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4189" r:id="rId2"/>
  </p:sldMasterIdLst>
  <p:notesMasterIdLst>
    <p:notesMasterId r:id="rId199"/>
  </p:notesMasterIdLst>
  <p:handoutMasterIdLst>
    <p:handoutMasterId r:id="rId200"/>
  </p:handoutMasterIdLst>
  <p:sldIdLst>
    <p:sldId id="6282" r:id="rId3"/>
    <p:sldId id="5754" r:id="rId4"/>
    <p:sldId id="4653" r:id="rId5"/>
    <p:sldId id="4654" r:id="rId6"/>
    <p:sldId id="4655" r:id="rId7"/>
    <p:sldId id="4656" r:id="rId8"/>
    <p:sldId id="6118" r:id="rId9"/>
    <p:sldId id="6119" r:id="rId10"/>
    <p:sldId id="6133" r:id="rId11"/>
    <p:sldId id="6136" r:id="rId12"/>
    <p:sldId id="6141" r:id="rId13"/>
    <p:sldId id="6145" r:id="rId14"/>
    <p:sldId id="6148" r:id="rId15"/>
    <p:sldId id="6152" r:id="rId16"/>
    <p:sldId id="6153" r:id="rId17"/>
    <p:sldId id="6154" r:id="rId18"/>
    <p:sldId id="6157" r:id="rId19"/>
    <p:sldId id="6160" r:id="rId20"/>
    <p:sldId id="6163" r:id="rId21"/>
    <p:sldId id="6170" r:id="rId22"/>
    <p:sldId id="6175" r:id="rId23"/>
    <p:sldId id="6176" r:id="rId24"/>
    <p:sldId id="6177" r:id="rId25"/>
    <p:sldId id="6183" r:id="rId26"/>
    <p:sldId id="6186" r:id="rId27"/>
    <p:sldId id="6196" r:id="rId28"/>
    <p:sldId id="6292" r:id="rId29"/>
    <p:sldId id="6206" r:id="rId30"/>
    <p:sldId id="6207" r:id="rId31"/>
    <p:sldId id="6208" r:id="rId32"/>
    <p:sldId id="6209" r:id="rId33"/>
    <p:sldId id="6210" r:id="rId34"/>
    <p:sldId id="6211" r:id="rId35"/>
    <p:sldId id="6212" r:id="rId36"/>
    <p:sldId id="6215" r:id="rId37"/>
    <p:sldId id="6218" r:id="rId38"/>
    <p:sldId id="6223" r:id="rId39"/>
    <p:sldId id="6228" r:id="rId40"/>
    <p:sldId id="6237" r:id="rId41"/>
    <p:sldId id="6238" r:id="rId42"/>
    <p:sldId id="6275" r:id="rId43"/>
    <p:sldId id="6244" r:id="rId44"/>
    <p:sldId id="6247" r:id="rId45"/>
    <p:sldId id="6250" r:id="rId46"/>
    <p:sldId id="6253" r:id="rId47"/>
    <p:sldId id="6256" r:id="rId48"/>
    <p:sldId id="6257" r:id="rId49"/>
    <p:sldId id="6274" r:id="rId50"/>
    <p:sldId id="5236" r:id="rId51"/>
    <p:sldId id="6294" r:id="rId52"/>
    <p:sldId id="6295" r:id="rId53"/>
    <p:sldId id="6264" r:id="rId54"/>
    <p:sldId id="6265" r:id="rId55"/>
    <p:sldId id="5985" r:id="rId56"/>
    <p:sldId id="5986" r:id="rId57"/>
    <p:sldId id="5987" r:id="rId58"/>
    <p:sldId id="6277" r:id="rId59"/>
    <p:sldId id="6278" r:id="rId60"/>
    <p:sldId id="6279" r:id="rId61"/>
    <p:sldId id="6280" r:id="rId62"/>
    <p:sldId id="5992" r:id="rId63"/>
    <p:sldId id="5993" r:id="rId64"/>
    <p:sldId id="5994" r:id="rId65"/>
    <p:sldId id="5995" r:id="rId66"/>
    <p:sldId id="5996" r:id="rId67"/>
    <p:sldId id="6296" r:id="rId68"/>
    <p:sldId id="6297" r:id="rId69"/>
    <p:sldId id="5999" r:id="rId70"/>
    <p:sldId id="6000" r:id="rId71"/>
    <p:sldId id="6002" r:id="rId72"/>
    <p:sldId id="6120" r:id="rId73"/>
    <p:sldId id="6121" r:id="rId74"/>
    <p:sldId id="6003" r:id="rId75"/>
    <p:sldId id="6007" r:id="rId76"/>
    <p:sldId id="6008" r:id="rId77"/>
    <p:sldId id="6009" r:id="rId78"/>
    <p:sldId id="6010" r:id="rId79"/>
    <p:sldId id="6011" r:id="rId80"/>
    <p:sldId id="6012" r:id="rId81"/>
    <p:sldId id="6013" r:id="rId82"/>
    <p:sldId id="6014" r:id="rId83"/>
    <p:sldId id="6015" r:id="rId84"/>
    <p:sldId id="6016" r:id="rId85"/>
    <p:sldId id="6017" r:id="rId86"/>
    <p:sldId id="6018" r:id="rId87"/>
    <p:sldId id="6019" r:id="rId88"/>
    <p:sldId id="6020" r:id="rId89"/>
    <p:sldId id="6021" r:id="rId90"/>
    <p:sldId id="6022" r:id="rId91"/>
    <p:sldId id="6023" r:id="rId92"/>
    <p:sldId id="6024" r:id="rId93"/>
    <p:sldId id="6025" r:id="rId94"/>
    <p:sldId id="6026" r:id="rId95"/>
    <p:sldId id="6293" r:id="rId96"/>
    <p:sldId id="6298" r:id="rId97"/>
    <p:sldId id="6122" r:id="rId98"/>
    <p:sldId id="6126" r:id="rId99"/>
    <p:sldId id="6027" r:id="rId100"/>
    <p:sldId id="6028" r:id="rId101"/>
    <p:sldId id="6031" r:id="rId102"/>
    <p:sldId id="6029" r:id="rId103"/>
    <p:sldId id="6030" r:id="rId104"/>
    <p:sldId id="6032" r:id="rId105"/>
    <p:sldId id="6036" r:id="rId106"/>
    <p:sldId id="6038" r:id="rId107"/>
    <p:sldId id="6039" r:id="rId108"/>
    <p:sldId id="6040" r:id="rId109"/>
    <p:sldId id="6041" r:id="rId110"/>
    <p:sldId id="6042" r:id="rId111"/>
    <p:sldId id="6043" r:id="rId112"/>
    <p:sldId id="6044" r:id="rId113"/>
    <p:sldId id="6045" r:id="rId114"/>
    <p:sldId id="6046" r:id="rId115"/>
    <p:sldId id="6047" r:id="rId116"/>
    <p:sldId id="6048" r:id="rId117"/>
    <p:sldId id="6049" r:id="rId118"/>
    <p:sldId id="6050" r:id="rId119"/>
    <p:sldId id="6051" r:id="rId120"/>
    <p:sldId id="6052" r:id="rId121"/>
    <p:sldId id="6284" r:id="rId122"/>
    <p:sldId id="6286" r:id="rId123"/>
    <p:sldId id="6287" r:id="rId124"/>
    <p:sldId id="6288" r:id="rId125"/>
    <p:sldId id="6289" r:id="rId126"/>
    <p:sldId id="6290" r:id="rId127"/>
    <p:sldId id="6291" r:id="rId128"/>
    <p:sldId id="6124" r:id="rId129"/>
    <p:sldId id="6125" r:id="rId130"/>
    <p:sldId id="6060" r:id="rId131"/>
    <p:sldId id="6065" r:id="rId132"/>
    <p:sldId id="6064" r:id="rId133"/>
    <p:sldId id="6063" r:id="rId134"/>
    <p:sldId id="6062" r:id="rId135"/>
    <p:sldId id="6061" r:id="rId136"/>
    <p:sldId id="6066" r:id="rId137"/>
    <p:sldId id="6067" r:id="rId138"/>
    <p:sldId id="6068" r:id="rId139"/>
    <p:sldId id="6069" r:id="rId140"/>
    <p:sldId id="6070" r:id="rId141"/>
    <p:sldId id="6071" r:id="rId142"/>
    <p:sldId id="6072" r:id="rId143"/>
    <p:sldId id="6073" r:id="rId144"/>
    <p:sldId id="6074" r:id="rId145"/>
    <p:sldId id="6075" r:id="rId146"/>
    <p:sldId id="6076" r:id="rId147"/>
    <p:sldId id="6077" r:id="rId148"/>
    <p:sldId id="6078" r:id="rId149"/>
    <p:sldId id="6079" r:id="rId150"/>
    <p:sldId id="6080" r:id="rId151"/>
    <p:sldId id="6081" r:id="rId152"/>
    <p:sldId id="6082" r:id="rId153"/>
    <p:sldId id="6083" r:id="rId154"/>
    <p:sldId id="6084" r:id="rId155"/>
    <p:sldId id="6085" r:id="rId156"/>
    <p:sldId id="6086" r:id="rId157"/>
    <p:sldId id="6087" r:id="rId158"/>
    <p:sldId id="6088" r:id="rId159"/>
    <p:sldId id="6127" r:id="rId160"/>
    <p:sldId id="6128" r:id="rId161"/>
    <p:sldId id="5976" r:id="rId162"/>
    <p:sldId id="6089" r:id="rId163"/>
    <p:sldId id="6090" r:id="rId164"/>
    <p:sldId id="6091" r:id="rId165"/>
    <p:sldId id="6092" r:id="rId166"/>
    <p:sldId id="5974" r:id="rId167"/>
    <p:sldId id="6094" r:id="rId168"/>
    <p:sldId id="6093" r:id="rId169"/>
    <p:sldId id="6097" r:id="rId170"/>
    <p:sldId id="6098" r:id="rId171"/>
    <p:sldId id="6099" r:id="rId172"/>
    <p:sldId id="5981" r:id="rId173"/>
    <p:sldId id="6095" r:id="rId174"/>
    <p:sldId id="6096" r:id="rId175"/>
    <p:sldId id="6299" r:id="rId176"/>
    <p:sldId id="6103" r:id="rId177"/>
    <p:sldId id="6104" r:id="rId178"/>
    <p:sldId id="6105" r:id="rId179"/>
    <p:sldId id="6276" r:id="rId180"/>
    <p:sldId id="6129" r:id="rId181"/>
    <p:sldId id="6130" r:id="rId182"/>
    <p:sldId id="6106" r:id="rId183"/>
    <p:sldId id="6266" r:id="rId184"/>
    <p:sldId id="6267" r:id="rId185"/>
    <p:sldId id="6268" r:id="rId186"/>
    <p:sldId id="6269" r:id="rId187"/>
    <p:sldId id="6270" r:id="rId188"/>
    <p:sldId id="6271" r:id="rId189"/>
    <p:sldId id="6272" r:id="rId190"/>
    <p:sldId id="6273" r:id="rId191"/>
    <p:sldId id="6300" r:id="rId192"/>
    <p:sldId id="6301" r:id="rId193"/>
    <p:sldId id="1542" r:id="rId194"/>
    <p:sldId id="1579" r:id="rId195"/>
    <p:sldId id="1580" r:id="rId196"/>
    <p:sldId id="4682" r:id="rId197"/>
    <p:sldId id="1474" r:id="rId198"/>
  </p:sldIdLst>
  <p:sldSz cx="9144000" cy="6858000" type="screen4x3"/>
  <p:notesSz cx="6858000" cy="9144000"/>
  <p:custDataLst>
    <p:tags r:id="rId201"/>
  </p:custDataLst>
  <p:defaultTextStyle>
    <a:defPPr>
      <a:defRPr lang="en-US"/>
    </a:defPPr>
    <a:lvl1pPr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CCFF99"/>
    <a:srgbClr val="FF66FF"/>
    <a:srgbClr val="CC66FF"/>
    <a:srgbClr val="99FFCC"/>
    <a:srgbClr val="FF5050"/>
    <a:srgbClr val="FFFF99"/>
    <a:srgbClr val="996600"/>
    <a:srgbClr val="66330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27" autoAdjust="0"/>
    <p:restoredTop sz="97694" autoAdjust="0"/>
  </p:normalViewPr>
  <p:slideViewPr>
    <p:cSldViewPr>
      <p:cViewPr varScale="1">
        <p:scale>
          <a:sx n="106" d="100"/>
          <a:sy n="106" d="100"/>
        </p:scale>
        <p:origin x="571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33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1" Type="http://schemas.openxmlformats.org/officeDocument/2006/relationships/tags" Target="tags/tag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notesMaster" Target="notesMasters/notesMaster1.xml"/><Relationship Id="rId203"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190" Type="http://schemas.openxmlformats.org/officeDocument/2006/relationships/slide" Target="slides/slide188.xml"/><Relationship Id="rId204"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15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15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defRPr>
            </a:lvl1pPr>
          </a:lstStyle>
          <a:p>
            <a:pPr>
              <a:defRPr/>
            </a:pPr>
            <a:endParaRPr lang="en-US"/>
          </a:p>
        </p:txBody>
      </p:sp>
      <p:sp>
        <p:nvSpPr>
          <p:cNvPr id="25415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15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pPr>
              <a:defRPr/>
            </a:pPr>
            <a:fld id="{E9646C9E-735A-4A9D-B9EF-22BEEAE3F089}" type="slidenum">
              <a:rPr lang="en-US"/>
              <a:pPr>
                <a:defRPr/>
              </a:pPr>
              <a:t>‹#›</a:t>
            </a:fld>
            <a:endParaRPr lang="en-US"/>
          </a:p>
        </p:txBody>
      </p:sp>
    </p:spTree>
    <p:extLst>
      <p:ext uri="{BB962C8B-B14F-4D97-AF65-F5344CB8AC3E}">
        <p14:creationId xmlns:p14="http://schemas.microsoft.com/office/powerpoint/2010/main" val="148001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7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77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defRPr>
            </a:lvl1pPr>
          </a:lstStyle>
          <a:p>
            <a:pPr>
              <a:defRPr/>
            </a:pPr>
            <a:endParaRPr lang="en-US"/>
          </a:p>
        </p:txBody>
      </p:sp>
      <p:sp>
        <p:nvSpPr>
          <p:cNvPr id="608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77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477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77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pPr>
              <a:defRPr/>
            </a:pPr>
            <a:fld id="{1C8DA872-17EF-4679-8A7D-7006CE1B6814}" type="slidenum">
              <a:rPr lang="en-US"/>
              <a:pPr>
                <a:defRPr/>
              </a:pPr>
              <a:t>‹#›</a:t>
            </a:fld>
            <a:endParaRPr lang="en-US"/>
          </a:p>
        </p:txBody>
      </p:sp>
    </p:spTree>
    <p:extLst>
      <p:ext uri="{BB962C8B-B14F-4D97-AF65-F5344CB8AC3E}">
        <p14:creationId xmlns:p14="http://schemas.microsoft.com/office/powerpoint/2010/main" val="905064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A431D3-755A-41E2-B873-D1C263D65B7E}" type="slidenum">
              <a:rPr lang="en-US"/>
              <a:pPr>
                <a:defRPr/>
              </a:pPr>
              <a:t>‹#›</a:t>
            </a:fld>
            <a:endParaRPr lang="en-US"/>
          </a:p>
        </p:txBody>
      </p:sp>
    </p:spTree>
    <p:extLst>
      <p:ext uri="{BB962C8B-B14F-4D97-AF65-F5344CB8AC3E}">
        <p14:creationId xmlns:p14="http://schemas.microsoft.com/office/powerpoint/2010/main" val="254078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CAB343-0750-452A-AE54-03939387A21F}" type="slidenum">
              <a:rPr lang="en-US"/>
              <a:pPr>
                <a:defRPr/>
              </a:pPr>
              <a:t>‹#›</a:t>
            </a:fld>
            <a:endParaRPr lang="en-US"/>
          </a:p>
        </p:txBody>
      </p:sp>
    </p:spTree>
    <p:extLst>
      <p:ext uri="{BB962C8B-B14F-4D97-AF65-F5344CB8AC3E}">
        <p14:creationId xmlns:p14="http://schemas.microsoft.com/office/powerpoint/2010/main" val="362105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C079CB-DB38-431E-BCB8-12FFB6928433}" type="slidenum">
              <a:rPr lang="en-US"/>
              <a:pPr>
                <a:defRPr/>
              </a:pPr>
              <a:t>‹#›</a:t>
            </a:fld>
            <a:endParaRPr lang="en-US"/>
          </a:p>
        </p:txBody>
      </p:sp>
    </p:spTree>
    <p:extLst>
      <p:ext uri="{BB962C8B-B14F-4D97-AF65-F5344CB8AC3E}">
        <p14:creationId xmlns:p14="http://schemas.microsoft.com/office/powerpoint/2010/main" val="1418569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3CEC8E-71F0-4786-A489-EBB3E0467CFE}" type="slidenum">
              <a:rPr lang="en-US"/>
              <a:pPr>
                <a:defRPr/>
              </a:pPr>
              <a:t>‹#›</a:t>
            </a:fld>
            <a:endParaRPr lang="en-US"/>
          </a:p>
        </p:txBody>
      </p:sp>
    </p:spTree>
    <p:extLst>
      <p:ext uri="{BB962C8B-B14F-4D97-AF65-F5344CB8AC3E}">
        <p14:creationId xmlns:p14="http://schemas.microsoft.com/office/powerpoint/2010/main" val="132714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3F5504-FEE1-408A-87F1-B143E039F894}" type="slidenum">
              <a:rPr lang="en-US"/>
              <a:pPr>
                <a:defRPr/>
              </a:pPr>
              <a:t>‹#›</a:t>
            </a:fld>
            <a:endParaRPr lang="en-US"/>
          </a:p>
        </p:txBody>
      </p:sp>
    </p:spTree>
    <p:extLst>
      <p:ext uri="{BB962C8B-B14F-4D97-AF65-F5344CB8AC3E}">
        <p14:creationId xmlns:p14="http://schemas.microsoft.com/office/powerpoint/2010/main" val="1406616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3B232-CB70-4ACB-B369-E4942FB4497A}" type="slidenum">
              <a:rPr lang="en-US"/>
              <a:pPr>
                <a:defRPr/>
              </a:pPr>
              <a:t>‹#›</a:t>
            </a:fld>
            <a:endParaRPr lang="en-US"/>
          </a:p>
        </p:txBody>
      </p:sp>
    </p:spTree>
    <p:extLst>
      <p:ext uri="{BB962C8B-B14F-4D97-AF65-F5344CB8AC3E}">
        <p14:creationId xmlns:p14="http://schemas.microsoft.com/office/powerpoint/2010/main" val="4102236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6861F-AB46-4171-A414-E19DD7659EBA}" type="slidenum">
              <a:rPr lang="en-US"/>
              <a:pPr>
                <a:defRPr/>
              </a:pPr>
              <a:t>‹#›</a:t>
            </a:fld>
            <a:endParaRPr lang="en-US"/>
          </a:p>
        </p:txBody>
      </p:sp>
    </p:spTree>
    <p:extLst>
      <p:ext uri="{BB962C8B-B14F-4D97-AF65-F5344CB8AC3E}">
        <p14:creationId xmlns:p14="http://schemas.microsoft.com/office/powerpoint/2010/main" val="3835070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F0888-4D72-48D0-B0CA-2DC32EC26EC2}" type="slidenum">
              <a:rPr lang="en-US"/>
              <a:pPr>
                <a:defRPr/>
              </a:pPr>
              <a:t>‹#›</a:t>
            </a:fld>
            <a:endParaRPr lang="en-US"/>
          </a:p>
        </p:txBody>
      </p:sp>
    </p:spTree>
    <p:extLst>
      <p:ext uri="{BB962C8B-B14F-4D97-AF65-F5344CB8AC3E}">
        <p14:creationId xmlns:p14="http://schemas.microsoft.com/office/powerpoint/2010/main" val="2119484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CE8E-2777-4DBF-8D2A-5E3D3587953E}" type="slidenum">
              <a:rPr lang="en-US"/>
              <a:pPr>
                <a:defRPr/>
              </a:pPr>
              <a:t>‹#›</a:t>
            </a:fld>
            <a:endParaRPr lang="en-US"/>
          </a:p>
        </p:txBody>
      </p:sp>
    </p:spTree>
    <p:extLst>
      <p:ext uri="{BB962C8B-B14F-4D97-AF65-F5344CB8AC3E}">
        <p14:creationId xmlns:p14="http://schemas.microsoft.com/office/powerpoint/2010/main" val="3072466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3908C1-CECD-47C5-BE43-E22E8150DCEB}" type="slidenum">
              <a:rPr lang="en-US"/>
              <a:pPr>
                <a:defRPr/>
              </a:pPr>
              <a:t>‹#›</a:t>
            </a:fld>
            <a:endParaRPr lang="en-US"/>
          </a:p>
        </p:txBody>
      </p:sp>
    </p:spTree>
    <p:extLst>
      <p:ext uri="{BB962C8B-B14F-4D97-AF65-F5344CB8AC3E}">
        <p14:creationId xmlns:p14="http://schemas.microsoft.com/office/powerpoint/2010/main" val="300893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EBFBF-8410-48D8-8E0B-80D804A22890}" type="slidenum">
              <a:rPr lang="en-US"/>
              <a:pPr>
                <a:defRPr/>
              </a:pPr>
              <a:t>‹#›</a:t>
            </a:fld>
            <a:endParaRPr lang="en-US"/>
          </a:p>
        </p:txBody>
      </p:sp>
    </p:spTree>
    <p:extLst>
      <p:ext uri="{BB962C8B-B14F-4D97-AF65-F5344CB8AC3E}">
        <p14:creationId xmlns:p14="http://schemas.microsoft.com/office/powerpoint/2010/main" val="337383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B52E55-466F-4C5D-B307-672305A651C7}" type="slidenum">
              <a:rPr lang="en-US"/>
              <a:pPr>
                <a:defRPr/>
              </a:pPr>
              <a:t>‹#›</a:t>
            </a:fld>
            <a:endParaRPr lang="en-US"/>
          </a:p>
        </p:txBody>
      </p:sp>
    </p:spTree>
    <p:extLst>
      <p:ext uri="{BB962C8B-B14F-4D97-AF65-F5344CB8AC3E}">
        <p14:creationId xmlns:p14="http://schemas.microsoft.com/office/powerpoint/2010/main" val="1989843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B08A7-75BE-4508-A5AF-EB71513EC579}" type="slidenum">
              <a:rPr lang="en-US"/>
              <a:pPr>
                <a:defRPr/>
              </a:pPr>
              <a:t>‹#›</a:t>
            </a:fld>
            <a:endParaRPr lang="en-US"/>
          </a:p>
        </p:txBody>
      </p:sp>
    </p:spTree>
    <p:extLst>
      <p:ext uri="{BB962C8B-B14F-4D97-AF65-F5344CB8AC3E}">
        <p14:creationId xmlns:p14="http://schemas.microsoft.com/office/powerpoint/2010/main" val="2088292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838A4-082F-4FEB-A9AA-C409845620EA}" type="slidenum">
              <a:rPr lang="en-US"/>
              <a:pPr>
                <a:defRPr/>
              </a:pPr>
              <a:t>‹#›</a:t>
            </a:fld>
            <a:endParaRPr lang="en-US"/>
          </a:p>
        </p:txBody>
      </p:sp>
    </p:spTree>
    <p:extLst>
      <p:ext uri="{BB962C8B-B14F-4D97-AF65-F5344CB8AC3E}">
        <p14:creationId xmlns:p14="http://schemas.microsoft.com/office/powerpoint/2010/main" val="850655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18EDA-4E2B-4826-B472-0235326AE789}" type="slidenum">
              <a:rPr lang="en-US"/>
              <a:pPr>
                <a:defRPr/>
              </a:pPr>
              <a:t>‹#›</a:t>
            </a:fld>
            <a:endParaRPr lang="en-US"/>
          </a:p>
        </p:txBody>
      </p:sp>
    </p:spTree>
    <p:extLst>
      <p:ext uri="{BB962C8B-B14F-4D97-AF65-F5344CB8AC3E}">
        <p14:creationId xmlns:p14="http://schemas.microsoft.com/office/powerpoint/2010/main" val="1922006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20425-053D-4DD9-9157-1F04DC5528ED}" type="slidenum">
              <a:rPr lang="en-US"/>
              <a:pPr>
                <a:defRPr/>
              </a:pPr>
              <a:t>‹#›</a:t>
            </a:fld>
            <a:endParaRPr lang="en-US"/>
          </a:p>
        </p:txBody>
      </p:sp>
    </p:spTree>
    <p:extLst>
      <p:ext uri="{BB962C8B-B14F-4D97-AF65-F5344CB8AC3E}">
        <p14:creationId xmlns:p14="http://schemas.microsoft.com/office/powerpoint/2010/main" val="831097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02CF-AF6A-4343-825A-DD1E24CA622F}" type="slidenum">
              <a:rPr lang="en-US"/>
              <a:pPr>
                <a:defRPr/>
              </a:pPr>
              <a:t>‹#›</a:t>
            </a:fld>
            <a:endParaRPr lang="en-US"/>
          </a:p>
        </p:txBody>
      </p:sp>
    </p:spTree>
    <p:extLst>
      <p:ext uri="{BB962C8B-B14F-4D97-AF65-F5344CB8AC3E}">
        <p14:creationId xmlns:p14="http://schemas.microsoft.com/office/powerpoint/2010/main" val="3899340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6F32-B759-4137-A4AC-CE393B5C48D4}" type="slidenum">
              <a:rPr lang="en-US"/>
              <a:pPr>
                <a:defRPr/>
              </a:pPr>
              <a:t>‹#›</a:t>
            </a:fld>
            <a:endParaRPr lang="en-US"/>
          </a:p>
        </p:txBody>
      </p:sp>
    </p:spTree>
    <p:extLst>
      <p:ext uri="{BB962C8B-B14F-4D97-AF65-F5344CB8AC3E}">
        <p14:creationId xmlns:p14="http://schemas.microsoft.com/office/powerpoint/2010/main" val="3545153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67843B-C390-4AE4-9B6D-F8504D9C3605}" type="slidenum">
              <a:rPr lang="en-US"/>
              <a:pPr>
                <a:defRPr/>
              </a:pPr>
              <a:t>‹#›</a:t>
            </a:fld>
            <a:endParaRPr lang="en-US"/>
          </a:p>
        </p:txBody>
      </p:sp>
    </p:spTree>
    <p:extLst>
      <p:ext uri="{BB962C8B-B14F-4D97-AF65-F5344CB8AC3E}">
        <p14:creationId xmlns:p14="http://schemas.microsoft.com/office/powerpoint/2010/main" val="74460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A5E1E6-1019-40C2-BD28-7B83C94438A6}" type="slidenum">
              <a:rPr lang="en-US"/>
              <a:pPr>
                <a:defRPr/>
              </a:pPr>
              <a:t>‹#›</a:t>
            </a:fld>
            <a:endParaRPr lang="en-US"/>
          </a:p>
        </p:txBody>
      </p:sp>
    </p:spTree>
    <p:extLst>
      <p:ext uri="{BB962C8B-B14F-4D97-AF65-F5344CB8AC3E}">
        <p14:creationId xmlns:p14="http://schemas.microsoft.com/office/powerpoint/2010/main" val="293927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6C4DB2-380D-492D-AA03-860DFAB2D199}" type="slidenum">
              <a:rPr lang="en-US"/>
              <a:pPr>
                <a:defRPr/>
              </a:pPr>
              <a:t>‹#›</a:t>
            </a:fld>
            <a:endParaRPr lang="en-US"/>
          </a:p>
        </p:txBody>
      </p:sp>
    </p:spTree>
    <p:extLst>
      <p:ext uri="{BB962C8B-B14F-4D97-AF65-F5344CB8AC3E}">
        <p14:creationId xmlns:p14="http://schemas.microsoft.com/office/powerpoint/2010/main" val="331991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625AF0-7B9B-40E7-A57E-721AEA3393BD}" type="slidenum">
              <a:rPr lang="en-US"/>
              <a:pPr>
                <a:defRPr/>
              </a:pPr>
              <a:t>‹#›</a:t>
            </a:fld>
            <a:endParaRPr lang="en-US"/>
          </a:p>
        </p:txBody>
      </p:sp>
    </p:spTree>
    <p:extLst>
      <p:ext uri="{BB962C8B-B14F-4D97-AF65-F5344CB8AC3E}">
        <p14:creationId xmlns:p14="http://schemas.microsoft.com/office/powerpoint/2010/main" val="190532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7D4E98-D969-4E6F-9FD9-9EA2A7F98E98}" type="slidenum">
              <a:rPr lang="en-US"/>
              <a:pPr>
                <a:defRPr/>
              </a:pPr>
              <a:t>‹#›</a:t>
            </a:fld>
            <a:endParaRPr lang="en-US"/>
          </a:p>
        </p:txBody>
      </p:sp>
    </p:spTree>
    <p:extLst>
      <p:ext uri="{BB962C8B-B14F-4D97-AF65-F5344CB8AC3E}">
        <p14:creationId xmlns:p14="http://schemas.microsoft.com/office/powerpoint/2010/main" val="223916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B8070B-2F9C-4CA4-A40A-80C0F826EBDA}" type="slidenum">
              <a:rPr lang="en-US"/>
              <a:pPr>
                <a:defRPr/>
              </a:pPr>
              <a:t>‹#›</a:t>
            </a:fld>
            <a:endParaRPr lang="en-US"/>
          </a:p>
        </p:txBody>
      </p:sp>
    </p:spTree>
    <p:extLst>
      <p:ext uri="{BB962C8B-B14F-4D97-AF65-F5344CB8AC3E}">
        <p14:creationId xmlns:p14="http://schemas.microsoft.com/office/powerpoint/2010/main" val="125094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EBF947-6CF6-4C47-B857-45178C36BB84}" type="slidenum">
              <a:rPr lang="en-US"/>
              <a:pPr>
                <a:defRPr/>
              </a:pPr>
              <a:t>‹#›</a:t>
            </a:fld>
            <a:endParaRPr lang="en-US"/>
          </a:p>
        </p:txBody>
      </p:sp>
    </p:spTree>
    <p:extLst>
      <p:ext uri="{BB962C8B-B14F-4D97-AF65-F5344CB8AC3E}">
        <p14:creationId xmlns:p14="http://schemas.microsoft.com/office/powerpoint/2010/main" val="416360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FCA94B-6F3A-49C7-BC36-582574D83084}" type="slidenum">
              <a:rPr lang="en-US"/>
              <a:pPr>
                <a:defRPr/>
              </a:pPr>
              <a:t>‹#›</a:t>
            </a:fld>
            <a:endParaRPr lang="en-US"/>
          </a:p>
        </p:txBody>
      </p:sp>
    </p:spTree>
    <p:extLst>
      <p:ext uri="{BB962C8B-B14F-4D97-AF65-F5344CB8AC3E}">
        <p14:creationId xmlns:p14="http://schemas.microsoft.com/office/powerpoint/2010/main" val="338048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p>
        </p:txBody>
      </p:sp>
      <p:sp>
        <p:nvSpPr>
          <p:cNvPr id="64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p>
        </p:txBody>
      </p:sp>
      <p:sp>
        <p:nvSpPr>
          <p:cNvPr id="64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D882EF35-244B-4072-B464-61F88977A76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88" r:id="rId1"/>
    <p:sldLayoutId id="2147484187" r:id="rId2"/>
    <p:sldLayoutId id="2147484186" r:id="rId3"/>
    <p:sldLayoutId id="2147484185" r:id="rId4"/>
    <p:sldLayoutId id="2147484184" r:id="rId5"/>
    <p:sldLayoutId id="2147484183" r:id="rId6"/>
    <p:sldLayoutId id="2147484182" r:id="rId7"/>
    <p:sldLayoutId id="2147484181" r:id="rId8"/>
    <p:sldLayoutId id="2147484180" r:id="rId9"/>
    <p:sldLayoutId id="2147484179" r:id="rId10"/>
    <p:sldLayoutId id="2147484178" r:id="rId11"/>
    <p:sldLayoutId id="2147484177" r:id="rId12"/>
    <p:sldLayoutId id="214748417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8820970-CAFD-4489-A6B9-9EA244702401}" type="slidenum">
              <a:rPr lang="en-US"/>
              <a:pPr>
                <a:defRPr/>
              </a:pPr>
              <a:t>‹#›</a:t>
            </a:fld>
            <a:endParaRPr lang="en-US"/>
          </a:p>
        </p:txBody>
      </p:sp>
    </p:spTree>
    <p:extLst>
      <p:ext uri="{BB962C8B-B14F-4D97-AF65-F5344CB8AC3E}">
        <p14:creationId xmlns:p14="http://schemas.microsoft.com/office/powerpoint/2010/main" val="1450901119"/>
      </p:ext>
    </p:extLst>
  </p:cSld>
  <p:clrMap bg1="dk2" tx1="lt1" bg2="dk1" tx2="lt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0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10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0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0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1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1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gif"/><Relationship Id="rId4" Type="http://schemas.openxmlformats.org/officeDocument/2006/relationships/image" Target="../media/image55.jpeg"/></Relationships>
</file>

<file path=ppt/slides/_rels/slide1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gif"/><Relationship Id="rId4" Type="http://schemas.openxmlformats.org/officeDocument/2006/relationships/image" Target="../media/image55.jpeg"/></Relationships>
</file>

<file path=ppt/slides/_rels/slide1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35.gif"/><Relationship Id="rId4" Type="http://schemas.openxmlformats.org/officeDocument/2006/relationships/image" Target="../media/image55.jpeg"/></Relationships>
</file>

<file path=ppt/slides/_rels/slide1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8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8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8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8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8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8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8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8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9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15.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png"/></Relationships>
</file>

<file path=ppt/slides/_rels/slide193.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0.png"/><Relationship Id="rId2" Type="http://schemas.openxmlformats.org/officeDocument/2006/relationships/image" Target="../media/image66.emf"/><Relationship Id="rId1" Type="http://schemas.openxmlformats.org/officeDocument/2006/relationships/slideLayout" Target="../slideLayouts/slideLayout15.xml"/><Relationship Id="rId6" Type="http://schemas.openxmlformats.org/officeDocument/2006/relationships/image" Target="../media/image69.png"/><Relationship Id="rId5" Type="http://schemas.openxmlformats.org/officeDocument/2006/relationships/image" Target="../media/image63.png"/><Relationship Id="rId4" Type="http://schemas.openxmlformats.org/officeDocument/2006/relationships/image" Target="../media/image68.png"/></Relationships>
</file>

<file path=ppt/slides/_rels/slide19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1.emf"/><Relationship Id="rId1" Type="http://schemas.openxmlformats.org/officeDocument/2006/relationships/slideLayout" Target="../slideLayouts/slideLayout15.xml"/><Relationship Id="rId5" Type="http://schemas.openxmlformats.org/officeDocument/2006/relationships/image" Target="../media/image72.png"/><Relationship Id="rId4" Type="http://schemas.openxmlformats.org/officeDocument/2006/relationships/image" Target="../media/image68.png"/></Relationships>
</file>

<file path=ppt/slides/_rels/slide19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jpeg"/><Relationship Id="rId1" Type="http://schemas.openxmlformats.org/officeDocument/2006/relationships/slideLayout" Target="../slideLayouts/slideLayout15.xml"/></Relationships>
</file>

<file path=ppt/slides/_rels/slide196.xml.rels><?xml version="1.0" encoding="UTF-8" standalone="yes"?>
<Relationships xmlns="http://schemas.openxmlformats.org/package/2006/relationships"><Relationship Id="rId8" Type="http://schemas.openxmlformats.org/officeDocument/2006/relationships/hyperlink" Target="https://www.facebook.com/profile.php?id=61562099195307" TargetMode="External"/><Relationship Id="rId3" Type="http://schemas.openxmlformats.org/officeDocument/2006/relationships/image" Target="../media/image75.png"/><Relationship Id="rId7" Type="http://schemas.openxmlformats.org/officeDocument/2006/relationships/image" Target="../media/image77.png"/><Relationship Id="rId12" Type="http://schemas.openxmlformats.org/officeDocument/2006/relationships/hyperlink" Target="https://www.teacherspayteachers.com/Product/Entire-Science-Curriculum-119377" TargetMode="External"/><Relationship Id="rId2" Type="http://schemas.openxmlformats.org/officeDocument/2006/relationships/image" Target="../media/image74.png"/><Relationship Id="rId1" Type="http://schemas.openxmlformats.org/officeDocument/2006/relationships/slideLayout" Target="../slideLayouts/slideLayout15.xml"/><Relationship Id="rId6" Type="http://schemas.openxmlformats.org/officeDocument/2006/relationships/hyperlink" Target="https://www.instagram.com/ryemurph88/" TargetMode="External"/><Relationship Id="rId11" Type="http://schemas.openxmlformats.org/officeDocument/2006/relationships/image" Target="../media/image79.png"/><Relationship Id="rId5" Type="http://schemas.openxmlformats.org/officeDocument/2006/relationships/image" Target="../media/image76.png"/><Relationship Id="rId10" Type="http://schemas.openxmlformats.org/officeDocument/2006/relationships/hyperlink" Target="https://www.pinterest.com/SciencefromMurf" TargetMode="External"/><Relationship Id="rId4" Type="http://schemas.openxmlformats.org/officeDocument/2006/relationships/hyperlink" Target="https://www.teacherspayteachers.com/store/science-from-murf-llc" TargetMode="External"/><Relationship Id="rId9" Type="http://schemas.openxmlformats.org/officeDocument/2006/relationships/image" Target="../media/image7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7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1074" name="Rectangle 2"/>
          <p:cNvSpPr>
            <a:spLocks noGrp="1" noChangeArrowheads="1"/>
          </p:cNvSpPr>
          <p:nvPr>
            <p:ph type="title"/>
          </p:nvPr>
        </p:nvSpPr>
        <p:spPr/>
        <p:txBody>
          <a:bodyPr/>
          <a:lstStyle/>
          <a:p>
            <a:pPr eaLnBrk="1" hangingPunct="1">
              <a:defRPr/>
            </a:pPr>
            <a:endParaRPr lang="en-US"/>
          </a:p>
        </p:txBody>
      </p:sp>
      <p:pic>
        <p:nvPicPr>
          <p:cNvPr id="29901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 name="Rectangle 1"/>
          <p:cNvSpPr/>
          <p:nvPr/>
        </p:nvSpPr>
        <p:spPr>
          <a:xfrm>
            <a:off x="152400" y="152400"/>
            <a:ext cx="501451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5400" b="1" cap="none" spc="50" dirty="0">
                <a:ln w="11430">
                  <a:solidFill>
                    <a:srgbClr val="990033"/>
                  </a:solidFill>
                </a:ln>
                <a:solidFill>
                  <a:srgbClr val="CCFF99"/>
                </a:solidFill>
                <a:effectLst>
                  <a:outerShdw blurRad="76200" dist="50800" dir="5400000" algn="tl" rotWithShape="0">
                    <a:srgbClr val="000000">
                      <a:alpha val="65000"/>
                    </a:srgbClr>
                  </a:outerShdw>
                </a:effectLst>
              </a:rPr>
              <a:t>Review Game</a:t>
            </a:r>
          </a:p>
        </p:txBody>
      </p:sp>
      <p:sp>
        <p:nvSpPr>
          <p:cNvPr id="3" name="Rectangle 2"/>
          <p:cNvSpPr/>
          <p:nvPr/>
        </p:nvSpPr>
        <p:spPr>
          <a:xfrm>
            <a:off x="120693" y="4792745"/>
            <a:ext cx="3220754" cy="1920526"/>
          </a:xfrm>
          <a:prstGeom prst="rect">
            <a:avLst/>
          </a:prstGeom>
          <a:noFill/>
        </p:spPr>
        <p:txBody>
          <a:bodyPr wrap="none" lIns="91440" tIns="45720" rIns="91440" bIns="45720">
            <a:spAutoFit/>
          </a:bodyPr>
          <a:lstStyle/>
          <a:p>
            <a:pPr algn="ctr">
              <a:buNone/>
            </a:pPr>
            <a:r>
              <a:rPr lang="en-US" sz="5400" b="1" cap="none" spc="0" dirty="0">
                <a:ln w="17780" cmpd="sng">
                  <a:solidFill>
                    <a:srgbClr val="7030A0"/>
                  </a:solidFill>
                  <a:prstDash val="solid"/>
                  <a:miter lim="800000"/>
                </a:ln>
                <a:solidFill>
                  <a:srgbClr val="FF66FF"/>
                </a:solidFill>
                <a:effectLst>
                  <a:outerShdw blurRad="50800" algn="tl" rotWithShape="0">
                    <a:srgbClr val="000000"/>
                  </a:outerShdw>
                </a:effectLst>
              </a:rPr>
              <a:t>Part 5</a:t>
            </a:r>
          </a:p>
          <a:p>
            <a:pPr algn="ctr">
              <a:buNone/>
            </a:pPr>
            <a:r>
              <a:rPr lang="en-US" sz="5400" b="1" dirty="0">
                <a:ln w="17780" cmpd="sng">
                  <a:solidFill>
                    <a:srgbClr val="7030A0"/>
                  </a:solidFill>
                  <a:prstDash val="solid"/>
                  <a:miter lim="800000"/>
                </a:ln>
                <a:solidFill>
                  <a:srgbClr val="FF66FF"/>
                </a:solidFill>
                <a:effectLst>
                  <a:outerShdw blurRad="50800" algn="tl" rotWithShape="0">
                    <a:srgbClr val="000000"/>
                  </a:outerShdw>
                </a:effectLst>
              </a:rPr>
              <a:t>Lesson 9</a:t>
            </a:r>
            <a:endParaRPr lang="en-US" sz="5400" b="1" cap="none" spc="0" dirty="0">
              <a:ln w="17780" cmpd="sng">
                <a:solidFill>
                  <a:srgbClr val="7030A0"/>
                </a:solidFill>
                <a:prstDash val="solid"/>
                <a:miter lim="800000"/>
              </a:ln>
              <a:solidFill>
                <a:srgbClr val="FF66FF"/>
              </a:solidFill>
              <a:effectLst>
                <a:outerShdw blurRad="50800" algn="tl" rotWithShape="0">
                  <a:srgbClr val="000000"/>
                </a:outerShdw>
              </a:effectLst>
            </a:endParaRPr>
          </a:p>
        </p:txBody>
      </p:sp>
      <p:pic>
        <p:nvPicPr>
          <p:cNvPr id="4" name="Graphic 3">
            <a:extLst>
              <a:ext uri="{FF2B5EF4-FFF2-40B4-BE49-F238E27FC236}">
                <a16:creationId xmlns:a16="http://schemas.microsoft.com/office/drawing/2014/main" id="{D13CB268-5EFB-3CF5-1DD1-4D3B75AD07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76600" y="4805530"/>
            <a:ext cx="5699410" cy="1610564"/>
          </a:xfrm>
          <a:prstGeom prst="rect">
            <a:avLst/>
          </a:prstGeom>
        </p:spPr>
      </p:pic>
    </p:spTree>
    <p:extLst>
      <p:ext uri="{BB962C8B-B14F-4D97-AF65-F5344CB8AC3E}">
        <p14:creationId xmlns:p14="http://schemas.microsoft.com/office/powerpoint/2010/main" val="320189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Identify this type of tree?</a:t>
            </a:r>
          </a:p>
        </p:txBody>
      </p:sp>
      <p:pic>
        <p:nvPicPr>
          <p:cNvPr id="4" name="Picture 3" descr="maple_leaf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914401"/>
            <a:ext cx="3886199" cy="24384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772400" y="9906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pic>
        <p:nvPicPr>
          <p:cNvPr id="6" name="Picture 3" descr="Sugar_Maple_03a_Lea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242" y="964021"/>
            <a:ext cx="4460357" cy="238878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http://www.bonsaiprimer.com/suitable/maple/maple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3581400"/>
            <a:ext cx="8610598" cy="3019426"/>
          </a:xfrm>
          <a:prstGeom prst="rect">
            <a:avLst/>
          </a:prstGeom>
          <a:noFill/>
          <a:ln w="19050">
            <a:solidFill>
              <a:srgbClr val="FF5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9116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5897563"/>
          </a:xfrm>
        </p:spPr>
        <p:txBody>
          <a:bodyPr/>
          <a:lstStyle/>
          <a:p>
            <a:r>
              <a:rPr lang="en-US" dirty="0">
                <a:solidFill>
                  <a:srgbClr val="FFFF99"/>
                </a:solidFill>
              </a:rPr>
              <a:t>What is this….</a:t>
            </a:r>
          </a:p>
          <a:p>
            <a:pPr lvl="1"/>
            <a:r>
              <a:rPr lang="en-US" dirty="0"/>
              <a:t>A fine powdery substance, typically yellow, consisting of microscopic grains discharged from the male part of a flower or from a male cone. Each grain contains a male gamete that can fertilize the female ovule, which is transported by the wind, insects, or other animals</a:t>
            </a:r>
          </a:p>
        </p:txBody>
      </p:sp>
      <p:pic>
        <p:nvPicPr>
          <p:cNvPr id="4" name="Picture 5" descr="Pol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5200"/>
            <a:ext cx="8534400" cy="3048000"/>
          </a:xfrm>
          <a:prstGeom prst="rect">
            <a:avLst/>
          </a:prstGeom>
          <a:noFill/>
          <a:ln w="190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3516684"/>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Tahoma" pitchFamily="34" charset="0"/>
                <a:ea typeface="+mn-ea"/>
                <a:cs typeface="+mn-cs"/>
              </a:rPr>
              <a:t>11</a:t>
            </a:r>
          </a:p>
        </p:txBody>
      </p:sp>
      <p:sp>
        <p:nvSpPr>
          <p:cNvPr id="2" name="Rectangle 1"/>
          <p:cNvSpPr/>
          <p:nvPr/>
        </p:nvSpPr>
        <p:spPr>
          <a:xfrm>
            <a:off x="384639" y="55626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Tahoma" pitchFamily="34" charset="0"/>
                <a:ea typeface="+mn-ea"/>
                <a:cs typeface="+mn-cs"/>
              </a:rPr>
              <a:t>answer is…</a:t>
            </a:r>
          </a:p>
        </p:txBody>
      </p:sp>
      <p:pic>
        <p:nvPicPr>
          <p:cNvPr id="6" name="Picture 5" descr="bee_pollen_mac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686800" cy="57912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38200"/>
            <a:ext cx="8686800" cy="579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6" name="Picture 2" descr="http://blog.silive.com/weather/2008/03/large_pollen.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95" y="838200"/>
            <a:ext cx="8699205"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6260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5897563"/>
          </a:xfrm>
        </p:spPr>
        <p:txBody>
          <a:bodyPr/>
          <a:lstStyle/>
          <a:p>
            <a:r>
              <a:rPr lang="en-US" dirty="0">
                <a:solidFill>
                  <a:srgbClr val="FFFF99"/>
                </a:solidFill>
              </a:rPr>
              <a:t>What is this….</a:t>
            </a:r>
          </a:p>
          <a:p>
            <a:pPr lvl="1"/>
            <a:r>
              <a:rPr lang="en-US" dirty="0"/>
              <a:t>A fine powdery substance, typically yellow, consisting of microscopic grains discharged from the male part of a flower or from a male cone. Each grain contains a male gamete that can fertilize the female ovule, which is transported by the wind, insects, or other animals</a:t>
            </a:r>
          </a:p>
        </p:txBody>
      </p:sp>
      <p:pic>
        <p:nvPicPr>
          <p:cNvPr id="4" name="Picture 5" descr="Pol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5200"/>
            <a:ext cx="8534400" cy="3048000"/>
          </a:xfrm>
          <a:prstGeom prst="rect">
            <a:avLst/>
          </a:prstGeom>
          <a:noFill/>
          <a:ln w="190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3516684"/>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Tahoma" pitchFamily="34" charset="0"/>
                <a:ea typeface="+mn-ea"/>
                <a:cs typeface="+mn-cs"/>
              </a:rPr>
              <a:t>11</a:t>
            </a:r>
          </a:p>
        </p:txBody>
      </p:sp>
      <p:sp>
        <p:nvSpPr>
          <p:cNvPr id="2" name="Rectangle 1"/>
          <p:cNvSpPr/>
          <p:nvPr/>
        </p:nvSpPr>
        <p:spPr>
          <a:xfrm>
            <a:off x="384639" y="55626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Tahoma" pitchFamily="34" charset="0"/>
                <a:ea typeface="+mn-ea"/>
                <a:cs typeface="+mn-cs"/>
              </a:rPr>
              <a:t>answer is…</a:t>
            </a:r>
          </a:p>
        </p:txBody>
      </p:sp>
      <p:pic>
        <p:nvPicPr>
          <p:cNvPr id="6" name="Picture 5" descr="bee_pollen_mac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686800" cy="57912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4161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5897563"/>
          </a:xfrm>
        </p:spPr>
        <p:txBody>
          <a:bodyPr/>
          <a:lstStyle/>
          <a:p>
            <a:r>
              <a:rPr lang="en-US" dirty="0">
                <a:solidFill>
                  <a:srgbClr val="FFFF99"/>
                </a:solidFill>
              </a:rPr>
              <a:t>What is this….</a:t>
            </a:r>
          </a:p>
          <a:p>
            <a:pPr lvl="1"/>
            <a:r>
              <a:rPr lang="en-US" dirty="0"/>
              <a:t>A fine powdery substance, typically yellow, consisting of microscopic grains discharged from the male part of a flower or from a male cone. Each grain contains a male gamete that can fertilize the female ovule, which is transported by the wind, insects, or other animals</a:t>
            </a:r>
          </a:p>
        </p:txBody>
      </p:sp>
      <p:pic>
        <p:nvPicPr>
          <p:cNvPr id="4" name="Picture 5" descr="Pol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5200"/>
            <a:ext cx="8534400" cy="3048000"/>
          </a:xfrm>
          <a:prstGeom prst="rect">
            <a:avLst/>
          </a:prstGeom>
          <a:noFill/>
          <a:ln w="190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3516684"/>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Tahoma" pitchFamily="34" charset="0"/>
                <a:ea typeface="+mn-ea"/>
                <a:cs typeface="+mn-cs"/>
              </a:rPr>
              <a:t>11</a:t>
            </a:r>
          </a:p>
        </p:txBody>
      </p:sp>
      <p:sp>
        <p:nvSpPr>
          <p:cNvPr id="2" name="Rectangle 1"/>
          <p:cNvSpPr/>
          <p:nvPr/>
        </p:nvSpPr>
        <p:spPr>
          <a:xfrm>
            <a:off x="384639" y="55626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Tahoma" pitchFamily="34" charset="0"/>
                <a:ea typeface="+mn-ea"/>
                <a:cs typeface="+mn-cs"/>
              </a:rPr>
              <a:t>answer is…</a:t>
            </a:r>
          </a:p>
        </p:txBody>
      </p:sp>
      <p:pic>
        <p:nvPicPr>
          <p:cNvPr id="6" name="Picture 5" descr="bee_pollen_mac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686800" cy="57912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38200"/>
            <a:ext cx="8686800" cy="579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8427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5897563"/>
          </a:xfrm>
        </p:spPr>
        <p:txBody>
          <a:bodyPr/>
          <a:lstStyle/>
          <a:p>
            <a:r>
              <a:rPr lang="en-US" dirty="0">
                <a:solidFill>
                  <a:srgbClr val="FFFF99"/>
                </a:solidFill>
              </a:rPr>
              <a:t>What is this….</a:t>
            </a:r>
          </a:p>
          <a:p>
            <a:pPr lvl="1"/>
            <a:r>
              <a:rPr lang="en-US" dirty="0"/>
              <a:t>A fine powdery substance, typically yellow, consisting of microscopic grains discharged from the male part of a flower or from a male cone. Each grain contains a male gamete that can fertilize the female ovule, which is transported by the wind, insects, or other animals</a:t>
            </a:r>
          </a:p>
        </p:txBody>
      </p:sp>
      <p:pic>
        <p:nvPicPr>
          <p:cNvPr id="4" name="Picture 5" descr="Pol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5200"/>
            <a:ext cx="8534400" cy="3048000"/>
          </a:xfrm>
          <a:prstGeom prst="rect">
            <a:avLst/>
          </a:prstGeom>
          <a:noFill/>
          <a:ln w="190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3516684"/>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Tahoma" pitchFamily="34" charset="0"/>
                <a:ea typeface="+mn-ea"/>
                <a:cs typeface="+mn-cs"/>
              </a:rPr>
              <a:t>11</a:t>
            </a:r>
          </a:p>
        </p:txBody>
      </p:sp>
      <p:sp>
        <p:nvSpPr>
          <p:cNvPr id="2" name="Rectangle 1"/>
          <p:cNvSpPr/>
          <p:nvPr/>
        </p:nvSpPr>
        <p:spPr>
          <a:xfrm>
            <a:off x="384639" y="55626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Tahoma" pitchFamily="34" charset="0"/>
                <a:ea typeface="+mn-ea"/>
                <a:cs typeface="+mn-cs"/>
              </a:rPr>
              <a:t>answer is…</a:t>
            </a:r>
          </a:p>
        </p:txBody>
      </p:sp>
      <p:pic>
        <p:nvPicPr>
          <p:cNvPr id="6" name="Picture 5" descr="bee_pollen_mac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686800" cy="57912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38200"/>
            <a:ext cx="8686800" cy="579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693801" y="2316355"/>
            <a:ext cx="7798931" cy="2400657"/>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5000" b="1" i="0" u="none" strike="noStrike" kern="1200" cap="none" spc="0" normalizeH="0" baseline="0" noProof="0" dirty="0">
                <a:ln w="17780" cmpd="sng">
                  <a:solidFill>
                    <a:sysClr val="windowText" lastClr="000000"/>
                  </a:solidFill>
                  <a:prstDash val="solid"/>
                  <a:miter lim="800000"/>
                </a:ln>
                <a:solidFill>
                  <a:srgbClr val="FFFF00"/>
                </a:solidFill>
                <a:effectLst>
                  <a:glow rad="127000">
                    <a:srgbClr val="FFFF00"/>
                  </a:glow>
                  <a:outerShdw blurRad="50800" algn="tl" rotWithShape="0">
                    <a:srgbClr val="000000"/>
                  </a:outerShdw>
                </a:effectLst>
                <a:uLnTx/>
                <a:uFillTx/>
                <a:latin typeface="Tahoma" pitchFamily="34" charset="0"/>
                <a:ea typeface="+mn-ea"/>
                <a:cs typeface="+mn-cs"/>
              </a:rPr>
              <a:t>POLLEN</a:t>
            </a:r>
          </a:p>
        </p:txBody>
      </p:sp>
      <p:sp>
        <p:nvSpPr>
          <p:cNvPr id="9" name="Rectangle 8"/>
          <p:cNvSpPr/>
          <p:nvPr/>
        </p:nvSpPr>
        <p:spPr>
          <a:xfrm>
            <a:off x="228600" y="510846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spTree>
    <p:extLst>
      <p:ext uri="{BB962C8B-B14F-4D97-AF65-F5344CB8AC3E}">
        <p14:creationId xmlns:p14="http://schemas.microsoft.com/office/powerpoint/2010/main" val="332435470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a:t>Which one below is the perfect flower?</a:t>
            </a:r>
          </a:p>
        </p:txBody>
      </p:sp>
      <p:pic>
        <p:nvPicPr>
          <p:cNvPr id="4" name="Picture 5" descr="lill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4114800" cy="5667375"/>
          </a:xfrm>
          <a:prstGeom prst="rect">
            <a:avLst/>
          </a:prstGeom>
          <a:noFill/>
          <a:ln w="76200" cmpd="tri">
            <a:solidFill>
              <a:srgbClr val="9966FF"/>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yellow2_filtered-2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14400"/>
            <a:ext cx="4242391" cy="5667375"/>
          </a:xfrm>
          <a:prstGeom prst="rect">
            <a:avLst/>
          </a:prstGeom>
          <a:noFill/>
          <a:ln w="76200" cmpd="tri">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109834" y="5012966"/>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12</a:t>
            </a:r>
          </a:p>
        </p:txBody>
      </p:sp>
      <p:sp>
        <p:nvSpPr>
          <p:cNvPr id="7" name="Rectangle 6"/>
          <p:cNvSpPr/>
          <p:nvPr/>
        </p:nvSpPr>
        <p:spPr>
          <a:xfrm>
            <a:off x="2306186" y="981740"/>
            <a:ext cx="18389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003399">
                    <a:lumMod val="60000"/>
                    <a:lumOff val="40000"/>
                  </a:srgbClr>
                </a:solidFill>
                <a:effectLst>
                  <a:outerShdw blurRad="50800" algn="tl" rotWithShape="0">
                    <a:srgbClr val="000000"/>
                  </a:outerShdw>
                </a:effectLst>
                <a:uLnTx/>
                <a:uFillTx/>
                <a:latin typeface="Tahoma" pitchFamily="34" charset="0"/>
                <a:ea typeface="+mn-ea"/>
                <a:cs typeface="+mn-cs"/>
              </a:rPr>
              <a:t>Male</a:t>
            </a:r>
          </a:p>
        </p:txBody>
      </p:sp>
      <p:sp>
        <p:nvSpPr>
          <p:cNvPr id="8" name="Rectangle 7"/>
          <p:cNvSpPr/>
          <p:nvPr/>
        </p:nvSpPr>
        <p:spPr>
          <a:xfrm>
            <a:off x="235688" y="5336131"/>
            <a:ext cx="269496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solidFill>
                  <a:srgbClr val="FF66FF"/>
                </a:solidFill>
                <a:effectLst>
                  <a:outerShdw blurRad="55000" dist="50800" dir="5400000" algn="tl">
                    <a:srgbClr val="000000">
                      <a:alpha val="33000"/>
                    </a:srgbClr>
                  </a:outerShdw>
                </a:effectLst>
                <a:uLnTx/>
                <a:uFillTx/>
                <a:latin typeface="Tahoma" pitchFamily="34" charset="0"/>
                <a:ea typeface="+mn-ea"/>
                <a:cs typeface="+mn-cs"/>
              </a:rPr>
              <a:t>Female</a:t>
            </a:r>
          </a:p>
        </p:txBody>
      </p:sp>
      <p:sp>
        <p:nvSpPr>
          <p:cNvPr id="9" name="Down Arrow 8"/>
          <p:cNvSpPr/>
          <p:nvPr/>
        </p:nvSpPr>
        <p:spPr bwMode="auto">
          <a:xfrm rot="1754653">
            <a:off x="1856794" y="1725143"/>
            <a:ext cx="372257" cy="1842025"/>
          </a:xfrm>
          <a:prstGeom prst="downArrow">
            <a:avLst/>
          </a:prstGeom>
          <a:solidFill>
            <a:schemeClr val="accent1">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Down Arrow 9"/>
          <p:cNvSpPr/>
          <p:nvPr/>
        </p:nvSpPr>
        <p:spPr bwMode="auto">
          <a:xfrm rot="10800000">
            <a:off x="1913740" y="3581400"/>
            <a:ext cx="372257" cy="1878314"/>
          </a:xfrm>
          <a:prstGeom prst="downArrow">
            <a:avLst/>
          </a:prstGeom>
          <a:solidFill>
            <a:srgbClr val="FF66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Rectangle 10"/>
          <p:cNvSpPr/>
          <p:nvPr/>
        </p:nvSpPr>
        <p:spPr>
          <a:xfrm>
            <a:off x="5029200" y="2908891"/>
            <a:ext cx="2694969"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66FF"/>
                </a:solidFill>
                <a:effectLst>
                  <a:outerShdw blurRad="50800" algn="tl" rotWithShape="0">
                    <a:srgbClr val="000000"/>
                  </a:outerShdw>
                </a:effectLst>
                <a:uLnTx/>
                <a:uFillTx/>
                <a:latin typeface="Tahoma" pitchFamily="34" charset="0"/>
                <a:ea typeface="+mn-ea"/>
                <a:cs typeface="+mn-cs"/>
              </a:rPr>
              <a:t>Female</a:t>
            </a:r>
          </a:p>
        </p:txBody>
      </p:sp>
      <p:sp>
        <p:nvSpPr>
          <p:cNvPr id="12" name="Rectangle 11"/>
          <p:cNvSpPr/>
          <p:nvPr/>
        </p:nvSpPr>
        <p:spPr>
          <a:xfrm>
            <a:off x="235688" y="9144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3" name="Rectangle 12"/>
          <p:cNvSpPr/>
          <p:nvPr/>
        </p:nvSpPr>
        <p:spPr>
          <a:xfrm>
            <a:off x="4523285" y="893986"/>
            <a:ext cx="65915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Tree>
    <p:extLst>
      <p:ext uri="{BB962C8B-B14F-4D97-AF65-F5344CB8AC3E}">
        <p14:creationId xmlns:p14="http://schemas.microsoft.com/office/powerpoint/2010/main" val="18405135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a:t>Which one below is the perfect flower?</a:t>
            </a:r>
          </a:p>
        </p:txBody>
      </p:sp>
      <p:pic>
        <p:nvPicPr>
          <p:cNvPr id="4" name="Picture 5" descr="lill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4114800" cy="5667375"/>
          </a:xfrm>
          <a:prstGeom prst="rect">
            <a:avLst/>
          </a:prstGeom>
          <a:noFill/>
          <a:ln w="76200" cmpd="tri">
            <a:solidFill>
              <a:srgbClr val="9966FF"/>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yellow2_filtered-2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14400"/>
            <a:ext cx="4242391" cy="5667375"/>
          </a:xfrm>
          <a:prstGeom prst="rect">
            <a:avLst/>
          </a:prstGeom>
          <a:noFill/>
          <a:ln w="76200" cmpd="tri">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109834" y="5012966"/>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12</a:t>
            </a:r>
          </a:p>
        </p:txBody>
      </p:sp>
      <p:sp>
        <p:nvSpPr>
          <p:cNvPr id="7" name="Rectangle 6"/>
          <p:cNvSpPr/>
          <p:nvPr/>
        </p:nvSpPr>
        <p:spPr>
          <a:xfrm>
            <a:off x="2306186" y="981740"/>
            <a:ext cx="18389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003399">
                    <a:lumMod val="60000"/>
                    <a:lumOff val="40000"/>
                  </a:srgbClr>
                </a:solidFill>
                <a:effectLst>
                  <a:outerShdw blurRad="50800" algn="tl" rotWithShape="0">
                    <a:srgbClr val="000000"/>
                  </a:outerShdw>
                </a:effectLst>
                <a:uLnTx/>
                <a:uFillTx/>
                <a:latin typeface="Tahoma" pitchFamily="34" charset="0"/>
                <a:ea typeface="+mn-ea"/>
                <a:cs typeface="+mn-cs"/>
              </a:rPr>
              <a:t>Male</a:t>
            </a:r>
          </a:p>
        </p:txBody>
      </p:sp>
      <p:sp>
        <p:nvSpPr>
          <p:cNvPr id="8" name="Rectangle 7"/>
          <p:cNvSpPr/>
          <p:nvPr/>
        </p:nvSpPr>
        <p:spPr>
          <a:xfrm>
            <a:off x="235688" y="5336131"/>
            <a:ext cx="269496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solidFill>
                  <a:srgbClr val="FF66FF"/>
                </a:solidFill>
                <a:effectLst>
                  <a:outerShdw blurRad="55000" dist="50800" dir="5400000" algn="tl">
                    <a:srgbClr val="000000">
                      <a:alpha val="33000"/>
                    </a:srgbClr>
                  </a:outerShdw>
                </a:effectLst>
                <a:uLnTx/>
                <a:uFillTx/>
                <a:latin typeface="Tahoma" pitchFamily="34" charset="0"/>
                <a:ea typeface="+mn-ea"/>
                <a:cs typeface="+mn-cs"/>
              </a:rPr>
              <a:t>Female</a:t>
            </a:r>
          </a:p>
        </p:txBody>
      </p:sp>
      <p:sp>
        <p:nvSpPr>
          <p:cNvPr id="9" name="Down Arrow 8"/>
          <p:cNvSpPr/>
          <p:nvPr/>
        </p:nvSpPr>
        <p:spPr bwMode="auto">
          <a:xfrm rot="1754653">
            <a:off x="1856794" y="1725143"/>
            <a:ext cx="372257" cy="1842025"/>
          </a:xfrm>
          <a:prstGeom prst="downArrow">
            <a:avLst/>
          </a:prstGeom>
          <a:solidFill>
            <a:schemeClr val="accent1">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Down Arrow 9"/>
          <p:cNvSpPr/>
          <p:nvPr/>
        </p:nvSpPr>
        <p:spPr bwMode="auto">
          <a:xfrm rot="10800000">
            <a:off x="1913740" y="3581400"/>
            <a:ext cx="372257" cy="1878314"/>
          </a:xfrm>
          <a:prstGeom prst="downArrow">
            <a:avLst/>
          </a:prstGeom>
          <a:solidFill>
            <a:srgbClr val="FF66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Rectangle 10"/>
          <p:cNvSpPr/>
          <p:nvPr/>
        </p:nvSpPr>
        <p:spPr>
          <a:xfrm>
            <a:off x="5029200" y="2908891"/>
            <a:ext cx="2694969"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66FF"/>
                </a:solidFill>
                <a:effectLst>
                  <a:outerShdw blurRad="50800" algn="tl" rotWithShape="0">
                    <a:srgbClr val="000000"/>
                  </a:outerShdw>
                </a:effectLst>
                <a:uLnTx/>
                <a:uFillTx/>
                <a:latin typeface="Tahoma" pitchFamily="34" charset="0"/>
                <a:ea typeface="+mn-ea"/>
                <a:cs typeface="+mn-cs"/>
              </a:rPr>
              <a:t>Female</a:t>
            </a:r>
          </a:p>
        </p:txBody>
      </p:sp>
      <p:sp>
        <p:nvSpPr>
          <p:cNvPr id="2" name="Rectangle 1"/>
          <p:cNvSpPr/>
          <p:nvPr/>
        </p:nvSpPr>
        <p:spPr>
          <a:xfrm>
            <a:off x="3124200" y="5658445"/>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12" name="Rectangle 11"/>
          <p:cNvSpPr/>
          <p:nvPr/>
        </p:nvSpPr>
        <p:spPr>
          <a:xfrm>
            <a:off x="235688" y="9144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3" name="Rectangle 12"/>
          <p:cNvSpPr/>
          <p:nvPr/>
        </p:nvSpPr>
        <p:spPr>
          <a:xfrm>
            <a:off x="4523285" y="893986"/>
            <a:ext cx="65915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Tree>
    <p:extLst>
      <p:ext uri="{BB962C8B-B14F-4D97-AF65-F5344CB8AC3E}">
        <p14:creationId xmlns:p14="http://schemas.microsoft.com/office/powerpoint/2010/main" val="35838366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a:t>Which one below is the perfect flower?</a:t>
            </a:r>
          </a:p>
        </p:txBody>
      </p:sp>
      <p:pic>
        <p:nvPicPr>
          <p:cNvPr id="4" name="Picture 5" descr="lill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4114800" cy="5667375"/>
          </a:xfrm>
          <a:prstGeom prst="rect">
            <a:avLst/>
          </a:prstGeom>
          <a:noFill/>
          <a:ln w="76200" cmpd="tri">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109834" y="5012966"/>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12</a:t>
            </a:r>
          </a:p>
        </p:txBody>
      </p:sp>
      <p:sp>
        <p:nvSpPr>
          <p:cNvPr id="7" name="Rectangle 6"/>
          <p:cNvSpPr/>
          <p:nvPr/>
        </p:nvSpPr>
        <p:spPr>
          <a:xfrm>
            <a:off x="2306186" y="981740"/>
            <a:ext cx="18389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003399">
                    <a:lumMod val="60000"/>
                    <a:lumOff val="40000"/>
                  </a:srgbClr>
                </a:solidFill>
                <a:effectLst>
                  <a:outerShdw blurRad="50800" algn="tl" rotWithShape="0">
                    <a:srgbClr val="000000"/>
                  </a:outerShdw>
                </a:effectLst>
                <a:uLnTx/>
                <a:uFillTx/>
                <a:latin typeface="Tahoma" pitchFamily="34" charset="0"/>
                <a:ea typeface="+mn-ea"/>
                <a:cs typeface="+mn-cs"/>
              </a:rPr>
              <a:t>Male</a:t>
            </a:r>
          </a:p>
        </p:txBody>
      </p:sp>
      <p:sp>
        <p:nvSpPr>
          <p:cNvPr id="8" name="Rectangle 7"/>
          <p:cNvSpPr/>
          <p:nvPr/>
        </p:nvSpPr>
        <p:spPr>
          <a:xfrm>
            <a:off x="235688" y="5336131"/>
            <a:ext cx="269496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solidFill>
                  <a:srgbClr val="FF66FF"/>
                </a:solidFill>
                <a:effectLst>
                  <a:outerShdw blurRad="55000" dist="50800" dir="5400000" algn="tl">
                    <a:srgbClr val="000000">
                      <a:alpha val="33000"/>
                    </a:srgbClr>
                  </a:outerShdw>
                </a:effectLst>
                <a:uLnTx/>
                <a:uFillTx/>
                <a:latin typeface="Tahoma" pitchFamily="34" charset="0"/>
                <a:ea typeface="+mn-ea"/>
                <a:cs typeface="+mn-cs"/>
              </a:rPr>
              <a:t>Female</a:t>
            </a:r>
          </a:p>
        </p:txBody>
      </p:sp>
      <p:sp>
        <p:nvSpPr>
          <p:cNvPr id="9" name="Down Arrow 8"/>
          <p:cNvSpPr/>
          <p:nvPr/>
        </p:nvSpPr>
        <p:spPr bwMode="auto">
          <a:xfrm rot="1754653">
            <a:off x="1856794" y="1725143"/>
            <a:ext cx="372257" cy="1842025"/>
          </a:xfrm>
          <a:prstGeom prst="downArrow">
            <a:avLst/>
          </a:prstGeom>
          <a:solidFill>
            <a:schemeClr val="accent1">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Down Arrow 9"/>
          <p:cNvSpPr/>
          <p:nvPr/>
        </p:nvSpPr>
        <p:spPr bwMode="auto">
          <a:xfrm rot="10800000">
            <a:off x="1913740" y="3581400"/>
            <a:ext cx="372257" cy="1878314"/>
          </a:xfrm>
          <a:prstGeom prst="downArrow">
            <a:avLst/>
          </a:prstGeom>
          <a:solidFill>
            <a:srgbClr val="FF66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11"/>
          <p:cNvSpPr/>
          <p:nvPr/>
        </p:nvSpPr>
        <p:spPr>
          <a:xfrm>
            <a:off x="235688" y="9144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4" name="TextBox 13"/>
          <p:cNvSpPr txBox="1"/>
          <p:nvPr/>
        </p:nvSpPr>
        <p:spPr>
          <a:xfrm>
            <a:off x="4518838" y="887677"/>
            <a:ext cx="4343400" cy="265303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66FF"/>
                </a:solidFill>
                <a:effectLst>
                  <a:outerShdw blurRad="38100" dist="38100" dir="2700000" algn="tl">
                    <a:srgbClr val="000000">
                      <a:alpha val="43137"/>
                    </a:srgbClr>
                  </a:outerShdw>
                </a:effectLst>
                <a:uLnTx/>
                <a:uFillTx/>
                <a:latin typeface="Tahoma" pitchFamily="34" charset="0"/>
                <a:ea typeface="+mn-ea"/>
                <a:cs typeface="+mn-cs"/>
              </a:rPr>
              <a:t>A perfect flower has both the male parts and female parts on the same flower.</a:t>
            </a: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14416058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8754" name="Rectangle 2"/>
          <p:cNvSpPr>
            <a:spLocks noGrp="1" noChangeArrowheads="1"/>
          </p:cNvSpPr>
          <p:nvPr>
            <p:ph type="body" idx="1"/>
          </p:nvPr>
        </p:nvSpPr>
        <p:spPr>
          <a:xfrm>
            <a:off x="457200" y="304800"/>
            <a:ext cx="8077200" cy="5826125"/>
          </a:xfrm>
        </p:spPr>
        <p:txBody>
          <a:bodyPr/>
          <a:lstStyle/>
          <a:p>
            <a:pPr eaLnBrk="1" hangingPunct="1">
              <a:defRPr/>
            </a:pPr>
            <a:r>
              <a:rPr lang="en-US" dirty="0"/>
              <a:t>Name A, B, and C?</a:t>
            </a:r>
          </a:p>
          <a:p>
            <a:pPr eaLnBrk="1" hangingPunct="1">
              <a:buFont typeface="Wingdings" pitchFamily="2" charset="2"/>
              <a:buNone/>
              <a:defRPr/>
            </a:pPr>
            <a:endParaRPr lang="en-US" dirty="0"/>
          </a:p>
        </p:txBody>
      </p:sp>
      <p:pic>
        <p:nvPicPr>
          <p:cNvPr id="388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296400" cy="5962207"/>
          </a:xfrm>
          <a:prstGeom prst="rect">
            <a:avLst/>
          </a:prstGeom>
          <a:noFill/>
          <a:ln w="76200" algn="ctr">
            <a:no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219200" y="204485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3" name="Rectangle 2"/>
          <p:cNvSpPr/>
          <p:nvPr/>
        </p:nvSpPr>
        <p:spPr>
          <a:xfrm>
            <a:off x="2667000" y="46482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4" name="Right Brace 3"/>
          <p:cNvSpPr/>
          <p:nvPr/>
        </p:nvSpPr>
        <p:spPr bwMode="auto">
          <a:xfrm rot="1756379">
            <a:off x="5806009" y="2655404"/>
            <a:ext cx="838200" cy="4584544"/>
          </a:xfrm>
          <a:prstGeom prst="rightBrace">
            <a:avLst/>
          </a:pr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5867400" y="4805916"/>
            <a:ext cx="2836033"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 and B</a:t>
            </a:r>
          </a:p>
        </p:txBody>
      </p:sp>
      <p:sp>
        <p:nvSpPr>
          <p:cNvPr id="6" name="Rectangle 5"/>
          <p:cNvSpPr/>
          <p:nvPr/>
        </p:nvSpPr>
        <p:spPr>
          <a:xfrm>
            <a:off x="7162800" y="1295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13</a:t>
            </a:r>
          </a:p>
        </p:txBody>
      </p:sp>
    </p:spTree>
    <p:extLst>
      <p:ext uri="{BB962C8B-B14F-4D97-AF65-F5344CB8AC3E}">
        <p14:creationId xmlns:p14="http://schemas.microsoft.com/office/powerpoint/2010/main" val="18972377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8754" name="Rectangle 2"/>
          <p:cNvSpPr>
            <a:spLocks noGrp="1" noChangeArrowheads="1"/>
          </p:cNvSpPr>
          <p:nvPr>
            <p:ph type="body" idx="1"/>
          </p:nvPr>
        </p:nvSpPr>
        <p:spPr>
          <a:xfrm>
            <a:off x="457200" y="304800"/>
            <a:ext cx="8077200" cy="5826125"/>
          </a:xfrm>
        </p:spPr>
        <p:txBody>
          <a:bodyPr/>
          <a:lstStyle/>
          <a:p>
            <a:pPr eaLnBrk="1" hangingPunct="1">
              <a:defRPr/>
            </a:pPr>
            <a:r>
              <a:rPr lang="en-US" dirty="0"/>
              <a:t>Name A, B, and C?</a:t>
            </a:r>
          </a:p>
          <a:p>
            <a:pPr eaLnBrk="1" hangingPunct="1">
              <a:buFont typeface="Wingdings" pitchFamily="2" charset="2"/>
              <a:buNone/>
              <a:defRPr/>
            </a:pPr>
            <a:endParaRPr lang="en-US" dirty="0"/>
          </a:p>
        </p:txBody>
      </p:sp>
      <p:pic>
        <p:nvPicPr>
          <p:cNvPr id="388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296400" cy="5962207"/>
          </a:xfrm>
          <a:prstGeom prst="rect">
            <a:avLst/>
          </a:prstGeom>
          <a:noFill/>
          <a:ln w="76200" algn="ctr">
            <a:no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219200" y="204485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A</a:t>
            </a:r>
          </a:p>
        </p:txBody>
      </p:sp>
      <p:sp>
        <p:nvSpPr>
          <p:cNvPr id="3" name="Rectangle 2"/>
          <p:cNvSpPr/>
          <p:nvPr/>
        </p:nvSpPr>
        <p:spPr>
          <a:xfrm>
            <a:off x="2667000" y="46482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4" name="Right Brace 3"/>
          <p:cNvSpPr/>
          <p:nvPr/>
        </p:nvSpPr>
        <p:spPr bwMode="auto">
          <a:xfrm rot="1756379">
            <a:off x="5806009" y="2655404"/>
            <a:ext cx="838200" cy="4584544"/>
          </a:xfrm>
          <a:prstGeom prst="rightBrace">
            <a:avLst/>
          </a:pr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5867400" y="4805916"/>
            <a:ext cx="2836033"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 and B</a:t>
            </a:r>
          </a:p>
        </p:txBody>
      </p:sp>
      <p:sp>
        <p:nvSpPr>
          <p:cNvPr id="6" name="Rectangle 5"/>
          <p:cNvSpPr/>
          <p:nvPr/>
        </p:nvSpPr>
        <p:spPr>
          <a:xfrm>
            <a:off x="7162800" y="1295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13</a:t>
            </a:r>
          </a:p>
        </p:txBody>
      </p:sp>
    </p:spTree>
    <p:extLst>
      <p:ext uri="{BB962C8B-B14F-4D97-AF65-F5344CB8AC3E}">
        <p14:creationId xmlns:p14="http://schemas.microsoft.com/office/powerpoint/2010/main" val="32786292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8754" name="Rectangle 2"/>
          <p:cNvSpPr>
            <a:spLocks noGrp="1" noChangeArrowheads="1"/>
          </p:cNvSpPr>
          <p:nvPr>
            <p:ph type="body" idx="1"/>
          </p:nvPr>
        </p:nvSpPr>
        <p:spPr>
          <a:xfrm>
            <a:off x="457200" y="304800"/>
            <a:ext cx="8077200" cy="5826125"/>
          </a:xfrm>
        </p:spPr>
        <p:txBody>
          <a:bodyPr/>
          <a:lstStyle/>
          <a:p>
            <a:pPr eaLnBrk="1" hangingPunct="1">
              <a:defRPr/>
            </a:pPr>
            <a:r>
              <a:rPr lang="en-US" dirty="0"/>
              <a:t>Name A, B, and C?</a:t>
            </a:r>
          </a:p>
          <a:p>
            <a:pPr eaLnBrk="1" hangingPunct="1">
              <a:buFont typeface="Wingdings" pitchFamily="2" charset="2"/>
              <a:buNone/>
              <a:defRPr/>
            </a:pPr>
            <a:endParaRPr lang="en-US" dirty="0"/>
          </a:p>
        </p:txBody>
      </p:sp>
      <p:pic>
        <p:nvPicPr>
          <p:cNvPr id="388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296400" cy="5962207"/>
          </a:xfrm>
          <a:prstGeom prst="rect">
            <a:avLst/>
          </a:prstGeom>
          <a:noFill/>
          <a:ln w="76200" algn="ctr">
            <a:no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219200" y="204485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A</a:t>
            </a:r>
          </a:p>
        </p:txBody>
      </p:sp>
      <p:sp>
        <p:nvSpPr>
          <p:cNvPr id="3" name="Rectangle 2"/>
          <p:cNvSpPr/>
          <p:nvPr/>
        </p:nvSpPr>
        <p:spPr>
          <a:xfrm>
            <a:off x="2667000" y="46482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4" name="Right Brace 3"/>
          <p:cNvSpPr/>
          <p:nvPr/>
        </p:nvSpPr>
        <p:spPr bwMode="auto">
          <a:xfrm rot="1756379">
            <a:off x="5806009" y="2655404"/>
            <a:ext cx="838200" cy="4584544"/>
          </a:xfrm>
          <a:prstGeom prst="rightBrace">
            <a:avLst/>
          </a:pr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5867400" y="4805916"/>
            <a:ext cx="2836033"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 and B</a:t>
            </a:r>
          </a:p>
        </p:txBody>
      </p:sp>
      <p:sp>
        <p:nvSpPr>
          <p:cNvPr id="6" name="Rectangle 5"/>
          <p:cNvSpPr/>
          <p:nvPr/>
        </p:nvSpPr>
        <p:spPr>
          <a:xfrm>
            <a:off x="7162800" y="1295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13</a:t>
            </a:r>
          </a:p>
        </p:txBody>
      </p:sp>
      <p:sp>
        <p:nvSpPr>
          <p:cNvPr id="7" name="Rectangle 6"/>
          <p:cNvSpPr/>
          <p:nvPr/>
        </p:nvSpPr>
        <p:spPr>
          <a:xfrm>
            <a:off x="275031" y="1819869"/>
            <a:ext cx="2547493"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Anther</a:t>
            </a:r>
          </a:p>
        </p:txBody>
      </p:sp>
    </p:spTree>
    <p:extLst>
      <p:ext uri="{BB962C8B-B14F-4D97-AF65-F5344CB8AC3E}">
        <p14:creationId xmlns:p14="http://schemas.microsoft.com/office/powerpoint/2010/main" val="973257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solidFill>
                  <a:srgbClr val="669900"/>
                </a:solidFill>
              </a:rPr>
              <a:t>Name this type of tree?</a:t>
            </a:r>
          </a:p>
        </p:txBody>
      </p:sp>
      <p:pic>
        <p:nvPicPr>
          <p:cNvPr id="4" name="Picture 3" descr="Atlantic%20white%20cedar%20le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84581"/>
            <a:ext cx="8610600" cy="5744817"/>
          </a:xfrm>
          <a:prstGeom prst="rect">
            <a:avLst/>
          </a:prstGeom>
          <a:noFill/>
          <a:ln w="5715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946865" y="896065"/>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spTree>
    <p:extLst>
      <p:ext uri="{BB962C8B-B14F-4D97-AF65-F5344CB8AC3E}">
        <p14:creationId xmlns:p14="http://schemas.microsoft.com/office/powerpoint/2010/main" val="8627777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8754" name="Rectangle 2"/>
          <p:cNvSpPr>
            <a:spLocks noGrp="1" noChangeArrowheads="1"/>
          </p:cNvSpPr>
          <p:nvPr>
            <p:ph type="body" idx="1"/>
          </p:nvPr>
        </p:nvSpPr>
        <p:spPr>
          <a:xfrm>
            <a:off x="457200" y="304800"/>
            <a:ext cx="8077200" cy="5826125"/>
          </a:xfrm>
        </p:spPr>
        <p:txBody>
          <a:bodyPr/>
          <a:lstStyle/>
          <a:p>
            <a:pPr eaLnBrk="1" hangingPunct="1">
              <a:defRPr/>
            </a:pPr>
            <a:r>
              <a:rPr lang="en-US" dirty="0"/>
              <a:t>Name A, B, and C?</a:t>
            </a:r>
          </a:p>
          <a:p>
            <a:pPr eaLnBrk="1" hangingPunct="1">
              <a:buFont typeface="Wingdings" pitchFamily="2" charset="2"/>
              <a:buNone/>
              <a:defRPr/>
            </a:pPr>
            <a:endParaRPr lang="en-US" dirty="0"/>
          </a:p>
        </p:txBody>
      </p:sp>
      <p:pic>
        <p:nvPicPr>
          <p:cNvPr id="388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296400" cy="5962207"/>
          </a:xfrm>
          <a:prstGeom prst="rect">
            <a:avLst/>
          </a:prstGeom>
          <a:noFill/>
          <a:ln w="76200" algn="ctr">
            <a:no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219200" y="204485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A</a:t>
            </a:r>
          </a:p>
        </p:txBody>
      </p:sp>
      <p:sp>
        <p:nvSpPr>
          <p:cNvPr id="3" name="Rectangle 2"/>
          <p:cNvSpPr/>
          <p:nvPr/>
        </p:nvSpPr>
        <p:spPr>
          <a:xfrm>
            <a:off x="2667000" y="46482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FFCC"/>
                </a:solidFill>
                <a:effectLst>
                  <a:outerShdw blurRad="50800" algn="tl" rotWithShape="0">
                    <a:srgbClr val="000000"/>
                  </a:outerShdw>
                </a:effectLst>
                <a:uLnTx/>
                <a:uFillTx/>
                <a:latin typeface="Tahoma" pitchFamily="34" charset="0"/>
                <a:ea typeface="+mn-ea"/>
                <a:cs typeface="+mn-cs"/>
              </a:rPr>
              <a:t>B</a:t>
            </a:r>
          </a:p>
        </p:txBody>
      </p:sp>
      <p:sp>
        <p:nvSpPr>
          <p:cNvPr id="4" name="Right Brace 3"/>
          <p:cNvSpPr/>
          <p:nvPr/>
        </p:nvSpPr>
        <p:spPr bwMode="auto">
          <a:xfrm rot="1756379">
            <a:off x="5806009" y="2655404"/>
            <a:ext cx="838200" cy="4584544"/>
          </a:xfrm>
          <a:prstGeom prst="rightBrace">
            <a:avLst/>
          </a:pr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5867400" y="4805916"/>
            <a:ext cx="2836033"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 and B</a:t>
            </a:r>
          </a:p>
        </p:txBody>
      </p:sp>
      <p:sp>
        <p:nvSpPr>
          <p:cNvPr id="6" name="Rectangle 5"/>
          <p:cNvSpPr/>
          <p:nvPr/>
        </p:nvSpPr>
        <p:spPr>
          <a:xfrm>
            <a:off x="7162800" y="1295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13</a:t>
            </a:r>
          </a:p>
        </p:txBody>
      </p:sp>
      <p:sp>
        <p:nvSpPr>
          <p:cNvPr id="7" name="Rectangle 6"/>
          <p:cNvSpPr/>
          <p:nvPr/>
        </p:nvSpPr>
        <p:spPr>
          <a:xfrm>
            <a:off x="275031" y="1819869"/>
            <a:ext cx="2547493"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Anther</a:t>
            </a:r>
          </a:p>
        </p:txBody>
      </p:sp>
    </p:spTree>
    <p:extLst>
      <p:ext uri="{BB962C8B-B14F-4D97-AF65-F5344CB8AC3E}">
        <p14:creationId xmlns:p14="http://schemas.microsoft.com/office/powerpoint/2010/main" val="20239849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8754" name="Rectangle 2"/>
          <p:cNvSpPr>
            <a:spLocks noGrp="1" noChangeArrowheads="1"/>
          </p:cNvSpPr>
          <p:nvPr>
            <p:ph type="body" idx="1"/>
          </p:nvPr>
        </p:nvSpPr>
        <p:spPr>
          <a:xfrm>
            <a:off x="457200" y="304800"/>
            <a:ext cx="8077200" cy="5826125"/>
          </a:xfrm>
        </p:spPr>
        <p:txBody>
          <a:bodyPr/>
          <a:lstStyle/>
          <a:p>
            <a:pPr eaLnBrk="1" hangingPunct="1">
              <a:defRPr/>
            </a:pPr>
            <a:r>
              <a:rPr lang="en-US" dirty="0"/>
              <a:t>Name A, B, and C?</a:t>
            </a:r>
          </a:p>
          <a:p>
            <a:pPr eaLnBrk="1" hangingPunct="1">
              <a:buFont typeface="Wingdings" pitchFamily="2" charset="2"/>
              <a:buNone/>
              <a:defRPr/>
            </a:pPr>
            <a:endParaRPr lang="en-US" dirty="0"/>
          </a:p>
        </p:txBody>
      </p:sp>
      <p:pic>
        <p:nvPicPr>
          <p:cNvPr id="388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296400" cy="5962207"/>
          </a:xfrm>
          <a:prstGeom prst="rect">
            <a:avLst/>
          </a:prstGeom>
          <a:noFill/>
          <a:ln w="76200" algn="ctr">
            <a:no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219200" y="204485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A</a:t>
            </a:r>
          </a:p>
        </p:txBody>
      </p:sp>
      <p:sp>
        <p:nvSpPr>
          <p:cNvPr id="3" name="Rectangle 2"/>
          <p:cNvSpPr/>
          <p:nvPr/>
        </p:nvSpPr>
        <p:spPr>
          <a:xfrm>
            <a:off x="2667000" y="46482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FFCC"/>
                </a:solidFill>
                <a:effectLst>
                  <a:outerShdw blurRad="50800" algn="tl" rotWithShape="0">
                    <a:srgbClr val="000000"/>
                  </a:outerShdw>
                </a:effectLst>
                <a:uLnTx/>
                <a:uFillTx/>
                <a:latin typeface="Tahoma" pitchFamily="34" charset="0"/>
                <a:ea typeface="+mn-ea"/>
                <a:cs typeface="+mn-cs"/>
              </a:rPr>
              <a:t>B</a:t>
            </a:r>
          </a:p>
        </p:txBody>
      </p:sp>
      <p:sp>
        <p:nvSpPr>
          <p:cNvPr id="4" name="Right Brace 3"/>
          <p:cNvSpPr/>
          <p:nvPr/>
        </p:nvSpPr>
        <p:spPr bwMode="auto">
          <a:xfrm rot="1756379">
            <a:off x="5806009" y="2655404"/>
            <a:ext cx="838200" cy="4584544"/>
          </a:xfrm>
          <a:prstGeom prst="rightBrace">
            <a:avLst/>
          </a:pr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5867400" y="4805916"/>
            <a:ext cx="2836033"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 and B</a:t>
            </a:r>
          </a:p>
        </p:txBody>
      </p:sp>
      <p:sp>
        <p:nvSpPr>
          <p:cNvPr id="6" name="Rectangle 5"/>
          <p:cNvSpPr/>
          <p:nvPr/>
        </p:nvSpPr>
        <p:spPr>
          <a:xfrm>
            <a:off x="7162800" y="1295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13</a:t>
            </a:r>
          </a:p>
        </p:txBody>
      </p:sp>
      <p:sp>
        <p:nvSpPr>
          <p:cNvPr id="7" name="Rectangle 6"/>
          <p:cNvSpPr/>
          <p:nvPr/>
        </p:nvSpPr>
        <p:spPr>
          <a:xfrm>
            <a:off x="275031" y="1819869"/>
            <a:ext cx="2547493"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Anther</a:t>
            </a:r>
          </a:p>
        </p:txBody>
      </p:sp>
      <p:sp>
        <p:nvSpPr>
          <p:cNvPr id="8" name="Rectangle 7"/>
          <p:cNvSpPr/>
          <p:nvPr/>
        </p:nvSpPr>
        <p:spPr>
          <a:xfrm>
            <a:off x="1317914" y="4805916"/>
            <a:ext cx="3223961"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FFCC"/>
                </a:solidFill>
                <a:effectLst>
                  <a:outerShdw blurRad="50800" algn="tl" rotWithShape="0">
                    <a:srgbClr val="000000"/>
                  </a:outerShdw>
                </a:effectLst>
                <a:uLnTx/>
                <a:uFillTx/>
                <a:latin typeface="Tahoma" pitchFamily="34" charset="0"/>
                <a:ea typeface="+mn-ea"/>
                <a:cs typeface="+mn-cs"/>
              </a:rPr>
              <a:t>Filament</a:t>
            </a:r>
          </a:p>
        </p:txBody>
      </p:sp>
    </p:spTree>
    <p:extLst>
      <p:ext uri="{BB962C8B-B14F-4D97-AF65-F5344CB8AC3E}">
        <p14:creationId xmlns:p14="http://schemas.microsoft.com/office/powerpoint/2010/main" val="23016473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8754" name="Rectangle 2"/>
          <p:cNvSpPr>
            <a:spLocks noGrp="1" noChangeArrowheads="1"/>
          </p:cNvSpPr>
          <p:nvPr>
            <p:ph type="body" idx="1"/>
          </p:nvPr>
        </p:nvSpPr>
        <p:spPr>
          <a:xfrm>
            <a:off x="457200" y="304800"/>
            <a:ext cx="8077200" cy="5826125"/>
          </a:xfrm>
        </p:spPr>
        <p:txBody>
          <a:bodyPr/>
          <a:lstStyle/>
          <a:p>
            <a:pPr eaLnBrk="1" hangingPunct="1">
              <a:defRPr/>
            </a:pPr>
            <a:r>
              <a:rPr lang="en-US" dirty="0"/>
              <a:t>Name A, B, and C?</a:t>
            </a:r>
          </a:p>
          <a:p>
            <a:pPr eaLnBrk="1" hangingPunct="1">
              <a:buFont typeface="Wingdings" pitchFamily="2" charset="2"/>
              <a:buNone/>
              <a:defRPr/>
            </a:pPr>
            <a:endParaRPr lang="en-US" dirty="0"/>
          </a:p>
        </p:txBody>
      </p:sp>
      <p:pic>
        <p:nvPicPr>
          <p:cNvPr id="388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296400" cy="5962207"/>
          </a:xfrm>
          <a:prstGeom prst="rect">
            <a:avLst/>
          </a:prstGeom>
          <a:noFill/>
          <a:ln w="76200" algn="ctr">
            <a:no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219200" y="204485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A</a:t>
            </a:r>
          </a:p>
        </p:txBody>
      </p:sp>
      <p:sp>
        <p:nvSpPr>
          <p:cNvPr id="3" name="Rectangle 2"/>
          <p:cNvSpPr/>
          <p:nvPr/>
        </p:nvSpPr>
        <p:spPr>
          <a:xfrm>
            <a:off x="2667000" y="46482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FFCC"/>
                </a:solidFill>
                <a:effectLst>
                  <a:outerShdw blurRad="50800" algn="tl" rotWithShape="0">
                    <a:srgbClr val="000000"/>
                  </a:outerShdw>
                </a:effectLst>
                <a:uLnTx/>
                <a:uFillTx/>
                <a:latin typeface="Tahoma" pitchFamily="34" charset="0"/>
                <a:ea typeface="+mn-ea"/>
                <a:cs typeface="+mn-cs"/>
              </a:rPr>
              <a:t>B</a:t>
            </a:r>
          </a:p>
        </p:txBody>
      </p:sp>
      <p:sp>
        <p:nvSpPr>
          <p:cNvPr id="4" name="Right Brace 3"/>
          <p:cNvSpPr/>
          <p:nvPr/>
        </p:nvSpPr>
        <p:spPr bwMode="auto">
          <a:xfrm rot="1756379">
            <a:off x="5806009" y="2655404"/>
            <a:ext cx="838200" cy="4584544"/>
          </a:xfrm>
          <a:prstGeom prst="rightBrace">
            <a:avLst/>
          </a:pr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5867400" y="4805916"/>
            <a:ext cx="2836033"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C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 and B</a:t>
            </a:r>
          </a:p>
        </p:txBody>
      </p:sp>
      <p:sp>
        <p:nvSpPr>
          <p:cNvPr id="6" name="Rectangle 5"/>
          <p:cNvSpPr/>
          <p:nvPr/>
        </p:nvSpPr>
        <p:spPr>
          <a:xfrm>
            <a:off x="7162800" y="1295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13</a:t>
            </a:r>
          </a:p>
        </p:txBody>
      </p:sp>
      <p:sp>
        <p:nvSpPr>
          <p:cNvPr id="7" name="Rectangle 6"/>
          <p:cNvSpPr/>
          <p:nvPr/>
        </p:nvSpPr>
        <p:spPr>
          <a:xfrm>
            <a:off x="275031" y="1819869"/>
            <a:ext cx="2547493"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Anther</a:t>
            </a:r>
          </a:p>
        </p:txBody>
      </p:sp>
      <p:sp>
        <p:nvSpPr>
          <p:cNvPr id="8" name="Rectangle 7"/>
          <p:cNvSpPr/>
          <p:nvPr/>
        </p:nvSpPr>
        <p:spPr>
          <a:xfrm>
            <a:off x="1317914" y="4805916"/>
            <a:ext cx="3223961"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FFCC"/>
                </a:solidFill>
                <a:effectLst>
                  <a:outerShdw blurRad="50800" algn="tl" rotWithShape="0">
                    <a:srgbClr val="000000"/>
                  </a:outerShdw>
                </a:effectLst>
                <a:uLnTx/>
                <a:uFillTx/>
                <a:latin typeface="Tahoma" pitchFamily="34" charset="0"/>
                <a:ea typeface="+mn-ea"/>
                <a:cs typeface="+mn-cs"/>
              </a:rPr>
              <a:t>Filament</a:t>
            </a:r>
          </a:p>
        </p:txBody>
      </p:sp>
    </p:spTree>
    <p:extLst>
      <p:ext uri="{BB962C8B-B14F-4D97-AF65-F5344CB8AC3E}">
        <p14:creationId xmlns:p14="http://schemas.microsoft.com/office/powerpoint/2010/main" val="11077169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8754" name="Rectangle 2"/>
          <p:cNvSpPr>
            <a:spLocks noGrp="1" noChangeArrowheads="1"/>
          </p:cNvSpPr>
          <p:nvPr>
            <p:ph type="body" idx="1"/>
          </p:nvPr>
        </p:nvSpPr>
        <p:spPr>
          <a:xfrm>
            <a:off x="457200" y="304800"/>
            <a:ext cx="8077200" cy="5826125"/>
          </a:xfrm>
        </p:spPr>
        <p:txBody>
          <a:bodyPr/>
          <a:lstStyle/>
          <a:p>
            <a:pPr eaLnBrk="1" hangingPunct="1">
              <a:defRPr/>
            </a:pPr>
            <a:r>
              <a:rPr lang="en-US" dirty="0"/>
              <a:t>Name A, B, and C?</a:t>
            </a:r>
          </a:p>
          <a:p>
            <a:pPr eaLnBrk="1" hangingPunct="1">
              <a:buFont typeface="Wingdings" pitchFamily="2" charset="2"/>
              <a:buNone/>
              <a:defRPr/>
            </a:pPr>
            <a:endParaRPr lang="en-US" dirty="0"/>
          </a:p>
        </p:txBody>
      </p:sp>
      <p:pic>
        <p:nvPicPr>
          <p:cNvPr id="388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296400" cy="5962207"/>
          </a:xfrm>
          <a:prstGeom prst="rect">
            <a:avLst/>
          </a:prstGeom>
          <a:noFill/>
          <a:ln w="76200" algn="ctr">
            <a:no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219200" y="204485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A</a:t>
            </a:r>
          </a:p>
        </p:txBody>
      </p:sp>
      <p:sp>
        <p:nvSpPr>
          <p:cNvPr id="3" name="Rectangle 2"/>
          <p:cNvSpPr/>
          <p:nvPr/>
        </p:nvSpPr>
        <p:spPr>
          <a:xfrm>
            <a:off x="2667000" y="46482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FFCC"/>
                </a:solidFill>
                <a:effectLst>
                  <a:outerShdw blurRad="50800" algn="tl" rotWithShape="0">
                    <a:srgbClr val="000000"/>
                  </a:outerShdw>
                </a:effectLst>
                <a:uLnTx/>
                <a:uFillTx/>
                <a:latin typeface="Tahoma" pitchFamily="34" charset="0"/>
                <a:ea typeface="+mn-ea"/>
                <a:cs typeface="+mn-cs"/>
              </a:rPr>
              <a:t>B</a:t>
            </a:r>
          </a:p>
        </p:txBody>
      </p:sp>
      <p:sp>
        <p:nvSpPr>
          <p:cNvPr id="4" name="Right Brace 3"/>
          <p:cNvSpPr/>
          <p:nvPr/>
        </p:nvSpPr>
        <p:spPr bwMode="auto">
          <a:xfrm rot="1756379">
            <a:off x="5806009" y="2655404"/>
            <a:ext cx="838200" cy="4584544"/>
          </a:xfrm>
          <a:prstGeom prst="rightBrace">
            <a:avLst/>
          </a:pr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5867400" y="4805916"/>
            <a:ext cx="2836033"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C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 and B</a:t>
            </a:r>
          </a:p>
        </p:txBody>
      </p:sp>
      <p:sp>
        <p:nvSpPr>
          <p:cNvPr id="6" name="Rectangle 5"/>
          <p:cNvSpPr/>
          <p:nvPr/>
        </p:nvSpPr>
        <p:spPr>
          <a:xfrm>
            <a:off x="7162800" y="1295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13</a:t>
            </a:r>
          </a:p>
        </p:txBody>
      </p:sp>
      <p:sp>
        <p:nvSpPr>
          <p:cNvPr id="7" name="Rectangle 6"/>
          <p:cNvSpPr/>
          <p:nvPr/>
        </p:nvSpPr>
        <p:spPr>
          <a:xfrm>
            <a:off x="275031" y="1819869"/>
            <a:ext cx="2547493"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Anther</a:t>
            </a:r>
          </a:p>
        </p:txBody>
      </p:sp>
      <p:sp>
        <p:nvSpPr>
          <p:cNvPr id="8" name="Rectangle 7"/>
          <p:cNvSpPr/>
          <p:nvPr/>
        </p:nvSpPr>
        <p:spPr>
          <a:xfrm>
            <a:off x="1317914" y="4805916"/>
            <a:ext cx="3223961"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FFCC"/>
                </a:solidFill>
                <a:effectLst>
                  <a:outerShdw blurRad="50800" algn="tl" rotWithShape="0">
                    <a:srgbClr val="000000"/>
                  </a:outerShdw>
                </a:effectLst>
                <a:uLnTx/>
                <a:uFillTx/>
                <a:latin typeface="Tahoma" pitchFamily="34" charset="0"/>
                <a:ea typeface="+mn-ea"/>
                <a:cs typeface="+mn-cs"/>
              </a:rPr>
              <a:t>Filament</a:t>
            </a:r>
          </a:p>
        </p:txBody>
      </p:sp>
      <p:sp>
        <p:nvSpPr>
          <p:cNvPr id="9" name="Rectangle 8"/>
          <p:cNvSpPr/>
          <p:nvPr/>
        </p:nvSpPr>
        <p:spPr>
          <a:xfrm>
            <a:off x="5569242" y="4602033"/>
            <a:ext cx="3134191" cy="1015663"/>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6000" b="1" i="0" u="none" strike="noStrike" kern="1200" cap="none" spc="0" normalizeH="0" baseline="0" noProof="0" dirty="0">
              <a:ln w="900" cmpd="sng">
                <a:solidFill>
                  <a:sysClr val="windowText" lastClr="000000">
                    <a:alpha val="55000"/>
                  </a:sysClr>
                </a:solidFill>
                <a:prstDash val="solid"/>
              </a:ln>
              <a:solidFill>
                <a:srgbClr val="FF00FF"/>
              </a:solidFill>
              <a:effectLst>
                <a:innerShdw blurRad="101600" dist="76200" dir="5400000">
                  <a:srgbClr val="003399">
                    <a:satMod val="190000"/>
                    <a:tint val="100000"/>
                    <a:alpha val="74000"/>
                  </a:srgbClr>
                </a:innerShdw>
              </a:effectLst>
              <a:uLnTx/>
              <a:uFillTx/>
              <a:latin typeface="Tahoma" pitchFamily="34" charset="0"/>
              <a:ea typeface="+mn-ea"/>
              <a:cs typeface="+mn-cs"/>
            </a:endParaRPr>
          </a:p>
        </p:txBody>
      </p:sp>
      <p:sp>
        <p:nvSpPr>
          <p:cNvPr id="10" name="Rectangle 9"/>
          <p:cNvSpPr/>
          <p:nvPr/>
        </p:nvSpPr>
        <p:spPr>
          <a:xfrm>
            <a:off x="4906413" y="4082641"/>
            <a:ext cx="4512774" cy="144655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8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Stamen</a:t>
            </a:r>
          </a:p>
        </p:txBody>
      </p:sp>
    </p:spTree>
    <p:extLst>
      <p:ext uri="{BB962C8B-B14F-4D97-AF65-F5344CB8AC3E}">
        <p14:creationId xmlns:p14="http://schemas.microsoft.com/office/powerpoint/2010/main" val="29307246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8754" name="Rectangle 2"/>
          <p:cNvSpPr>
            <a:spLocks noGrp="1" noChangeArrowheads="1"/>
          </p:cNvSpPr>
          <p:nvPr>
            <p:ph type="body" idx="1"/>
          </p:nvPr>
        </p:nvSpPr>
        <p:spPr>
          <a:xfrm>
            <a:off x="457200" y="304800"/>
            <a:ext cx="8077200" cy="5826125"/>
          </a:xfrm>
        </p:spPr>
        <p:txBody>
          <a:bodyPr/>
          <a:lstStyle/>
          <a:p>
            <a:pPr eaLnBrk="1" hangingPunct="1">
              <a:defRPr/>
            </a:pPr>
            <a:r>
              <a:rPr lang="en-US" dirty="0"/>
              <a:t>Name A, B, and C?</a:t>
            </a:r>
          </a:p>
          <a:p>
            <a:pPr eaLnBrk="1" hangingPunct="1">
              <a:buFont typeface="Wingdings" pitchFamily="2" charset="2"/>
              <a:buNone/>
              <a:defRPr/>
            </a:pPr>
            <a:endParaRPr lang="en-US" dirty="0"/>
          </a:p>
        </p:txBody>
      </p:sp>
      <p:pic>
        <p:nvPicPr>
          <p:cNvPr id="388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296400" cy="5962207"/>
          </a:xfrm>
          <a:prstGeom prst="rect">
            <a:avLst/>
          </a:prstGeom>
          <a:noFill/>
          <a:ln w="76200" algn="ctr">
            <a:no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219200" y="204485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A</a:t>
            </a:r>
          </a:p>
        </p:txBody>
      </p:sp>
      <p:sp>
        <p:nvSpPr>
          <p:cNvPr id="3" name="Rectangle 2"/>
          <p:cNvSpPr/>
          <p:nvPr/>
        </p:nvSpPr>
        <p:spPr>
          <a:xfrm>
            <a:off x="2667000" y="46482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FFCC"/>
                </a:solidFill>
                <a:effectLst>
                  <a:outerShdw blurRad="50800" algn="tl" rotWithShape="0">
                    <a:srgbClr val="000000"/>
                  </a:outerShdw>
                </a:effectLst>
                <a:uLnTx/>
                <a:uFillTx/>
                <a:latin typeface="Tahoma" pitchFamily="34" charset="0"/>
                <a:ea typeface="+mn-ea"/>
                <a:cs typeface="+mn-cs"/>
              </a:rPr>
              <a:t>B</a:t>
            </a:r>
          </a:p>
        </p:txBody>
      </p:sp>
      <p:sp>
        <p:nvSpPr>
          <p:cNvPr id="4" name="Right Brace 3"/>
          <p:cNvSpPr/>
          <p:nvPr/>
        </p:nvSpPr>
        <p:spPr bwMode="auto">
          <a:xfrm rot="1756379">
            <a:off x="5806009" y="2655404"/>
            <a:ext cx="838200" cy="4584544"/>
          </a:xfrm>
          <a:prstGeom prst="rightBrace">
            <a:avLst/>
          </a:pr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5867400" y="4805916"/>
            <a:ext cx="2836033"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C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 and B</a:t>
            </a:r>
          </a:p>
        </p:txBody>
      </p:sp>
      <p:sp>
        <p:nvSpPr>
          <p:cNvPr id="6" name="Rectangle 5"/>
          <p:cNvSpPr/>
          <p:nvPr/>
        </p:nvSpPr>
        <p:spPr>
          <a:xfrm>
            <a:off x="7162800" y="1295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13</a:t>
            </a:r>
          </a:p>
        </p:txBody>
      </p:sp>
      <p:sp>
        <p:nvSpPr>
          <p:cNvPr id="7" name="Rectangle 6"/>
          <p:cNvSpPr/>
          <p:nvPr/>
        </p:nvSpPr>
        <p:spPr>
          <a:xfrm>
            <a:off x="275031" y="1819869"/>
            <a:ext cx="2547493"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Anther</a:t>
            </a:r>
          </a:p>
        </p:txBody>
      </p:sp>
      <p:sp>
        <p:nvSpPr>
          <p:cNvPr id="8" name="Rectangle 7"/>
          <p:cNvSpPr/>
          <p:nvPr/>
        </p:nvSpPr>
        <p:spPr>
          <a:xfrm>
            <a:off x="1317914" y="4805916"/>
            <a:ext cx="3223961"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FFCC"/>
                </a:solidFill>
                <a:effectLst>
                  <a:outerShdw blurRad="50800" algn="tl" rotWithShape="0">
                    <a:srgbClr val="000000"/>
                  </a:outerShdw>
                </a:effectLst>
                <a:uLnTx/>
                <a:uFillTx/>
                <a:latin typeface="Tahoma" pitchFamily="34" charset="0"/>
                <a:ea typeface="+mn-ea"/>
                <a:cs typeface="+mn-cs"/>
              </a:rPr>
              <a:t>Filament</a:t>
            </a:r>
          </a:p>
        </p:txBody>
      </p:sp>
      <p:sp>
        <p:nvSpPr>
          <p:cNvPr id="9" name="Rectangle 8"/>
          <p:cNvSpPr/>
          <p:nvPr/>
        </p:nvSpPr>
        <p:spPr>
          <a:xfrm>
            <a:off x="5569242" y="4602033"/>
            <a:ext cx="3134191" cy="1015663"/>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6000" b="1" i="0" u="none" strike="noStrike" kern="1200" cap="none" spc="0" normalizeH="0" baseline="0" noProof="0" dirty="0">
              <a:ln w="900" cmpd="sng">
                <a:solidFill>
                  <a:sysClr val="windowText" lastClr="000000">
                    <a:alpha val="55000"/>
                  </a:sysClr>
                </a:solidFill>
                <a:prstDash val="solid"/>
              </a:ln>
              <a:solidFill>
                <a:srgbClr val="FF00FF"/>
              </a:solidFill>
              <a:effectLst>
                <a:innerShdw blurRad="101600" dist="76200" dir="5400000">
                  <a:srgbClr val="003399">
                    <a:satMod val="190000"/>
                    <a:tint val="100000"/>
                    <a:alpha val="74000"/>
                  </a:srgbClr>
                </a:innerShdw>
              </a:effectLst>
              <a:uLnTx/>
              <a:uFillTx/>
              <a:latin typeface="Tahoma" pitchFamily="34" charset="0"/>
              <a:ea typeface="+mn-ea"/>
              <a:cs typeface="+mn-cs"/>
            </a:endParaRPr>
          </a:p>
        </p:txBody>
      </p:sp>
      <p:sp>
        <p:nvSpPr>
          <p:cNvPr id="10" name="Rectangle 9"/>
          <p:cNvSpPr/>
          <p:nvPr/>
        </p:nvSpPr>
        <p:spPr>
          <a:xfrm>
            <a:off x="4906413" y="4082641"/>
            <a:ext cx="4512774" cy="144655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8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Stamen</a:t>
            </a:r>
          </a:p>
        </p:txBody>
      </p:sp>
      <p:sp>
        <p:nvSpPr>
          <p:cNvPr id="11" name="Oval 10"/>
          <p:cNvSpPr/>
          <p:nvPr/>
        </p:nvSpPr>
        <p:spPr bwMode="auto">
          <a:xfrm flipV="1">
            <a:off x="6629400" y="1600199"/>
            <a:ext cx="76200" cy="45719"/>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11"/>
          <p:cNvSpPr/>
          <p:nvPr/>
        </p:nvSpPr>
        <p:spPr>
          <a:xfrm>
            <a:off x="5814886" y="1076979"/>
            <a:ext cx="1301958" cy="52322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1" i="0" u="none" strike="noStrike" kern="1200" cap="none" spc="0" normalizeH="0" baseline="0" noProof="0" dirty="0">
                <a:ln w="17780" cmpd="sng">
                  <a:solidFill>
                    <a:srgbClr val="FFFFFF"/>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Pollen</a:t>
            </a:r>
          </a:p>
        </p:txBody>
      </p:sp>
    </p:spTree>
    <p:extLst>
      <p:ext uri="{BB962C8B-B14F-4D97-AF65-F5344CB8AC3E}">
        <p14:creationId xmlns:p14="http://schemas.microsoft.com/office/powerpoint/2010/main" val="31567641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8754" name="Rectangle 2"/>
          <p:cNvSpPr>
            <a:spLocks noGrp="1" noChangeArrowheads="1"/>
          </p:cNvSpPr>
          <p:nvPr>
            <p:ph type="body" idx="1"/>
          </p:nvPr>
        </p:nvSpPr>
        <p:spPr>
          <a:xfrm>
            <a:off x="457200" y="304800"/>
            <a:ext cx="8077200" cy="5826125"/>
          </a:xfrm>
        </p:spPr>
        <p:txBody>
          <a:bodyPr/>
          <a:lstStyle/>
          <a:p>
            <a:pPr eaLnBrk="1" hangingPunct="1">
              <a:defRPr/>
            </a:pPr>
            <a:r>
              <a:rPr lang="en-US" dirty="0"/>
              <a:t>Name A, B, and C?</a:t>
            </a:r>
          </a:p>
          <a:p>
            <a:pPr eaLnBrk="1" hangingPunct="1">
              <a:buFont typeface="Wingdings" pitchFamily="2" charset="2"/>
              <a:buNone/>
              <a:defRPr/>
            </a:pPr>
            <a:endParaRPr lang="en-US" dirty="0"/>
          </a:p>
        </p:txBody>
      </p:sp>
      <p:pic>
        <p:nvPicPr>
          <p:cNvPr id="388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296400" cy="5962207"/>
          </a:xfrm>
          <a:prstGeom prst="rect">
            <a:avLst/>
          </a:prstGeom>
          <a:noFill/>
          <a:ln w="76200" algn="ctr">
            <a:no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219200" y="204485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A</a:t>
            </a:r>
          </a:p>
        </p:txBody>
      </p:sp>
      <p:sp>
        <p:nvSpPr>
          <p:cNvPr id="3" name="Rectangle 2"/>
          <p:cNvSpPr/>
          <p:nvPr/>
        </p:nvSpPr>
        <p:spPr>
          <a:xfrm>
            <a:off x="2667000" y="46482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FFCC"/>
                </a:solidFill>
                <a:effectLst>
                  <a:outerShdw blurRad="50800" algn="tl" rotWithShape="0">
                    <a:srgbClr val="000000"/>
                  </a:outerShdw>
                </a:effectLst>
                <a:uLnTx/>
                <a:uFillTx/>
                <a:latin typeface="Tahoma" pitchFamily="34" charset="0"/>
                <a:ea typeface="+mn-ea"/>
                <a:cs typeface="+mn-cs"/>
              </a:rPr>
              <a:t>B</a:t>
            </a:r>
          </a:p>
        </p:txBody>
      </p:sp>
      <p:sp>
        <p:nvSpPr>
          <p:cNvPr id="4" name="Right Brace 3"/>
          <p:cNvSpPr/>
          <p:nvPr/>
        </p:nvSpPr>
        <p:spPr bwMode="auto">
          <a:xfrm rot="1756379">
            <a:off x="5806009" y="2655404"/>
            <a:ext cx="838200" cy="4584544"/>
          </a:xfrm>
          <a:prstGeom prst="rightBrace">
            <a:avLst/>
          </a:pr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5867400" y="4805916"/>
            <a:ext cx="2836033"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C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 and B</a:t>
            </a:r>
          </a:p>
        </p:txBody>
      </p:sp>
      <p:sp>
        <p:nvSpPr>
          <p:cNvPr id="6" name="Rectangle 5"/>
          <p:cNvSpPr/>
          <p:nvPr/>
        </p:nvSpPr>
        <p:spPr>
          <a:xfrm>
            <a:off x="7162800" y="1295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13</a:t>
            </a:r>
          </a:p>
        </p:txBody>
      </p:sp>
      <p:sp>
        <p:nvSpPr>
          <p:cNvPr id="7" name="Rectangle 6"/>
          <p:cNvSpPr/>
          <p:nvPr/>
        </p:nvSpPr>
        <p:spPr>
          <a:xfrm>
            <a:off x="275031" y="1819869"/>
            <a:ext cx="2547493"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Anther</a:t>
            </a:r>
          </a:p>
        </p:txBody>
      </p:sp>
      <p:sp>
        <p:nvSpPr>
          <p:cNvPr id="8" name="Rectangle 7"/>
          <p:cNvSpPr/>
          <p:nvPr/>
        </p:nvSpPr>
        <p:spPr>
          <a:xfrm>
            <a:off x="1317914" y="4805916"/>
            <a:ext cx="3223961"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FFCC"/>
                </a:solidFill>
                <a:effectLst>
                  <a:outerShdw blurRad="50800" algn="tl" rotWithShape="0">
                    <a:srgbClr val="000000"/>
                  </a:outerShdw>
                </a:effectLst>
                <a:uLnTx/>
                <a:uFillTx/>
                <a:latin typeface="Tahoma" pitchFamily="34" charset="0"/>
                <a:ea typeface="+mn-ea"/>
                <a:cs typeface="+mn-cs"/>
              </a:rPr>
              <a:t>Filament</a:t>
            </a:r>
          </a:p>
        </p:txBody>
      </p:sp>
      <p:sp>
        <p:nvSpPr>
          <p:cNvPr id="9" name="Rectangle 8"/>
          <p:cNvSpPr/>
          <p:nvPr/>
        </p:nvSpPr>
        <p:spPr>
          <a:xfrm>
            <a:off x="5569242" y="4602033"/>
            <a:ext cx="3134191" cy="1015663"/>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6000" b="1" i="0" u="none" strike="noStrike" kern="1200" cap="none" spc="0" normalizeH="0" baseline="0" noProof="0" dirty="0">
              <a:ln w="900" cmpd="sng">
                <a:solidFill>
                  <a:sysClr val="windowText" lastClr="000000">
                    <a:alpha val="55000"/>
                  </a:sysClr>
                </a:solidFill>
                <a:prstDash val="solid"/>
              </a:ln>
              <a:solidFill>
                <a:srgbClr val="FF00FF"/>
              </a:solidFill>
              <a:effectLst>
                <a:innerShdw blurRad="101600" dist="76200" dir="5400000">
                  <a:srgbClr val="003399">
                    <a:satMod val="190000"/>
                    <a:tint val="100000"/>
                    <a:alpha val="74000"/>
                  </a:srgbClr>
                </a:innerShdw>
              </a:effectLst>
              <a:uLnTx/>
              <a:uFillTx/>
              <a:latin typeface="Tahoma" pitchFamily="34" charset="0"/>
              <a:ea typeface="+mn-ea"/>
              <a:cs typeface="+mn-cs"/>
            </a:endParaRPr>
          </a:p>
        </p:txBody>
      </p:sp>
      <p:sp>
        <p:nvSpPr>
          <p:cNvPr id="10" name="Rectangle 9"/>
          <p:cNvSpPr/>
          <p:nvPr/>
        </p:nvSpPr>
        <p:spPr>
          <a:xfrm>
            <a:off x="4906413" y="4082641"/>
            <a:ext cx="4512774" cy="144655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8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Stamen</a:t>
            </a:r>
          </a:p>
        </p:txBody>
      </p:sp>
      <p:sp>
        <p:nvSpPr>
          <p:cNvPr id="11" name="Oval 10"/>
          <p:cNvSpPr/>
          <p:nvPr/>
        </p:nvSpPr>
        <p:spPr bwMode="auto">
          <a:xfrm flipV="1">
            <a:off x="6629400" y="1600199"/>
            <a:ext cx="76200" cy="45719"/>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11"/>
          <p:cNvSpPr/>
          <p:nvPr/>
        </p:nvSpPr>
        <p:spPr>
          <a:xfrm>
            <a:off x="5814886" y="1076979"/>
            <a:ext cx="1301958" cy="52322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1" i="0" u="none" strike="noStrike" kern="1200" cap="none" spc="0" normalizeH="0" baseline="0" noProof="0" dirty="0">
                <a:ln w="17780" cmpd="sng">
                  <a:solidFill>
                    <a:srgbClr val="FFFFFF"/>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Pollen</a:t>
            </a:r>
          </a:p>
        </p:txBody>
      </p:sp>
    </p:spTree>
    <p:extLst>
      <p:ext uri="{BB962C8B-B14F-4D97-AF65-F5344CB8AC3E}">
        <p14:creationId xmlns:p14="http://schemas.microsoft.com/office/powerpoint/2010/main" val="135139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04 0.00371 C 0.00677 0.00625 0.01232 0.01181 0.01736 0.01621 C 0.01944 0.01806 0.02222 0.0176 0.0243 0.01922 C 0.03333 0.02547 0.0434 0.0301 0.05347 0.03311 C 0.06597 0.03172 0.07864 0.02732 0.09062 0.02246 C 0.09305 0.01737 0.09392 0.0125 0.09531 0.00695 C 0.09496 0.00533 0.09496 0.00324 0.09409 0.00209 C 0.09236 -0.00023 0.08472 -0.00185 0.08246 -0.00254 C 0.08055 -0.00208 0.07448 -0.00115 0.07205 0.0007 C 0.06389 0.00695 0.07586 0.0007 0.06614 0.00533 C 0.06475 0.00811 0.0625 0.00996 0.06146 0.01297 C 0.06041 0.01598 0.0592 0.02246 0.0592 0.02246 C 0.05972 0.02963 0.05902 0.0375 0.06146 0.04399 C 0.06597 0.05602 0.06493 0.05 0.06961 0.05811 C 0.07465 0.0669 0.07656 0.07199 0.08246 0.07963 C 0.08628 0.08449 0.09635 0.08612 0.10104 0.0875 C 0.11007 0.09028 0.1184 0.09237 0.12777 0.09375 C 0.13368 0.0926 0.14097 0.09121 0.14635 0.0875 C 0.15156 0.0838 0.15555 0.07778 0.16041 0.07362 C 0.1618 0.07084 0.16371 0.06852 0.1651 0.06574 C 0.1658 0.06436 0.16562 0.0625 0.16614 0.06112 C 0.16684 0.05949 0.16771 0.05811 0.16857 0.05649 C 0.17083 0.04653 0.16753 0.03912 0.16041 0.03635 C 0.15659 0.03681 0.15243 0.03612 0.14878 0.03774 C 0.14444 0.03959 0.13975 0.04676 0.13593 0.05024 C 0.13437 0.05324 0.13281 0.05649 0.13125 0.05949 C 0.12934 0.06343 0.12656 0.07199 0.12656 0.07199 C 0.12465 0.09144 0.1243 0.10996 0.13715 0.12153 C 0.1401 0.12431 0.15086 0.12824 0.15451 0.1294 C 0.15868 0.13056 0.16736 0.13241 0.16736 0.13241 C 0.1901 0.12778 0.17552 0.13403 0.19184 0.11991 C 0.19409 0.11783 0.19878 0.11389 0.19878 0.11389 C 0.20364 0.10417 0.2059 0.09399 0.21041 0.08426 C 0.21267 0.07917 0.21319 0.07477 0.21614 0.07037 C 0.21771 0.06065 0.21961 0.05093 0.22083 0.04098 C 0.22031 0.03264 0.22031 0.02269 0.21736 0.01459 C 0.21562 0.00996 0.21267 0.0007 0.21267 0.0007 C 0.21545 -0.01689 0.2184 -0.01551 0.22899 -0.02268 C 0.23316 -0.02546 0.23472 -0.02893 0.23819 -0.03356 C 0.2401 -0.03634 0.2434 -0.0368 0.24531 -0.03958 C 0.246 -0.04074 0.24687 -0.04166 0.24757 -0.04282 C 0.25052 -0.0537 0.25468 -0.06388 0.25694 -0.07523 C 0.25555 -0.09351 0.25208 -0.11226 0.24757 -0.12963 C 0.24982 -0.15023 0.25607 -0.15393 0.26736 -0.16689 C 0.27152 -0.17152 0.27534 -0.17754 0.28021 -0.18078 " pathEditMode="relative" ptsTypes="ffffffffffffffffffffffffffffffffffffffffffffA">
                                      <p:cBhvr>
                                        <p:cTn id="6"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8754" name="Rectangle 2"/>
          <p:cNvSpPr>
            <a:spLocks noGrp="1" noChangeArrowheads="1"/>
          </p:cNvSpPr>
          <p:nvPr>
            <p:ph type="body" idx="1"/>
          </p:nvPr>
        </p:nvSpPr>
        <p:spPr>
          <a:xfrm>
            <a:off x="457200" y="304800"/>
            <a:ext cx="8077200" cy="5826125"/>
          </a:xfrm>
        </p:spPr>
        <p:txBody>
          <a:bodyPr/>
          <a:lstStyle/>
          <a:p>
            <a:pPr eaLnBrk="1" hangingPunct="1">
              <a:defRPr/>
            </a:pPr>
            <a:r>
              <a:rPr lang="en-US" dirty="0"/>
              <a:t>Name A, B, and C?</a:t>
            </a:r>
          </a:p>
          <a:p>
            <a:pPr eaLnBrk="1" hangingPunct="1">
              <a:buFont typeface="Wingdings" pitchFamily="2" charset="2"/>
              <a:buNone/>
              <a:defRPr/>
            </a:pPr>
            <a:endParaRPr lang="en-US" dirty="0"/>
          </a:p>
        </p:txBody>
      </p:sp>
      <p:pic>
        <p:nvPicPr>
          <p:cNvPr id="388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296400" cy="5962207"/>
          </a:xfrm>
          <a:prstGeom prst="rect">
            <a:avLst/>
          </a:prstGeom>
          <a:noFill/>
          <a:ln w="76200" algn="ctr">
            <a:no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219200" y="204485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A</a:t>
            </a:r>
          </a:p>
        </p:txBody>
      </p:sp>
      <p:sp>
        <p:nvSpPr>
          <p:cNvPr id="3" name="Rectangle 2"/>
          <p:cNvSpPr/>
          <p:nvPr/>
        </p:nvSpPr>
        <p:spPr>
          <a:xfrm>
            <a:off x="2667000" y="46482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FFCC"/>
                </a:solidFill>
                <a:effectLst>
                  <a:outerShdw blurRad="50800" algn="tl" rotWithShape="0">
                    <a:srgbClr val="000000"/>
                  </a:outerShdw>
                </a:effectLst>
                <a:uLnTx/>
                <a:uFillTx/>
                <a:latin typeface="Tahoma" pitchFamily="34" charset="0"/>
                <a:ea typeface="+mn-ea"/>
                <a:cs typeface="+mn-cs"/>
              </a:rPr>
              <a:t>B</a:t>
            </a:r>
          </a:p>
        </p:txBody>
      </p:sp>
      <p:sp>
        <p:nvSpPr>
          <p:cNvPr id="4" name="Right Brace 3"/>
          <p:cNvSpPr/>
          <p:nvPr/>
        </p:nvSpPr>
        <p:spPr bwMode="auto">
          <a:xfrm rot="1756379">
            <a:off x="5806009" y="2655404"/>
            <a:ext cx="838200" cy="4584544"/>
          </a:xfrm>
          <a:prstGeom prst="rightBrace">
            <a:avLst/>
          </a:pr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5867400" y="4805916"/>
            <a:ext cx="2836033"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C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 and B</a:t>
            </a:r>
          </a:p>
        </p:txBody>
      </p:sp>
      <p:sp>
        <p:nvSpPr>
          <p:cNvPr id="6" name="Rectangle 5"/>
          <p:cNvSpPr/>
          <p:nvPr/>
        </p:nvSpPr>
        <p:spPr>
          <a:xfrm>
            <a:off x="7162800" y="1295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13</a:t>
            </a:r>
          </a:p>
        </p:txBody>
      </p:sp>
      <p:sp>
        <p:nvSpPr>
          <p:cNvPr id="7" name="Rectangle 6"/>
          <p:cNvSpPr/>
          <p:nvPr/>
        </p:nvSpPr>
        <p:spPr>
          <a:xfrm>
            <a:off x="275031" y="1819869"/>
            <a:ext cx="2547493"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Anther</a:t>
            </a:r>
          </a:p>
        </p:txBody>
      </p:sp>
      <p:sp>
        <p:nvSpPr>
          <p:cNvPr id="8" name="Rectangle 7"/>
          <p:cNvSpPr/>
          <p:nvPr/>
        </p:nvSpPr>
        <p:spPr>
          <a:xfrm>
            <a:off x="1317914" y="4805916"/>
            <a:ext cx="3223961"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FFCC"/>
                </a:solidFill>
                <a:effectLst>
                  <a:outerShdw blurRad="50800" algn="tl" rotWithShape="0">
                    <a:srgbClr val="000000"/>
                  </a:outerShdw>
                </a:effectLst>
                <a:uLnTx/>
                <a:uFillTx/>
                <a:latin typeface="Tahoma" pitchFamily="34" charset="0"/>
                <a:ea typeface="+mn-ea"/>
                <a:cs typeface="+mn-cs"/>
              </a:rPr>
              <a:t>Filament</a:t>
            </a:r>
          </a:p>
        </p:txBody>
      </p:sp>
      <p:sp>
        <p:nvSpPr>
          <p:cNvPr id="9" name="Rectangle 8"/>
          <p:cNvSpPr/>
          <p:nvPr/>
        </p:nvSpPr>
        <p:spPr>
          <a:xfrm>
            <a:off x="5569242" y="4602033"/>
            <a:ext cx="3134191" cy="1015663"/>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6000" b="1" i="0" u="none" strike="noStrike" kern="1200" cap="none" spc="0" normalizeH="0" baseline="0" noProof="0" dirty="0">
              <a:ln w="900" cmpd="sng">
                <a:solidFill>
                  <a:sysClr val="windowText" lastClr="000000">
                    <a:alpha val="55000"/>
                  </a:sysClr>
                </a:solidFill>
                <a:prstDash val="solid"/>
              </a:ln>
              <a:solidFill>
                <a:srgbClr val="FF00FF"/>
              </a:solidFill>
              <a:effectLst>
                <a:innerShdw blurRad="101600" dist="76200" dir="5400000">
                  <a:srgbClr val="003399">
                    <a:satMod val="190000"/>
                    <a:tint val="100000"/>
                    <a:alpha val="74000"/>
                  </a:srgbClr>
                </a:innerShdw>
              </a:effectLst>
              <a:uLnTx/>
              <a:uFillTx/>
              <a:latin typeface="Tahoma" pitchFamily="34" charset="0"/>
              <a:ea typeface="+mn-ea"/>
              <a:cs typeface="+mn-cs"/>
            </a:endParaRPr>
          </a:p>
        </p:txBody>
      </p:sp>
      <p:sp>
        <p:nvSpPr>
          <p:cNvPr id="10" name="Rectangle 9"/>
          <p:cNvSpPr/>
          <p:nvPr/>
        </p:nvSpPr>
        <p:spPr>
          <a:xfrm>
            <a:off x="4906413" y="4082641"/>
            <a:ext cx="4512774" cy="144655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8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Stamen</a:t>
            </a:r>
          </a:p>
        </p:txBody>
      </p:sp>
      <p:sp>
        <p:nvSpPr>
          <p:cNvPr id="12" name="Rectangle 11"/>
          <p:cNvSpPr/>
          <p:nvPr/>
        </p:nvSpPr>
        <p:spPr>
          <a:xfrm>
            <a:off x="5814886" y="1076979"/>
            <a:ext cx="1301958" cy="52322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1" i="0" u="none" strike="noStrike" kern="1200" cap="none" spc="0" normalizeH="0" baseline="0" noProof="0" dirty="0">
                <a:ln w="17780" cmpd="sng">
                  <a:solidFill>
                    <a:srgbClr val="FFFFFF"/>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Pollen</a:t>
            </a:r>
          </a:p>
        </p:txBody>
      </p:sp>
      <p:sp>
        <p:nvSpPr>
          <p:cNvPr id="13" name="Oval 12"/>
          <p:cNvSpPr/>
          <p:nvPr/>
        </p:nvSpPr>
        <p:spPr bwMode="auto">
          <a:xfrm>
            <a:off x="-381000" y="1143000"/>
            <a:ext cx="76200" cy="7620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22576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778E-6 7.40741E-7 C 0.00399 0.0081 0.01076 0.01088 0.01753 0.01389 C 0.01962 0.01482 0.0243 0.01713 0.0243 0.01713 C 0.04201 0.01574 0.05017 0.01296 0.06614 0.00787 C 0.0717 0.00602 0.07413 0.00463 0.07899 0.00162 C 0.08125 0.00023 0.08593 -0.00162 0.08593 -0.00162 C 0.0868 -0.00324 0.08732 -0.00486 0.08837 -0.00625 C 0.08941 -0.00764 0.09097 -0.00787 0.09184 -0.00926 C 0.0934 -0.0118 0.09323 -0.01551 0.09409 -0.01852 C 0.09288 -0.02685 0.09201 -0.02986 0.08593 -0.03264 C 0.08281 -0.03217 0.07968 -0.03217 0.07673 -0.03102 C 0.07187 -0.02917 0.06944 -0.02129 0.06614 -0.01713 C 0.06267 -0.00139 0.06701 0.01088 0.07552 0.02014 C 0.07639 0.02107 0.07708 0.02222 0.07778 0.02338 C 0.07864 0.02477 0.07916 0.02685 0.08021 0.02801 C 0.08593 0.03449 0.0934 0.03912 0.1 0.04352 C 0.10486 0.04676 0.11076 0.04653 0.11614 0.04815 C 0.12291 0.05 0.12934 0.05278 0.13593 0.05579 C 0.14444 0.06713 0.15173 0.07685 0.15451 0.09306 C 0.15416 0.10185 0.15434 0.11065 0.15347 0.11945 C 0.1526 0.1294 0.14896 0.13889 0.14531 0.14722 C 0.14357 0.15139 0.14271 0.15903 0.14062 0.16273 C 0.13107 0.17871 0.11753 0.19375 0.10225 0.19838 C 0.08316 0.19699 0.08576 0.19653 0.07205 0.19236 C 0.07083 0.19074 0.06996 0.18889 0.06857 0.1875 C 0.06718 0.18611 0.06528 0.18588 0.06389 0.18449 C 0.06284 0.18333 0.0625 0.18125 0.06163 0.17986 C 0.06093 0.17871 0.06007 0.17801 0.0592 0.17685 C 0.05798 0.17523 0.05677 0.17384 0.05573 0.17199 C 0.05243 0.16644 0.05034 0.15833 0.04878 0.15185 C 0.04965 0.12986 0.04948 0.11875 0.05816 0.10232 C 0.06232 0.07708 0.08628 0.05046 0.10347 0.04028 C 0.11041 0.03611 0.11927 0.03496 0.12673 0.03264 C 0.14427 0.03357 0.16059 0.03565 0.17778 0.03866 C 0.18489 0.0419 0.19271 0.04259 0.2 0.04491 C 0.21024 0.04815 0.21979 0.05232 0.23021 0.05417 C 0.25642 0.05324 0.27934 0.05116 0.30451 0.04352 C 0.3085 0.0382 0.30521 0.04213 0.31041 0.03727 C 0.31319 0.03472 0.31857 0.0294 0.31857 0.0294 C 0.32517 0.01574 0.31632 0.03171 0.3243 0.02338 C 0.32552 0.02222 0.32569 0.01991 0.32673 0.01852 C 0.33159 0.01273 0.33871 0.00533 0.34409 7.40741E-7 C 0.34531 -0.00254 0.34618 -0.00532 0.34757 -0.00764 C 0.34843 -0.00903 0.35017 -0.00949 0.35104 -0.01088 C 0.35555 -0.01805 0.35764 -0.02731 0.36267 -0.03403 C 0.36475 -0.04167 0.36927 -0.04768 0.37083 -0.05579 C 0.37361 -0.07037 0.37257 -0.06435 0.3743 -0.0743 C 0.37378 -0.08055 0.37378 -0.08842 0.37205 -0.09467 C 0.36684 -0.11319 0.35087 -0.12569 0.33715 -0.13032 C 0.33333 -0.12986 0.32934 -0.12963 0.32552 -0.1287 C 0.30781 -0.12407 0.30573 -0.09699 0.29653 -0.08055 C 0.29375 -0.06667 0.29514 -0.07222 0.29288 -0.06366 C 0.29323 -0.06065 0.29462 -0.0412 0.29653 -0.03866 C 0.30347 -0.0294 0.31232 -0.01389 0.32205 -0.00926 C 0.32725 -0.00694 0.33177 -0.00347 0.33715 -0.00162 C 0.35173 0.00301 0.36684 0.00394 0.38142 0.00787 C 0.39184 0.00741 0.40225 0.00764 0.41267 0.00625 C 0.41823 0.00556 0.43038 -0.00023 0.43593 -0.00162 C 0.43871 -0.00231 0.44132 -0.00231 0.44409 -0.00301 C 0.44791 -0.00393 0.45573 -0.00625 0.45573 -0.00625 C 0.45781 -0.00879 0.45903 -0.01065 0.46163 -0.0125 C 0.46458 -0.01458 0.47083 -0.01852 0.47083 -0.01852 C 0.47639 -0.02592 0.48316 -0.03102 0.48941 -0.03727 C 0.49774 -0.0456 0.50538 -0.05879 0.51163 -0.06967 C 0.5158 -0.07685 0.51875 -0.08356 0.52205 -0.09143 C 0.52396 -0.09583 0.52673 -0.10532 0.52673 -0.10532 C 0.52569 -0.1162 0.52031 -0.13935 0.51041 -0.14259 C 0.50694 -0.14375 0.50347 -0.14375 0.5 -0.14421 C 0.48975 -0.14329 0.48246 -0.14329 0.47326 -0.13958 C 0.46996 -0.13518 0.46666 -0.13518 0.46267 -0.13171 C 0.45798 -0.12754 0.45416 -0.12153 0.44878 -0.11944 C 0.44653 -0.11458 0.44531 -0.10995 0.44288 -0.10532 C 0.44149 -0.09305 0.43958 -0.08032 0.43715 -0.06829 C 0.4375 -0.06458 0.43732 -0.06065 0.43837 -0.05741 C 0.43993 -0.05254 0.44791 -0.05116 0.45104 -0.04954 C 0.46059 -0.04467 0.46996 -0.04305 0.48021 -0.0419 C 0.5151 -0.03194 0.5493 -0.04606 0.58246 -0.05741 C 0.58767 -0.0618 0.5934 -0.06435 0.59878 -0.06829 C 0.60573 -0.07361 0.61267 -0.08125 0.61857 -0.08842 C 0.621 -0.09143 0.62326 -0.09467 0.62552 -0.09768 C 0.62743 -0.10023 0.63021 -0.10694 0.63021 -0.10694 C 0.63264 -0.11967 0.6335 -0.13125 0.62326 -0.13495 C 0.6151 -0.13449 0.60694 -0.13426 0.59878 -0.13333 C 0.59583 -0.1331 0.59427 -0.13055 0.59184 -0.1287 C 0.58073 -0.12083 0.56996 -0.10787 0.55816 -0.10231 C 0.55416 -0.09745 0.55139 -0.0919 0.54757 -0.0868 C 0.54687 -0.08472 0.54635 -0.08241 0.54531 -0.08055 C 0.54462 -0.0794 0.5434 -0.07917 0.54288 -0.07754 C 0.53993 -0.06967 0.53941 -0.05949 0.53715 -0.05116 C 0.53767 -0.04282 0.53663 -0.03379 0.53941 -0.02639 C 0.54114 -0.02176 0.54618 -0.02083 0.54878 -0.01713 C 0.55278 -0.01134 0.55659 -0.01389 0.56163 -0.00926 C 0.56857 -0.00324 0.57587 7.40741E-7 0.58368 0.00301 C 0.58715 0.00787 0.59166 0.01088 0.59531 0.01551 C 0.59739 0.02361 0.59618 0.03588 0.58941 0.03866 C 0.58507 0.04491 0.58819 0.04607 0.59288 0.04815 C 0.60434 0.06227 0.59271 0.06621 0.58715 0.07755 C 0.58437 0.08333 0.58593 0.08102 0.58246 0.08519 C 0.58038 0.09815 0.57778 0.11111 0.57552 0.12408 C 0.57396 0.13333 0.56979 0.14283 0.56736 0.15185 C 0.571 0.16621 0.56962 0.1581 0.57083 0.17685 C 0.56979 0.19908 0.56701 0.22338 0.5592 0.24352 C 0.55781 0.25185 0.55659 0.26019 0.55451 0.26829 C 0.55347 0.27732 0.55052 0.28357 0.54757 0.29144 C 0.54583 0.29607 0.54288 0.30533 0.54288 0.30533 C 0.54722 0.31412 0.546 0.35023 0.53837 0.36134 C 0.53715 0.36783 0.53593 0.36921 0.53246 0.37361 C 0.53055 0.38218 0.52986 0.38727 0.52899 0.39699 C 0.53107 0.43264 0.53333 0.46806 0.52778 0.50394 C 0.52691 0.51528 0.52656 0.52662 0.52552 0.53796 C 0.52448 0.54838 0.52118 0.56042 0.51979 0.5706 C 0.5184 0.58056 0.51423 0.59005 0.51267 0.6 C 0.50989 0.6169 0.50694 0.64306 0.5 0.65741 C 0.49809 0.66713 0.49722 0.67685 0.49531 0.68681 C 0.49427 0.70185 0.49201 0.71574 0.48941 0.73033 C 0.48784 0.73889 0.48732 0.74746 0.48368 0.75509 C 0.48159 0.76551 0.47986 0.7757 0.47778 0.78611 C 0.47708 0.8044 0.47743 0.81343 0.47205 0.82801 C 0.46996 0.84074 0.47083 0.84722 0.47083 0.86042 " pathEditMode="relative" ptsTypes="ffffffffffffffffffffffffffffffffffffffffffffffffffffffffffffffffffffffffffffffffffffffffffffffffffffffffffffffffffffffA">
                                      <p:cBhvr>
                                        <p:cTn id="6"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7155" name="Rectangle 3"/>
          <p:cNvSpPr>
            <a:spLocks noGrp="1" noChangeArrowheads="1"/>
          </p:cNvSpPr>
          <p:nvPr>
            <p:ph type="body" idx="1"/>
          </p:nvPr>
        </p:nvSpPr>
        <p:spPr>
          <a:xfrm>
            <a:off x="457200" y="228600"/>
            <a:ext cx="8077200" cy="5902325"/>
          </a:xfrm>
        </p:spPr>
        <p:txBody>
          <a:bodyPr/>
          <a:lstStyle/>
          <a:p>
            <a:pPr eaLnBrk="1" hangingPunct="1">
              <a:defRPr/>
            </a:pPr>
            <a:r>
              <a:rPr lang="en-US" dirty="0">
                <a:solidFill>
                  <a:srgbClr val="FFFFCC"/>
                </a:solidFill>
              </a:rPr>
              <a:t>This is at the bottom of the flower.  It has the seeds inside and turns into the fruit when fertilized. (contains ovules)</a:t>
            </a:r>
          </a:p>
        </p:txBody>
      </p:sp>
      <p:pic>
        <p:nvPicPr>
          <p:cNvPr id="408579" name="Picture 8" descr="Image18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382000" cy="46482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408580" name="Line 9"/>
          <p:cNvSpPr>
            <a:spLocks noChangeShapeType="1"/>
          </p:cNvSpPr>
          <p:nvPr/>
        </p:nvSpPr>
        <p:spPr bwMode="auto">
          <a:xfrm>
            <a:off x="3048000" y="2743200"/>
            <a:ext cx="762000" cy="1447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497162"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467600" y="1927116"/>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Tree>
    <p:extLst>
      <p:ext uri="{BB962C8B-B14F-4D97-AF65-F5344CB8AC3E}">
        <p14:creationId xmlns:p14="http://schemas.microsoft.com/office/powerpoint/2010/main" val="175001636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7155" name="Rectangle 3"/>
          <p:cNvSpPr>
            <a:spLocks noGrp="1" noChangeArrowheads="1"/>
          </p:cNvSpPr>
          <p:nvPr>
            <p:ph type="body" idx="1"/>
          </p:nvPr>
        </p:nvSpPr>
        <p:spPr>
          <a:xfrm>
            <a:off x="457200" y="228600"/>
            <a:ext cx="8077200" cy="5902325"/>
          </a:xfrm>
        </p:spPr>
        <p:txBody>
          <a:bodyPr/>
          <a:lstStyle/>
          <a:p>
            <a:pPr eaLnBrk="1" hangingPunct="1">
              <a:defRPr/>
            </a:pPr>
            <a:r>
              <a:rPr lang="en-US" dirty="0">
                <a:solidFill>
                  <a:srgbClr val="FFFFCC"/>
                </a:solidFill>
              </a:rPr>
              <a:t>This is at the bottom of the flower.  It has the seeds inside and turns into the fruit when fertilized. (contains ovules)</a:t>
            </a:r>
          </a:p>
        </p:txBody>
      </p:sp>
      <p:pic>
        <p:nvPicPr>
          <p:cNvPr id="408579" name="Picture 8" descr="Image18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382000" cy="46482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408580" name="Line 9"/>
          <p:cNvSpPr>
            <a:spLocks noChangeShapeType="1"/>
          </p:cNvSpPr>
          <p:nvPr/>
        </p:nvSpPr>
        <p:spPr bwMode="auto">
          <a:xfrm>
            <a:off x="3048000" y="2743200"/>
            <a:ext cx="762000" cy="1447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497162"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467600" y="1927116"/>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
        <p:nvSpPr>
          <p:cNvPr id="3" name="Rectangle 2"/>
          <p:cNvSpPr/>
          <p:nvPr/>
        </p:nvSpPr>
        <p:spPr>
          <a:xfrm>
            <a:off x="533400" y="55626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134501703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7155" name="Rectangle 3"/>
          <p:cNvSpPr>
            <a:spLocks noGrp="1" noChangeArrowheads="1"/>
          </p:cNvSpPr>
          <p:nvPr>
            <p:ph type="body" idx="1"/>
          </p:nvPr>
        </p:nvSpPr>
        <p:spPr>
          <a:xfrm>
            <a:off x="457200" y="228600"/>
            <a:ext cx="8077200" cy="5902325"/>
          </a:xfrm>
        </p:spPr>
        <p:txBody>
          <a:bodyPr/>
          <a:lstStyle/>
          <a:p>
            <a:pPr eaLnBrk="1" hangingPunct="1">
              <a:defRPr/>
            </a:pPr>
            <a:r>
              <a:rPr lang="en-US" dirty="0">
                <a:solidFill>
                  <a:srgbClr val="FFFFCC"/>
                </a:solidFill>
              </a:rPr>
              <a:t>This is at the bottom of the flower.  It has the seeds inside and turns into the fruit when fertilized. (contains ovules)</a:t>
            </a:r>
          </a:p>
        </p:txBody>
      </p:sp>
      <p:pic>
        <p:nvPicPr>
          <p:cNvPr id="408579" name="Picture 8" descr="Image18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382000" cy="46482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408580" name="Line 9"/>
          <p:cNvSpPr>
            <a:spLocks noChangeShapeType="1"/>
          </p:cNvSpPr>
          <p:nvPr/>
        </p:nvSpPr>
        <p:spPr bwMode="auto">
          <a:xfrm>
            <a:off x="3048000" y="2743200"/>
            <a:ext cx="762000" cy="1447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solidFill>
                  <a:srgbClr val="FF00FF"/>
                </a:solid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497162"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467600" y="1927116"/>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
        <p:nvSpPr>
          <p:cNvPr id="3" name="Rectangle 2"/>
          <p:cNvSpPr/>
          <p:nvPr/>
        </p:nvSpPr>
        <p:spPr>
          <a:xfrm>
            <a:off x="533400" y="55626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4" name="Rectangle 3"/>
          <p:cNvSpPr/>
          <p:nvPr/>
        </p:nvSpPr>
        <p:spPr>
          <a:xfrm>
            <a:off x="1219200" y="2410897"/>
            <a:ext cx="3823484" cy="156966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FF66FF"/>
                </a:solidFill>
                <a:effectLst>
                  <a:outerShdw blurRad="50800" algn="tl" rotWithShape="0">
                    <a:srgbClr val="000000"/>
                  </a:outerShdw>
                </a:effectLst>
                <a:uLnTx/>
                <a:uFillTx/>
                <a:latin typeface="Tahoma" pitchFamily="34" charset="0"/>
                <a:ea typeface="+mn-ea"/>
                <a:cs typeface="+mn-cs"/>
              </a:rPr>
              <a:t>Ovary</a:t>
            </a:r>
          </a:p>
        </p:txBody>
      </p:sp>
    </p:spTree>
    <p:extLst>
      <p:ext uri="{BB962C8B-B14F-4D97-AF65-F5344CB8AC3E}">
        <p14:creationId xmlns:p14="http://schemas.microsoft.com/office/powerpoint/2010/main" val="3030083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Identify this type of tree.</a:t>
            </a:r>
          </a:p>
          <a:p>
            <a:pPr marL="457200" lvl="1" indent="0">
              <a:buNone/>
            </a:pPr>
            <a:endParaRPr lang="en-US" dirty="0"/>
          </a:p>
        </p:txBody>
      </p:sp>
      <p:pic>
        <p:nvPicPr>
          <p:cNvPr id="4" name="Picture 3" descr="htsca--lf113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5562600"/>
          </a:xfrm>
          <a:prstGeom prst="rect">
            <a:avLst/>
          </a:prstGeom>
          <a:noFill/>
          <a:ln w="76200" cmpd="thinThick">
            <a:solidFill>
              <a:srgbClr val="99FFCC"/>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870665" y="904619"/>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2185303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Name</a:t>
            </a:r>
            <a:r>
              <a:rPr lang="en-US" dirty="0">
                <a:solidFill>
                  <a:srgbClr val="FF5050"/>
                </a:solidFill>
              </a:rPr>
              <a:t> A and B </a:t>
            </a:r>
            <a:r>
              <a:rPr lang="en-US" dirty="0">
                <a:solidFill>
                  <a:srgbClr val="CC66FF"/>
                </a:solidFill>
              </a:rPr>
              <a:t>and C</a:t>
            </a:r>
            <a:r>
              <a:rPr lang="en-US" dirty="0"/>
              <a: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715000"/>
          </a:xfrm>
          <a:prstGeom prst="rect">
            <a:avLst/>
          </a:prstGeom>
          <a:noFill/>
          <a:ln w="38100">
            <a:solidFill>
              <a:srgbClr val="FF505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18288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000000"/>
                </a:solidFill>
                <a:effectLst>
                  <a:outerShdw blurRad="50800" algn="tl" rotWithShape="0">
                    <a:srgbClr val="000000"/>
                  </a:outerShdw>
                </a:effectLst>
                <a:uLnTx/>
                <a:uFillTx/>
                <a:latin typeface="Tahoma" pitchFamily="34" charset="0"/>
                <a:ea typeface="+mn-ea"/>
                <a:cs typeface="+mn-cs"/>
              </a:rPr>
              <a:t>A</a:t>
            </a:r>
          </a:p>
        </p:txBody>
      </p:sp>
      <p:sp>
        <p:nvSpPr>
          <p:cNvPr id="6" name="Rectangle 5"/>
          <p:cNvSpPr/>
          <p:nvPr/>
        </p:nvSpPr>
        <p:spPr>
          <a:xfrm>
            <a:off x="2286000" y="2667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000000"/>
                </a:solidFill>
                <a:effectLst>
                  <a:outerShdw blurRad="50800" algn="tl" rotWithShape="0">
                    <a:srgbClr val="000000"/>
                  </a:outerShdw>
                </a:effectLst>
                <a:uLnTx/>
                <a:uFillTx/>
                <a:latin typeface="Tahoma" pitchFamily="34" charset="0"/>
                <a:ea typeface="+mn-ea"/>
                <a:cs typeface="+mn-cs"/>
              </a:rPr>
              <a:t>B</a:t>
            </a:r>
          </a:p>
        </p:txBody>
      </p:sp>
      <p:sp>
        <p:nvSpPr>
          <p:cNvPr id="7" name="Rectangle 6"/>
          <p:cNvSpPr/>
          <p:nvPr/>
        </p:nvSpPr>
        <p:spPr>
          <a:xfrm>
            <a:off x="7162996" y="860316"/>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
        <p:nvSpPr>
          <p:cNvPr id="10" name="Right Brace 9"/>
          <p:cNvSpPr/>
          <p:nvPr/>
        </p:nvSpPr>
        <p:spPr bwMode="auto">
          <a:xfrm rot="17526592">
            <a:off x="4435706" y="-672381"/>
            <a:ext cx="914400" cy="7443546"/>
          </a:xfrm>
          <a:prstGeom prst="rightBrace">
            <a:avLst/>
          </a:prstGeom>
          <a:noFill/>
          <a:ln w="28575" cap="flat" cmpd="sng" algn="ctr">
            <a:solidFill>
              <a:schemeClr val="tx1"/>
            </a:solidFill>
            <a:prstDash val="solid"/>
            <a:round/>
            <a:headEnd type="none" w="med" len="med"/>
            <a:tailEnd type="none" w="med" len="med"/>
          </a:ln>
          <a:effectLst>
            <a:glow rad="127000">
              <a:srgbClr val="CC66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11"/>
          <p:cNvSpPr/>
          <p:nvPr/>
        </p:nvSpPr>
        <p:spPr>
          <a:xfrm>
            <a:off x="4860884" y="1813173"/>
            <a:ext cx="595035" cy="830997"/>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28575" cmpd="sng">
                  <a:solidFill>
                    <a:srgbClr val="FFFFFF"/>
                  </a:solidFill>
                  <a:prstDash val="solid"/>
                  <a:miter lim="800000"/>
                </a:ln>
                <a:solidFill>
                  <a:srgbClr val="000000"/>
                </a:solidFill>
                <a:effectLst>
                  <a:outerShdw blurRad="50800" algn="tl" rotWithShape="0">
                    <a:srgbClr val="000000"/>
                  </a:outerShdw>
                </a:effectLst>
                <a:uLnTx/>
                <a:uFillTx/>
                <a:latin typeface="Tahoma" pitchFamily="34" charset="0"/>
                <a:ea typeface="+mn-ea"/>
                <a:cs typeface="+mn-cs"/>
              </a:rPr>
              <a:t>C</a:t>
            </a:r>
            <a:endParaRPr kumimoji="0" lang="en-US" sz="4800" b="0" i="0" u="none" strike="noStrike" kern="1200" cap="none" spc="0" normalizeH="0" baseline="0" noProof="0" dirty="0">
              <a:ln w="28575" cmpd="sng">
                <a:solidFill>
                  <a:srgbClr val="FFFFFF"/>
                </a:solidFill>
                <a:prstDash val="solid"/>
                <a:miter lim="800000"/>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38493360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Name</a:t>
            </a:r>
            <a:r>
              <a:rPr lang="en-US" dirty="0">
                <a:solidFill>
                  <a:srgbClr val="FF5050"/>
                </a:solidFill>
              </a:rPr>
              <a:t> A and B </a:t>
            </a:r>
            <a:r>
              <a:rPr lang="en-US" dirty="0">
                <a:solidFill>
                  <a:srgbClr val="CC66FF"/>
                </a:solidFill>
              </a:rPr>
              <a:t>and C</a:t>
            </a:r>
            <a:r>
              <a:rPr lang="en-US" dirty="0"/>
              <a: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715000"/>
          </a:xfrm>
          <a:prstGeom prst="rect">
            <a:avLst/>
          </a:prstGeom>
          <a:noFill/>
          <a:ln w="38100">
            <a:solidFill>
              <a:srgbClr val="FF505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18288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A</a:t>
            </a:r>
          </a:p>
        </p:txBody>
      </p:sp>
      <p:sp>
        <p:nvSpPr>
          <p:cNvPr id="6" name="Rectangle 5"/>
          <p:cNvSpPr/>
          <p:nvPr/>
        </p:nvSpPr>
        <p:spPr>
          <a:xfrm>
            <a:off x="2286000" y="2667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000000"/>
                </a:solidFill>
                <a:effectLst>
                  <a:outerShdw blurRad="50800" algn="tl" rotWithShape="0">
                    <a:srgbClr val="000000"/>
                  </a:outerShdw>
                </a:effectLst>
                <a:uLnTx/>
                <a:uFillTx/>
                <a:latin typeface="Tahoma" pitchFamily="34" charset="0"/>
                <a:ea typeface="+mn-ea"/>
                <a:cs typeface="+mn-cs"/>
              </a:rPr>
              <a:t>B</a:t>
            </a:r>
          </a:p>
        </p:txBody>
      </p:sp>
      <p:sp>
        <p:nvSpPr>
          <p:cNvPr id="7" name="Rectangle 6"/>
          <p:cNvSpPr/>
          <p:nvPr/>
        </p:nvSpPr>
        <p:spPr>
          <a:xfrm>
            <a:off x="7162996" y="860316"/>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
        <p:nvSpPr>
          <p:cNvPr id="9" name="Oval 8"/>
          <p:cNvSpPr/>
          <p:nvPr/>
        </p:nvSpPr>
        <p:spPr bwMode="auto">
          <a:xfrm>
            <a:off x="5410200" y="-152400"/>
            <a:ext cx="45719" cy="7620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ight Brace 9"/>
          <p:cNvSpPr/>
          <p:nvPr/>
        </p:nvSpPr>
        <p:spPr bwMode="auto">
          <a:xfrm rot="17526592">
            <a:off x="4435706" y="-672381"/>
            <a:ext cx="914400" cy="7443546"/>
          </a:xfrm>
          <a:prstGeom prst="rightBrace">
            <a:avLst/>
          </a:prstGeom>
          <a:noFill/>
          <a:ln w="28575" cap="flat" cmpd="sng" algn="ctr">
            <a:solidFill>
              <a:schemeClr val="tx1"/>
            </a:solidFill>
            <a:prstDash val="solid"/>
            <a:round/>
            <a:headEnd type="none" w="med" len="med"/>
            <a:tailEnd type="none" w="med" len="med"/>
          </a:ln>
          <a:effectLst>
            <a:glow rad="127000">
              <a:srgbClr val="CC66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11"/>
          <p:cNvSpPr/>
          <p:nvPr/>
        </p:nvSpPr>
        <p:spPr>
          <a:xfrm>
            <a:off x="4860884" y="1813173"/>
            <a:ext cx="595035" cy="830997"/>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28575" cmpd="sng">
                  <a:solidFill>
                    <a:srgbClr val="FFFFFF"/>
                  </a:solidFill>
                  <a:prstDash val="solid"/>
                  <a:miter lim="800000"/>
                </a:ln>
                <a:solidFill>
                  <a:srgbClr val="000000"/>
                </a:solidFill>
                <a:effectLst>
                  <a:outerShdw blurRad="50800" algn="tl" rotWithShape="0">
                    <a:srgbClr val="000000"/>
                  </a:outerShdw>
                </a:effectLst>
                <a:uLnTx/>
                <a:uFillTx/>
                <a:latin typeface="Tahoma" pitchFamily="34" charset="0"/>
                <a:ea typeface="+mn-ea"/>
                <a:cs typeface="+mn-cs"/>
              </a:rPr>
              <a:t>C</a:t>
            </a:r>
            <a:endParaRPr kumimoji="0" lang="en-US" sz="4800" b="0" i="0" u="none" strike="noStrike" kern="1200" cap="none" spc="0" normalizeH="0" baseline="0" noProof="0" dirty="0">
              <a:ln w="28575" cmpd="sng">
                <a:solidFill>
                  <a:srgbClr val="FFFFFF"/>
                </a:solidFill>
                <a:prstDash val="solid"/>
                <a:miter lim="800000"/>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363718351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Name</a:t>
            </a:r>
            <a:r>
              <a:rPr lang="en-US" dirty="0">
                <a:solidFill>
                  <a:srgbClr val="FF5050"/>
                </a:solidFill>
              </a:rPr>
              <a:t> A and B </a:t>
            </a:r>
            <a:r>
              <a:rPr lang="en-US" dirty="0">
                <a:solidFill>
                  <a:srgbClr val="CC66FF"/>
                </a:solidFill>
              </a:rPr>
              <a:t>and C</a:t>
            </a:r>
            <a:r>
              <a:rPr lang="en-US" dirty="0"/>
              <a: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715000"/>
          </a:xfrm>
          <a:prstGeom prst="rect">
            <a:avLst/>
          </a:prstGeom>
          <a:noFill/>
          <a:ln w="38100">
            <a:solidFill>
              <a:srgbClr val="FF505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18288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A</a:t>
            </a:r>
          </a:p>
        </p:txBody>
      </p:sp>
      <p:sp>
        <p:nvSpPr>
          <p:cNvPr id="6" name="Rectangle 5"/>
          <p:cNvSpPr/>
          <p:nvPr/>
        </p:nvSpPr>
        <p:spPr>
          <a:xfrm>
            <a:off x="2286000" y="2667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000000"/>
                </a:solidFill>
                <a:effectLst>
                  <a:outerShdw blurRad="50800" algn="tl" rotWithShape="0">
                    <a:srgbClr val="000000"/>
                  </a:outerShdw>
                </a:effectLst>
                <a:uLnTx/>
                <a:uFillTx/>
                <a:latin typeface="Tahoma" pitchFamily="34" charset="0"/>
                <a:ea typeface="+mn-ea"/>
                <a:cs typeface="+mn-cs"/>
              </a:rPr>
              <a:t>B</a:t>
            </a:r>
          </a:p>
        </p:txBody>
      </p:sp>
      <p:sp>
        <p:nvSpPr>
          <p:cNvPr id="7" name="Rectangle 6"/>
          <p:cNvSpPr/>
          <p:nvPr/>
        </p:nvSpPr>
        <p:spPr>
          <a:xfrm>
            <a:off x="7162996" y="860316"/>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
        <p:nvSpPr>
          <p:cNvPr id="9" name="Oval 8"/>
          <p:cNvSpPr/>
          <p:nvPr/>
        </p:nvSpPr>
        <p:spPr bwMode="auto">
          <a:xfrm>
            <a:off x="5410200" y="-152400"/>
            <a:ext cx="45719" cy="7620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ight Brace 9"/>
          <p:cNvSpPr/>
          <p:nvPr/>
        </p:nvSpPr>
        <p:spPr bwMode="auto">
          <a:xfrm rot="17526592">
            <a:off x="4435706" y="-672381"/>
            <a:ext cx="914400" cy="7443546"/>
          </a:xfrm>
          <a:prstGeom prst="rightBrace">
            <a:avLst/>
          </a:prstGeom>
          <a:noFill/>
          <a:ln w="28575" cap="flat" cmpd="sng" algn="ctr">
            <a:solidFill>
              <a:schemeClr val="tx1"/>
            </a:solidFill>
            <a:prstDash val="solid"/>
            <a:round/>
            <a:headEnd type="none" w="med" len="med"/>
            <a:tailEnd type="none" w="med" len="med"/>
          </a:ln>
          <a:effectLst>
            <a:glow rad="127000">
              <a:srgbClr val="CC66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11"/>
          <p:cNvSpPr/>
          <p:nvPr/>
        </p:nvSpPr>
        <p:spPr>
          <a:xfrm>
            <a:off x="4860884" y="1813173"/>
            <a:ext cx="595035" cy="830997"/>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28575" cmpd="sng">
                  <a:solidFill>
                    <a:srgbClr val="FFFFFF"/>
                  </a:solidFill>
                  <a:prstDash val="solid"/>
                  <a:miter lim="800000"/>
                </a:ln>
                <a:solidFill>
                  <a:srgbClr val="000000"/>
                </a:solidFill>
                <a:effectLst>
                  <a:outerShdw blurRad="50800" algn="tl" rotWithShape="0">
                    <a:srgbClr val="000000"/>
                  </a:outerShdw>
                </a:effectLst>
                <a:uLnTx/>
                <a:uFillTx/>
                <a:latin typeface="Tahoma" pitchFamily="34" charset="0"/>
                <a:ea typeface="+mn-ea"/>
                <a:cs typeface="+mn-cs"/>
              </a:rPr>
              <a:t>C</a:t>
            </a:r>
            <a:endParaRPr kumimoji="0" lang="en-US" sz="4800" b="0" i="0" u="none" strike="noStrike" kern="1200" cap="none" spc="0" normalizeH="0" baseline="0" noProof="0" dirty="0">
              <a:ln w="28575" cmpd="sng">
                <a:solidFill>
                  <a:srgbClr val="FFFFFF"/>
                </a:solidFill>
                <a:prstDash val="solid"/>
                <a:miter lim="800000"/>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207304" y="1395855"/>
            <a:ext cx="2632452"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Stigma</a:t>
            </a:r>
          </a:p>
        </p:txBody>
      </p:sp>
    </p:spTree>
    <p:extLst>
      <p:ext uri="{BB962C8B-B14F-4D97-AF65-F5344CB8AC3E}">
        <p14:creationId xmlns:p14="http://schemas.microsoft.com/office/powerpoint/2010/main" val="412160780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Name</a:t>
            </a:r>
            <a:r>
              <a:rPr lang="en-US" dirty="0">
                <a:solidFill>
                  <a:srgbClr val="FF5050"/>
                </a:solidFill>
              </a:rPr>
              <a:t> A and B </a:t>
            </a:r>
            <a:r>
              <a:rPr lang="en-US" dirty="0">
                <a:solidFill>
                  <a:srgbClr val="CC66FF"/>
                </a:solidFill>
              </a:rPr>
              <a:t>and C</a:t>
            </a:r>
            <a:r>
              <a:rPr lang="en-US" dirty="0"/>
              <a: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715000"/>
          </a:xfrm>
          <a:prstGeom prst="rect">
            <a:avLst/>
          </a:prstGeom>
          <a:noFill/>
          <a:ln w="38100">
            <a:solidFill>
              <a:srgbClr val="FF505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18288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A</a:t>
            </a:r>
          </a:p>
        </p:txBody>
      </p:sp>
      <p:sp>
        <p:nvSpPr>
          <p:cNvPr id="6" name="Rectangle 5"/>
          <p:cNvSpPr/>
          <p:nvPr/>
        </p:nvSpPr>
        <p:spPr>
          <a:xfrm>
            <a:off x="2286000" y="2667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B</a:t>
            </a:r>
          </a:p>
        </p:txBody>
      </p:sp>
      <p:sp>
        <p:nvSpPr>
          <p:cNvPr id="7" name="Rectangle 6"/>
          <p:cNvSpPr/>
          <p:nvPr/>
        </p:nvSpPr>
        <p:spPr>
          <a:xfrm>
            <a:off x="7162996" y="860316"/>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
        <p:nvSpPr>
          <p:cNvPr id="9" name="Oval 8"/>
          <p:cNvSpPr/>
          <p:nvPr/>
        </p:nvSpPr>
        <p:spPr bwMode="auto">
          <a:xfrm>
            <a:off x="5410200" y="-152400"/>
            <a:ext cx="45719" cy="7620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ight Brace 9"/>
          <p:cNvSpPr/>
          <p:nvPr/>
        </p:nvSpPr>
        <p:spPr bwMode="auto">
          <a:xfrm rot="17526592">
            <a:off x="4435706" y="-672381"/>
            <a:ext cx="914400" cy="7443546"/>
          </a:xfrm>
          <a:prstGeom prst="rightBrace">
            <a:avLst/>
          </a:prstGeom>
          <a:noFill/>
          <a:ln w="28575" cap="flat" cmpd="sng" algn="ctr">
            <a:solidFill>
              <a:schemeClr val="tx1"/>
            </a:solidFill>
            <a:prstDash val="solid"/>
            <a:round/>
            <a:headEnd type="none" w="med" len="med"/>
            <a:tailEnd type="none" w="med" len="med"/>
          </a:ln>
          <a:effectLst>
            <a:glow rad="127000">
              <a:srgbClr val="CC66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11"/>
          <p:cNvSpPr/>
          <p:nvPr/>
        </p:nvSpPr>
        <p:spPr>
          <a:xfrm>
            <a:off x="4860884" y="1813173"/>
            <a:ext cx="595035" cy="830997"/>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28575" cmpd="sng">
                  <a:solidFill>
                    <a:srgbClr val="FFFFFF"/>
                  </a:solidFill>
                  <a:prstDash val="solid"/>
                  <a:miter lim="800000"/>
                </a:ln>
                <a:solidFill>
                  <a:srgbClr val="000000"/>
                </a:solidFill>
                <a:effectLst>
                  <a:outerShdw blurRad="50800" algn="tl" rotWithShape="0">
                    <a:srgbClr val="000000"/>
                  </a:outerShdw>
                </a:effectLst>
                <a:uLnTx/>
                <a:uFillTx/>
                <a:latin typeface="Tahoma" pitchFamily="34" charset="0"/>
                <a:ea typeface="+mn-ea"/>
                <a:cs typeface="+mn-cs"/>
              </a:rPr>
              <a:t>C</a:t>
            </a:r>
            <a:endParaRPr kumimoji="0" lang="en-US" sz="4800" b="0" i="0" u="none" strike="noStrike" kern="1200" cap="none" spc="0" normalizeH="0" baseline="0" noProof="0" dirty="0">
              <a:ln w="28575" cmpd="sng">
                <a:solidFill>
                  <a:srgbClr val="FFFFFF"/>
                </a:solidFill>
                <a:prstDash val="solid"/>
                <a:miter lim="800000"/>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207304" y="1395855"/>
            <a:ext cx="2632452"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Stigma</a:t>
            </a:r>
          </a:p>
        </p:txBody>
      </p:sp>
    </p:spTree>
    <p:extLst>
      <p:ext uri="{BB962C8B-B14F-4D97-AF65-F5344CB8AC3E}">
        <p14:creationId xmlns:p14="http://schemas.microsoft.com/office/powerpoint/2010/main" val="325612695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Name</a:t>
            </a:r>
            <a:r>
              <a:rPr lang="en-US" dirty="0">
                <a:solidFill>
                  <a:srgbClr val="FF5050"/>
                </a:solidFill>
              </a:rPr>
              <a:t> A and B </a:t>
            </a:r>
            <a:r>
              <a:rPr lang="en-US" dirty="0">
                <a:solidFill>
                  <a:srgbClr val="CC66FF"/>
                </a:solidFill>
              </a:rPr>
              <a:t>and C</a:t>
            </a:r>
            <a:r>
              <a:rPr lang="en-US" dirty="0"/>
              <a: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715000"/>
          </a:xfrm>
          <a:prstGeom prst="rect">
            <a:avLst/>
          </a:prstGeom>
          <a:noFill/>
          <a:ln w="38100">
            <a:solidFill>
              <a:srgbClr val="FF505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18288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A</a:t>
            </a:r>
          </a:p>
        </p:txBody>
      </p:sp>
      <p:sp>
        <p:nvSpPr>
          <p:cNvPr id="6" name="Rectangle 5"/>
          <p:cNvSpPr/>
          <p:nvPr/>
        </p:nvSpPr>
        <p:spPr>
          <a:xfrm>
            <a:off x="2286000" y="2667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99FFCC"/>
                </a:solidFill>
                <a:effectLst>
                  <a:outerShdw blurRad="50800" algn="tl" rotWithShape="0">
                    <a:srgbClr val="000000"/>
                  </a:outerShdw>
                </a:effectLst>
                <a:uLnTx/>
                <a:uFillTx/>
                <a:latin typeface="Tahoma" pitchFamily="34" charset="0"/>
                <a:ea typeface="+mn-ea"/>
                <a:cs typeface="+mn-cs"/>
              </a:rPr>
              <a:t>B</a:t>
            </a:r>
          </a:p>
        </p:txBody>
      </p:sp>
      <p:sp>
        <p:nvSpPr>
          <p:cNvPr id="7" name="Rectangle 6"/>
          <p:cNvSpPr/>
          <p:nvPr/>
        </p:nvSpPr>
        <p:spPr>
          <a:xfrm>
            <a:off x="7162996" y="860316"/>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
        <p:nvSpPr>
          <p:cNvPr id="10" name="Right Brace 9"/>
          <p:cNvSpPr/>
          <p:nvPr/>
        </p:nvSpPr>
        <p:spPr bwMode="auto">
          <a:xfrm rot="17526592">
            <a:off x="4435706" y="-672381"/>
            <a:ext cx="914400" cy="7443546"/>
          </a:xfrm>
          <a:prstGeom prst="rightBrace">
            <a:avLst/>
          </a:prstGeom>
          <a:noFill/>
          <a:ln w="28575" cap="flat" cmpd="sng" algn="ctr">
            <a:solidFill>
              <a:schemeClr val="tx1"/>
            </a:solidFill>
            <a:prstDash val="solid"/>
            <a:round/>
            <a:headEnd type="none" w="med" len="med"/>
            <a:tailEnd type="none" w="med" len="med"/>
          </a:ln>
          <a:effectLst>
            <a:glow rad="127000">
              <a:srgbClr val="CC66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11"/>
          <p:cNvSpPr/>
          <p:nvPr/>
        </p:nvSpPr>
        <p:spPr>
          <a:xfrm>
            <a:off x="4860884" y="1813173"/>
            <a:ext cx="595035" cy="830997"/>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28575" cmpd="sng">
                  <a:solidFill>
                    <a:srgbClr val="FFFFFF"/>
                  </a:solidFill>
                  <a:prstDash val="solid"/>
                  <a:miter lim="800000"/>
                </a:ln>
                <a:solidFill>
                  <a:srgbClr val="000000"/>
                </a:solidFill>
                <a:effectLst>
                  <a:outerShdw blurRad="50800" algn="tl" rotWithShape="0">
                    <a:srgbClr val="000000"/>
                  </a:outerShdw>
                </a:effectLst>
                <a:uLnTx/>
                <a:uFillTx/>
                <a:latin typeface="Tahoma" pitchFamily="34" charset="0"/>
                <a:ea typeface="+mn-ea"/>
                <a:cs typeface="+mn-cs"/>
              </a:rPr>
              <a:t>C</a:t>
            </a:r>
            <a:endParaRPr kumimoji="0" lang="en-US" sz="4800" b="0" i="0" u="none" strike="noStrike" kern="1200" cap="none" spc="0" normalizeH="0" baseline="0" noProof="0" dirty="0">
              <a:ln w="28575" cmpd="sng">
                <a:solidFill>
                  <a:srgbClr val="FFFFFF"/>
                </a:solidFill>
                <a:prstDash val="solid"/>
                <a:miter lim="800000"/>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207304" y="1395855"/>
            <a:ext cx="2632452"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Stigma</a:t>
            </a:r>
          </a:p>
        </p:txBody>
      </p:sp>
      <p:sp>
        <p:nvSpPr>
          <p:cNvPr id="8" name="Rectangle 7"/>
          <p:cNvSpPr/>
          <p:nvPr/>
        </p:nvSpPr>
        <p:spPr>
          <a:xfrm>
            <a:off x="1654924" y="2895600"/>
            <a:ext cx="1931939"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99FFCC"/>
                </a:solidFill>
                <a:effectLst>
                  <a:outerShdw blurRad="50800" algn="tl" rotWithShape="0">
                    <a:srgbClr val="000000"/>
                  </a:outerShdw>
                </a:effectLst>
                <a:uLnTx/>
                <a:uFillTx/>
                <a:latin typeface="Tahoma" pitchFamily="34" charset="0"/>
                <a:ea typeface="+mn-ea"/>
                <a:cs typeface="+mn-cs"/>
              </a:rPr>
              <a:t>Style</a:t>
            </a:r>
          </a:p>
        </p:txBody>
      </p:sp>
    </p:spTree>
    <p:extLst>
      <p:ext uri="{BB962C8B-B14F-4D97-AF65-F5344CB8AC3E}">
        <p14:creationId xmlns:p14="http://schemas.microsoft.com/office/powerpoint/2010/main" val="23145382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Name</a:t>
            </a:r>
            <a:r>
              <a:rPr lang="en-US" dirty="0">
                <a:solidFill>
                  <a:srgbClr val="FF5050"/>
                </a:solidFill>
              </a:rPr>
              <a:t> A and B </a:t>
            </a:r>
            <a:r>
              <a:rPr lang="en-US" dirty="0">
                <a:solidFill>
                  <a:srgbClr val="CC66FF"/>
                </a:solidFill>
              </a:rPr>
              <a:t>and C</a:t>
            </a:r>
            <a:r>
              <a:rPr lang="en-US" dirty="0"/>
              <a: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715000"/>
          </a:xfrm>
          <a:prstGeom prst="rect">
            <a:avLst/>
          </a:prstGeom>
          <a:noFill/>
          <a:ln w="38100">
            <a:solidFill>
              <a:srgbClr val="FF505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18288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A</a:t>
            </a:r>
          </a:p>
        </p:txBody>
      </p:sp>
      <p:sp>
        <p:nvSpPr>
          <p:cNvPr id="6" name="Rectangle 5"/>
          <p:cNvSpPr/>
          <p:nvPr/>
        </p:nvSpPr>
        <p:spPr>
          <a:xfrm>
            <a:off x="2286000" y="2667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99FFCC"/>
                </a:solidFill>
                <a:effectLst>
                  <a:outerShdw blurRad="50800" algn="tl" rotWithShape="0">
                    <a:srgbClr val="000000"/>
                  </a:outerShdw>
                </a:effectLst>
                <a:uLnTx/>
                <a:uFillTx/>
                <a:latin typeface="Tahoma" pitchFamily="34" charset="0"/>
                <a:ea typeface="+mn-ea"/>
                <a:cs typeface="+mn-cs"/>
              </a:rPr>
              <a:t>B</a:t>
            </a:r>
          </a:p>
        </p:txBody>
      </p:sp>
      <p:sp>
        <p:nvSpPr>
          <p:cNvPr id="7" name="Rectangle 6"/>
          <p:cNvSpPr/>
          <p:nvPr/>
        </p:nvSpPr>
        <p:spPr>
          <a:xfrm>
            <a:off x="7162996" y="860316"/>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
        <p:nvSpPr>
          <p:cNvPr id="10" name="Right Brace 9"/>
          <p:cNvSpPr/>
          <p:nvPr/>
        </p:nvSpPr>
        <p:spPr bwMode="auto">
          <a:xfrm rot="17526592">
            <a:off x="4435706" y="-672381"/>
            <a:ext cx="914400" cy="7443546"/>
          </a:xfrm>
          <a:prstGeom prst="rightBrace">
            <a:avLst/>
          </a:prstGeom>
          <a:noFill/>
          <a:ln w="28575" cap="flat" cmpd="sng" algn="ctr">
            <a:solidFill>
              <a:schemeClr val="tx1"/>
            </a:solidFill>
            <a:prstDash val="solid"/>
            <a:round/>
            <a:headEnd type="none" w="med" len="med"/>
            <a:tailEnd type="none" w="med" len="med"/>
          </a:ln>
          <a:effectLst>
            <a:glow rad="127000">
              <a:srgbClr val="CC66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11"/>
          <p:cNvSpPr/>
          <p:nvPr/>
        </p:nvSpPr>
        <p:spPr>
          <a:xfrm>
            <a:off x="4860884" y="1813173"/>
            <a:ext cx="595035" cy="830997"/>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28575" cmpd="sng">
                  <a:solidFill>
                    <a:srgbClr val="FFFFFF"/>
                  </a:solidFill>
                  <a:prstDash val="solid"/>
                  <a:miter lim="800000"/>
                </a:ln>
                <a:solidFill>
                  <a:srgbClr val="CC66FF"/>
                </a:solidFill>
                <a:effectLst>
                  <a:outerShdw blurRad="50800" algn="tl" rotWithShape="0">
                    <a:srgbClr val="000000"/>
                  </a:outerShdw>
                </a:effectLst>
                <a:uLnTx/>
                <a:uFillTx/>
                <a:latin typeface="Tahoma" pitchFamily="34" charset="0"/>
                <a:ea typeface="+mn-ea"/>
                <a:cs typeface="+mn-cs"/>
              </a:rPr>
              <a:t>C</a:t>
            </a:r>
            <a:endParaRPr kumimoji="0" lang="en-US" sz="4800" b="0" i="0" u="none" strike="noStrike" kern="1200" cap="none" spc="0" normalizeH="0" baseline="0" noProof="0" dirty="0">
              <a:ln w="28575" cmpd="sng">
                <a:solidFill>
                  <a:srgbClr val="FFFFFF"/>
                </a:solidFill>
                <a:prstDash val="solid"/>
                <a:miter lim="800000"/>
              </a:ln>
              <a:solidFill>
                <a:srgbClr val="CC66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207304" y="1395855"/>
            <a:ext cx="2632452"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Stigma</a:t>
            </a:r>
          </a:p>
        </p:txBody>
      </p:sp>
      <p:sp>
        <p:nvSpPr>
          <p:cNvPr id="8" name="Rectangle 7"/>
          <p:cNvSpPr/>
          <p:nvPr/>
        </p:nvSpPr>
        <p:spPr>
          <a:xfrm>
            <a:off x="1654924" y="2895600"/>
            <a:ext cx="1931939"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99FFCC"/>
                </a:solidFill>
                <a:effectLst>
                  <a:outerShdw blurRad="50800" algn="tl" rotWithShape="0">
                    <a:srgbClr val="000000"/>
                  </a:outerShdw>
                </a:effectLst>
                <a:uLnTx/>
                <a:uFillTx/>
                <a:latin typeface="Tahoma" pitchFamily="34" charset="0"/>
                <a:ea typeface="+mn-ea"/>
                <a:cs typeface="+mn-cs"/>
              </a:rPr>
              <a:t>Style</a:t>
            </a:r>
          </a:p>
        </p:txBody>
      </p:sp>
    </p:spTree>
    <p:extLst>
      <p:ext uri="{BB962C8B-B14F-4D97-AF65-F5344CB8AC3E}">
        <p14:creationId xmlns:p14="http://schemas.microsoft.com/office/powerpoint/2010/main" val="12910785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Name</a:t>
            </a:r>
            <a:r>
              <a:rPr lang="en-US" dirty="0">
                <a:solidFill>
                  <a:srgbClr val="FF5050"/>
                </a:solidFill>
              </a:rPr>
              <a:t> A and B </a:t>
            </a:r>
            <a:r>
              <a:rPr lang="en-US" dirty="0">
                <a:solidFill>
                  <a:srgbClr val="CC66FF"/>
                </a:solidFill>
              </a:rPr>
              <a:t>and C</a:t>
            </a:r>
            <a:r>
              <a:rPr lang="en-US" dirty="0"/>
              <a: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715000"/>
          </a:xfrm>
          <a:prstGeom prst="rect">
            <a:avLst/>
          </a:prstGeom>
          <a:noFill/>
          <a:ln w="38100">
            <a:solidFill>
              <a:srgbClr val="FF505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18288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A</a:t>
            </a:r>
          </a:p>
        </p:txBody>
      </p:sp>
      <p:sp>
        <p:nvSpPr>
          <p:cNvPr id="6" name="Rectangle 5"/>
          <p:cNvSpPr/>
          <p:nvPr/>
        </p:nvSpPr>
        <p:spPr>
          <a:xfrm>
            <a:off x="2286000" y="2667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99FFCC"/>
                </a:solidFill>
                <a:effectLst>
                  <a:outerShdw blurRad="50800" algn="tl" rotWithShape="0">
                    <a:srgbClr val="000000"/>
                  </a:outerShdw>
                </a:effectLst>
                <a:uLnTx/>
                <a:uFillTx/>
                <a:latin typeface="Tahoma" pitchFamily="34" charset="0"/>
                <a:ea typeface="+mn-ea"/>
                <a:cs typeface="+mn-cs"/>
              </a:rPr>
              <a:t>B</a:t>
            </a:r>
          </a:p>
        </p:txBody>
      </p:sp>
      <p:sp>
        <p:nvSpPr>
          <p:cNvPr id="7" name="Rectangle 6"/>
          <p:cNvSpPr/>
          <p:nvPr/>
        </p:nvSpPr>
        <p:spPr>
          <a:xfrm>
            <a:off x="7162996" y="860316"/>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
        <p:nvSpPr>
          <p:cNvPr id="9" name="Oval 8"/>
          <p:cNvSpPr/>
          <p:nvPr/>
        </p:nvSpPr>
        <p:spPr bwMode="auto">
          <a:xfrm>
            <a:off x="5410200" y="-152400"/>
            <a:ext cx="45719" cy="7620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ight Brace 9"/>
          <p:cNvSpPr/>
          <p:nvPr/>
        </p:nvSpPr>
        <p:spPr bwMode="auto">
          <a:xfrm rot="17526592">
            <a:off x="4435706" y="-672381"/>
            <a:ext cx="914400" cy="7443546"/>
          </a:xfrm>
          <a:prstGeom prst="rightBrace">
            <a:avLst/>
          </a:prstGeom>
          <a:noFill/>
          <a:ln w="28575" cap="flat" cmpd="sng" algn="ctr">
            <a:solidFill>
              <a:schemeClr val="tx1"/>
            </a:solidFill>
            <a:prstDash val="solid"/>
            <a:round/>
            <a:headEnd type="none" w="med" len="med"/>
            <a:tailEnd type="none" w="med" len="med"/>
          </a:ln>
          <a:effectLst>
            <a:glow rad="127000">
              <a:srgbClr val="CC66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11"/>
          <p:cNvSpPr/>
          <p:nvPr/>
        </p:nvSpPr>
        <p:spPr>
          <a:xfrm>
            <a:off x="4860884" y="1813173"/>
            <a:ext cx="595035" cy="830997"/>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28575" cmpd="sng">
                  <a:solidFill>
                    <a:srgbClr val="FFFFFF"/>
                  </a:solidFill>
                  <a:prstDash val="solid"/>
                  <a:miter lim="800000"/>
                </a:ln>
                <a:solidFill>
                  <a:srgbClr val="CC66FF"/>
                </a:solidFill>
                <a:effectLst>
                  <a:outerShdw blurRad="50800" algn="tl" rotWithShape="0">
                    <a:srgbClr val="000000"/>
                  </a:outerShdw>
                </a:effectLst>
                <a:uLnTx/>
                <a:uFillTx/>
                <a:latin typeface="Tahoma" pitchFamily="34" charset="0"/>
                <a:ea typeface="+mn-ea"/>
                <a:cs typeface="+mn-cs"/>
              </a:rPr>
              <a:t>C</a:t>
            </a:r>
            <a:endParaRPr kumimoji="0" lang="en-US" sz="4800" b="0" i="0" u="none" strike="noStrike" kern="1200" cap="none" spc="0" normalizeH="0" baseline="0" noProof="0" dirty="0">
              <a:ln w="28575" cmpd="sng">
                <a:solidFill>
                  <a:srgbClr val="FFFFFF"/>
                </a:solidFill>
                <a:prstDash val="solid"/>
                <a:miter lim="800000"/>
              </a:ln>
              <a:solidFill>
                <a:srgbClr val="CC66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207304" y="1395855"/>
            <a:ext cx="2632452"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Stigma</a:t>
            </a:r>
          </a:p>
        </p:txBody>
      </p:sp>
      <p:sp>
        <p:nvSpPr>
          <p:cNvPr id="8" name="Rectangle 7"/>
          <p:cNvSpPr/>
          <p:nvPr/>
        </p:nvSpPr>
        <p:spPr>
          <a:xfrm>
            <a:off x="1654924" y="2895600"/>
            <a:ext cx="1931939"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99FFCC"/>
                </a:solidFill>
                <a:effectLst>
                  <a:outerShdw blurRad="50800" algn="tl" rotWithShape="0">
                    <a:srgbClr val="000000"/>
                  </a:outerShdw>
                </a:effectLst>
                <a:uLnTx/>
                <a:uFillTx/>
                <a:latin typeface="Tahoma" pitchFamily="34" charset="0"/>
                <a:ea typeface="+mn-ea"/>
                <a:cs typeface="+mn-cs"/>
              </a:rPr>
              <a:t>Style</a:t>
            </a:r>
          </a:p>
        </p:txBody>
      </p:sp>
      <p:sp>
        <p:nvSpPr>
          <p:cNvPr id="11" name="Rectangle 10"/>
          <p:cNvSpPr/>
          <p:nvPr/>
        </p:nvSpPr>
        <p:spPr>
          <a:xfrm>
            <a:off x="5436426" y="2110770"/>
            <a:ext cx="3254417"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CC66FF"/>
                  </a:solidFill>
                  <a:prstDash val="solid"/>
                  <a:miter lim="800000"/>
                </a:ln>
                <a:solidFill>
                  <a:srgbClr val="FFFFFF"/>
                </a:solidFill>
                <a:effectLst>
                  <a:outerShdw blurRad="50800" algn="tl" rotWithShape="0">
                    <a:srgbClr val="000000"/>
                  </a:outerShdw>
                </a:effectLst>
                <a:uLnTx/>
                <a:uFillTx/>
                <a:latin typeface="Tahoma" pitchFamily="34" charset="0"/>
                <a:ea typeface="+mn-ea"/>
                <a:cs typeface="+mn-cs"/>
              </a:rPr>
              <a:t>Pistil</a:t>
            </a:r>
          </a:p>
        </p:txBody>
      </p:sp>
    </p:spTree>
    <p:extLst>
      <p:ext uri="{BB962C8B-B14F-4D97-AF65-F5344CB8AC3E}">
        <p14:creationId xmlns:p14="http://schemas.microsoft.com/office/powerpoint/2010/main" val="262624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17 -0.00046 C 0.00364 0.01436 0.00208 0.00579 0.00364 0.0257 C 0.0033 0.03542 0.00312 0.04561 0.00243 0.05533 C 0.00191 0.06181 -0.00104 0.06945 -0.00226 0.0757 C -0.00521 0.09028 -0.00834 0.10996 -0.01875 0.11875 C -0.02535 0.13287 -0.0408 0.13496 -0.05226 0.1375 C -0.06059 0.14121 -0.06927 0.14375 -0.07778 0.14699 C -0.08247 0.14861 -0.08768 0.14861 -0.09184 0.15162 C -0.10139 0.15857 -0.11007 0.16991 -0.12084 0.17315 C -0.12709 0.18195 -0.13646 0.18889 -0.14288 0.19815 C -0.14323 0.19954 -0.14358 0.20139 -0.1441 0.20255 C -0.14479 0.2044 -0.14584 0.20579 -0.14636 0.20741 C -0.14879 0.21621 -0.15035 0.22593 -0.15226 0.23519 C -0.15052 0.25811 -0.14722 0.2713 -0.13247 0.28496 C -0.12674 0.29005 -0.11927 0.29398 -0.11268 0.29699 C -0.1099 0.29838 -0.10347 0.30047 -0.10347 0.30047 C -0.09341 0.29838 -0.08716 0.29236 -0.07778 0.28797 C -0.07657 0.28611 -0.07518 0.28519 -0.07431 0.28311 C -0.07257 0.2794 -0.06962 0.27061 -0.06962 0.27061 C -0.06858 0.26505 -0.06719 0.25949 -0.06615 0.25371 C -0.06667 0.24769 -0.06684 0.23982 -0.06858 0.2338 C -0.07032 0.22732 -0.07327 0.22292 -0.07674 0.21829 C -0.07882 0.21551 -0.08038 0.21181 -0.08247 0.20903 C -0.08959 0.19954 -0.09966 0.1963 -0.1092 0.19329 C -0.11858 0.18449 -0.13872 0.18635 -0.14879 0.18565 C -0.16042 0.18311 -0.17188 0.18195 -0.18368 0.18079 C -0.21233 0.18311 -0.20903 0.1838 -0.2441 0.18079 C -0.25313 0.1801 -0.26285 0.17361 -0.27205 0.17176 C -0.279 0.16829 -0.28559 0.1669 -0.29288 0.16551 C -0.29913 0.16135 -0.30504 0.16065 -0.31146 0.15764 C -0.3158 0.15232 -0.3224 0.15047 -0.32778 0.14699 C -0.32986 0.14422 -0.33091 0.14236 -0.33368 0.14074 C -0.33594 0.13936 -0.34063 0.1375 -0.34063 0.1375 C -0.34618 0.13033 -0.35504 0.12292 -0.3592 0.11412 C -0.3632 0.10648 -0.36597 0.09885 -0.36962 0.09098 C -0.37118 0.08287 -0.37205 0.07338 -0.37674 0.06783 C -0.37882 0.05857 -0.38472 0.04792 -0.39063 0.04306 C -0.39236 0.03635 -0.39375 0.03635 -0.39757 0.03218 C -0.42118 0.00625 -0.41962 0.01505 -0.46042 0.01366 C -0.46597 0.01181 -0.47136 0.00973 -0.47674 0.00741 C -0.48282 0.00162 -0.48768 0.00648 -0.4941 0.00903 C -0.50729 0.01436 -0.52049 0.01898 -0.53368 0.02431 C -0.53802 0.03056 -0.54115 0.0301 -0.54532 0.03496 C -0.55191 0.04306 -0.55747 0.05394 -0.56511 0.05996 C -0.56927 0.06343 -0.57466 0.06436 -0.579 0.06783 C -0.58507 0.07246 -0.58976 0.07732 -0.59636 0.08033 C -0.60018 0.08496 -0.60469 0.08843 -0.6092 0.0926 C -0.61476 0.09723 -0.61771 0.10648 -0.62309 0.11111 C -0.62448 0.11667 -0.62691 0.11875 -0.629 0.12361 C -0.63403 0.13565 -0.6375 0.14861 -0.63941 0.1625 C -0.63872 0.1794 -0.64219 0.19445 -0.63125 0.20394 C -0.62639 0.21459 -0.62032 0.22223 -0.61268 0.22894 C -0.60955 0.23172 -0.60226 0.2338 -0.60226 0.2338 C -0.59653 0.24098 -0.58854 0.24306 -0.58125 0.24607 C -0.57413 0.24861 -0.56771 0.25301 -0.56042 0.2551 C -0.55677 0.25857 -0.554 0.25996 -0.54983 0.26158 C -0.53959 0.27107 -0.53646 0.2838 -0.53247 0.29885 C -0.53351 0.31945 -0.53299 0.32269 -0.53837 0.33727 C -0.54011 0.34236 -0.54757 0.34838 -0.54757 0.34838 C -0.55104 0.34769 -0.55452 0.34769 -0.55799 0.34699 C -0.56441 0.34514 -0.56927 0.33866 -0.57552 0.33588 C -0.58091 0.32824 -0.58594 0.32385 -0.59063 0.31436 C -0.58872 0.30718 -0.58663 0.30695 -0.58125 0.3051 C -0.56736 0.30047 -0.55365 0.29375 -0.53941 0.29098 C -0.53629 0.29121 -0.53316 0.29167 -0.53021 0.2926 C -0.52778 0.29329 -0.52309 0.29561 -0.52309 0.29561 C -0.52153 0.29885 -0.52049 0.30255 -0.51858 0.3051 C -0.51667 0.30741 -0.51268 0.3125 -0.51268 0.3125 C -0.51216 0.31621 -0.51129 0.31968 -0.51042 0.32338 C -0.50972 0.32639 -0.50799 0.33287 -0.50799 0.33287 C -0.50695 0.3544 -0.50625 0.36297 -0.49288 0.37477 C -0.47969 0.37338 -0.46927 0.37107 -0.45695 0.36528 C -0.44948 0.37477 -0.44202 0.39676 -0.43247 0.40116 C -0.42865 0.40857 -0.42379 0.41343 -0.41736 0.41667 C -0.41424 0.42292 -0.40972 0.42338 -0.40452 0.4257 C -0.4007 0.43148 -0.39549 0.43033 -0.39063 0.43357 C -0.38125 0.43982 -0.37153 0.4419 -0.36146 0.44584 C -0.35504 0.45533 -0.34393 0.46459 -0.33472 0.4676 C -0.33073 0.4713 -0.32309 0.48033 -0.31858 0.48311 C -0.29983 0.49584 -0.28004 0.50648 -0.2592 0.51273 C -0.25417 0.51736 -0.25747 0.51482 -0.25226 0.51736 C -0.25 0.51829 -0.24532 0.52037 -0.24532 0.52037 C -0.24202 0.52477 -0.23872 0.52431 -0.23472 0.52686 C -0.22327 0.53426 -0.21025 0.53519 -0.19757 0.53727 C -0.19532 0.53866 -0.19288 0.53959 -0.19063 0.54051 C -0.18663 0.5426 -0.18542 0.54676 -0.18125 0.54838 C -0.17795 0.55324 -0.17552 0.55463 -0.17084 0.55602 C -0.16719 0.55949 -0.16563 0.56227 -0.16146 0.56366 C -0.14931 0.575 -0.13316 0.58056 -0.11962 0.58866 C -0.11511 0.59121 -0.11042 0.5926 -0.10573 0.59468 C -0.10347 0.59584 -0.09879 0.59815 -0.09879 0.59815 C -0.09514 0.60278 -0.09028 0.60417 -0.08594 0.60741 C -0.08247 0.60949 -0.07934 0.61297 -0.07552 0.61505 C -0.06597 0.62037 -0.05452 0.62107 -0.04532 0.62755 C -0.0441 0.62848 -0.04288 0.62917 -0.04202 0.63056 C -0.04097 0.63125 -0.04045 0.63311 -0.03941 0.6338 C -0.03733 0.63519 -0.03472 0.63519 -0.03247 0.63658 C -0.02309 0.64306 -0.01389 0.64885 -0.00452 0.65533 C 0.00538 0.66204 0.01857 0.66204 0.02916 0.66621 C 0.03021 0.66713 0.03142 0.66829 0.03264 0.66945 C 0.03368 0.67014 0.03507 0.66968 0.03611 0.67084 C 0.04514 0.67778 0.03142 0.67084 0.04184 0.6757 C 0.04618 0.68449 0.05434 0.68588 0.06163 0.68936 C 0.06927 0.69329 0.07569 0.69954 0.08385 0.70162 C 0.09062 0.70764 0.09566 0.71158 0.10364 0.71436 C 0.11041 0.72037 0.11996 0.72292 0.12795 0.72523 C 0.13246 0.72917 0.13784 0.73056 0.14305 0.73264 C 0.14843 0.74005 0.1559 0.74074 0.16284 0.74352 C 0.16718 0.74537 0.17135 0.74815 0.17569 0.75 C 0.18385 0.75348 0.19288 0.75417 0.20121 0.75764 C 0.20625 0.76436 0.21232 0.76644 0.21875 0.76991 C 0.22899 0.77593 0.23941 0.77986 0.25017 0.78403 C 0.25416 0.78982 0.25937 0.78982 0.26528 0.7919 C 0.27309 0.79468 0.28055 0.79746 0.28854 0.79954 C 0.29045 0.79885 0.29288 0.8 0.29427 0.79815 C 0.29514 0.79676 0.29305 0.79491 0.29201 0.79468 C 0.28958 0.79422 0.28732 0.79607 0.28489 0.7963 C 0.28732 0.79746 0.28958 0.79861 0.29201 0.79954 C 0.29305 0.8 0.2934 0.80209 0.29427 0.80278 C 0.29531 0.80348 0.29653 0.80348 0.29774 0.80417 C 0.29705 0.80556 0.29514 0.80695 0.29548 0.80903 C 0.29583 0.81088 0.29896 0.81181 0.29896 0.81181 C 0.30156 0.80672 0.3026 0.8044 0.30712 0.80278 C 0.30989 0.79885 0.30937 0.80093 0.30937 0.7963 " pathEditMode="relative" ptsTypes="fffffffffffffffffffffffffffffffffffffffffffffffffffffffffffffffffffffffffffffffffffffffffffffffffffffffffffffffffffffffffffA">
                                      <p:cBhvr>
                                        <p:cTn id="6"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THE</a:t>
                      </a:r>
                      <a:r>
                        <a:rPr lang="en-US" baseline="0" dirty="0"/>
                        <a:t> WONDER</a:t>
                      </a:r>
                      <a:br>
                        <a:rPr lang="en-US" baseline="0" dirty="0"/>
                      </a:br>
                      <a:r>
                        <a:rPr lang="en-US" baseline="0" dirty="0"/>
                        <a:t>YEARS</a:t>
                      </a:r>
                      <a:endParaRPr lang="en-US" dirty="0"/>
                    </a:p>
                  </a:txBody>
                  <a:tcPr>
                    <a:noFill/>
                  </a:tcPr>
                </a:tc>
                <a:tc>
                  <a:txBody>
                    <a:bodyPr/>
                    <a:lstStyle/>
                    <a:p>
                      <a:pPr algn="ctr"/>
                      <a:r>
                        <a:rPr lang="en-US" dirty="0"/>
                        <a:t>BOYS AND GIRLS</a:t>
                      </a:r>
                    </a:p>
                  </a:txBody>
                  <a:tcPr>
                    <a:noFill/>
                  </a:tcPr>
                </a:tc>
                <a:tc>
                  <a:txBody>
                    <a:bodyPr/>
                    <a:lstStyle/>
                    <a:p>
                      <a:pPr algn="ctr"/>
                      <a:r>
                        <a:rPr lang="en-US" dirty="0"/>
                        <a:t>TOOTY</a:t>
                      </a:r>
                    </a:p>
                    <a:p>
                      <a:pPr algn="ctr"/>
                      <a:r>
                        <a:rPr lang="en-US" dirty="0"/>
                        <a:t>FRUITY</a:t>
                      </a:r>
                    </a:p>
                    <a:p>
                      <a:pPr algn="ctr"/>
                      <a:endParaRPr lang="en-US" dirty="0"/>
                    </a:p>
                  </a:txBody>
                  <a:tcPr>
                    <a:noFill/>
                  </a:tcPr>
                </a:tc>
                <a:tc>
                  <a:txBody>
                    <a:bodyPr/>
                    <a:lstStyle/>
                    <a:p>
                      <a:pPr algn="ctr"/>
                      <a:r>
                        <a:rPr lang="en-US" dirty="0"/>
                        <a:t>-Bonus-</a:t>
                      </a:r>
                      <a:r>
                        <a:rPr lang="en-US" baseline="0" dirty="0"/>
                        <a:t> </a:t>
                      </a:r>
                    </a:p>
                    <a:p>
                      <a:pPr algn="ctr"/>
                      <a:r>
                        <a:rPr lang="en-US" baseline="0" dirty="0"/>
                        <a:t>BIG BERRY</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770529" y="228598"/>
            <a:ext cx="459452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V REVIEW GAME</a:t>
            </a:r>
          </a:p>
        </p:txBody>
      </p:sp>
    </p:spTree>
    <p:extLst>
      <p:ext uri="{BB962C8B-B14F-4D97-AF65-F5344CB8AC3E}">
        <p14:creationId xmlns:p14="http://schemas.microsoft.com/office/powerpoint/2010/main" val="12830203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THE</a:t>
                      </a:r>
                      <a:r>
                        <a:rPr lang="en-US" baseline="0" dirty="0"/>
                        <a:t> WONDER</a:t>
                      </a:r>
                      <a:br>
                        <a:rPr lang="en-US" baseline="0" dirty="0"/>
                      </a:br>
                      <a:r>
                        <a:rPr lang="en-US" baseline="0" dirty="0"/>
                        <a:t>YEARS</a:t>
                      </a:r>
                      <a:endParaRPr lang="en-US" dirty="0"/>
                    </a:p>
                  </a:txBody>
                  <a:tcPr>
                    <a:noFill/>
                  </a:tcPr>
                </a:tc>
                <a:tc>
                  <a:txBody>
                    <a:bodyPr/>
                    <a:lstStyle/>
                    <a:p>
                      <a:pPr algn="ctr"/>
                      <a:r>
                        <a:rPr lang="en-US" dirty="0"/>
                        <a:t>BOYS AND GIRLS</a:t>
                      </a:r>
                    </a:p>
                  </a:txBody>
                  <a:tcPr>
                    <a:noFill/>
                  </a:tcPr>
                </a:tc>
                <a:tc>
                  <a:txBody>
                    <a:bodyPr/>
                    <a:lstStyle/>
                    <a:p>
                      <a:pPr algn="ctr"/>
                      <a:r>
                        <a:rPr lang="en-US" dirty="0">
                          <a:solidFill>
                            <a:srgbClr val="FF0000"/>
                          </a:solidFill>
                        </a:rPr>
                        <a:t>TOOTY</a:t>
                      </a:r>
                    </a:p>
                    <a:p>
                      <a:pPr algn="ctr"/>
                      <a:r>
                        <a:rPr lang="en-US" dirty="0">
                          <a:solidFill>
                            <a:srgbClr val="FF0000"/>
                          </a:solidFill>
                        </a:rPr>
                        <a:t>FRUITY</a:t>
                      </a:r>
                    </a:p>
                    <a:p>
                      <a:pPr algn="ctr"/>
                      <a:endParaRPr lang="en-US" dirty="0"/>
                    </a:p>
                  </a:txBody>
                  <a:tcPr>
                    <a:noFill/>
                  </a:tcPr>
                </a:tc>
                <a:tc>
                  <a:txBody>
                    <a:bodyPr/>
                    <a:lstStyle/>
                    <a:p>
                      <a:pPr algn="ctr"/>
                      <a:r>
                        <a:rPr lang="en-US" dirty="0"/>
                        <a:t>-Bonus-</a:t>
                      </a:r>
                      <a:r>
                        <a:rPr lang="en-US" baseline="0" dirty="0"/>
                        <a:t> </a:t>
                      </a:r>
                    </a:p>
                    <a:p>
                      <a:pPr algn="ctr"/>
                      <a:r>
                        <a:rPr lang="en-US" baseline="0" dirty="0"/>
                        <a:t>BIG BERRY</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solidFill>
                      <a:srgbClr val="990033"/>
                    </a:solid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solidFill>
                      <a:srgbClr val="990033"/>
                    </a:solid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solidFill>
                      <a:srgbClr val="990033"/>
                    </a:solid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solidFill>
                      <a:srgbClr val="990033"/>
                    </a:solid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solidFill>
                      <a:srgbClr val="990033"/>
                    </a:solid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770529" y="228598"/>
            <a:ext cx="459452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V REVIEW GAME</a:t>
            </a:r>
          </a:p>
        </p:txBody>
      </p:sp>
    </p:spTree>
    <p:extLst>
      <p:ext uri="{BB962C8B-B14F-4D97-AF65-F5344CB8AC3E}">
        <p14:creationId xmlns:p14="http://schemas.microsoft.com/office/powerpoint/2010/main" val="379588118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1042" name="Rectangle 2"/>
          <p:cNvSpPr>
            <a:spLocks noGrp="1" noChangeArrowheads="1"/>
          </p:cNvSpPr>
          <p:nvPr>
            <p:ph type="body" idx="1"/>
          </p:nvPr>
        </p:nvSpPr>
        <p:spPr>
          <a:xfrm>
            <a:off x="228600" y="152400"/>
            <a:ext cx="8458200" cy="5826125"/>
          </a:xfrm>
        </p:spPr>
        <p:txBody>
          <a:bodyPr/>
          <a:lstStyle/>
          <a:p>
            <a:pPr eaLnBrk="1" hangingPunct="1">
              <a:defRPr/>
            </a:pPr>
            <a:r>
              <a:rPr lang="en-US" dirty="0"/>
              <a:t>Flowers attract pollinators through all of the following except…</a:t>
            </a:r>
          </a:p>
          <a:p>
            <a:pPr marL="457200" lvl="1" indent="0" eaLnBrk="1" hangingPunct="1">
              <a:buNone/>
              <a:defRPr/>
            </a:pPr>
            <a:r>
              <a:rPr lang="en-US" sz="3200" dirty="0">
                <a:solidFill>
                  <a:srgbClr val="FF5050"/>
                </a:solidFill>
              </a:rPr>
              <a:t>A.) </a:t>
            </a:r>
            <a:r>
              <a:rPr lang="en-US" sz="3200" dirty="0">
                <a:solidFill>
                  <a:schemeClr val="bg1"/>
                </a:solidFill>
              </a:rPr>
              <a:t>Fragrance (smell)</a:t>
            </a:r>
          </a:p>
          <a:p>
            <a:pPr marL="457200" lvl="1" indent="0" eaLnBrk="1" hangingPunct="1">
              <a:buNone/>
              <a:defRPr/>
            </a:pPr>
            <a:r>
              <a:rPr lang="en-US" sz="3200" dirty="0">
                <a:solidFill>
                  <a:srgbClr val="FFFF99"/>
                </a:solidFill>
              </a:rPr>
              <a:t>B.) </a:t>
            </a:r>
            <a:r>
              <a:rPr lang="en-US" sz="3200" dirty="0">
                <a:solidFill>
                  <a:schemeClr val="bg1"/>
                </a:solidFill>
              </a:rPr>
              <a:t>Nectar (food)</a:t>
            </a:r>
          </a:p>
          <a:p>
            <a:pPr marL="457200" lvl="1" indent="0" eaLnBrk="1" hangingPunct="1">
              <a:buNone/>
              <a:defRPr/>
            </a:pPr>
            <a:r>
              <a:rPr lang="en-US" sz="3200" dirty="0">
                <a:solidFill>
                  <a:schemeClr val="accent1">
                    <a:lumMod val="60000"/>
                    <a:lumOff val="40000"/>
                  </a:schemeClr>
                </a:solidFill>
              </a:rPr>
              <a:t>C.) </a:t>
            </a:r>
            <a:r>
              <a:rPr lang="en-US" sz="3200" dirty="0">
                <a:solidFill>
                  <a:schemeClr val="bg1"/>
                </a:solidFill>
              </a:rPr>
              <a:t>Storms (wind)</a:t>
            </a:r>
          </a:p>
          <a:p>
            <a:pPr marL="457200" lvl="1" indent="0" eaLnBrk="1" hangingPunct="1">
              <a:buNone/>
              <a:defRPr/>
            </a:pPr>
            <a:r>
              <a:rPr lang="en-US" sz="3200" dirty="0">
                <a:solidFill>
                  <a:srgbClr val="FF0000"/>
                </a:solidFill>
              </a:rPr>
              <a:t>D.) </a:t>
            </a:r>
            <a:r>
              <a:rPr lang="en-US" sz="3200" dirty="0">
                <a:solidFill>
                  <a:schemeClr val="bg1"/>
                </a:solidFill>
              </a:rPr>
              <a:t>Colors (sight)</a:t>
            </a:r>
          </a:p>
        </p:txBody>
      </p:sp>
      <p:sp>
        <p:nvSpPr>
          <p:cNvPr id="10071043"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4208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90600"/>
            <a:ext cx="4038600" cy="5562600"/>
          </a:xfrm>
          <a:prstGeom prst="rect">
            <a:avLst/>
          </a:prstGeom>
          <a:noFill/>
          <a:ln w="57150" algn="ctr">
            <a:solidFill>
              <a:srgbClr val="990033"/>
            </a:solidFill>
            <a:miter lim="800000"/>
            <a:headEnd/>
            <a:tailEnd/>
          </a:ln>
          <a:extLst>
            <a:ext uri="{909E8E84-426E-40DD-AFC4-6F175D3DCCD1}">
              <a14:hiddenFill xmlns:a14="http://schemas.microsoft.com/office/drawing/2010/main">
                <a:solidFill>
                  <a:srgbClr val="FFFFFF"/>
                </a:solidFill>
              </a14:hiddenFill>
            </a:ext>
          </a:extLst>
        </p:spPr>
      </p:pic>
      <p:pic>
        <p:nvPicPr>
          <p:cNvPr id="11266" name="Picture 2" descr="http://www.theairquality.com/wp-content/uploads/2010/05/bee-collecting-pol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 y="3771901"/>
            <a:ext cx="4333875" cy="2781299"/>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031862" y="9906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Tree>
    <p:extLst>
      <p:ext uri="{BB962C8B-B14F-4D97-AF65-F5344CB8AC3E}">
        <p14:creationId xmlns:p14="http://schemas.microsoft.com/office/powerpoint/2010/main" val="517517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t>Identify this tree.</a:t>
            </a:r>
          </a:p>
        </p:txBody>
      </p:sp>
      <p:pic>
        <p:nvPicPr>
          <p:cNvPr id="1026" name="Picture 2" descr="http://jc-schools.net/wps/images/WhitePine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686426"/>
          </a:xfrm>
          <a:prstGeom prst="rect">
            <a:avLst/>
          </a:prstGeom>
          <a:noFill/>
          <a:ln w="5715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5" name="Picture 5" descr="WPI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3591671" cy="3429000"/>
          </a:xfrm>
          <a:prstGeom prst="rect">
            <a:avLst/>
          </a:prstGeom>
          <a:noFill/>
          <a:ln w="12700">
            <a:solidFill>
              <a:srgbClr val="339933"/>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609600" y="3733800"/>
            <a:ext cx="1752600" cy="76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6" name="Freeform 5"/>
          <p:cNvSpPr/>
          <p:nvPr/>
        </p:nvSpPr>
        <p:spPr bwMode="auto">
          <a:xfrm>
            <a:off x="574158" y="3634313"/>
            <a:ext cx="1733107" cy="896097"/>
          </a:xfrm>
          <a:custGeom>
            <a:avLst/>
            <a:gdLst>
              <a:gd name="connsiteX0" fmla="*/ 680484 w 1733107"/>
              <a:gd name="connsiteY0" fmla="*/ 12654 h 896097"/>
              <a:gd name="connsiteX1" fmla="*/ 340242 w 1733107"/>
              <a:gd name="connsiteY1" fmla="*/ 12654 h 896097"/>
              <a:gd name="connsiteX2" fmla="*/ 276447 w 1733107"/>
              <a:gd name="connsiteY2" fmla="*/ 33920 h 896097"/>
              <a:gd name="connsiteX3" fmla="*/ 244549 w 1733107"/>
              <a:gd name="connsiteY3" fmla="*/ 44552 h 896097"/>
              <a:gd name="connsiteX4" fmla="*/ 212651 w 1733107"/>
              <a:gd name="connsiteY4" fmla="*/ 76450 h 896097"/>
              <a:gd name="connsiteX5" fmla="*/ 191386 w 1733107"/>
              <a:gd name="connsiteY5" fmla="*/ 118980 h 896097"/>
              <a:gd name="connsiteX6" fmla="*/ 159489 w 1733107"/>
              <a:gd name="connsiteY6" fmla="*/ 140245 h 896097"/>
              <a:gd name="connsiteX7" fmla="*/ 138223 w 1733107"/>
              <a:gd name="connsiteY7" fmla="*/ 161510 h 896097"/>
              <a:gd name="connsiteX8" fmla="*/ 127591 w 1733107"/>
              <a:gd name="connsiteY8" fmla="*/ 193408 h 896097"/>
              <a:gd name="connsiteX9" fmla="*/ 106326 w 1733107"/>
              <a:gd name="connsiteY9" fmla="*/ 225306 h 896097"/>
              <a:gd name="connsiteX10" fmla="*/ 85061 w 1733107"/>
              <a:gd name="connsiteY10" fmla="*/ 310366 h 896097"/>
              <a:gd name="connsiteX11" fmla="*/ 42530 w 1733107"/>
              <a:gd name="connsiteY11" fmla="*/ 437957 h 896097"/>
              <a:gd name="connsiteX12" fmla="*/ 21265 w 1733107"/>
              <a:gd name="connsiteY12" fmla="*/ 512385 h 896097"/>
              <a:gd name="connsiteX13" fmla="*/ 0 w 1733107"/>
              <a:gd name="connsiteY13" fmla="*/ 576180 h 896097"/>
              <a:gd name="connsiteX14" fmla="*/ 10633 w 1733107"/>
              <a:gd name="connsiteY14" fmla="*/ 714403 h 896097"/>
              <a:gd name="connsiteX15" fmla="*/ 63795 w 1733107"/>
              <a:gd name="connsiteY15" fmla="*/ 767566 h 896097"/>
              <a:gd name="connsiteX16" fmla="*/ 106326 w 1733107"/>
              <a:gd name="connsiteY16" fmla="*/ 820729 h 896097"/>
              <a:gd name="connsiteX17" fmla="*/ 138223 w 1733107"/>
              <a:gd name="connsiteY17" fmla="*/ 841994 h 896097"/>
              <a:gd name="connsiteX18" fmla="*/ 244549 w 1733107"/>
              <a:gd name="connsiteY18" fmla="*/ 873892 h 896097"/>
              <a:gd name="connsiteX19" fmla="*/ 467833 w 1733107"/>
              <a:gd name="connsiteY19" fmla="*/ 852627 h 896097"/>
              <a:gd name="connsiteX20" fmla="*/ 499730 w 1733107"/>
              <a:gd name="connsiteY20" fmla="*/ 841994 h 896097"/>
              <a:gd name="connsiteX21" fmla="*/ 712382 w 1733107"/>
              <a:gd name="connsiteY21" fmla="*/ 852627 h 896097"/>
              <a:gd name="connsiteX22" fmla="*/ 744279 w 1733107"/>
              <a:gd name="connsiteY22" fmla="*/ 863259 h 896097"/>
              <a:gd name="connsiteX23" fmla="*/ 946298 w 1733107"/>
              <a:gd name="connsiteY23" fmla="*/ 852627 h 896097"/>
              <a:gd name="connsiteX24" fmla="*/ 1041991 w 1733107"/>
              <a:gd name="connsiteY24" fmla="*/ 841994 h 896097"/>
              <a:gd name="connsiteX25" fmla="*/ 1233377 w 1733107"/>
              <a:gd name="connsiteY25" fmla="*/ 863259 h 896097"/>
              <a:gd name="connsiteX26" fmla="*/ 1392865 w 1733107"/>
              <a:gd name="connsiteY26" fmla="*/ 873892 h 896097"/>
              <a:gd name="connsiteX27" fmla="*/ 1456661 w 1733107"/>
              <a:gd name="connsiteY27" fmla="*/ 895157 h 896097"/>
              <a:gd name="connsiteX28" fmla="*/ 1531089 w 1733107"/>
              <a:gd name="connsiteY28" fmla="*/ 873892 h 896097"/>
              <a:gd name="connsiteX29" fmla="*/ 1605516 w 1733107"/>
              <a:gd name="connsiteY29" fmla="*/ 852627 h 896097"/>
              <a:gd name="connsiteX30" fmla="*/ 1626782 w 1733107"/>
              <a:gd name="connsiteY30" fmla="*/ 831361 h 896097"/>
              <a:gd name="connsiteX31" fmla="*/ 1648047 w 1733107"/>
              <a:gd name="connsiteY31" fmla="*/ 799464 h 896097"/>
              <a:gd name="connsiteX32" fmla="*/ 1679944 w 1733107"/>
              <a:gd name="connsiteY32" fmla="*/ 778199 h 896097"/>
              <a:gd name="connsiteX33" fmla="*/ 1690577 w 1733107"/>
              <a:gd name="connsiteY33" fmla="*/ 746301 h 896097"/>
              <a:gd name="connsiteX34" fmla="*/ 1733107 w 1733107"/>
              <a:gd name="connsiteY34" fmla="*/ 682506 h 896097"/>
              <a:gd name="connsiteX35" fmla="*/ 1711842 w 1733107"/>
              <a:gd name="connsiteY35" fmla="*/ 576180 h 896097"/>
              <a:gd name="connsiteX36" fmla="*/ 1690577 w 1733107"/>
              <a:gd name="connsiteY36" fmla="*/ 512385 h 896097"/>
              <a:gd name="connsiteX37" fmla="*/ 1669312 w 1733107"/>
              <a:gd name="connsiteY37" fmla="*/ 427324 h 896097"/>
              <a:gd name="connsiteX38" fmla="*/ 1648047 w 1733107"/>
              <a:gd name="connsiteY38" fmla="*/ 395427 h 896097"/>
              <a:gd name="connsiteX39" fmla="*/ 1605516 w 1733107"/>
              <a:gd name="connsiteY39" fmla="*/ 320999 h 896097"/>
              <a:gd name="connsiteX40" fmla="*/ 1562986 w 1733107"/>
              <a:gd name="connsiteY40" fmla="*/ 257203 h 896097"/>
              <a:gd name="connsiteX41" fmla="*/ 1552354 w 1733107"/>
              <a:gd name="connsiteY41" fmla="*/ 225306 h 896097"/>
              <a:gd name="connsiteX42" fmla="*/ 1488558 w 1733107"/>
              <a:gd name="connsiteY42" fmla="*/ 182775 h 896097"/>
              <a:gd name="connsiteX43" fmla="*/ 1403498 w 1733107"/>
              <a:gd name="connsiteY43" fmla="*/ 150878 h 896097"/>
              <a:gd name="connsiteX44" fmla="*/ 1307805 w 1733107"/>
              <a:gd name="connsiteY44" fmla="*/ 118980 h 896097"/>
              <a:gd name="connsiteX45" fmla="*/ 1275907 w 1733107"/>
              <a:gd name="connsiteY45" fmla="*/ 97715 h 896097"/>
              <a:gd name="connsiteX46" fmla="*/ 1233377 w 1733107"/>
              <a:gd name="connsiteY46" fmla="*/ 87082 h 896097"/>
              <a:gd name="connsiteX47" fmla="*/ 1148316 w 1733107"/>
              <a:gd name="connsiteY47" fmla="*/ 65817 h 896097"/>
              <a:gd name="connsiteX48" fmla="*/ 967563 w 1733107"/>
              <a:gd name="connsiteY48" fmla="*/ 76450 h 896097"/>
              <a:gd name="connsiteX49" fmla="*/ 871870 w 1733107"/>
              <a:gd name="connsiteY49" fmla="*/ 65817 h 896097"/>
              <a:gd name="connsiteX50" fmla="*/ 839972 w 1733107"/>
              <a:gd name="connsiteY50" fmla="*/ 55185 h 896097"/>
              <a:gd name="connsiteX51" fmla="*/ 637954 w 1733107"/>
              <a:gd name="connsiteY51" fmla="*/ 44552 h 896097"/>
              <a:gd name="connsiteX52" fmla="*/ 563526 w 1733107"/>
              <a:gd name="connsiteY52" fmla="*/ 33920 h 896097"/>
              <a:gd name="connsiteX53" fmla="*/ 520995 w 1733107"/>
              <a:gd name="connsiteY53" fmla="*/ 23287 h 89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33107" h="896097">
                <a:moveTo>
                  <a:pt x="680484" y="12654"/>
                </a:moveTo>
                <a:cubicBezTo>
                  <a:pt x="532647" y="-785"/>
                  <a:pt x="520158" y="-7337"/>
                  <a:pt x="340242" y="12654"/>
                </a:cubicBezTo>
                <a:cubicBezTo>
                  <a:pt x="317964" y="15129"/>
                  <a:pt x="297712" y="26832"/>
                  <a:pt x="276447" y="33920"/>
                </a:cubicBezTo>
                <a:lnTo>
                  <a:pt x="244549" y="44552"/>
                </a:lnTo>
                <a:cubicBezTo>
                  <a:pt x="233916" y="55185"/>
                  <a:pt x="221391" y="64214"/>
                  <a:pt x="212651" y="76450"/>
                </a:cubicBezTo>
                <a:cubicBezTo>
                  <a:pt x="203438" y="89348"/>
                  <a:pt x="201533" y="106804"/>
                  <a:pt x="191386" y="118980"/>
                </a:cubicBezTo>
                <a:cubicBezTo>
                  <a:pt x="183205" y="128797"/>
                  <a:pt x="169467" y="132262"/>
                  <a:pt x="159489" y="140245"/>
                </a:cubicBezTo>
                <a:cubicBezTo>
                  <a:pt x="151661" y="146507"/>
                  <a:pt x="145312" y="154422"/>
                  <a:pt x="138223" y="161510"/>
                </a:cubicBezTo>
                <a:cubicBezTo>
                  <a:pt x="134679" y="172143"/>
                  <a:pt x="132603" y="183383"/>
                  <a:pt x="127591" y="193408"/>
                </a:cubicBezTo>
                <a:cubicBezTo>
                  <a:pt x="121876" y="204838"/>
                  <a:pt x="110693" y="213297"/>
                  <a:pt x="106326" y="225306"/>
                </a:cubicBezTo>
                <a:cubicBezTo>
                  <a:pt x="96338" y="252772"/>
                  <a:pt x="94303" y="282640"/>
                  <a:pt x="85061" y="310366"/>
                </a:cubicBezTo>
                <a:lnTo>
                  <a:pt x="42530" y="437957"/>
                </a:lnTo>
                <a:cubicBezTo>
                  <a:pt x="6803" y="545137"/>
                  <a:pt x="61312" y="378896"/>
                  <a:pt x="21265" y="512385"/>
                </a:cubicBezTo>
                <a:cubicBezTo>
                  <a:pt x="14824" y="533855"/>
                  <a:pt x="0" y="576180"/>
                  <a:pt x="0" y="576180"/>
                </a:cubicBezTo>
                <a:cubicBezTo>
                  <a:pt x="3544" y="622254"/>
                  <a:pt x="2117" y="668984"/>
                  <a:pt x="10633" y="714403"/>
                </a:cubicBezTo>
                <a:cubicBezTo>
                  <a:pt x="16262" y="744424"/>
                  <a:pt x="43989" y="751721"/>
                  <a:pt x="63795" y="767566"/>
                </a:cubicBezTo>
                <a:cubicBezTo>
                  <a:pt x="116409" y="809656"/>
                  <a:pt x="51059" y="765461"/>
                  <a:pt x="106326" y="820729"/>
                </a:cubicBezTo>
                <a:cubicBezTo>
                  <a:pt x="115362" y="829765"/>
                  <a:pt x="126546" y="836804"/>
                  <a:pt x="138223" y="841994"/>
                </a:cubicBezTo>
                <a:cubicBezTo>
                  <a:pt x="171501" y="856784"/>
                  <a:pt x="209205" y="865056"/>
                  <a:pt x="244549" y="873892"/>
                </a:cubicBezTo>
                <a:cubicBezTo>
                  <a:pt x="341403" y="867838"/>
                  <a:pt x="387997" y="872586"/>
                  <a:pt x="467833" y="852627"/>
                </a:cubicBezTo>
                <a:cubicBezTo>
                  <a:pt x="478706" y="849909"/>
                  <a:pt x="489098" y="845538"/>
                  <a:pt x="499730" y="841994"/>
                </a:cubicBezTo>
                <a:cubicBezTo>
                  <a:pt x="570614" y="845538"/>
                  <a:pt x="641676" y="846479"/>
                  <a:pt x="712382" y="852627"/>
                </a:cubicBezTo>
                <a:cubicBezTo>
                  <a:pt x="723547" y="853598"/>
                  <a:pt x="733072" y="863259"/>
                  <a:pt x="744279" y="863259"/>
                </a:cubicBezTo>
                <a:cubicBezTo>
                  <a:pt x="811712" y="863259"/>
                  <a:pt x="878958" y="856171"/>
                  <a:pt x="946298" y="852627"/>
                </a:cubicBezTo>
                <a:cubicBezTo>
                  <a:pt x="978196" y="849083"/>
                  <a:pt x="1009897" y="841994"/>
                  <a:pt x="1041991" y="841994"/>
                </a:cubicBezTo>
                <a:cubicBezTo>
                  <a:pt x="1142996" y="841994"/>
                  <a:pt x="1146386" y="855351"/>
                  <a:pt x="1233377" y="863259"/>
                </a:cubicBezTo>
                <a:cubicBezTo>
                  <a:pt x="1286439" y="868083"/>
                  <a:pt x="1339702" y="870348"/>
                  <a:pt x="1392865" y="873892"/>
                </a:cubicBezTo>
                <a:cubicBezTo>
                  <a:pt x="1414130" y="880980"/>
                  <a:pt x="1434915" y="900594"/>
                  <a:pt x="1456661" y="895157"/>
                </a:cubicBezTo>
                <a:cubicBezTo>
                  <a:pt x="1589616" y="861917"/>
                  <a:pt x="1424314" y="904399"/>
                  <a:pt x="1531089" y="873892"/>
                </a:cubicBezTo>
                <a:cubicBezTo>
                  <a:pt x="1624536" y="847193"/>
                  <a:pt x="1529044" y="878117"/>
                  <a:pt x="1605516" y="852627"/>
                </a:cubicBezTo>
                <a:cubicBezTo>
                  <a:pt x="1612605" y="845538"/>
                  <a:pt x="1620519" y="839189"/>
                  <a:pt x="1626782" y="831361"/>
                </a:cubicBezTo>
                <a:cubicBezTo>
                  <a:pt x="1634765" y="821383"/>
                  <a:pt x="1639011" y="808500"/>
                  <a:pt x="1648047" y="799464"/>
                </a:cubicBezTo>
                <a:cubicBezTo>
                  <a:pt x="1657083" y="790428"/>
                  <a:pt x="1669312" y="785287"/>
                  <a:pt x="1679944" y="778199"/>
                </a:cubicBezTo>
                <a:cubicBezTo>
                  <a:pt x="1683488" y="767566"/>
                  <a:pt x="1685134" y="756098"/>
                  <a:pt x="1690577" y="746301"/>
                </a:cubicBezTo>
                <a:cubicBezTo>
                  <a:pt x="1702989" y="723960"/>
                  <a:pt x="1733107" y="682506"/>
                  <a:pt x="1733107" y="682506"/>
                </a:cubicBezTo>
                <a:cubicBezTo>
                  <a:pt x="1725921" y="639387"/>
                  <a:pt x="1723740" y="615839"/>
                  <a:pt x="1711842" y="576180"/>
                </a:cubicBezTo>
                <a:cubicBezTo>
                  <a:pt x="1705401" y="554710"/>
                  <a:pt x="1696013" y="534131"/>
                  <a:pt x="1690577" y="512385"/>
                </a:cubicBezTo>
                <a:cubicBezTo>
                  <a:pt x="1683489" y="484031"/>
                  <a:pt x="1685524" y="451642"/>
                  <a:pt x="1669312" y="427324"/>
                </a:cubicBezTo>
                <a:cubicBezTo>
                  <a:pt x="1662224" y="416692"/>
                  <a:pt x="1653762" y="406856"/>
                  <a:pt x="1648047" y="395427"/>
                </a:cubicBezTo>
                <a:cubicBezTo>
                  <a:pt x="1599323" y="297980"/>
                  <a:pt x="1695505" y="449555"/>
                  <a:pt x="1605516" y="320999"/>
                </a:cubicBezTo>
                <a:cubicBezTo>
                  <a:pt x="1590860" y="300061"/>
                  <a:pt x="1562986" y="257203"/>
                  <a:pt x="1562986" y="257203"/>
                </a:cubicBezTo>
                <a:cubicBezTo>
                  <a:pt x="1559442" y="246571"/>
                  <a:pt x="1560279" y="233231"/>
                  <a:pt x="1552354" y="225306"/>
                </a:cubicBezTo>
                <a:cubicBezTo>
                  <a:pt x="1534282" y="207234"/>
                  <a:pt x="1509823" y="196952"/>
                  <a:pt x="1488558" y="182775"/>
                </a:cubicBezTo>
                <a:cubicBezTo>
                  <a:pt x="1441624" y="151485"/>
                  <a:pt x="1469192" y="164016"/>
                  <a:pt x="1403498" y="150878"/>
                </a:cubicBezTo>
                <a:cubicBezTo>
                  <a:pt x="1260445" y="79351"/>
                  <a:pt x="1472695" y="180814"/>
                  <a:pt x="1307805" y="118980"/>
                </a:cubicBezTo>
                <a:cubicBezTo>
                  <a:pt x="1295840" y="114493"/>
                  <a:pt x="1287653" y="102749"/>
                  <a:pt x="1275907" y="97715"/>
                </a:cubicBezTo>
                <a:cubicBezTo>
                  <a:pt x="1262476" y="91959"/>
                  <a:pt x="1247642" y="90252"/>
                  <a:pt x="1233377" y="87082"/>
                </a:cubicBezTo>
                <a:cubicBezTo>
                  <a:pt x="1156389" y="69974"/>
                  <a:pt x="1205319" y="84818"/>
                  <a:pt x="1148316" y="65817"/>
                </a:cubicBezTo>
                <a:cubicBezTo>
                  <a:pt x="1088065" y="69361"/>
                  <a:pt x="1027918" y="76450"/>
                  <a:pt x="967563" y="76450"/>
                </a:cubicBezTo>
                <a:cubicBezTo>
                  <a:pt x="935469" y="76450"/>
                  <a:pt x="903527" y="71093"/>
                  <a:pt x="871870" y="65817"/>
                </a:cubicBezTo>
                <a:cubicBezTo>
                  <a:pt x="860815" y="63974"/>
                  <a:pt x="851134" y="56200"/>
                  <a:pt x="839972" y="55185"/>
                </a:cubicBezTo>
                <a:cubicBezTo>
                  <a:pt x="772816" y="49080"/>
                  <a:pt x="705293" y="48096"/>
                  <a:pt x="637954" y="44552"/>
                </a:cubicBezTo>
                <a:cubicBezTo>
                  <a:pt x="613145" y="41008"/>
                  <a:pt x="588101" y="38835"/>
                  <a:pt x="563526" y="33920"/>
                </a:cubicBezTo>
                <a:cubicBezTo>
                  <a:pt x="504756" y="22166"/>
                  <a:pt x="550270" y="23287"/>
                  <a:pt x="520995" y="23287"/>
                </a:cubicBezTo>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Rectangle 6"/>
          <p:cNvSpPr/>
          <p:nvPr/>
        </p:nvSpPr>
        <p:spPr>
          <a:xfrm>
            <a:off x="7772400" y="991451"/>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p>
        </p:txBody>
      </p:sp>
    </p:spTree>
    <p:extLst>
      <p:ext uri="{BB962C8B-B14F-4D97-AF65-F5344CB8AC3E}">
        <p14:creationId xmlns:p14="http://schemas.microsoft.com/office/powerpoint/2010/main" val="265677216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1042" name="Rectangle 2"/>
          <p:cNvSpPr>
            <a:spLocks noGrp="1" noChangeArrowheads="1"/>
          </p:cNvSpPr>
          <p:nvPr>
            <p:ph type="body" idx="1"/>
          </p:nvPr>
        </p:nvSpPr>
        <p:spPr>
          <a:xfrm>
            <a:off x="228600" y="152400"/>
            <a:ext cx="8458200" cy="5826125"/>
          </a:xfrm>
        </p:spPr>
        <p:txBody>
          <a:bodyPr/>
          <a:lstStyle/>
          <a:p>
            <a:pPr eaLnBrk="1" hangingPunct="1">
              <a:defRPr/>
            </a:pPr>
            <a:r>
              <a:rPr lang="en-US" dirty="0"/>
              <a:t>Flowers attract pollinators through all of the following except…</a:t>
            </a:r>
          </a:p>
          <a:p>
            <a:pPr marL="457200" lvl="1" indent="0" eaLnBrk="1" hangingPunct="1">
              <a:buNone/>
              <a:defRPr/>
            </a:pPr>
            <a:r>
              <a:rPr lang="en-US" sz="3200" dirty="0">
                <a:solidFill>
                  <a:srgbClr val="FF5050"/>
                </a:solidFill>
              </a:rPr>
              <a:t>A.) Fragrance (smell)</a:t>
            </a:r>
          </a:p>
          <a:p>
            <a:pPr marL="457200" lvl="1" indent="0" eaLnBrk="1" hangingPunct="1">
              <a:buNone/>
              <a:defRPr/>
            </a:pPr>
            <a:r>
              <a:rPr lang="en-US" sz="3200" dirty="0">
                <a:solidFill>
                  <a:srgbClr val="FFFF99"/>
                </a:solidFill>
              </a:rPr>
              <a:t>B.) </a:t>
            </a:r>
            <a:r>
              <a:rPr lang="en-US" sz="3200" dirty="0">
                <a:solidFill>
                  <a:schemeClr val="bg1"/>
                </a:solidFill>
              </a:rPr>
              <a:t>Nectar (food)</a:t>
            </a:r>
          </a:p>
          <a:p>
            <a:pPr marL="457200" lvl="1" indent="0" eaLnBrk="1" hangingPunct="1">
              <a:buNone/>
              <a:defRPr/>
            </a:pPr>
            <a:r>
              <a:rPr lang="en-US" sz="3200" dirty="0">
                <a:solidFill>
                  <a:schemeClr val="accent1">
                    <a:lumMod val="60000"/>
                    <a:lumOff val="40000"/>
                  </a:schemeClr>
                </a:solidFill>
              </a:rPr>
              <a:t>C.) </a:t>
            </a:r>
            <a:r>
              <a:rPr lang="en-US" sz="3200" dirty="0">
                <a:solidFill>
                  <a:schemeClr val="bg1"/>
                </a:solidFill>
              </a:rPr>
              <a:t>Storms (wind)</a:t>
            </a:r>
          </a:p>
          <a:p>
            <a:pPr marL="457200" lvl="1" indent="0" eaLnBrk="1" hangingPunct="1">
              <a:buNone/>
              <a:defRPr/>
            </a:pPr>
            <a:r>
              <a:rPr lang="en-US" sz="3200" dirty="0">
                <a:solidFill>
                  <a:srgbClr val="FF0000"/>
                </a:solidFill>
              </a:rPr>
              <a:t>D.) </a:t>
            </a:r>
            <a:r>
              <a:rPr lang="en-US" sz="3200" dirty="0">
                <a:solidFill>
                  <a:schemeClr val="bg1"/>
                </a:solidFill>
              </a:rPr>
              <a:t>Colors (sight)</a:t>
            </a:r>
          </a:p>
        </p:txBody>
      </p:sp>
      <p:sp>
        <p:nvSpPr>
          <p:cNvPr id="10071043"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4208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90600"/>
            <a:ext cx="4038600" cy="5562600"/>
          </a:xfrm>
          <a:prstGeom prst="rect">
            <a:avLst/>
          </a:prstGeom>
          <a:noFill/>
          <a:ln w="57150" algn="ctr">
            <a:solidFill>
              <a:srgbClr val="990033"/>
            </a:solidFill>
            <a:miter lim="800000"/>
            <a:headEnd/>
            <a:tailEnd/>
          </a:ln>
          <a:extLst>
            <a:ext uri="{909E8E84-426E-40DD-AFC4-6F175D3DCCD1}">
              <a14:hiddenFill xmlns:a14="http://schemas.microsoft.com/office/drawing/2010/main">
                <a:solidFill>
                  <a:srgbClr val="FFFFFF"/>
                </a:solidFill>
              </a14:hiddenFill>
            </a:ext>
          </a:extLst>
        </p:spPr>
      </p:pic>
      <p:pic>
        <p:nvPicPr>
          <p:cNvPr id="11266" name="Picture 2" descr="http://www.theairquality.com/wp-content/uploads/2010/05/bee-collecting-pol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 y="3771901"/>
            <a:ext cx="4333875" cy="2781299"/>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031862" y="9906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Tree>
    <p:extLst>
      <p:ext uri="{BB962C8B-B14F-4D97-AF65-F5344CB8AC3E}">
        <p14:creationId xmlns:p14="http://schemas.microsoft.com/office/powerpoint/2010/main" val="94174430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1042" name="Rectangle 2"/>
          <p:cNvSpPr>
            <a:spLocks noGrp="1" noChangeArrowheads="1"/>
          </p:cNvSpPr>
          <p:nvPr>
            <p:ph type="body" idx="1"/>
          </p:nvPr>
        </p:nvSpPr>
        <p:spPr>
          <a:xfrm>
            <a:off x="228600" y="152400"/>
            <a:ext cx="8458200" cy="5826125"/>
          </a:xfrm>
        </p:spPr>
        <p:txBody>
          <a:bodyPr/>
          <a:lstStyle/>
          <a:p>
            <a:pPr eaLnBrk="1" hangingPunct="1">
              <a:defRPr/>
            </a:pPr>
            <a:r>
              <a:rPr lang="en-US" dirty="0"/>
              <a:t>Flowers attract pollinators through all of the following except…</a:t>
            </a:r>
          </a:p>
          <a:p>
            <a:pPr marL="457200" lvl="1" indent="0" eaLnBrk="1" hangingPunct="1">
              <a:buNone/>
              <a:defRPr/>
            </a:pPr>
            <a:r>
              <a:rPr lang="en-US" sz="3200" dirty="0">
                <a:solidFill>
                  <a:srgbClr val="FF5050"/>
                </a:solidFill>
              </a:rPr>
              <a:t>A.) Fragrance (smell)</a:t>
            </a:r>
          </a:p>
          <a:p>
            <a:pPr marL="457200" lvl="1" indent="0" eaLnBrk="1" hangingPunct="1">
              <a:buNone/>
              <a:defRPr/>
            </a:pPr>
            <a:r>
              <a:rPr lang="en-US" sz="3200" dirty="0">
                <a:solidFill>
                  <a:srgbClr val="FFFF99"/>
                </a:solidFill>
              </a:rPr>
              <a:t>B.) Nectar (food)</a:t>
            </a:r>
          </a:p>
          <a:p>
            <a:pPr marL="457200" lvl="1" indent="0" eaLnBrk="1" hangingPunct="1">
              <a:buNone/>
              <a:defRPr/>
            </a:pPr>
            <a:r>
              <a:rPr lang="en-US" sz="3200" dirty="0">
                <a:solidFill>
                  <a:schemeClr val="accent1">
                    <a:lumMod val="60000"/>
                    <a:lumOff val="40000"/>
                  </a:schemeClr>
                </a:solidFill>
              </a:rPr>
              <a:t>C.) </a:t>
            </a:r>
            <a:r>
              <a:rPr lang="en-US" sz="3200" dirty="0">
                <a:solidFill>
                  <a:schemeClr val="bg1"/>
                </a:solidFill>
              </a:rPr>
              <a:t>Storms (wind)</a:t>
            </a:r>
          </a:p>
          <a:p>
            <a:pPr marL="457200" lvl="1" indent="0" eaLnBrk="1" hangingPunct="1">
              <a:buNone/>
              <a:defRPr/>
            </a:pPr>
            <a:r>
              <a:rPr lang="en-US" sz="3200" dirty="0">
                <a:solidFill>
                  <a:srgbClr val="FF0000"/>
                </a:solidFill>
              </a:rPr>
              <a:t>D.) </a:t>
            </a:r>
            <a:r>
              <a:rPr lang="en-US" sz="3200" dirty="0">
                <a:solidFill>
                  <a:schemeClr val="bg1"/>
                </a:solidFill>
              </a:rPr>
              <a:t>Colors (sight)</a:t>
            </a:r>
          </a:p>
        </p:txBody>
      </p:sp>
      <p:sp>
        <p:nvSpPr>
          <p:cNvPr id="10071043"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4208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90600"/>
            <a:ext cx="4038600" cy="5562600"/>
          </a:xfrm>
          <a:prstGeom prst="rect">
            <a:avLst/>
          </a:prstGeom>
          <a:noFill/>
          <a:ln w="57150" algn="ctr">
            <a:solidFill>
              <a:srgbClr val="990033"/>
            </a:solidFill>
            <a:miter lim="800000"/>
            <a:headEnd/>
            <a:tailEnd/>
          </a:ln>
          <a:extLst>
            <a:ext uri="{909E8E84-426E-40DD-AFC4-6F175D3DCCD1}">
              <a14:hiddenFill xmlns:a14="http://schemas.microsoft.com/office/drawing/2010/main">
                <a:solidFill>
                  <a:srgbClr val="FFFFFF"/>
                </a:solidFill>
              </a14:hiddenFill>
            </a:ext>
          </a:extLst>
        </p:spPr>
      </p:pic>
      <p:pic>
        <p:nvPicPr>
          <p:cNvPr id="11266" name="Picture 2" descr="http://www.theairquality.com/wp-content/uploads/2010/05/bee-collecting-pol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 y="3771901"/>
            <a:ext cx="4333875" cy="2781299"/>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031862" y="9906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Tree>
    <p:extLst>
      <p:ext uri="{BB962C8B-B14F-4D97-AF65-F5344CB8AC3E}">
        <p14:creationId xmlns:p14="http://schemas.microsoft.com/office/powerpoint/2010/main" val="630755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1042" name="Rectangle 2"/>
          <p:cNvSpPr>
            <a:spLocks noGrp="1" noChangeArrowheads="1"/>
          </p:cNvSpPr>
          <p:nvPr>
            <p:ph type="body" idx="1"/>
          </p:nvPr>
        </p:nvSpPr>
        <p:spPr>
          <a:xfrm>
            <a:off x="228600" y="152400"/>
            <a:ext cx="8458200" cy="5826125"/>
          </a:xfrm>
        </p:spPr>
        <p:txBody>
          <a:bodyPr/>
          <a:lstStyle/>
          <a:p>
            <a:pPr eaLnBrk="1" hangingPunct="1">
              <a:defRPr/>
            </a:pPr>
            <a:r>
              <a:rPr lang="en-US" dirty="0"/>
              <a:t>Flowers attract pollinators through all of the following except…</a:t>
            </a:r>
          </a:p>
          <a:p>
            <a:pPr marL="457200" lvl="1" indent="0" eaLnBrk="1" hangingPunct="1">
              <a:buNone/>
              <a:defRPr/>
            </a:pPr>
            <a:r>
              <a:rPr lang="en-US" sz="3200" dirty="0">
                <a:solidFill>
                  <a:srgbClr val="FF5050"/>
                </a:solidFill>
              </a:rPr>
              <a:t>A.) Fragrance (smell)</a:t>
            </a:r>
          </a:p>
          <a:p>
            <a:pPr marL="457200" lvl="1" indent="0" eaLnBrk="1" hangingPunct="1">
              <a:buNone/>
              <a:defRPr/>
            </a:pPr>
            <a:r>
              <a:rPr lang="en-US" sz="3200" dirty="0">
                <a:solidFill>
                  <a:srgbClr val="FFFF99"/>
                </a:solidFill>
              </a:rPr>
              <a:t>B.) Nectar (food)</a:t>
            </a:r>
          </a:p>
          <a:p>
            <a:pPr marL="457200" lvl="1" indent="0" eaLnBrk="1" hangingPunct="1">
              <a:buNone/>
              <a:defRPr/>
            </a:pPr>
            <a:r>
              <a:rPr lang="en-US" sz="3200" dirty="0">
                <a:solidFill>
                  <a:schemeClr val="accent1">
                    <a:lumMod val="60000"/>
                    <a:lumOff val="40000"/>
                  </a:schemeClr>
                </a:solidFill>
              </a:rPr>
              <a:t>C.) Storms (wind)</a:t>
            </a:r>
          </a:p>
          <a:p>
            <a:pPr marL="457200" lvl="1" indent="0" eaLnBrk="1" hangingPunct="1">
              <a:buNone/>
              <a:defRPr/>
            </a:pPr>
            <a:r>
              <a:rPr lang="en-US" sz="3200" dirty="0">
                <a:solidFill>
                  <a:srgbClr val="FF0000"/>
                </a:solidFill>
              </a:rPr>
              <a:t>D.) </a:t>
            </a:r>
            <a:r>
              <a:rPr lang="en-US" sz="3200" dirty="0">
                <a:solidFill>
                  <a:schemeClr val="bg1"/>
                </a:solidFill>
              </a:rPr>
              <a:t>Colors (sight)</a:t>
            </a:r>
          </a:p>
        </p:txBody>
      </p:sp>
      <p:sp>
        <p:nvSpPr>
          <p:cNvPr id="10071043"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4208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90600"/>
            <a:ext cx="4038600" cy="5562600"/>
          </a:xfrm>
          <a:prstGeom prst="rect">
            <a:avLst/>
          </a:prstGeom>
          <a:noFill/>
          <a:ln w="57150" algn="ctr">
            <a:solidFill>
              <a:srgbClr val="990033"/>
            </a:solidFill>
            <a:miter lim="800000"/>
            <a:headEnd/>
            <a:tailEnd/>
          </a:ln>
          <a:extLst>
            <a:ext uri="{909E8E84-426E-40DD-AFC4-6F175D3DCCD1}">
              <a14:hiddenFill xmlns:a14="http://schemas.microsoft.com/office/drawing/2010/main">
                <a:solidFill>
                  <a:srgbClr val="FFFFFF"/>
                </a:solidFill>
              </a14:hiddenFill>
            </a:ext>
          </a:extLst>
        </p:spPr>
      </p:pic>
      <p:pic>
        <p:nvPicPr>
          <p:cNvPr id="11266" name="Picture 2" descr="http://www.theairquality.com/wp-content/uploads/2010/05/bee-collecting-pol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 y="3771901"/>
            <a:ext cx="4333875" cy="2781299"/>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031862" y="9906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Tree>
    <p:extLst>
      <p:ext uri="{BB962C8B-B14F-4D97-AF65-F5344CB8AC3E}">
        <p14:creationId xmlns:p14="http://schemas.microsoft.com/office/powerpoint/2010/main" val="33502416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1042" name="Rectangle 2"/>
          <p:cNvSpPr>
            <a:spLocks noGrp="1" noChangeArrowheads="1"/>
          </p:cNvSpPr>
          <p:nvPr>
            <p:ph type="body" idx="1"/>
          </p:nvPr>
        </p:nvSpPr>
        <p:spPr>
          <a:xfrm>
            <a:off x="228600" y="152400"/>
            <a:ext cx="8458200" cy="5826125"/>
          </a:xfrm>
        </p:spPr>
        <p:txBody>
          <a:bodyPr/>
          <a:lstStyle/>
          <a:p>
            <a:pPr eaLnBrk="1" hangingPunct="1">
              <a:defRPr/>
            </a:pPr>
            <a:r>
              <a:rPr lang="en-US" dirty="0"/>
              <a:t>Flowers attract pollinators through all of the following except…</a:t>
            </a:r>
          </a:p>
          <a:p>
            <a:pPr marL="457200" lvl="1" indent="0" eaLnBrk="1" hangingPunct="1">
              <a:buNone/>
              <a:defRPr/>
            </a:pPr>
            <a:r>
              <a:rPr lang="en-US" sz="3200" dirty="0">
                <a:solidFill>
                  <a:srgbClr val="FF5050"/>
                </a:solidFill>
              </a:rPr>
              <a:t>A.) Fragrance (smell)</a:t>
            </a:r>
          </a:p>
          <a:p>
            <a:pPr marL="457200" lvl="1" indent="0" eaLnBrk="1" hangingPunct="1">
              <a:buNone/>
              <a:defRPr/>
            </a:pPr>
            <a:r>
              <a:rPr lang="en-US" sz="3200" dirty="0">
                <a:solidFill>
                  <a:srgbClr val="FFFF99"/>
                </a:solidFill>
              </a:rPr>
              <a:t>B.) Nectar (food)</a:t>
            </a:r>
          </a:p>
          <a:p>
            <a:pPr marL="457200" lvl="1" indent="0" eaLnBrk="1" hangingPunct="1">
              <a:buNone/>
              <a:defRPr/>
            </a:pPr>
            <a:r>
              <a:rPr lang="en-US" sz="3200" dirty="0">
                <a:solidFill>
                  <a:schemeClr val="accent1">
                    <a:lumMod val="60000"/>
                    <a:lumOff val="40000"/>
                  </a:schemeClr>
                </a:solidFill>
              </a:rPr>
              <a:t>C.) Storms (wind)</a:t>
            </a:r>
          </a:p>
          <a:p>
            <a:pPr marL="457200" lvl="1" indent="0" eaLnBrk="1" hangingPunct="1">
              <a:buNone/>
              <a:defRPr/>
            </a:pPr>
            <a:r>
              <a:rPr lang="en-US" sz="3200" dirty="0">
                <a:solidFill>
                  <a:srgbClr val="FF0000"/>
                </a:solidFill>
              </a:rPr>
              <a:t>D.) Colors (sight)</a:t>
            </a:r>
          </a:p>
        </p:txBody>
      </p:sp>
      <p:sp>
        <p:nvSpPr>
          <p:cNvPr id="10071043"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4208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90600"/>
            <a:ext cx="4038600" cy="5562600"/>
          </a:xfrm>
          <a:prstGeom prst="rect">
            <a:avLst/>
          </a:prstGeom>
          <a:noFill/>
          <a:ln w="57150" algn="ctr">
            <a:solidFill>
              <a:srgbClr val="990033"/>
            </a:solidFill>
            <a:miter lim="800000"/>
            <a:headEnd/>
            <a:tailEnd/>
          </a:ln>
          <a:extLst>
            <a:ext uri="{909E8E84-426E-40DD-AFC4-6F175D3DCCD1}">
              <a14:hiddenFill xmlns:a14="http://schemas.microsoft.com/office/drawing/2010/main">
                <a:solidFill>
                  <a:srgbClr val="FFFFFF"/>
                </a:solidFill>
              </a14:hiddenFill>
            </a:ext>
          </a:extLst>
        </p:spPr>
      </p:pic>
      <p:pic>
        <p:nvPicPr>
          <p:cNvPr id="11266" name="Picture 2" descr="http://www.theairquality.com/wp-content/uploads/2010/05/bee-collecting-pol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 y="3771901"/>
            <a:ext cx="4333875" cy="2781299"/>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031862" y="9906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Tree>
    <p:extLst>
      <p:ext uri="{BB962C8B-B14F-4D97-AF65-F5344CB8AC3E}">
        <p14:creationId xmlns:p14="http://schemas.microsoft.com/office/powerpoint/2010/main" val="159607913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1042" name="Rectangle 2"/>
          <p:cNvSpPr>
            <a:spLocks noGrp="1" noChangeArrowheads="1"/>
          </p:cNvSpPr>
          <p:nvPr>
            <p:ph type="body" idx="1"/>
          </p:nvPr>
        </p:nvSpPr>
        <p:spPr>
          <a:xfrm>
            <a:off x="228600" y="152400"/>
            <a:ext cx="8458200" cy="5826125"/>
          </a:xfrm>
        </p:spPr>
        <p:txBody>
          <a:bodyPr/>
          <a:lstStyle/>
          <a:p>
            <a:pPr eaLnBrk="1" hangingPunct="1">
              <a:defRPr/>
            </a:pPr>
            <a:r>
              <a:rPr lang="en-US" dirty="0"/>
              <a:t>Flowers attract pollinators through all of the following except…</a:t>
            </a:r>
          </a:p>
          <a:p>
            <a:pPr marL="457200" lvl="1" indent="0" eaLnBrk="1" hangingPunct="1">
              <a:buNone/>
              <a:defRPr/>
            </a:pPr>
            <a:r>
              <a:rPr lang="en-US" sz="3200" dirty="0">
                <a:solidFill>
                  <a:srgbClr val="FF5050"/>
                </a:solidFill>
              </a:rPr>
              <a:t>A.) Fragrance (smell)</a:t>
            </a:r>
          </a:p>
          <a:p>
            <a:pPr marL="457200" lvl="1" indent="0" eaLnBrk="1" hangingPunct="1">
              <a:buNone/>
              <a:defRPr/>
            </a:pPr>
            <a:r>
              <a:rPr lang="en-US" sz="3200" dirty="0">
                <a:solidFill>
                  <a:srgbClr val="FFFF99"/>
                </a:solidFill>
              </a:rPr>
              <a:t>B.) Nectar (food)</a:t>
            </a:r>
          </a:p>
          <a:p>
            <a:pPr marL="457200" lvl="1" indent="0" eaLnBrk="1" hangingPunct="1">
              <a:buNone/>
              <a:defRPr/>
            </a:pPr>
            <a:r>
              <a:rPr lang="en-US" sz="3200" dirty="0">
                <a:solidFill>
                  <a:schemeClr val="accent1">
                    <a:lumMod val="60000"/>
                    <a:lumOff val="40000"/>
                  </a:schemeClr>
                </a:solidFill>
              </a:rPr>
              <a:t>C.) Storms (wind)</a:t>
            </a:r>
          </a:p>
          <a:p>
            <a:pPr marL="457200" lvl="1" indent="0" eaLnBrk="1" hangingPunct="1">
              <a:buNone/>
              <a:defRPr/>
            </a:pPr>
            <a:r>
              <a:rPr lang="en-US" sz="3200" dirty="0">
                <a:solidFill>
                  <a:srgbClr val="FF0000"/>
                </a:solidFill>
              </a:rPr>
              <a:t>D.) Colors (sight)</a:t>
            </a:r>
          </a:p>
        </p:txBody>
      </p:sp>
      <p:sp>
        <p:nvSpPr>
          <p:cNvPr id="10071043"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4208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90600"/>
            <a:ext cx="4038600" cy="5562600"/>
          </a:xfrm>
          <a:prstGeom prst="rect">
            <a:avLst/>
          </a:prstGeom>
          <a:noFill/>
          <a:ln w="57150" algn="ctr">
            <a:solidFill>
              <a:srgbClr val="990033"/>
            </a:solidFill>
            <a:miter lim="800000"/>
            <a:headEnd/>
            <a:tailEnd/>
          </a:ln>
          <a:extLst>
            <a:ext uri="{909E8E84-426E-40DD-AFC4-6F175D3DCCD1}">
              <a14:hiddenFill xmlns:a14="http://schemas.microsoft.com/office/drawing/2010/main">
                <a:solidFill>
                  <a:srgbClr val="FFFFFF"/>
                </a:solidFill>
              </a14:hiddenFill>
            </a:ext>
          </a:extLst>
        </p:spPr>
      </p:pic>
      <p:pic>
        <p:nvPicPr>
          <p:cNvPr id="11266" name="Picture 2" descr="http://www.theairquality.com/wp-content/uploads/2010/05/bee-collecting-pol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 y="3771901"/>
            <a:ext cx="4333875" cy="2781299"/>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031862" y="9906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3" name="Rectangle 2"/>
          <p:cNvSpPr/>
          <p:nvPr/>
        </p:nvSpPr>
        <p:spPr>
          <a:xfrm>
            <a:off x="533400" y="5620089"/>
            <a:ext cx="341952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a:t>
            </a:r>
          </a:p>
        </p:txBody>
      </p:sp>
    </p:spTree>
    <p:extLst>
      <p:ext uri="{BB962C8B-B14F-4D97-AF65-F5344CB8AC3E}">
        <p14:creationId xmlns:p14="http://schemas.microsoft.com/office/powerpoint/2010/main" val="351052750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1042" name="Rectangle 2"/>
          <p:cNvSpPr>
            <a:spLocks noGrp="1" noChangeArrowheads="1"/>
          </p:cNvSpPr>
          <p:nvPr>
            <p:ph type="body" idx="1"/>
          </p:nvPr>
        </p:nvSpPr>
        <p:spPr>
          <a:xfrm>
            <a:off x="228600" y="152400"/>
            <a:ext cx="8458200" cy="5826125"/>
          </a:xfrm>
        </p:spPr>
        <p:txBody>
          <a:bodyPr/>
          <a:lstStyle/>
          <a:p>
            <a:pPr eaLnBrk="1" hangingPunct="1">
              <a:defRPr/>
            </a:pPr>
            <a:r>
              <a:rPr lang="en-US" dirty="0"/>
              <a:t>Flowers attract pollinators through all of the following except…</a:t>
            </a:r>
          </a:p>
          <a:p>
            <a:pPr marL="457200" lvl="1" indent="0" eaLnBrk="1" hangingPunct="1">
              <a:buNone/>
              <a:defRPr/>
            </a:pPr>
            <a:r>
              <a:rPr lang="en-US" sz="3200" dirty="0">
                <a:solidFill>
                  <a:srgbClr val="FF5050"/>
                </a:solidFill>
              </a:rPr>
              <a:t>A.) Fragrance (smell)</a:t>
            </a:r>
          </a:p>
          <a:p>
            <a:pPr marL="457200" lvl="1" indent="0" eaLnBrk="1" hangingPunct="1">
              <a:buNone/>
              <a:defRPr/>
            </a:pPr>
            <a:r>
              <a:rPr lang="en-US" sz="3200" dirty="0">
                <a:solidFill>
                  <a:srgbClr val="FFFF99"/>
                </a:solidFill>
              </a:rPr>
              <a:t>B.) Nectar (food)</a:t>
            </a:r>
          </a:p>
          <a:p>
            <a:pPr marL="457200" lvl="1" indent="0" eaLnBrk="1" hangingPunct="1">
              <a:buNone/>
              <a:defRPr/>
            </a:pPr>
            <a:r>
              <a:rPr lang="en-US" sz="3200" dirty="0">
                <a:solidFill>
                  <a:schemeClr val="accent1">
                    <a:lumMod val="60000"/>
                    <a:lumOff val="40000"/>
                  </a:schemeClr>
                </a:solidFill>
              </a:rPr>
              <a:t>C.) Storms (wind)</a:t>
            </a:r>
          </a:p>
          <a:p>
            <a:pPr marL="457200" lvl="1" indent="0" eaLnBrk="1" hangingPunct="1">
              <a:buNone/>
              <a:defRPr/>
            </a:pPr>
            <a:r>
              <a:rPr lang="en-US" sz="3200" dirty="0">
                <a:solidFill>
                  <a:srgbClr val="FF0000"/>
                </a:solidFill>
              </a:rPr>
              <a:t>D.) Colors (sight)</a:t>
            </a:r>
          </a:p>
        </p:txBody>
      </p:sp>
      <p:sp>
        <p:nvSpPr>
          <p:cNvPr id="10071043"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4208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90600"/>
            <a:ext cx="4038600" cy="5562600"/>
          </a:xfrm>
          <a:prstGeom prst="rect">
            <a:avLst/>
          </a:prstGeom>
          <a:noFill/>
          <a:ln w="57150" algn="ctr">
            <a:solidFill>
              <a:srgbClr val="990033"/>
            </a:solidFill>
            <a:miter lim="800000"/>
            <a:headEnd/>
            <a:tailEnd/>
          </a:ln>
          <a:extLst>
            <a:ext uri="{909E8E84-426E-40DD-AFC4-6F175D3DCCD1}">
              <a14:hiddenFill xmlns:a14="http://schemas.microsoft.com/office/drawing/2010/main">
                <a:solidFill>
                  <a:srgbClr val="FFFFFF"/>
                </a:solidFill>
              </a14:hiddenFill>
            </a:ext>
          </a:extLst>
        </p:spPr>
      </p:pic>
      <p:pic>
        <p:nvPicPr>
          <p:cNvPr id="11266" name="Picture 2" descr="http://www.theairquality.com/wp-content/uploads/2010/05/bee-collecting-pol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 y="3771901"/>
            <a:ext cx="4333875" cy="2781299"/>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031862" y="9906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3" name="Rectangle 2"/>
          <p:cNvSpPr/>
          <p:nvPr/>
        </p:nvSpPr>
        <p:spPr>
          <a:xfrm>
            <a:off x="533400" y="5620089"/>
            <a:ext cx="341952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a:t>
            </a:r>
          </a:p>
        </p:txBody>
      </p:sp>
      <p:sp>
        <p:nvSpPr>
          <p:cNvPr id="4" name="Rounded Rectangle 3"/>
          <p:cNvSpPr/>
          <p:nvPr/>
        </p:nvSpPr>
        <p:spPr bwMode="auto">
          <a:xfrm>
            <a:off x="609600" y="2438400"/>
            <a:ext cx="3581400" cy="533400"/>
          </a:xfrm>
          <a:prstGeom prst="roundRect">
            <a:avLst/>
          </a:prstGeom>
          <a:solidFill>
            <a:schemeClr val="accent1">
              <a:lumMod val="60000"/>
              <a:lumOff val="40000"/>
              <a:alpha val="30000"/>
            </a:schemeClr>
          </a:solidFill>
          <a:ln w="381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250076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8419" name="Rectangle 3"/>
          <p:cNvSpPr>
            <a:spLocks noGrp="1" noChangeArrowheads="1"/>
          </p:cNvSpPr>
          <p:nvPr>
            <p:ph type="body" idx="1"/>
          </p:nvPr>
        </p:nvSpPr>
        <p:spPr>
          <a:xfrm>
            <a:off x="152400" y="76200"/>
            <a:ext cx="8763000" cy="5826125"/>
          </a:xfrm>
        </p:spPr>
        <p:txBody>
          <a:bodyPr/>
          <a:lstStyle/>
          <a:p>
            <a:pPr eaLnBrk="1" hangingPunct="1">
              <a:defRPr/>
            </a:pPr>
            <a:r>
              <a:rPr lang="en-US" dirty="0">
                <a:solidFill>
                  <a:srgbClr val="92D050"/>
                </a:solidFill>
              </a:rPr>
              <a:t>These are the names for the green leaves that cover the outside of a flower bud to protect it before opening. </a:t>
            </a:r>
          </a:p>
        </p:txBody>
      </p:sp>
      <p:pic>
        <p:nvPicPr>
          <p:cNvPr id="425987" name="Picture 5" descr="hb_bracts_7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04" y="1676400"/>
            <a:ext cx="8750595" cy="4953000"/>
          </a:xfrm>
          <a:prstGeom prst="rect">
            <a:avLst/>
          </a:prstGeom>
          <a:noFill/>
          <a:ln w="5715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425988" name="Line 6"/>
          <p:cNvSpPr>
            <a:spLocks noChangeShapeType="1"/>
          </p:cNvSpPr>
          <p:nvPr/>
        </p:nvSpPr>
        <p:spPr bwMode="auto">
          <a:xfrm>
            <a:off x="1371600" y="2590800"/>
            <a:ext cx="1676400" cy="1600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508423"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138186" y="16764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Tree>
    <p:extLst>
      <p:ext uri="{BB962C8B-B14F-4D97-AF65-F5344CB8AC3E}">
        <p14:creationId xmlns:p14="http://schemas.microsoft.com/office/powerpoint/2010/main" val="45052483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8419" name="Rectangle 3"/>
          <p:cNvSpPr>
            <a:spLocks noGrp="1" noChangeArrowheads="1"/>
          </p:cNvSpPr>
          <p:nvPr>
            <p:ph type="body" idx="1"/>
          </p:nvPr>
        </p:nvSpPr>
        <p:spPr>
          <a:xfrm>
            <a:off x="152400" y="76200"/>
            <a:ext cx="8763000" cy="5826125"/>
          </a:xfrm>
        </p:spPr>
        <p:txBody>
          <a:bodyPr/>
          <a:lstStyle/>
          <a:p>
            <a:pPr eaLnBrk="1" hangingPunct="1">
              <a:defRPr/>
            </a:pPr>
            <a:r>
              <a:rPr lang="en-US" dirty="0">
                <a:solidFill>
                  <a:srgbClr val="92D050"/>
                </a:solidFill>
              </a:rPr>
              <a:t>These are the names for the green leaves that cover the outside of a flower bud to protect it before opening. </a:t>
            </a:r>
          </a:p>
        </p:txBody>
      </p:sp>
      <p:pic>
        <p:nvPicPr>
          <p:cNvPr id="425987" name="Picture 5" descr="hb_bracts_7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04" y="1676400"/>
            <a:ext cx="8750595" cy="4953000"/>
          </a:xfrm>
          <a:prstGeom prst="rect">
            <a:avLst/>
          </a:prstGeom>
          <a:noFill/>
          <a:ln w="5715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425988" name="Line 6"/>
          <p:cNvSpPr>
            <a:spLocks noChangeShapeType="1"/>
          </p:cNvSpPr>
          <p:nvPr/>
        </p:nvSpPr>
        <p:spPr bwMode="auto">
          <a:xfrm>
            <a:off x="1371600" y="2590800"/>
            <a:ext cx="1676400" cy="1600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508423"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138186" y="16764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
        <p:nvSpPr>
          <p:cNvPr id="3" name="Rectangle 2"/>
          <p:cNvSpPr/>
          <p:nvPr/>
        </p:nvSpPr>
        <p:spPr>
          <a:xfrm>
            <a:off x="164804" y="5706070"/>
            <a:ext cx="42514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18498047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8419" name="Rectangle 3"/>
          <p:cNvSpPr>
            <a:spLocks noGrp="1" noChangeArrowheads="1"/>
          </p:cNvSpPr>
          <p:nvPr>
            <p:ph type="body" idx="1"/>
          </p:nvPr>
        </p:nvSpPr>
        <p:spPr>
          <a:xfrm>
            <a:off x="152400" y="76200"/>
            <a:ext cx="8763000" cy="5826125"/>
          </a:xfrm>
        </p:spPr>
        <p:txBody>
          <a:bodyPr/>
          <a:lstStyle/>
          <a:p>
            <a:pPr eaLnBrk="1" hangingPunct="1">
              <a:defRPr/>
            </a:pPr>
            <a:r>
              <a:rPr lang="en-US" dirty="0">
                <a:solidFill>
                  <a:srgbClr val="92D050"/>
                </a:solidFill>
              </a:rPr>
              <a:t>These are the names for the green leaves that cover the outside of a flower bud to protect it before opening. </a:t>
            </a:r>
          </a:p>
        </p:txBody>
      </p:sp>
      <p:pic>
        <p:nvPicPr>
          <p:cNvPr id="425987" name="Picture 5" descr="hb_bracts_7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04" y="1676400"/>
            <a:ext cx="8750595" cy="4953000"/>
          </a:xfrm>
          <a:prstGeom prst="rect">
            <a:avLst/>
          </a:prstGeom>
          <a:noFill/>
          <a:ln w="5715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425988" name="Line 6"/>
          <p:cNvSpPr>
            <a:spLocks noChangeShapeType="1"/>
          </p:cNvSpPr>
          <p:nvPr/>
        </p:nvSpPr>
        <p:spPr bwMode="auto">
          <a:xfrm>
            <a:off x="1371600" y="2590800"/>
            <a:ext cx="1676400" cy="1600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508423"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138186" y="16764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
        <p:nvSpPr>
          <p:cNvPr id="3" name="Rectangle 2"/>
          <p:cNvSpPr/>
          <p:nvPr/>
        </p:nvSpPr>
        <p:spPr>
          <a:xfrm>
            <a:off x="164804" y="5706070"/>
            <a:ext cx="42514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answer is…</a:t>
            </a:r>
          </a:p>
        </p:txBody>
      </p:sp>
      <p:sp>
        <p:nvSpPr>
          <p:cNvPr id="4" name="Rectangle 3"/>
          <p:cNvSpPr/>
          <p:nvPr/>
        </p:nvSpPr>
        <p:spPr>
          <a:xfrm>
            <a:off x="354017" y="2182505"/>
            <a:ext cx="4249882" cy="1569660"/>
          </a:xfrm>
          <a:prstGeom prst="rect">
            <a:avLst/>
          </a:prstGeom>
          <a:noFill/>
        </p:spPr>
        <p:txBody>
          <a:bodyPr wrap="non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Sepals</a:t>
            </a:r>
          </a:p>
        </p:txBody>
      </p:sp>
    </p:spTree>
    <p:extLst>
      <p:ext uri="{BB962C8B-B14F-4D97-AF65-F5344CB8AC3E}">
        <p14:creationId xmlns:p14="http://schemas.microsoft.com/office/powerpoint/2010/main" val="178706617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6307" name="Rectangle 3"/>
          <p:cNvSpPr>
            <a:spLocks noGrp="1" noChangeArrowheads="1"/>
          </p:cNvSpPr>
          <p:nvPr>
            <p:ph type="body" idx="1"/>
          </p:nvPr>
        </p:nvSpPr>
        <p:spPr>
          <a:xfrm>
            <a:off x="196702" y="228600"/>
            <a:ext cx="8229600" cy="5821363"/>
          </a:xfrm>
        </p:spPr>
        <p:txBody>
          <a:bodyPr/>
          <a:lstStyle/>
          <a:p>
            <a:pPr eaLnBrk="1" hangingPunct="1">
              <a:defRPr/>
            </a:pPr>
            <a:r>
              <a:rPr lang="en-US" dirty="0"/>
              <a:t>This is the name for a matured ovary in the pistil that contains the seeds. </a:t>
            </a:r>
          </a:p>
        </p:txBody>
      </p:sp>
      <p:pic>
        <p:nvPicPr>
          <p:cNvPr id="544771" name="Picture 5" descr="wild-banana-with-se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02" y="1447800"/>
            <a:ext cx="8718698" cy="5181600"/>
          </a:xfrm>
          <a:prstGeom prst="rect">
            <a:avLst/>
          </a:prstGeom>
          <a:noFill/>
          <a:ln w="1905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8546310"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129326" y="1459284"/>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Tree>
    <p:extLst>
      <p:ext uri="{BB962C8B-B14F-4D97-AF65-F5344CB8AC3E}">
        <p14:creationId xmlns:p14="http://schemas.microsoft.com/office/powerpoint/2010/main" val="1761850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37818516"/>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THE</a:t>
                      </a:r>
                      <a:r>
                        <a:rPr lang="en-US" baseline="0" dirty="0"/>
                        <a:t> WONDER</a:t>
                      </a:r>
                      <a:br>
                        <a:rPr lang="en-US" baseline="0" dirty="0"/>
                      </a:br>
                      <a:r>
                        <a:rPr lang="en-US" baseline="0" dirty="0"/>
                        <a:t>YEARS</a:t>
                      </a:r>
                      <a:endParaRPr lang="en-US" dirty="0"/>
                    </a:p>
                  </a:txBody>
                  <a:tcPr>
                    <a:noFill/>
                  </a:tcPr>
                </a:tc>
                <a:tc>
                  <a:txBody>
                    <a:bodyPr/>
                    <a:lstStyle/>
                    <a:p>
                      <a:pPr algn="ctr"/>
                      <a:r>
                        <a:rPr lang="en-US" dirty="0"/>
                        <a:t>BOYS AND GIRLS</a:t>
                      </a:r>
                    </a:p>
                  </a:txBody>
                  <a:tcPr>
                    <a:noFill/>
                  </a:tcPr>
                </a:tc>
                <a:tc>
                  <a:txBody>
                    <a:bodyPr/>
                    <a:lstStyle/>
                    <a:p>
                      <a:pPr algn="ctr"/>
                      <a:r>
                        <a:rPr lang="en-US" dirty="0"/>
                        <a:t>TOOTY</a:t>
                      </a:r>
                    </a:p>
                    <a:p>
                      <a:pPr algn="ctr"/>
                      <a:r>
                        <a:rPr lang="en-US" dirty="0"/>
                        <a:t>FRUITY</a:t>
                      </a:r>
                    </a:p>
                    <a:p>
                      <a:pPr algn="ctr"/>
                      <a:endParaRPr lang="en-US" dirty="0"/>
                    </a:p>
                  </a:txBody>
                  <a:tcPr>
                    <a:noFill/>
                  </a:tcPr>
                </a:tc>
                <a:tc>
                  <a:txBody>
                    <a:bodyPr/>
                    <a:lstStyle/>
                    <a:p>
                      <a:pPr algn="ctr"/>
                      <a:r>
                        <a:rPr lang="en-US" dirty="0"/>
                        <a:t>-Bonus-</a:t>
                      </a:r>
                      <a:r>
                        <a:rPr lang="en-US" baseline="0" dirty="0"/>
                        <a:t> </a:t>
                      </a:r>
                    </a:p>
                    <a:p>
                      <a:pPr algn="ctr"/>
                      <a:r>
                        <a:rPr lang="en-US" baseline="0" dirty="0"/>
                        <a:t>BIG BERRY</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770529" y="228598"/>
            <a:ext cx="459452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1231942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6307" name="Rectangle 3"/>
          <p:cNvSpPr>
            <a:spLocks noGrp="1" noChangeArrowheads="1"/>
          </p:cNvSpPr>
          <p:nvPr>
            <p:ph type="body" idx="1"/>
          </p:nvPr>
        </p:nvSpPr>
        <p:spPr>
          <a:xfrm>
            <a:off x="196702" y="228600"/>
            <a:ext cx="8229600" cy="5821363"/>
          </a:xfrm>
        </p:spPr>
        <p:txBody>
          <a:bodyPr/>
          <a:lstStyle/>
          <a:p>
            <a:pPr eaLnBrk="1" hangingPunct="1">
              <a:defRPr/>
            </a:pPr>
            <a:r>
              <a:rPr lang="en-US" dirty="0"/>
              <a:t>This is the name for a matured ovary in the pistil that contains the seeds. </a:t>
            </a:r>
          </a:p>
        </p:txBody>
      </p:sp>
      <p:pic>
        <p:nvPicPr>
          <p:cNvPr id="544771" name="Picture 5" descr="wild-banana-with-se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02" y="1447800"/>
            <a:ext cx="8718698" cy="5181600"/>
          </a:xfrm>
          <a:prstGeom prst="rect">
            <a:avLst/>
          </a:prstGeom>
          <a:noFill/>
          <a:ln w="1905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8546310"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129326" y="1459284"/>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3" name="Rounded Rectangular Callout 2"/>
          <p:cNvSpPr/>
          <p:nvPr/>
        </p:nvSpPr>
        <p:spPr bwMode="auto">
          <a:xfrm>
            <a:off x="1447800" y="1600200"/>
            <a:ext cx="3108251" cy="1524000"/>
          </a:xfrm>
          <a:prstGeom prst="wedgeRoundRectCallout">
            <a:avLst>
              <a:gd name="adj1" fmla="val 12085"/>
              <a:gd name="adj2" fmla="val 70174"/>
              <a:gd name="adj3" fmla="val 16667"/>
            </a:avLst>
          </a:prstGeom>
          <a:solidFill>
            <a:schemeClr val="tx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TextBox 3"/>
          <p:cNvSpPr txBox="1"/>
          <p:nvPr/>
        </p:nvSpPr>
        <p:spPr>
          <a:xfrm>
            <a:off x="1600200" y="1736282"/>
            <a:ext cx="3200400"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“Hey Joey, Do you think they over thought this one.”</a:t>
            </a:r>
          </a:p>
        </p:txBody>
      </p:sp>
    </p:spTree>
    <p:extLst>
      <p:ext uri="{BB962C8B-B14F-4D97-AF65-F5344CB8AC3E}">
        <p14:creationId xmlns:p14="http://schemas.microsoft.com/office/powerpoint/2010/main" val="260184755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6307" name="Rectangle 3"/>
          <p:cNvSpPr>
            <a:spLocks noGrp="1" noChangeArrowheads="1"/>
          </p:cNvSpPr>
          <p:nvPr>
            <p:ph type="body" idx="1"/>
          </p:nvPr>
        </p:nvSpPr>
        <p:spPr>
          <a:xfrm>
            <a:off x="196702" y="228600"/>
            <a:ext cx="8229600" cy="5821363"/>
          </a:xfrm>
        </p:spPr>
        <p:txBody>
          <a:bodyPr/>
          <a:lstStyle/>
          <a:p>
            <a:pPr eaLnBrk="1" hangingPunct="1">
              <a:defRPr/>
            </a:pPr>
            <a:r>
              <a:rPr lang="en-US" dirty="0"/>
              <a:t>This is the name for a matured ovary in the pistil that contains the seeds. </a:t>
            </a:r>
          </a:p>
        </p:txBody>
      </p:sp>
      <p:pic>
        <p:nvPicPr>
          <p:cNvPr id="544771" name="Picture 5" descr="wild-banana-with-se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02" y="1447800"/>
            <a:ext cx="8718698" cy="5181600"/>
          </a:xfrm>
          <a:prstGeom prst="rect">
            <a:avLst/>
          </a:prstGeom>
          <a:noFill/>
          <a:ln w="1905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8546310"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129326" y="1459284"/>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3" name="Rounded Rectangular Callout 2"/>
          <p:cNvSpPr/>
          <p:nvPr/>
        </p:nvSpPr>
        <p:spPr bwMode="auto">
          <a:xfrm>
            <a:off x="1447800" y="1600200"/>
            <a:ext cx="3108251" cy="1524000"/>
          </a:xfrm>
          <a:prstGeom prst="wedgeRoundRectCallout">
            <a:avLst>
              <a:gd name="adj1" fmla="val 12085"/>
              <a:gd name="adj2" fmla="val 70174"/>
              <a:gd name="adj3" fmla="val 16667"/>
            </a:avLst>
          </a:prstGeom>
          <a:solidFill>
            <a:schemeClr val="tx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TextBox 3"/>
          <p:cNvSpPr txBox="1"/>
          <p:nvPr/>
        </p:nvSpPr>
        <p:spPr>
          <a:xfrm>
            <a:off x="1600200" y="1736282"/>
            <a:ext cx="3200400"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“Hey Joey, Do you think they over thought this one.”</a:t>
            </a:r>
          </a:p>
        </p:txBody>
      </p:sp>
      <p:sp>
        <p:nvSpPr>
          <p:cNvPr id="8" name="Rounded Rectangular Callout 7"/>
          <p:cNvSpPr/>
          <p:nvPr/>
        </p:nvSpPr>
        <p:spPr bwMode="auto">
          <a:xfrm>
            <a:off x="1752600" y="4343400"/>
            <a:ext cx="3802911" cy="1905000"/>
          </a:xfrm>
          <a:prstGeom prst="wedgeRoundRectCallout">
            <a:avLst>
              <a:gd name="adj1" fmla="val 39205"/>
              <a:gd name="adj2" fmla="val -60291"/>
              <a:gd name="adj3" fmla="val 16667"/>
            </a:avLst>
          </a:prstGeom>
          <a:solidFill>
            <a:schemeClr val="tx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TextBox 4"/>
          <p:cNvSpPr txBox="1"/>
          <p:nvPr/>
        </p:nvSpPr>
        <p:spPr>
          <a:xfrm>
            <a:off x="1981200" y="4572000"/>
            <a:ext cx="327660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“All this ovary, pistil, pollen lingo can make a really easy question difficult….”</a:t>
            </a:r>
          </a:p>
        </p:txBody>
      </p:sp>
    </p:spTree>
    <p:extLst>
      <p:ext uri="{BB962C8B-B14F-4D97-AF65-F5344CB8AC3E}">
        <p14:creationId xmlns:p14="http://schemas.microsoft.com/office/powerpoint/2010/main" val="192836390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6307" name="Rectangle 3"/>
          <p:cNvSpPr>
            <a:spLocks noGrp="1" noChangeArrowheads="1"/>
          </p:cNvSpPr>
          <p:nvPr>
            <p:ph type="body" idx="1"/>
          </p:nvPr>
        </p:nvSpPr>
        <p:spPr>
          <a:xfrm>
            <a:off x="196702" y="228600"/>
            <a:ext cx="8229600" cy="5821363"/>
          </a:xfrm>
        </p:spPr>
        <p:txBody>
          <a:bodyPr/>
          <a:lstStyle/>
          <a:p>
            <a:pPr eaLnBrk="1" hangingPunct="1">
              <a:defRPr/>
            </a:pPr>
            <a:r>
              <a:rPr lang="en-US" dirty="0"/>
              <a:t>This is the name for a matured ovary in the pistil that contains the seeds. </a:t>
            </a:r>
          </a:p>
        </p:txBody>
      </p:sp>
      <p:pic>
        <p:nvPicPr>
          <p:cNvPr id="544771" name="Picture 5" descr="wild-banana-with-se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02" y="1447800"/>
            <a:ext cx="8718698" cy="5181600"/>
          </a:xfrm>
          <a:prstGeom prst="rect">
            <a:avLst/>
          </a:prstGeom>
          <a:noFill/>
          <a:ln w="1905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8546310"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129326" y="1459284"/>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3" name="Rounded Rectangular Callout 2"/>
          <p:cNvSpPr/>
          <p:nvPr/>
        </p:nvSpPr>
        <p:spPr bwMode="auto">
          <a:xfrm>
            <a:off x="1447800" y="1600200"/>
            <a:ext cx="3108251" cy="1524000"/>
          </a:xfrm>
          <a:prstGeom prst="wedgeRoundRectCallout">
            <a:avLst>
              <a:gd name="adj1" fmla="val 12085"/>
              <a:gd name="adj2" fmla="val 70174"/>
              <a:gd name="adj3" fmla="val 16667"/>
            </a:avLst>
          </a:prstGeom>
          <a:solidFill>
            <a:schemeClr val="tx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TextBox 3"/>
          <p:cNvSpPr txBox="1"/>
          <p:nvPr/>
        </p:nvSpPr>
        <p:spPr>
          <a:xfrm>
            <a:off x="1600200" y="1736282"/>
            <a:ext cx="3200400"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“Hey Joey, Do you think they over thought this one.”</a:t>
            </a:r>
          </a:p>
        </p:txBody>
      </p:sp>
      <p:sp>
        <p:nvSpPr>
          <p:cNvPr id="8" name="Rounded Rectangular Callout 7"/>
          <p:cNvSpPr/>
          <p:nvPr/>
        </p:nvSpPr>
        <p:spPr bwMode="auto">
          <a:xfrm>
            <a:off x="1752600" y="4343400"/>
            <a:ext cx="3802911" cy="1905000"/>
          </a:xfrm>
          <a:prstGeom prst="wedgeRoundRectCallout">
            <a:avLst>
              <a:gd name="adj1" fmla="val 39205"/>
              <a:gd name="adj2" fmla="val -60291"/>
              <a:gd name="adj3" fmla="val 16667"/>
            </a:avLst>
          </a:prstGeom>
          <a:solidFill>
            <a:schemeClr val="tx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TextBox 4"/>
          <p:cNvSpPr txBox="1"/>
          <p:nvPr/>
        </p:nvSpPr>
        <p:spPr>
          <a:xfrm>
            <a:off x="1981200" y="4572000"/>
            <a:ext cx="327660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“All this ovary, pistil, pollen lingo can make a really easy question difficult….”</a:t>
            </a:r>
          </a:p>
        </p:txBody>
      </p:sp>
      <p:sp>
        <p:nvSpPr>
          <p:cNvPr id="6" name="Rectangle 5"/>
          <p:cNvSpPr/>
          <p:nvPr/>
        </p:nvSpPr>
        <p:spPr>
          <a:xfrm>
            <a:off x="303641" y="3420070"/>
            <a:ext cx="341952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a:t>
            </a:r>
          </a:p>
        </p:txBody>
      </p:sp>
    </p:spTree>
    <p:extLst>
      <p:ext uri="{BB962C8B-B14F-4D97-AF65-F5344CB8AC3E}">
        <p14:creationId xmlns:p14="http://schemas.microsoft.com/office/powerpoint/2010/main" val="162483375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6307" name="Rectangle 3"/>
          <p:cNvSpPr>
            <a:spLocks noGrp="1" noChangeArrowheads="1"/>
          </p:cNvSpPr>
          <p:nvPr>
            <p:ph type="body" idx="1"/>
          </p:nvPr>
        </p:nvSpPr>
        <p:spPr>
          <a:xfrm>
            <a:off x="196702" y="228600"/>
            <a:ext cx="8229600" cy="5821363"/>
          </a:xfrm>
        </p:spPr>
        <p:txBody>
          <a:bodyPr/>
          <a:lstStyle/>
          <a:p>
            <a:pPr eaLnBrk="1" hangingPunct="1">
              <a:defRPr/>
            </a:pPr>
            <a:r>
              <a:rPr lang="en-US" dirty="0"/>
              <a:t>This is the name for a matured ovary in the pistil that contains the seeds. </a:t>
            </a:r>
          </a:p>
        </p:txBody>
      </p:sp>
      <p:pic>
        <p:nvPicPr>
          <p:cNvPr id="544771" name="Picture 5" descr="wild-banana-with-se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02" y="1447800"/>
            <a:ext cx="8718698" cy="5181600"/>
          </a:xfrm>
          <a:prstGeom prst="rect">
            <a:avLst/>
          </a:prstGeom>
          <a:noFill/>
          <a:ln w="1905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8546310"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129326" y="1459284"/>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3" name="Rounded Rectangular Callout 2"/>
          <p:cNvSpPr/>
          <p:nvPr/>
        </p:nvSpPr>
        <p:spPr bwMode="auto">
          <a:xfrm>
            <a:off x="1447800" y="1600200"/>
            <a:ext cx="3108251" cy="1524000"/>
          </a:xfrm>
          <a:prstGeom prst="wedgeRoundRectCallout">
            <a:avLst>
              <a:gd name="adj1" fmla="val 12085"/>
              <a:gd name="adj2" fmla="val 70174"/>
              <a:gd name="adj3" fmla="val 16667"/>
            </a:avLst>
          </a:prstGeom>
          <a:solidFill>
            <a:schemeClr val="tx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TextBox 3"/>
          <p:cNvSpPr txBox="1"/>
          <p:nvPr/>
        </p:nvSpPr>
        <p:spPr>
          <a:xfrm>
            <a:off x="1600200" y="1736282"/>
            <a:ext cx="3200400"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“Hey Joey, Do you think they over thought this one.”</a:t>
            </a:r>
          </a:p>
        </p:txBody>
      </p:sp>
      <p:sp>
        <p:nvSpPr>
          <p:cNvPr id="8" name="Rounded Rectangular Callout 7"/>
          <p:cNvSpPr/>
          <p:nvPr/>
        </p:nvSpPr>
        <p:spPr bwMode="auto">
          <a:xfrm>
            <a:off x="1752600" y="4343400"/>
            <a:ext cx="3802911" cy="1905000"/>
          </a:xfrm>
          <a:prstGeom prst="wedgeRoundRectCallout">
            <a:avLst>
              <a:gd name="adj1" fmla="val 39205"/>
              <a:gd name="adj2" fmla="val -60291"/>
              <a:gd name="adj3" fmla="val 16667"/>
            </a:avLst>
          </a:prstGeom>
          <a:solidFill>
            <a:schemeClr val="tx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TextBox 4"/>
          <p:cNvSpPr txBox="1"/>
          <p:nvPr/>
        </p:nvSpPr>
        <p:spPr>
          <a:xfrm>
            <a:off x="1981200" y="4572000"/>
            <a:ext cx="327660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“All this ovary, pistil, pollen lingo can make a really easy question difficult….”</a:t>
            </a:r>
          </a:p>
        </p:txBody>
      </p:sp>
      <p:sp>
        <p:nvSpPr>
          <p:cNvPr id="6" name="Rectangle 5"/>
          <p:cNvSpPr/>
          <p:nvPr/>
        </p:nvSpPr>
        <p:spPr>
          <a:xfrm>
            <a:off x="303641" y="3420070"/>
            <a:ext cx="341952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a:t>
            </a:r>
          </a:p>
        </p:txBody>
      </p:sp>
      <p:sp>
        <p:nvSpPr>
          <p:cNvPr id="7" name="Rectangle 6"/>
          <p:cNvSpPr/>
          <p:nvPr/>
        </p:nvSpPr>
        <p:spPr>
          <a:xfrm>
            <a:off x="1219200" y="2125801"/>
            <a:ext cx="6269665" cy="317009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0000" b="1" i="0" u="none" strike="noStrike" kern="1200" cap="none" spc="0" normalizeH="0" baseline="0" noProof="0" dirty="0">
                <a:ln w="57150" cmpd="sng">
                  <a:solidFill>
                    <a:srgbClr val="000000"/>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Fruit</a:t>
            </a:r>
          </a:p>
        </p:txBody>
      </p:sp>
    </p:spTree>
    <p:extLst>
      <p:ext uri="{BB962C8B-B14F-4D97-AF65-F5344CB8AC3E}">
        <p14:creationId xmlns:p14="http://schemas.microsoft.com/office/powerpoint/2010/main" val="141681516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Which is a fruit and which is a vegetable?</a:t>
            </a:r>
          </a:p>
        </p:txBody>
      </p:sp>
      <p:pic>
        <p:nvPicPr>
          <p:cNvPr id="4" name="Picture 4" descr="raddish_white_icicle_group_1406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4267200" cy="5638800"/>
          </a:xfrm>
          <a:prstGeom prst="rect">
            <a:avLst/>
          </a:prstGeom>
          <a:noFill/>
          <a:ln w="7620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800px-Red_capsicum_and_cross_s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90601"/>
            <a:ext cx="4234241" cy="5638800"/>
          </a:xfrm>
          <a:prstGeom prst="rect">
            <a:avLst/>
          </a:prstGeom>
          <a:noFill/>
          <a:ln w="7620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990600"/>
            <a:ext cx="1027846"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7" name="Rectangle 6"/>
          <p:cNvSpPr/>
          <p:nvPr/>
        </p:nvSpPr>
        <p:spPr>
          <a:xfrm>
            <a:off x="4724400" y="990601"/>
            <a:ext cx="10294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8" name="AutoShape 2" descr="data:image/jpeg;base64,/9j/4AAQSkZJRgABAQAAAQABAAD/2wCEAAkGBxEHERARBxQWFBUUFhYbFBIUGCIeGxwWIBsbIiAYHx0fHyggJCYxIBkVKTEhMTUrLjo6HSAzODYsPDA5Oi4BCgoKBQUFDgUFDisZExkrKysrKysrKysrKysrKysrKysrKysrKysrKysrKysrKysrKysrKysrKysrKysrKysrK//AABEIAGAAYAMBIgACEQEDEQH/xAAcAAEBAQADAQEBAAAAAAAAAAAHAAgCBQYDBAH/xAA9EAABAgMEBwUFBgYDAAAAAAABAAIDBAUGBxEhEhYxNVWz0kFxhJSkE1FhgbEIMnJzkaEUIkJiwfAzUoL/xAAUAQEAAAAAAAAAAAAAAAAAAAAA/8QAFBEBAAAAAAAAAAAAAAAAAAAAAP/aAAwDAQACEQMRAD8A9PWKpPWnnokhZt8OCIENj5iZiN0y0vzYxrDljhnj35gLnqPWOM+jh9Srvt8V/wAFynJHQHGo9Y4z6OH1K1HrHGfRw+pI6kBxqPWOM+jh9S/psTWTka18v4OH1JGUgONR6xxn0cPqVqPWOM+jh9SR1IDjUescZ9HD6laj1jjPo4fUkdSA41HrHGfRw+pfOk1OfsvPwpC0b2R2zDHul5mGzQLnMzcx7Bljh29mWZSWjq3++bPd87y2ION32+K/4LlOSOji77fFf8FynJHQSl5m8O1DrISTpqFDEUhzG6Bdoj+Y4Y44FZutDeJUq5GMZ0xEgjY2FAiOYwDuBz7zmg1updHYaM6Yp0i+O4uc6DDLnOOJJw2knMrla60sGykrEmqhsbk1g2vedjB/vvKDulLJtq7yqjaV59rGdBh9kGC4taB8SM3fP9F5phmJAiKz2sInZEGk3Hudkg2upZyu/vjmaXEZBtK4x4BIBin/AJIY/wC2P9Q94Oa0XCiCKA6EQQ4AgjYQdhCDkjq3++bPd87y2JFR1b/fNnu+d5bEHG77fFf8FynJHRxd9viv+C5TkjoPw1ikQK3DMGqw2xYZIJY7ZiNhWUbzKfCpdVnYNPYIcNj2hrG7ANBp+pK14sm3vb5qH428tiDSVgN2SH5EP6Ih+0nPOfMSUDE6DYT34dhc52GP6M/cpesBuyQ/Ih/ReF+0BZSJVpeFOyA0nSwcIrRtMI4HS/8AJB+Tj7kH4Ps/WUl3y76hNtbEimIWw9IAiGG9o+JJ2/AYJmjQmx2lsdoc0jAtcMQR7iCsq3cXix7Due1rBGgRCC+ETokO2aTTgcDhhjlngElzd/0o1hMnKxnP7Gvc1rcfxAuP7ID6+my8CzE+0UsBsOND0xDGxhxIIHwyxwTRcnUHVCjy3tziYZfDx/ta44ftgs32rtHHtVMvmamRpOyDW/da0bGhaQuSkzJ0eV9oMC8xH/Jzjh+2CD3aOrf75s93zvLYkVHVv982e753lsQcbvt8V/wXKckdHF32+K/4LlOSOglk297fNQ/G3lsWslk297fNQ/G3lsQaSsBuyQ/Ih/RegOe1efsBuyQ/Ih/RegQGdrbmJCuOMWnOMpEO32bQ6GT79DEYfIheLn7jRS4cWPUp9rYUJpc5wgknAfAxAMU/k4ZlZ4vrvFbXD/A0RwMBhxixG7IjxsaP7R7+092YF1NkX1ONCgSQxfFe1rB8ScBj/krZ1Ip7aVAgy8v92ExrB8hhihe4CxRxNTqTcBgWywI29jon+B3n5uaCR1b/AHzZ7vneWxIqOrf75s93zvLYg43fb4r/AILlOSOji77fFf8ABcpyR0EswXqWdnZyrz0SUlZiIxz26L2QXuaf5G7CG4FafUg6Kw0J0CnSLI7S1zYEMOa4EEHDYQcwu9UpB5y8GiRLQ0+Zl5F7mPc3FuicNIjPQPwOw96DbsLq4tontmK610KWafuuBDopH9I7QPef0+GlVIOECC2Xa1kABrWgBrQMAANgC5qUgkdW/wB82e753lsSKjq3++bPd87y2ION32+K/wCC5Tkjo0q1Mn7Lz8Ses3DZMNjsYyYlnv0C4syY9jzkThtG0Z5Zr7a7Vngp84zpQIqkda7Vngp84zpVrtWeCnzjOlAiqR1rtWeCnzjOlWu1Z4KfOM6UCKpHWu1Z4KfOM6Va7Vngp84zpQIqkda7Vngp84zpVrtWeCnzjOlAio6t/vmz3fO8titdqzwU+cZ0r40qmz9qJ+FPWihsl2y7Htl5Zj9NzXPyc97xkDhhgO3LJ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AutoShape 4" descr="data:image/jpeg;base64,/9j/4AAQSkZJRgABAQAAAQABAAD/2wCEAAkGBxEHERARBxQWFBUUFhYbFBIUGCIeGxwWIBsbIiAYHx0fHyggJCYxIBkVKTEhMTUrLjo6HSAzODYsPDA5Oi4BCgoKBQUFDgUFDisZExkrKysrKysrKysrKysrKysrKysrKysrKysrKysrKysrKysrKysrKysrKysrKysrKysrK//AABEIAGAAYAMBIgACEQEDEQH/xAAcAAEBAQADAQEBAAAAAAAAAAAHAAgCBQYDBAH/xAA9EAABAgMEBwUFBgYDAAAAAAABAAIDBAUGBxEhEhYxNVWz0kFxhJSkE1FhgbEIMnJzkaEUIkJiwfAzUoL/xAAUAQEAAAAAAAAAAAAAAAAAAAAA/8QAFBEBAAAAAAAAAAAAAAAAAAAAAP/aAAwDAQACEQMRAD8A9PWKpPWnnokhZt8OCIENj5iZiN0y0vzYxrDljhnj35gLnqPWOM+jh9Srvt8V/wAFynJHQHGo9Y4z6OH1K1HrHGfRw+pI6kBxqPWOM+jh9S/psTWTka18v4OH1JGUgONR6xxn0cPqVqPWOM+jh9SR1IDjUescZ9HD6laj1jjPo4fUkdSA41HrHGfRw+pfOk1OfsvPwpC0b2R2zDHul5mGzQLnMzcx7Bljh29mWZSWjq3++bPd87y2ION32+K/4LlOSOji77fFf8FynJHQSl5m8O1DrISTpqFDEUhzG6Bdoj+Y4Y44FZutDeJUq5GMZ0xEgjY2FAiOYwDuBz7zmg1updHYaM6Yp0i+O4uc6DDLnOOJJw2knMrla60sGykrEmqhsbk1g2vedjB/vvKDulLJtq7yqjaV59rGdBh9kGC4taB8SM3fP9F5phmJAiKz2sInZEGk3Hudkg2upZyu/vjmaXEZBtK4x4BIBin/AJIY/wC2P9Q94Oa0XCiCKA6EQQ4AgjYQdhCDkjq3++bPd87y2JFR1b/fNnu+d5bEHG77fFf8FynJHRxd9viv+C5TkjoPw1ikQK3DMGqw2xYZIJY7ZiNhWUbzKfCpdVnYNPYIcNj2hrG7ANBp+pK14sm3vb5qH428tiDSVgN2SH5EP6Ih+0nPOfMSUDE6DYT34dhc52GP6M/cpesBuyQ/Ih/ReF+0BZSJVpeFOyA0nSwcIrRtMI4HS/8AJB+Tj7kH4Ps/WUl3y76hNtbEimIWw9IAiGG9o+JJ2/AYJmjQmx2lsdoc0jAtcMQR7iCsq3cXix7Due1rBGgRCC+ETokO2aTTgcDhhjlngElzd/0o1hMnKxnP7Gvc1rcfxAuP7ID6+my8CzE+0UsBsOND0xDGxhxIIHwyxwTRcnUHVCjy3tziYZfDx/ta44ftgs32rtHHtVMvmamRpOyDW/da0bGhaQuSkzJ0eV9oMC8xH/Jzjh+2CD3aOrf75s93zvLYkVHVv982e753lsQcbvt8V/wXKckdHF32+K/4LlOSOglk297fNQ/G3lsWslk297fNQ/G3lsQaSsBuyQ/Ih/RegOe1efsBuyQ/Ih/RegQGdrbmJCuOMWnOMpEO32bQ6GT79DEYfIheLn7jRS4cWPUp9rYUJpc5wgknAfAxAMU/k4ZlZ4vrvFbXD/A0RwMBhxixG7IjxsaP7R7+092YF1NkX1ONCgSQxfFe1rB8ScBj/krZ1Ip7aVAgy8v92ExrB8hhihe4CxRxNTqTcBgWywI29jon+B3n5uaCR1b/AHzZ7vneWxIqOrf75s93zvLYg43fb4r/AILlOSOji77fFf8ABcpyR0EswXqWdnZyrz0SUlZiIxz26L2QXuaf5G7CG4FafUg6Kw0J0CnSLI7S1zYEMOa4EEHDYQcwu9UpB5y8GiRLQ0+Zl5F7mPc3FuicNIjPQPwOw96DbsLq4tontmK610KWafuuBDopH9I7QPef0+GlVIOECC2Xa1kABrWgBrQMAANgC5qUgkdW/wB82e753lsSKjq3++bPd87y2ION32+K/wCC5Tkjo0q1Mn7Lz8Ses3DZMNjsYyYlnv0C4syY9jzkThtG0Z5Zr7a7Vngp84zpQIqkda7Vngp84zpVrtWeCnzjOlAiqR1rtWeCnzjOlWu1Z4KfOM6UCKpHWu1Z4KfOM6Va7Vngp84zpQIqkda7Vngp84zpVrtWeCnzjOlAio6t/vmz3fO8titdqzwU+cZ0r40qmz9qJ+FPWihsl2y7Htl5Zj9NzXPyc97xkDhhgO3LJ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AutoShape 6" descr="data:image/jpeg;base64,/9j/4AAQSkZJRgABAQAAAQABAAD/2wCEAAkGBxQHEhUUBxQVFRMWGBsaGBYYFhkdHBkYHR0cGhsbHh4ZHykgGhwlHRoXITEhJykrLi4yGB8zODMsNygtLiwBCgoKBQUFDgUFDisZExkrKysrKysrKysrKysrKysrKysrKysrKysrKysrKysrKysrKysrKysrKysrKysrKysrK//AABEIAOEA4QMBIgACEQEDEQH/xAAcAAEAAgMBAQEAAAAAAAAAAAAABwgDBQYEAgH/xABQEAABAwICBQUKCA0CBQUAAAABAAIDBBEFBgcSITFBE1FhcYEIFCIyQlJykaGxFSNDYoKSorIWFyQzNVNUc7PBwtHSNIMlY3SToxhlpOHj/8QAFAEBAAAAAAAAAAAAAAAAAAAAAP/EABQRAQAAAAAAAAAAAAAAAAAAAAD/2gAMAwEAAhEDEQA/AJxREQEREBERAREQEXF5s0n0GWLtnl5aYfJQ2c4H5xvqt6ib9CiTMenGtxC7cGaymZwNg+T1uGqOxvagsZLK2EF0xDWjeSQAO0rmcT0i4Zhl++qyEkbwwmQ+qMFVTxTGajGHa2KzyzHeOUe51uq52dQXhQWXrNOOGU/5kVEvoRAfxHNWufp9ox4lNUnr5Mf1FV5RBYVun2j8qmqP/H/kvfSadMNnNpm1MfS6NpH2HuPsVa0QW1w3SbheI/mayNp5pNaP+IAF1NNVMq261K9r2nymuBHrCpCvTQYhLhrtfDpZInedG9zT62kFBdpFWXLumnEMKsMQLKpnNINV9uYPb73BylrKml6gx8hlQ400p8mawaT8148Ho26pPMgkBF+A621u5fqAiIgIiICIiAiIgIiICIiAiKLdKGlhmXNanwAtlq9znHayHnv5z/m7hx3WIdjnDOdLlCPWxaTwyPAibte/qHAfONh0qvmdtK9bmYuZTONNTn5OMnWcPnv3u6hYdB3ricSxCXFJHS4i90kjzdznG5P9h0bgvMgIiy0tM+seGUjHPe7Y1rGlziegDaUGJFJmXNClfitnYkWUrD5/hP8AqN3dpBUkYPoOw6jH/EDNUO2X1n6jewR2Iv0uKCtaK3VHo6wujFoqKA289uv/ABCbrZQ5WooBaGjpgOiCP/FBTNFc2XLNHL+dpKY354Y/8Vr6nR9hlSLSUNOPRjDPuWQVCRWaxTQlhlYPyRssB52SFw7RLrbOqyjzMWgysoLuwWRlS0eT+bf6nEtP1uxBFCL1YlhsuFSGPEo3xSDe17S09e3eNm9eVB2GTNI9blIhtK/lIBvgkJLbfNO9h37tnOCrCZG0h0mcW2pHcnOBd0Dz4XSWnc9vSNo4gKpayQTOpnB9O4te03a5pIII3EEbQUF30UL6MNMPfhbTZuc1r9gjqNwd0ScGu+dsB423maEBERAREQEREBERARFF2mfSJ+DcfemDu/K5G+E4fIxnj0Pdw5ht824anTBpT7x16LLL/jdrZp2nxOeNh8/gXeTuG3xYDTfvRAX1GwykNjBLibAAXJJ3ADiV7sCwabH5mwYUwySO3AcBxJO5rRxJVl9HGjSDJzQ+o1Zqs+NKRsZfyYwfFHDW3nbuGwBGeSdCU+KasuZnGniO0RCxlcOm+yPhvBPCwU4ZcyxS5ZZqYLCyPncBd7vScfCd61uEQEREBERAREQEREGvxrBafHY+TxeJkrOZwvbpB3tPSLFQvnbQa6HWlyi8vG/veQjWHoP3O4CzrekVPCIKRVlK+he6OsY5kjTZzHAhwPMQdoWFW4z5kOmznERVgMnA+LnaPCbzA+ez5p5zax2qsWbcrVGU5zDizbHex48SRvnNPHq3jig0imDRDpTOFFlHmR94DZsUzj+a4Bjj+r5j5Po+LD6ILxA33L9UI6DtInK6mHY27aBankPED5InnA8X6vmgzcgIiICIiAiIg53PmaWZQo31E9i/xYmefIdw6htJ6AVUfE6+TFJXzV7i+SRxc5x4k+4cAOC7bTNm45mrnMpnXp6e8cdtznX8N/aRYdDRzlcAgLYYFg82Pzsp8MbryPNgOAHFxPBoG0leGNhlIbGCXE2AAuSTuAHEq0uifITcnU+vVgGrmAMrt+oN4jb0DiRvPQBYNlo/yRDkuDUprPmcBysxG155hzMHAfzXVIiAiIgIiICIiAiIgIiICIiAtLm3LEGbKd0GKNuDta8eNG7g5p4H2HcVukQU5zjlabKNS6DER0seB4MjODh/McDcLRK3mkHJ0Wc6UxVFmytu6GTzH2487TuI7d4CqZiVBJhcr4a5pZJG4tc08CPeOnigwRyGIh0RIcCCCDYgjaCCNxVqtE+dRnCkBqSO+YbNmHnbPBkA5nWPaHcLKqa6bR5ml2Ua2OdpPJnwJmjyozv7RscOloQW9RfEMrZ2h0JDmuAII3EHaCOiy+0BERAXF6W8zfgxh0joDaaX4qLnDnA3d0arQ4357c67RVv7oPHvhCvbTRHwKZliP+Y+znfZ5MetBFiIstJTOrHsjpgXPe4Na0cXONgO0kIJW0AZQ+FKh1bWtvFTm0YO50xF7/QBB63NPBWIWnyjgLMs0cNNT2+Lb4Th5Tzte7tcSVuEBFq67MdJh9+/qqCO28OlYCOwlc1iulvC8Nvao5Vw8mJjnX6nWDPtIO5RQXjun4m4wClA5nzuv9hn+ajfGNIOI4u/XqauZvM2J5jaB1Mt6zcoLeIuW0XVD6vCqR9U9z3uYSXOcXOJ1nbydpXUoCIiAiKN886X6XLbnRYcO+agbCGuAjYRsIc/bcjzWg7iCQgkhFVvGNMOKYkfiZmwN82JgH2nXd7Vz0mdMRkJLq6r281RKB6g6wQXFRU/pM+YlSG8VdUk/Olc8ep5IXYZf0411AQMXbHUs47BG/scwav2UFkEXNZMzxSZxYThT7SNHhwvsHt6bcW/OFx27F0qAoT7oXKHKNbiNE3a20c9uLTsY89Rsw+k3mU2LzYlQsxOKSGsGtHI0scOcOFigpKi2eZcHfl+qmpqrxonlt/Obva7qc0h3atYgsnoCzN8L0Jpqg3lpSGi/GJ1yz1EOb0AN51KCqnocx74CxSEvNo5jyL/AKZGr6nhm3murWICIiD4mlEDXOlNmtBJPMBtKpbjmIuxipmnm3yyPf1axJt2Xt2K1elHEPgzCqx4NiYiwHpkIjH3lUZAUm6AcB+FMRM8ouylZr/7jrtZ/W7raFGSsp3PeFijwwzHxqiVzr28lnxYHTta8/SQSeiIgplm3/XVf/UTfxHLUq1FbojwytkfJURPL5HOe48q8Xc4knYDs2lYPxM4V+pk/wC9J/dBV5FknbqOcG7gSPasaC2uiX9EUf7s/ecuuXI6Jf0RR/uz95y65ARFgrqptDE+WbxY2Oe7qaCT7AgiPThpDdhf5Bgb9WVzbzyNO1jSNjBzOcNpPAEc+yv69eLYg/FppJ6w3kle57j0uN7DoG4DoXkQZKeB1U5rKZrnvcbNa0ElxO4ADaT0KTMH0HYhXNDq10MFx4r3FzxzXDAWj61+hdb3POVWRQur6poMj3OZET5LG7HOHMXOu2/M3pKmZBV7Muh7EMCYZIwyojbtPIklwHOWOAJ+jdR6rxqtmnvKzMDrGT0DQ2OpDiWgbBK0jXI5tYOabc+sgjnDMRlwmVk2GvdHKw3a9u8H+YIuCDsIJB2K12jfOTM6UglFmzM8GZg8l/OPmuG0do4Ko673QtmI4DiUTXm0VSRC8dLj8WesPsL8A4oLTIiIIF7o/AeSkgrIRseOSk9Jt3MPWW6w+gFCytjpfwsYrhNUD40beVabXsYzrH1tDh2qpyD6Y8sILCQRtBG8HnVzss4p8NUlPUD5WJjyOZxA1h2G47FS9Wd0CYh37hLGk3MMskftEg9j0EjIiIIy7oSr73woNHys8bPUHv8A6Aq0qw3dJOtRUw56i/qY7+6rygK3Wi+lFJhNE1oteFr/AK/hn7yqKrmZQi5ChpGt3CniH2GoNuiIgIiIKQ1Xju9I+9YllqvHd6R96xILa6Jf0RR/uz95y65cjol/RFH+7P3nLrkBc9pDNsLrrfs0v3CuhXixqgGK080D90sb2fWaW/zQUpRZamB1K9zKgFr2OLXNO8OBsR2ELEgtRoQeHYLShvAyg9B5aQ+4hd2q76C8+R4E59HjLgyGV2tHITsZIQAQ48GuAbt3AjbvuLDtOttbtCD9UMd0rM0QUbD4xkkcOoNaD7XNUv11bHh0bpK57Y42i7nOIAA6yqr6Vc4jONYX0txTxDUiB2Ei9y8jgXHhzBqDjFkp5nUz2vgNnNIc08xBuD61jRBd+ml5djXN3OaD6xdZF4MAFqWDW38jH90L3oPHjNKK2nmjcLiSN7COfWaR/NUoV4iLqkldHyMj2t3Nc4eokIMCnruaavXhrIvNfG/64e0/wwoFU09zQ60taOdkR9Rf/dBPSIiCIe6SH5FTH/n/ANDv7KvSsn3Q9KZ8LY5vydQxx6i17Pe5qrYgK52VJOVoqVzeMER+w1UxVvtGlR3zhVERwgY36g1P6UHSoiICIiCkNV47vSPvWJZarx3ekfesSC2uiX9EUf7s/ecuuXI6Jf0RR/uz95y65AREQQLp00fvjkdiGDs1mO21DANrXD5W3mkeNzHbxNoWV4iL71GWcdDFJjhMmEHvWU7SGtvET6Fxq/RIHQUFalusLzZW4Q3Uw2rnjYNzGyO1R1NvYLr8T0J4nRk96NhnF9mpKGm3VLq29a8UWh/F5CA6lDQfKM8Fh16ryfUEHKYtjtTjJvi08s1to5SRzgOoE2HYtcpqy5oEkeQ7MlQ1rf1cNy4/TeAG9gK5nTGaXDJ46DLsbWRUwJkI2l0z7X1nHa4hobtvsuRstZBHay0tO6re1kAu57g1o5yTYe0rEu50M4CccxSEuF44Dyzzt2aniet+rs5gUFp4Y+SaGt3AAerYvtEQfhNlSXEH8pLIRxe4+slXSxOo71hke7cxjneoE/yVJUBTT3NI+OrD8yL3v/soWU79zRSlrK2Q7nOiYOtoeT99qCbEREHIaW6D4RwiraN7Y+UH+24SH2NKqWru1lOKyN8c21r2lp6nCx9hVK8TonYbNJDP48T3Md6TSWn2hB5lZvQDiIrMKbGN8EsjD1OPKA9XhkdhVZFK/c8Y73hWyU0p8GpZdv7yO7h62l/qCCxiIiAhUMYvp3+DZ5Ye8NbkpHs1u+bX1XFt7ckbXtuutLjGnqeriezDaVkL3AgSGUvLb7LgajRrDhfZe2w7kEQ1DtZ7i3cSfesaIgtpokN8Io7fqz99y69VnyLpfmypTNppYGTxsJ1DrljmhxLiCbOBFybbF03/AKhP/b//AJX/AOKCckXzE/XAPOAV9ICLyYtiDcJglnqr6kTHPdqi51WguNhxNgo0qNPNAy/Iw1TvoRge2S/sQSsig3Ee6B3jDKLqdJLx6Wtb/UuDzHpTxLMALZpuRjO9kALAes3LyOjWsgmTSbpUhy018GDObLWEW2bWw8LuO4uHBnrtxrVPM6oc585LnOJc5xNySTckniSVjXooKGTEpGxUDHSSPNmsaLknq9vYgwxRmYhsQLnEgAAXJJ2AADeVajRHkv8ABCj/ACsflM9ny7vB2eDHcebc36XO4WWm0VaK25a1anHtV9X5LBtbDfp8p/TuHC+9SkgIiIOT0rYiMLwmrc7yojGOuT4v+onsVSFOndIY7YU9FEdpJmk9rGD+IewKC0BWY7n2g70wrXPy0z39gtH72H1qs6uVk3CvgShpoHCzo4mh3p2u/wC0Sg3KIiAqy6esC+CsSM0Y8CpaHjm1x4Lx7Gu+mrNKP9NuWvwgw5z6cXlpjyrectA+Mb9XwuksCCri9WFYg/Cpo5qM2kie17T0tNxfnHOF5UQXTwDFmY7TRVFH4krA4dF97T0g3B6QtgoH7nrN3Ivfh9a7Y+8kF+DreGztA1gOh/Op4QVVzLkPEamsqX09HO5jp5XNIZsLS9xBHQQtb+LzE/2Gf6it4iCof4vMT/YZ/qJ+LzE/2Gf6it4iCof4vMT/AGGf6ifi8xP9hqPqK3iIMdONVrb8w9yyIiDQaQP0ZXf9LN/DcqeAX3K8S/LIKWU2C1NVbvWnmffdqxPN/UFvsN0a4piNuQo5Wg8ZLR/xCCrbIggPL2gSWUh2YqhrG8WQjWcR6TgA09jlMGV8pUmVWauCwtYSLOedr3ek47SOjd0LeIgIiICx1E7aVjn1BDWMBc5x3BoFyT2LIoj7oDN3wdTtoaJ3xs4vJbyYQd3QXuFuprhxQQnnTH3ZmrZ6mS9nv8AHyYxsYOvVAv03WkREHW6LMC/CDE6eNwuxjuVk9CPwrHoJ1W/SVtlEXc85a7wppKypHh1B1Y78ImHafpPv9RpUuoCIiAvwjW2O3L9RBUzSnlM5SrnsiFoJPjITw1CdrOtpuOrVPFceraaT8nDOVG6OKwqI/DhcfO4tPQ4bOg2PBVPnhdTOcycFr2ktc0ixDgbEEcCCg+qKqfQyMkpHFsjHBzXDeHA3B9atlo5zpHnOlEjLNnZZs0Y8l/OB5jrEg9Y3gqo63eT8zzZTqW1GGnaNj2E+DIzi139+BAKC5CLS5SzPBmynbPhbrg7HMPjRu4tcOB9+8LdICIiAiIgIiICIiAiIgIiICIvDjeLw4FC+fFHhkTBck+wAcSdwA3oPJm7MsOVKZ9RiR2DY1t9sjz4rG9Jt2AE7gqjZhxmXMNRJUYibySOueYDcGjoAsB1Ld6Rc7S51qNeW7IGXEMV/FbzngXnZc9Q4Lk0BbrJ2Xn5pq4qaluNc+G63iRja9x6hu5yQOK0qs3oVyQcsUxnxBtqqoAJBG2OPe1nQT4zuweSgkCgo2YfEyKkbqxxtDGtHBrRYD1L0IiAiIgIiIChfTlo8NYHYhgrfDaPyiMDxmj5UdIHjc4APA3mhEFHEUwaYNFxwovrcuMvAbulhaPzXO9o/V848n0fFh9BvMoZqqMozibCndD2HxZG+a4e47wrQZGzvTZzi18POrK385C4jXYef5zeZw7bHYqhr04diEuFyNlw6R0cjTdr2mxH/ANdHFBdpFCeSdOTZNWLN7dU7u+I23ael7BtHW2+/cFMeH18WJsEmHSMkjducxwcD2hB6UREBERAREQEREBFjqJ20rS+pc1jGi5c4gADnJOwKJ866boMO1o8sNFRLu5V1xE3q8qQ9Vht3lBIea8z0+VIDNi79UeSwbXyO81g4n2DiQFWDSBnqfOs2tU+BA0nkoQdjek+c+3H1WWlx3HJ8wSmbGJXSSHidwHM0DY0dAWuQERSPoo0aPza8T4qHMomnpBmI3tbzN4Od2DbctDcaEdHhxR7a/GW/EMN4WEfnHjyj8xp9ZHMCDYRY6eBtM1rKdoaxoDWtaLBrQLAADcAFkQEREBERAREQEREH4RfeoS0oaHuV1qnJ7ADvfTDYDzmLgD8z1cGmbkQUekjMRLZQQ4EggixBGwgg7ivlWsz7o0pc4AvcORqbbJmAeFzCRvljp2HZvtsVec4ZFrMouIxSMmO9mzM2xu7fJPQ6xQcytngWYKnL79fBZnxO46p2O9Jp8Fw6CCtYiCacuaepIrNzJTiQfrITqu7WO8EnqLepSPg+lLC8VHgVTI3bLtmBjtfpd4J7CVU9EF16TFoK4XopopAdxZI13uK9YN9yo6s0VXJDsie9o6HEe5Bdwm29eepxGKkF6qWNg53PaPeVS2Stkk/OSPPW4n+a86C2+KaSsLwsXnrInHmiJlN/9sG3bZR3mLT4Nrct0xv+snPuYw7e13YoMRBu8yZtrMzuvjU75BwZezG9TG2aD02v0rSIiAi3WWMq1WaZNTBYnP2+E/cxnS5x2DntvPAFWB0f6JKfLBbNidqiqG0Ej4uM/Mad5+cebYGoOD0Y6IH4oW1Oamujg2FkB2Pk6XcWM6N56BYmwFPA2ma1lM1rGNADWtAAaBsAAGwAcyyIgIiICIiAiIgIiICIiAiIgL4mibO0tnaHNIsWkAgjmIO8L7RBF+bNClHi934MTSSHg0a0R+gSC36JAHMojzHoqxLArkwGeMeXBd/2ba4+rbpVrEQUee0sJDwQRsIO8HmXyroYvl+lxof8Wp4peYvY0kdRIuOxcbiehbC62/IMlhJ/VyH3SawQVhRT1Wdz9E//AENbIz04mv8Auuate/ufpR4law9cJH9ZQQqimlvc/S+VWx/9l3+S91J3PrGn8trnOHMyEN9pe73IIIRWYw3QhhlJ/qeXmPz5LD/xhvvXZYPlWiwTbhVNDG7zgwa31j4XtQViy7o3xHMFjSU7mMPykvxbbc41trh6IKlnKmgynoSH5jkNQ/fybbsjHWfGf9nqUuogwUNFHh7BHQsbHG3YGMaGgdQCzoiAiIgIiICIiAiIgIiICIiAiIgIiICIiAiIgIiICIiAiIgIiICIiAiIgIiICIiAiIg//9k="/>
          <p:cNvSpPr>
            <a:spLocks noChangeAspect="1" noChangeArrowheads="1"/>
          </p:cNvSpPr>
          <p:nvPr/>
        </p:nvSpPr>
        <p:spPr bwMode="auto">
          <a:xfrm>
            <a:off x="155575" y="-2286000"/>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AutoShape 8" descr="data:image/jpeg;base64,/9j/4AAQSkZJRgABAQAAAQABAAD/2wCEAAkGBxQHEhUUBxQVFRMWGBsaGBYYFhkdHBkYHR0cGhsbHh4ZHykgGhwlHRoXITEhJykrLi4yGB8zODMsNygtLiwBCgoKBQUFDgUFDisZExkrKysrKysrKysrKysrKysrKysrKysrKysrKysrKysrKysrKysrKysrKysrKysrKysrK//AABEIAOEA4QMBIgACEQEDEQH/xAAcAAEAAgMBAQEAAAAAAAAAAAAABwgDBQYEAgH/xABQEAABAwICBQUKCA0CBQUAAAABAAIDBBEFBgcSITFBE1FhcYEIFCIyQlJykaGxFSNDYoKSorIWFyQzNVNUc7PBwtHSNIMlY3SToxhlpOHj/8QAFAEBAAAAAAAAAAAAAAAAAAAAAP/EABQRAQAAAAAAAAAAAAAAAAAAAAD/2gAMAwEAAhEDEQA/AJxREQEREBERAREQEXF5s0n0GWLtnl5aYfJQ2c4H5xvqt6ib9CiTMenGtxC7cGaymZwNg+T1uGqOxvagsZLK2EF0xDWjeSQAO0rmcT0i4Zhl++qyEkbwwmQ+qMFVTxTGajGHa2KzyzHeOUe51uq52dQXhQWXrNOOGU/5kVEvoRAfxHNWufp9ox4lNUnr5Mf1FV5RBYVun2j8qmqP/H/kvfSadMNnNpm1MfS6NpH2HuPsVa0QW1w3SbheI/mayNp5pNaP+IAF1NNVMq261K9r2nymuBHrCpCvTQYhLhrtfDpZInedG9zT62kFBdpFWXLumnEMKsMQLKpnNINV9uYPb73BylrKml6gx8hlQ400p8mawaT8148Ho26pPMgkBF+A621u5fqAiIgIiICIiAiIgIiICIiAiKLdKGlhmXNanwAtlq9znHayHnv5z/m7hx3WIdjnDOdLlCPWxaTwyPAibte/qHAfONh0qvmdtK9bmYuZTONNTn5OMnWcPnv3u6hYdB3ricSxCXFJHS4i90kjzdznG5P9h0bgvMgIiy0tM+seGUjHPe7Y1rGlziegDaUGJFJmXNClfitnYkWUrD5/hP8AqN3dpBUkYPoOw6jH/EDNUO2X1n6jewR2Iv0uKCtaK3VHo6wujFoqKA289uv/ABCbrZQ5WooBaGjpgOiCP/FBTNFc2XLNHL+dpKY354Y/8Vr6nR9hlSLSUNOPRjDPuWQVCRWaxTQlhlYPyRssB52SFw7RLrbOqyjzMWgysoLuwWRlS0eT+bf6nEtP1uxBFCL1YlhsuFSGPEo3xSDe17S09e3eNm9eVB2GTNI9blIhtK/lIBvgkJLbfNO9h37tnOCrCZG0h0mcW2pHcnOBd0Dz4XSWnc9vSNo4gKpayQTOpnB9O4te03a5pIII3EEbQUF30UL6MNMPfhbTZuc1r9gjqNwd0ScGu+dsB423maEBERAREQEREBERARFF2mfSJ+DcfemDu/K5G+E4fIxnj0Pdw5ht824anTBpT7x16LLL/jdrZp2nxOeNh8/gXeTuG3xYDTfvRAX1GwykNjBLibAAXJJ3ADiV7sCwabH5mwYUwySO3AcBxJO5rRxJVl9HGjSDJzQ+o1Zqs+NKRsZfyYwfFHDW3nbuGwBGeSdCU+KasuZnGniO0RCxlcOm+yPhvBPCwU4ZcyxS5ZZqYLCyPncBd7vScfCd61uEQEREBERAREQEREGvxrBafHY+TxeJkrOZwvbpB3tPSLFQvnbQa6HWlyi8vG/veQjWHoP3O4CzrekVPCIKRVlK+he6OsY5kjTZzHAhwPMQdoWFW4z5kOmznERVgMnA+LnaPCbzA+ez5p5zax2qsWbcrVGU5zDizbHex48SRvnNPHq3jig0imDRDpTOFFlHmR94DZsUzj+a4Bjj+r5j5Po+LD6ILxA33L9UI6DtInK6mHY27aBankPED5InnA8X6vmgzcgIiICIiAiIg53PmaWZQo31E9i/xYmefIdw6htJ6AVUfE6+TFJXzV7i+SRxc5x4k+4cAOC7bTNm45mrnMpnXp6e8cdtznX8N/aRYdDRzlcAgLYYFg82Pzsp8MbryPNgOAHFxPBoG0leGNhlIbGCXE2AAuSTuAHEq0uifITcnU+vVgGrmAMrt+oN4jb0DiRvPQBYNlo/yRDkuDUprPmcBysxG155hzMHAfzXVIiAiIgIiICIiAiIgIiICIiAtLm3LEGbKd0GKNuDta8eNG7g5p4H2HcVukQU5zjlabKNS6DER0seB4MjODh/McDcLRK3mkHJ0Wc6UxVFmytu6GTzH2487TuI7d4CqZiVBJhcr4a5pZJG4tc08CPeOnigwRyGIh0RIcCCCDYgjaCCNxVqtE+dRnCkBqSO+YbNmHnbPBkA5nWPaHcLKqa6bR5ml2Ua2OdpPJnwJmjyozv7RscOloQW9RfEMrZ2h0JDmuAII3EHaCOiy+0BERAXF6W8zfgxh0joDaaX4qLnDnA3d0arQ4357c67RVv7oPHvhCvbTRHwKZliP+Y+znfZ5MetBFiIstJTOrHsjpgXPe4Na0cXONgO0kIJW0AZQ+FKh1bWtvFTm0YO50xF7/QBB63NPBWIWnyjgLMs0cNNT2+Lb4Th5Tzte7tcSVuEBFq67MdJh9+/qqCO28OlYCOwlc1iulvC8Nvao5Vw8mJjnX6nWDPtIO5RQXjun4m4wClA5nzuv9hn+ajfGNIOI4u/XqauZvM2J5jaB1Mt6zcoLeIuW0XVD6vCqR9U9z3uYSXOcXOJ1nbydpXUoCIiAiKN886X6XLbnRYcO+agbCGuAjYRsIc/bcjzWg7iCQgkhFVvGNMOKYkfiZmwN82JgH2nXd7Vz0mdMRkJLq6r281RKB6g6wQXFRU/pM+YlSG8VdUk/Olc8ep5IXYZf0411AQMXbHUs47BG/scwav2UFkEXNZMzxSZxYThT7SNHhwvsHt6bcW/OFx27F0qAoT7oXKHKNbiNE3a20c9uLTsY89Rsw+k3mU2LzYlQsxOKSGsGtHI0scOcOFigpKi2eZcHfl+qmpqrxonlt/Obva7qc0h3atYgsnoCzN8L0Jpqg3lpSGi/GJ1yz1EOb0AN51KCqnocx74CxSEvNo5jyL/AKZGr6nhm3murWICIiD4mlEDXOlNmtBJPMBtKpbjmIuxipmnm3yyPf1axJt2Xt2K1elHEPgzCqx4NiYiwHpkIjH3lUZAUm6AcB+FMRM8ouylZr/7jrtZ/W7raFGSsp3PeFijwwzHxqiVzr28lnxYHTta8/SQSeiIgplm3/XVf/UTfxHLUq1FbojwytkfJURPL5HOe48q8Xc4knYDs2lYPxM4V+pk/wC9J/dBV5FknbqOcG7gSPasaC2uiX9EUf7s/ecuuXI6Jf0RR/uz95y65ARFgrqptDE+WbxY2Oe7qaCT7AgiPThpDdhf5Bgb9WVzbzyNO1jSNjBzOcNpPAEc+yv69eLYg/FppJ6w3kle57j0uN7DoG4DoXkQZKeB1U5rKZrnvcbNa0ElxO4ADaT0KTMH0HYhXNDq10MFx4r3FzxzXDAWj61+hdb3POVWRQur6poMj3OZET5LG7HOHMXOu2/M3pKmZBV7Muh7EMCYZIwyojbtPIklwHOWOAJ+jdR6rxqtmnvKzMDrGT0DQ2OpDiWgbBK0jXI5tYOabc+sgjnDMRlwmVk2GvdHKw3a9u8H+YIuCDsIJB2K12jfOTM6UglFmzM8GZg8l/OPmuG0do4Ko673QtmI4DiUTXm0VSRC8dLj8WesPsL8A4oLTIiIIF7o/AeSkgrIRseOSk9Jt3MPWW6w+gFCytjpfwsYrhNUD40beVabXsYzrH1tDh2qpyD6Y8sILCQRtBG8HnVzss4p8NUlPUD5WJjyOZxA1h2G47FS9Wd0CYh37hLGk3MMskftEg9j0EjIiIIy7oSr73woNHys8bPUHv8A6Aq0qw3dJOtRUw56i/qY7+6rygK3Wi+lFJhNE1oteFr/AK/hn7yqKrmZQi5ChpGt3CniH2GoNuiIgIiIKQ1Xju9I+9YllqvHd6R96xILa6Jf0RR/uz95y65cjol/RFH+7P3nLrkBc9pDNsLrrfs0v3CuhXixqgGK080D90sb2fWaW/zQUpRZamB1K9zKgFr2OLXNO8OBsR2ELEgtRoQeHYLShvAyg9B5aQ+4hd2q76C8+R4E59HjLgyGV2tHITsZIQAQ48GuAbt3AjbvuLDtOttbtCD9UMd0rM0QUbD4xkkcOoNaD7XNUv11bHh0bpK57Y42i7nOIAA6yqr6Vc4jONYX0txTxDUiB2Ei9y8jgXHhzBqDjFkp5nUz2vgNnNIc08xBuD61jRBd+ml5djXN3OaD6xdZF4MAFqWDW38jH90L3oPHjNKK2nmjcLiSN7COfWaR/NUoV4iLqkldHyMj2t3Nc4eokIMCnruaavXhrIvNfG/64e0/wwoFU09zQ60taOdkR9Rf/dBPSIiCIe6SH5FTH/n/ANDv7KvSsn3Q9KZ8LY5vydQxx6i17Pe5qrYgK52VJOVoqVzeMER+w1UxVvtGlR3zhVERwgY36g1P6UHSoiICIiCkNV47vSPvWJZarx3ekfesSC2uiX9EUf7s/ecuuXI6Jf0RR/uz95y65AREQQLp00fvjkdiGDs1mO21DANrXD5W3mkeNzHbxNoWV4iL71GWcdDFJjhMmEHvWU7SGtvET6Fxq/RIHQUFalusLzZW4Q3Uw2rnjYNzGyO1R1NvYLr8T0J4nRk96NhnF9mpKGm3VLq29a8UWh/F5CA6lDQfKM8Fh16ryfUEHKYtjtTjJvi08s1to5SRzgOoE2HYtcpqy5oEkeQ7MlQ1rf1cNy4/TeAG9gK5nTGaXDJ46DLsbWRUwJkI2l0z7X1nHa4hobtvsuRstZBHay0tO6re1kAu57g1o5yTYe0rEu50M4CccxSEuF44Dyzzt2aniet+rs5gUFp4Y+SaGt3AAerYvtEQfhNlSXEH8pLIRxe4+slXSxOo71hke7cxjneoE/yVJUBTT3NI+OrD8yL3v/soWU79zRSlrK2Q7nOiYOtoeT99qCbEREHIaW6D4RwiraN7Y+UH+24SH2NKqWru1lOKyN8c21r2lp6nCx9hVK8TonYbNJDP48T3Md6TSWn2hB5lZvQDiIrMKbGN8EsjD1OPKA9XhkdhVZFK/c8Y73hWyU0p8GpZdv7yO7h62l/qCCxiIiAhUMYvp3+DZ5Ye8NbkpHs1u+bX1XFt7ckbXtuutLjGnqeriezDaVkL3AgSGUvLb7LgajRrDhfZe2w7kEQ1DtZ7i3cSfesaIgtpokN8Io7fqz99y69VnyLpfmypTNppYGTxsJ1DrljmhxLiCbOBFybbF03/AKhP/b//AJX/AOKCckXzE/XAPOAV9ICLyYtiDcJglnqr6kTHPdqi51WguNhxNgo0qNPNAy/Iw1TvoRge2S/sQSsig3Ee6B3jDKLqdJLx6Wtb/UuDzHpTxLMALZpuRjO9kALAes3LyOjWsgmTSbpUhy018GDObLWEW2bWw8LuO4uHBnrtxrVPM6oc585LnOJc5xNySTckniSVjXooKGTEpGxUDHSSPNmsaLknq9vYgwxRmYhsQLnEgAAXJJ2AADeVajRHkv8ABCj/ACsflM9ny7vB2eDHcebc36XO4WWm0VaK25a1anHtV9X5LBtbDfp8p/TuHC+9SkgIiIOT0rYiMLwmrc7yojGOuT4v+onsVSFOndIY7YU9FEdpJmk9rGD+IewKC0BWY7n2g70wrXPy0z39gtH72H1qs6uVk3CvgShpoHCzo4mh3p2u/wC0Sg3KIiAqy6esC+CsSM0Y8CpaHjm1x4Lx7Gu+mrNKP9NuWvwgw5z6cXlpjyrectA+Mb9XwuksCCri9WFYg/Cpo5qM2kie17T0tNxfnHOF5UQXTwDFmY7TRVFH4krA4dF97T0g3B6QtgoH7nrN3Ivfh9a7Y+8kF+DreGztA1gOh/Op4QVVzLkPEamsqX09HO5jp5XNIZsLS9xBHQQtb+LzE/2Gf6it4iCof4vMT/YZ/qJ+LzE/2Gf6it4iCof4vMT/AGGf6ifi8xP9hqPqK3iIMdONVrb8w9yyIiDQaQP0ZXf9LN/DcqeAX3K8S/LIKWU2C1NVbvWnmffdqxPN/UFvsN0a4piNuQo5Wg8ZLR/xCCrbIggPL2gSWUh2YqhrG8WQjWcR6TgA09jlMGV8pUmVWauCwtYSLOedr3ek47SOjd0LeIgIiICx1E7aVjn1BDWMBc5x3BoFyT2LIoj7oDN3wdTtoaJ3xs4vJbyYQd3QXuFuprhxQQnnTH3ZmrZ6mS9nv8AHyYxsYOvVAv03WkREHW6LMC/CDE6eNwuxjuVk9CPwrHoJ1W/SVtlEXc85a7wppKypHh1B1Y78ImHafpPv9RpUuoCIiAvwjW2O3L9RBUzSnlM5SrnsiFoJPjITw1CdrOtpuOrVPFceraaT8nDOVG6OKwqI/DhcfO4tPQ4bOg2PBVPnhdTOcycFr2ktc0ixDgbEEcCCg+qKqfQyMkpHFsjHBzXDeHA3B9atlo5zpHnOlEjLNnZZs0Y8l/OB5jrEg9Y3gqo63eT8zzZTqW1GGnaNj2E+DIzi139+BAKC5CLS5SzPBmynbPhbrg7HMPjRu4tcOB9+8LdICIiAiIgIiICIiAiIgIiICIvDjeLw4FC+fFHhkTBck+wAcSdwA3oPJm7MsOVKZ9RiR2DY1t9sjz4rG9Jt2AE7gqjZhxmXMNRJUYibySOueYDcGjoAsB1Ld6Rc7S51qNeW7IGXEMV/FbzngXnZc9Q4Lk0BbrJ2Xn5pq4qaluNc+G63iRja9x6hu5yQOK0qs3oVyQcsUxnxBtqqoAJBG2OPe1nQT4zuweSgkCgo2YfEyKkbqxxtDGtHBrRYD1L0IiAiIgIiIChfTlo8NYHYhgrfDaPyiMDxmj5UdIHjc4APA3mhEFHEUwaYNFxwovrcuMvAbulhaPzXO9o/V848n0fFh9BvMoZqqMozibCndD2HxZG+a4e47wrQZGzvTZzi18POrK385C4jXYef5zeZw7bHYqhr04diEuFyNlw6R0cjTdr2mxH/ANdHFBdpFCeSdOTZNWLN7dU7u+I23ael7BtHW2+/cFMeH18WJsEmHSMkjducxwcD2hB6UREBERAREQEREBFjqJ20rS+pc1jGi5c4gADnJOwKJ866boMO1o8sNFRLu5V1xE3q8qQ9Vht3lBIea8z0+VIDNi79UeSwbXyO81g4n2DiQFWDSBnqfOs2tU+BA0nkoQdjek+c+3H1WWlx3HJ8wSmbGJXSSHidwHM0DY0dAWuQERSPoo0aPza8T4qHMomnpBmI3tbzN4Od2DbctDcaEdHhxR7a/GW/EMN4WEfnHjyj8xp9ZHMCDYRY6eBtM1rKdoaxoDWtaLBrQLAADcAFkQEREBERAREQEREH4RfeoS0oaHuV1qnJ7ADvfTDYDzmLgD8z1cGmbkQUekjMRLZQQ4EggixBGwgg7ivlWsz7o0pc4AvcORqbbJmAeFzCRvljp2HZvtsVec4ZFrMouIxSMmO9mzM2xu7fJPQ6xQcytngWYKnL79fBZnxO46p2O9Jp8Fw6CCtYiCacuaepIrNzJTiQfrITqu7WO8EnqLepSPg+lLC8VHgVTI3bLtmBjtfpd4J7CVU9EF16TFoK4XopopAdxZI13uK9YN9yo6s0VXJDsie9o6HEe5Bdwm29eepxGKkF6qWNg53PaPeVS2Stkk/OSPPW4n+a86C2+KaSsLwsXnrInHmiJlN/9sG3bZR3mLT4Nrct0xv+snPuYw7e13YoMRBu8yZtrMzuvjU75BwZezG9TG2aD02v0rSIiAi3WWMq1WaZNTBYnP2+E/cxnS5x2DntvPAFWB0f6JKfLBbNidqiqG0Ej4uM/Mad5+cebYGoOD0Y6IH4oW1Oamujg2FkB2Pk6XcWM6N56BYmwFPA2ma1lM1rGNADWtAAaBsAAGwAcyyIgIiICIiAiIgIiICIiAiIgL4mibO0tnaHNIsWkAgjmIO8L7RBF+bNClHi934MTSSHg0a0R+gSC36JAHMojzHoqxLArkwGeMeXBd/2ba4+rbpVrEQUee0sJDwQRsIO8HmXyroYvl+lxof8Wp4peYvY0kdRIuOxcbiehbC62/IMlhJ/VyH3SawQVhRT1Wdz9E//AENbIz04mv8Auuate/ufpR4law9cJH9ZQQqimlvc/S+VWx/9l3+S91J3PrGn8trnOHMyEN9pe73IIIRWYw3QhhlJ/qeXmPz5LD/xhvvXZYPlWiwTbhVNDG7zgwa31j4XtQViy7o3xHMFjSU7mMPykvxbbc41trh6IKlnKmgynoSH5jkNQ/fybbsjHWfGf9nqUuogwUNFHh7BHQsbHG3YGMaGgdQCzoiAiIgIiICIiAiIgIiICIiAiIgIiICIiAiIgIiICIiAiIgIiICIiAiIgIiICIiAiIg//9k="/>
          <p:cNvSpPr>
            <a:spLocks noChangeAspect="1" noChangeArrowheads="1"/>
          </p:cNvSpPr>
          <p:nvPr/>
        </p:nvSpPr>
        <p:spPr bwMode="auto">
          <a:xfrm>
            <a:off x="307975" y="-2133600"/>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6394" name="Picture 10" descr="http://www.typomag.com/issue19/19.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266" y="997689"/>
            <a:ext cx="714375" cy="60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63856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Which is a fruit and which is a vegetable?</a:t>
            </a:r>
          </a:p>
        </p:txBody>
      </p:sp>
      <p:pic>
        <p:nvPicPr>
          <p:cNvPr id="4" name="Picture 4" descr="raddish_white_icicle_group_1406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4267200" cy="56388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800px-Red_capsicum_and_cross_s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90601"/>
            <a:ext cx="4234241" cy="5638800"/>
          </a:xfrm>
          <a:prstGeom prst="rect">
            <a:avLst/>
          </a:prstGeom>
          <a:noFill/>
          <a:ln w="7620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990600"/>
            <a:ext cx="1027846"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7" name="Rectangle 6"/>
          <p:cNvSpPr/>
          <p:nvPr/>
        </p:nvSpPr>
        <p:spPr>
          <a:xfrm>
            <a:off x="4724400" y="990601"/>
            <a:ext cx="10294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pic>
        <p:nvPicPr>
          <p:cNvPr id="8" name="Picture 10" descr="http://www.typomag.com/issue19/19.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266" y="997689"/>
            <a:ext cx="714375" cy="60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97013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Which is a fruit and which is a vegetable?</a:t>
            </a:r>
          </a:p>
        </p:txBody>
      </p:sp>
      <p:pic>
        <p:nvPicPr>
          <p:cNvPr id="4" name="Picture 4" descr="raddish_white_icicle_group_1406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4267200" cy="5638800"/>
          </a:xfrm>
          <a:prstGeom prst="rect">
            <a:avLst/>
          </a:prstGeom>
          <a:noFill/>
          <a:ln w="76200">
            <a:solidFill>
              <a:srgbClr val="99FFCC"/>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800px-Red_capsicum_and_cross_s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90601"/>
            <a:ext cx="4234241" cy="5638800"/>
          </a:xfrm>
          <a:prstGeom prst="rect">
            <a:avLst/>
          </a:prstGeom>
          <a:noFill/>
          <a:ln w="7620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990600"/>
            <a:ext cx="1027846"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7" name="Rectangle 6"/>
          <p:cNvSpPr/>
          <p:nvPr/>
        </p:nvSpPr>
        <p:spPr>
          <a:xfrm>
            <a:off x="4724400" y="990601"/>
            <a:ext cx="10294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143000"/>
            <a:ext cx="2667000" cy="2438400"/>
          </a:xfrm>
          <a:prstGeom prst="rect">
            <a:avLst/>
          </a:prstGeom>
          <a:noFill/>
          <a:ln w="76200" algn="ctr">
            <a:solidFill>
              <a:srgbClr val="CCFF99"/>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24998" y="3810000"/>
            <a:ext cx="367440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99FFCC"/>
                </a:solidFill>
                <a:effectLst>
                  <a:outerShdw blurRad="50800" algn="tl" rotWithShape="0">
                    <a:srgbClr val="000000"/>
                  </a:outerShdw>
                </a:effectLst>
                <a:uLnTx/>
                <a:uFillTx/>
                <a:latin typeface="Tahoma" pitchFamily="34" charset="0"/>
                <a:ea typeface="+mn-ea"/>
                <a:cs typeface="+mn-cs"/>
              </a:rPr>
              <a:t>Vegetable</a:t>
            </a:r>
          </a:p>
        </p:txBody>
      </p:sp>
      <p:pic>
        <p:nvPicPr>
          <p:cNvPr id="9" name="Picture 10" descr="http://www.typomag.com/issue19/19.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4266" y="997689"/>
            <a:ext cx="714375" cy="60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35057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Which is a fruit and which is a vegetable?</a:t>
            </a:r>
          </a:p>
        </p:txBody>
      </p:sp>
      <p:pic>
        <p:nvPicPr>
          <p:cNvPr id="4" name="Picture 4" descr="raddish_white_icicle_group_1406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4267200" cy="5638800"/>
          </a:xfrm>
          <a:prstGeom prst="rect">
            <a:avLst/>
          </a:prstGeom>
          <a:noFill/>
          <a:ln w="76200">
            <a:solidFill>
              <a:srgbClr val="99FFCC"/>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800px-Red_capsicum_and_cross_s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90601"/>
            <a:ext cx="4234241" cy="56388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990600"/>
            <a:ext cx="1027846"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7" name="Rectangle 6"/>
          <p:cNvSpPr/>
          <p:nvPr/>
        </p:nvSpPr>
        <p:spPr>
          <a:xfrm>
            <a:off x="4724400" y="990601"/>
            <a:ext cx="10294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143000"/>
            <a:ext cx="2667000" cy="2438400"/>
          </a:xfrm>
          <a:prstGeom prst="rect">
            <a:avLst/>
          </a:prstGeom>
          <a:noFill/>
          <a:ln w="76200" algn="ctr">
            <a:solidFill>
              <a:srgbClr val="CCFF99"/>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24998" y="3810000"/>
            <a:ext cx="367440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99FFCC"/>
                </a:solidFill>
                <a:effectLst>
                  <a:outerShdw blurRad="50800" algn="tl" rotWithShape="0">
                    <a:srgbClr val="000000"/>
                  </a:outerShdw>
                </a:effectLst>
                <a:uLnTx/>
                <a:uFillTx/>
                <a:latin typeface="Tahoma" pitchFamily="34" charset="0"/>
                <a:ea typeface="+mn-ea"/>
                <a:cs typeface="+mn-cs"/>
              </a:rPr>
              <a:t>Vegetable</a:t>
            </a:r>
          </a:p>
        </p:txBody>
      </p:sp>
      <p:pic>
        <p:nvPicPr>
          <p:cNvPr id="9" name="Picture 10" descr="http://www.typomag.com/issue19/19.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4266" y="997689"/>
            <a:ext cx="714375" cy="60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52367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Which is a fruit and which is a vegetable?</a:t>
            </a:r>
          </a:p>
        </p:txBody>
      </p:sp>
      <p:pic>
        <p:nvPicPr>
          <p:cNvPr id="4" name="Picture 4" descr="raddish_white_icicle_group_1406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4267200" cy="5638800"/>
          </a:xfrm>
          <a:prstGeom prst="rect">
            <a:avLst/>
          </a:prstGeom>
          <a:noFill/>
          <a:ln w="76200">
            <a:solidFill>
              <a:srgbClr val="99FFCC"/>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800px-Red_capsicum_and_cross_s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90601"/>
            <a:ext cx="4234241" cy="56388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990600"/>
            <a:ext cx="1027846"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7" name="Rectangle 6"/>
          <p:cNvSpPr/>
          <p:nvPr/>
        </p:nvSpPr>
        <p:spPr>
          <a:xfrm>
            <a:off x="4724400" y="990601"/>
            <a:ext cx="10294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143000"/>
            <a:ext cx="2667000" cy="2438400"/>
          </a:xfrm>
          <a:prstGeom prst="rect">
            <a:avLst/>
          </a:prstGeom>
          <a:noFill/>
          <a:ln w="76200" algn="ctr">
            <a:solidFill>
              <a:srgbClr val="CCFF99"/>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24998" y="3810000"/>
            <a:ext cx="367440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99FFCC"/>
                </a:solidFill>
                <a:effectLst>
                  <a:outerShdw blurRad="50800" algn="tl" rotWithShape="0">
                    <a:srgbClr val="000000"/>
                  </a:outerShdw>
                </a:effectLst>
                <a:uLnTx/>
                <a:uFillTx/>
                <a:latin typeface="Tahoma" pitchFamily="34" charset="0"/>
                <a:ea typeface="+mn-ea"/>
                <a:cs typeface="+mn-cs"/>
              </a:rPr>
              <a:t>Vegetable</a:t>
            </a:r>
          </a:p>
        </p:txBody>
      </p:sp>
      <p:sp>
        <p:nvSpPr>
          <p:cNvPr id="9" name="Rectangle 8"/>
          <p:cNvSpPr/>
          <p:nvPr/>
        </p:nvSpPr>
        <p:spPr>
          <a:xfrm>
            <a:off x="5181600" y="4313067"/>
            <a:ext cx="3105338"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000000"/>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Fruit</a:t>
            </a:r>
          </a:p>
        </p:txBody>
      </p:sp>
      <p:pic>
        <p:nvPicPr>
          <p:cNvPr id="11" name="Picture 10" descr="http://www.typomag.com/issue19/19.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4266" y="997689"/>
            <a:ext cx="714375" cy="6050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http://www.occultcenter.com/images/ronnie_james_di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8786" y="1143000"/>
            <a:ext cx="2667000" cy="25908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10797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3"/>
          <p:cNvSpPr>
            <a:spLocks noGrp="1" noChangeArrowheads="1"/>
          </p:cNvSpPr>
          <p:nvPr>
            <p:ph type="body" idx="1"/>
          </p:nvPr>
        </p:nvSpPr>
        <p:spPr>
          <a:xfrm>
            <a:off x="76200" y="228600"/>
            <a:ext cx="9829800" cy="5897563"/>
          </a:xfrm>
        </p:spPr>
        <p:txBody>
          <a:bodyPr/>
          <a:lstStyle/>
          <a:p>
            <a:pPr eaLnBrk="1" hangingPunct="1"/>
            <a:r>
              <a:rPr lang="en-US" dirty="0">
                <a:solidFill>
                  <a:srgbClr val="CC0099"/>
                </a:solidFill>
              </a:rPr>
              <a:t>What type of fruit is this plume? </a:t>
            </a:r>
          </a:p>
          <a:p>
            <a:pPr lvl="1" eaLnBrk="1" hangingPunct="1"/>
            <a:r>
              <a:rPr lang="en-US" dirty="0">
                <a:solidFill>
                  <a:srgbClr val="CC0099"/>
                </a:solidFill>
              </a:rPr>
              <a:t>It developed from one ovary and has one seed.  </a:t>
            </a:r>
          </a:p>
          <a:p>
            <a:pPr lvl="1" eaLnBrk="1" hangingPunct="1"/>
            <a:r>
              <a:rPr lang="en-US" dirty="0">
                <a:solidFill>
                  <a:srgbClr val="FF9966"/>
                </a:solidFill>
              </a:rPr>
              <a:t>Please label the endocarp, </a:t>
            </a:r>
            <a:r>
              <a:rPr lang="en-US" dirty="0" err="1">
                <a:solidFill>
                  <a:srgbClr val="FF9966"/>
                </a:solidFill>
              </a:rPr>
              <a:t>mesocarp</a:t>
            </a:r>
            <a:r>
              <a:rPr lang="en-US" dirty="0">
                <a:solidFill>
                  <a:srgbClr val="FF9966"/>
                </a:solidFill>
              </a:rPr>
              <a:t>, and </a:t>
            </a:r>
            <a:r>
              <a:rPr lang="en-US" dirty="0" err="1">
                <a:solidFill>
                  <a:srgbClr val="FF9966"/>
                </a:solidFill>
              </a:rPr>
              <a:t>exocarp</a:t>
            </a:r>
            <a:r>
              <a:rPr lang="en-US" dirty="0">
                <a:solidFill>
                  <a:srgbClr val="FF9966"/>
                </a:solidFill>
              </a:rPr>
              <a:t>.</a:t>
            </a:r>
          </a:p>
        </p:txBody>
      </p:sp>
      <p:pic>
        <p:nvPicPr>
          <p:cNvPr id="67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4572000" cy="4702175"/>
          </a:xfrm>
          <a:prstGeom prst="rect">
            <a:avLst/>
          </a:prstGeom>
          <a:noFill/>
          <a:ln w="57150">
            <a:solidFill>
              <a:srgbClr val="FF9966"/>
            </a:solidFill>
            <a:miter lim="800000"/>
            <a:headEnd/>
            <a:tailEnd/>
          </a:ln>
          <a:extLst>
            <a:ext uri="{909E8E84-426E-40DD-AFC4-6F175D3DCCD1}">
              <a14:hiddenFill xmlns:a14="http://schemas.microsoft.com/office/drawing/2010/main">
                <a:solidFill>
                  <a:srgbClr val="FFFFFF"/>
                </a:solidFill>
              </a14:hiddenFill>
            </a:ext>
          </a:extLst>
        </p:spPr>
      </p:pic>
      <p:pic>
        <p:nvPicPr>
          <p:cNvPr id="67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3962400" cy="4648200"/>
          </a:xfrm>
          <a:prstGeom prst="rect">
            <a:avLst/>
          </a:prstGeom>
          <a:noFill/>
          <a:ln w="57150">
            <a:solidFill>
              <a:srgbClr val="FF505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19812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
        <p:nvSpPr>
          <p:cNvPr id="3" name="Rounded Rectangle 2"/>
          <p:cNvSpPr/>
          <p:nvPr/>
        </p:nvSpPr>
        <p:spPr bwMode="auto">
          <a:xfrm>
            <a:off x="304800" y="2286000"/>
            <a:ext cx="1143000" cy="381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ounded Rectangle 6"/>
          <p:cNvSpPr/>
          <p:nvPr/>
        </p:nvSpPr>
        <p:spPr bwMode="auto">
          <a:xfrm>
            <a:off x="1943100" y="3200400"/>
            <a:ext cx="1143000" cy="381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3217235" y="3733800"/>
            <a:ext cx="1143000" cy="381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457200" y="155317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6" name="Rectangle 5"/>
          <p:cNvSpPr/>
          <p:nvPr/>
        </p:nvSpPr>
        <p:spPr>
          <a:xfrm>
            <a:off x="2185022" y="2517154"/>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9" name="Rectangle 8"/>
          <p:cNvSpPr/>
          <p:nvPr/>
        </p:nvSpPr>
        <p:spPr>
          <a:xfrm>
            <a:off x="3465569" y="301599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Tree>
    <p:extLst>
      <p:ext uri="{BB962C8B-B14F-4D97-AF65-F5344CB8AC3E}">
        <p14:creationId xmlns:p14="http://schemas.microsoft.com/office/powerpoint/2010/main" val="2646246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7444006"/>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solidFill>
                            <a:srgbClr val="00B050"/>
                          </a:solidFill>
                        </a:rPr>
                        <a:t>THE</a:t>
                      </a:r>
                      <a:r>
                        <a:rPr lang="en-US" baseline="0" dirty="0">
                          <a:solidFill>
                            <a:srgbClr val="00B050"/>
                          </a:solidFill>
                        </a:rPr>
                        <a:t> WONDER</a:t>
                      </a:r>
                      <a:br>
                        <a:rPr lang="en-US" baseline="0" dirty="0">
                          <a:solidFill>
                            <a:srgbClr val="00B050"/>
                          </a:solidFill>
                        </a:rPr>
                      </a:br>
                      <a:r>
                        <a:rPr lang="en-US" baseline="0" dirty="0">
                          <a:solidFill>
                            <a:srgbClr val="00B050"/>
                          </a:solidFill>
                        </a:rPr>
                        <a:t>YEARS</a:t>
                      </a:r>
                      <a:endParaRPr lang="en-US" dirty="0">
                        <a:solidFill>
                          <a:srgbClr val="00B050"/>
                        </a:solidFill>
                      </a:endParaRPr>
                    </a:p>
                  </a:txBody>
                  <a:tcPr>
                    <a:noFill/>
                  </a:tcPr>
                </a:tc>
                <a:tc>
                  <a:txBody>
                    <a:bodyPr/>
                    <a:lstStyle/>
                    <a:p>
                      <a:pPr algn="ctr"/>
                      <a:r>
                        <a:rPr lang="en-US" dirty="0"/>
                        <a:t>BOYS AND GIRLS</a:t>
                      </a:r>
                    </a:p>
                  </a:txBody>
                  <a:tcPr>
                    <a:noFill/>
                  </a:tcPr>
                </a:tc>
                <a:tc>
                  <a:txBody>
                    <a:bodyPr/>
                    <a:lstStyle/>
                    <a:p>
                      <a:pPr algn="ctr"/>
                      <a:r>
                        <a:rPr lang="en-US" dirty="0"/>
                        <a:t>TOOTY</a:t>
                      </a:r>
                    </a:p>
                    <a:p>
                      <a:pPr algn="ctr"/>
                      <a:r>
                        <a:rPr lang="en-US" dirty="0"/>
                        <a:t>FRUITY</a:t>
                      </a:r>
                    </a:p>
                    <a:p>
                      <a:pPr algn="ctr"/>
                      <a:endParaRPr lang="en-US" dirty="0"/>
                    </a:p>
                  </a:txBody>
                  <a:tcPr>
                    <a:noFill/>
                  </a:tcPr>
                </a:tc>
                <a:tc>
                  <a:txBody>
                    <a:bodyPr/>
                    <a:lstStyle/>
                    <a:p>
                      <a:pPr algn="ctr"/>
                      <a:r>
                        <a:rPr lang="en-US" dirty="0"/>
                        <a:t>-Bonus-</a:t>
                      </a:r>
                      <a:r>
                        <a:rPr lang="en-US" baseline="0" dirty="0"/>
                        <a:t> </a:t>
                      </a:r>
                    </a:p>
                    <a:p>
                      <a:pPr algn="ctr"/>
                      <a:r>
                        <a:rPr lang="en-US" baseline="0" dirty="0"/>
                        <a:t>BIG BERRY</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solidFill>
                      <a:srgbClr val="663300"/>
                    </a:solid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solidFill>
                      <a:srgbClr val="663300"/>
                    </a:solid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solidFill>
                      <a:srgbClr val="663300"/>
                    </a:solid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solidFill>
                      <a:srgbClr val="663300"/>
                    </a:solid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solidFill>
                      <a:srgbClr val="663300"/>
                    </a:solid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770529" y="228598"/>
            <a:ext cx="459452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00815019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3"/>
          <p:cNvSpPr>
            <a:spLocks noGrp="1" noChangeArrowheads="1"/>
          </p:cNvSpPr>
          <p:nvPr>
            <p:ph type="body" idx="1"/>
          </p:nvPr>
        </p:nvSpPr>
        <p:spPr>
          <a:xfrm>
            <a:off x="76200" y="228600"/>
            <a:ext cx="9829800" cy="5897563"/>
          </a:xfrm>
        </p:spPr>
        <p:txBody>
          <a:bodyPr/>
          <a:lstStyle/>
          <a:p>
            <a:pPr eaLnBrk="1" hangingPunct="1"/>
            <a:r>
              <a:rPr lang="en-US" dirty="0">
                <a:solidFill>
                  <a:srgbClr val="FFFF00"/>
                </a:solidFill>
              </a:rPr>
              <a:t>What type of fruit is this plume? </a:t>
            </a:r>
          </a:p>
          <a:p>
            <a:pPr lvl="1" eaLnBrk="1" hangingPunct="1"/>
            <a:r>
              <a:rPr lang="en-US" dirty="0">
                <a:solidFill>
                  <a:srgbClr val="CC0099"/>
                </a:solidFill>
              </a:rPr>
              <a:t>It developed from one ovary and has one seed.  </a:t>
            </a:r>
          </a:p>
          <a:p>
            <a:pPr lvl="1" eaLnBrk="1" hangingPunct="1"/>
            <a:r>
              <a:rPr lang="en-US" dirty="0">
                <a:solidFill>
                  <a:srgbClr val="FF9966"/>
                </a:solidFill>
              </a:rPr>
              <a:t>Please label the endocarp, </a:t>
            </a:r>
            <a:r>
              <a:rPr lang="en-US" dirty="0" err="1">
                <a:solidFill>
                  <a:srgbClr val="FF9966"/>
                </a:solidFill>
              </a:rPr>
              <a:t>mesocarp</a:t>
            </a:r>
            <a:r>
              <a:rPr lang="en-US" dirty="0">
                <a:solidFill>
                  <a:srgbClr val="FF9966"/>
                </a:solidFill>
              </a:rPr>
              <a:t>, and </a:t>
            </a:r>
            <a:r>
              <a:rPr lang="en-US" dirty="0" err="1">
                <a:solidFill>
                  <a:srgbClr val="FF9966"/>
                </a:solidFill>
              </a:rPr>
              <a:t>exocarp</a:t>
            </a:r>
            <a:r>
              <a:rPr lang="en-US" dirty="0">
                <a:solidFill>
                  <a:srgbClr val="FF9966"/>
                </a:solidFill>
              </a:rPr>
              <a:t>.</a:t>
            </a:r>
          </a:p>
        </p:txBody>
      </p:sp>
      <p:pic>
        <p:nvPicPr>
          <p:cNvPr id="67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4572000" cy="4702175"/>
          </a:xfrm>
          <a:prstGeom prst="rect">
            <a:avLst/>
          </a:prstGeom>
          <a:noFill/>
          <a:ln w="57150">
            <a:solidFill>
              <a:srgbClr val="FF9966"/>
            </a:solidFill>
            <a:miter lim="800000"/>
            <a:headEnd/>
            <a:tailEnd/>
          </a:ln>
          <a:extLst>
            <a:ext uri="{909E8E84-426E-40DD-AFC4-6F175D3DCCD1}">
              <a14:hiddenFill xmlns:a14="http://schemas.microsoft.com/office/drawing/2010/main">
                <a:solidFill>
                  <a:srgbClr val="FFFFFF"/>
                </a:solidFill>
              </a14:hiddenFill>
            </a:ext>
          </a:extLst>
        </p:spPr>
      </p:pic>
      <p:pic>
        <p:nvPicPr>
          <p:cNvPr id="67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3962400" cy="46482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19812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
        <p:nvSpPr>
          <p:cNvPr id="3" name="Rounded Rectangle 2"/>
          <p:cNvSpPr/>
          <p:nvPr/>
        </p:nvSpPr>
        <p:spPr bwMode="auto">
          <a:xfrm>
            <a:off x="304800" y="2286000"/>
            <a:ext cx="1143000" cy="381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ounded Rectangle 6"/>
          <p:cNvSpPr/>
          <p:nvPr/>
        </p:nvSpPr>
        <p:spPr bwMode="auto">
          <a:xfrm>
            <a:off x="1943100" y="3200400"/>
            <a:ext cx="1143000" cy="381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3217235" y="3733800"/>
            <a:ext cx="1143000" cy="381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457200" y="155317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6" name="Rectangle 5"/>
          <p:cNvSpPr/>
          <p:nvPr/>
        </p:nvSpPr>
        <p:spPr>
          <a:xfrm>
            <a:off x="2185022" y="2517154"/>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9" name="Rectangle 8"/>
          <p:cNvSpPr/>
          <p:nvPr/>
        </p:nvSpPr>
        <p:spPr>
          <a:xfrm>
            <a:off x="3465569" y="301599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Tree>
    <p:extLst>
      <p:ext uri="{BB962C8B-B14F-4D97-AF65-F5344CB8AC3E}">
        <p14:creationId xmlns:p14="http://schemas.microsoft.com/office/powerpoint/2010/main" val="83406426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3"/>
          <p:cNvSpPr>
            <a:spLocks noGrp="1" noChangeArrowheads="1"/>
          </p:cNvSpPr>
          <p:nvPr>
            <p:ph type="body" idx="1"/>
          </p:nvPr>
        </p:nvSpPr>
        <p:spPr>
          <a:xfrm>
            <a:off x="76200" y="228600"/>
            <a:ext cx="9829800" cy="5897563"/>
          </a:xfrm>
        </p:spPr>
        <p:txBody>
          <a:bodyPr/>
          <a:lstStyle/>
          <a:p>
            <a:pPr eaLnBrk="1" hangingPunct="1"/>
            <a:r>
              <a:rPr lang="en-US" dirty="0">
                <a:solidFill>
                  <a:srgbClr val="FF5050"/>
                </a:solidFill>
              </a:rPr>
              <a:t>What type of fruit is this plume? </a:t>
            </a:r>
            <a:r>
              <a:rPr lang="en-US" dirty="0">
                <a:solidFill>
                  <a:srgbClr val="FF0000"/>
                </a:solidFill>
              </a:rPr>
              <a:t>Drupe </a:t>
            </a:r>
          </a:p>
          <a:p>
            <a:pPr lvl="1" eaLnBrk="1" hangingPunct="1"/>
            <a:r>
              <a:rPr lang="en-US" dirty="0">
                <a:solidFill>
                  <a:srgbClr val="CC0099"/>
                </a:solidFill>
              </a:rPr>
              <a:t>It developed from one ovary and has one seed.  </a:t>
            </a:r>
          </a:p>
          <a:p>
            <a:pPr lvl="1" eaLnBrk="1" hangingPunct="1"/>
            <a:r>
              <a:rPr lang="en-US" dirty="0">
                <a:solidFill>
                  <a:srgbClr val="FF9966"/>
                </a:solidFill>
              </a:rPr>
              <a:t>Please label the endocarp, </a:t>
            </a:r>
            <a:r>
              <a:rPr lang="en-US" dirty="0" err="1">
                <a:solidFill>
                  <a:srgbClr val="FF9966"/>
                </a:solidFill>
              </a:rPr>
              <a:t>mesocarp</a:t>
            </a:r>
            <a:r>
              <a:rPr lang="en-US" dirty="0">
                <a:solidFill>
                  <a:srgbClr val="FF9966"/>
                </a:solidFill>
              </a:rPr>
              <a:t>, and </a:t>
            </a:r>
            <a:r>
              <a:rPr lang="en-US" dirty="0" err="1">
                <a:solidFill>
                  <a:srgbClr val="FF9966"/>
                </a:solidFill>
              </a:rPr>
              <a:t>exocarp</a:t>
            </a:r>
            <a:r>
              <a:rPr lang="en-US" dirty="0">
                <a:solidFill>
                  <a:srgbClr val="FF9966"/>
                </a:solidFill>
              </a:rPr>
              <a:t>.</a:t>
            </a:r>
          </a:p>
        </p:txBody>
      </p:sp>
      <p:pic>
        <p:nvPicPr>
          <p:cNvPr id="67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4572000" cy="4702175"/>
          </a:xfrm>
          <a:prstGeom prst="rect">
            <a:avLst/>
          </a:prstGeom>
          <a:noFill/>
          <a:ln w="57150">
            <a:solidFill>
              <a:srgbClr val="FF9966"/>
            </a:solidFill>
            <a:miter lim="800000"/>
            <a:headEnd/>
            <a:tailEnd/>
          </a:ln>
          <a:extLst>
            <a:ext uri="{909E8E84-426E-40DD-AFC4-6F175D3DCCD1}">
              <a14:hiddenFill xmlns:a14="http://schemas.microsoft.com/office/drawing/2010/main">
                <a:solidFill>
                  <a:srgbClr val="FFFFFF"/>
                </a:solidFill>
              </a14:hiddenFill>
            </a:ext>
          </a:extLst>
        </p:spPr>
      </p:pic>
      <p:pic>
        <p:nvPicPr>
          <p:cNvPr id="67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3962400" cy="4648200"/>
          </a:xfrm>
          <a:prstGeom prst="rect">
            <a:avLst/>
          </a:prstGeom>
          <a:noFill/>
          <a:ln w="57150">
            <a:solidFill>
              <a:srgbClr val="990033"/>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19812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
        <p:nvSpPr>
          <p:cNvPr id="3" name="Rounded Rectangle 2"/>
          <p:cNvSpPr/>
          <p:nvPr/>
        </p:nvSpPr>
        <p:spPr bwMode="auto">
          <a:xfrm>
            <a:off x="304800" y="2286000"/>
            <a:ext cx="1143000" cy="381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ounded Rectangle 6"/>
          <p:cNvSpPr/>
          <p:nvPr/>
        </p:nvSpPr>
        <p:spPr bwMode="auto">
          <a:xfrm>
            <a:off x="1943100" y="3200400"/>
            <a:ext cx="1143000" cy="381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3217235" y="3733800"/>
            <a:ext cx="1143000" cy="381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457200" y="155317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6" name="Rectangle 5"/>
          <p:cNvSpPr/>
          <p:nvPr/>
        </p:nvSpPr>
        <p:spPr>
          <a:xfrm>
            <a:off x="2185022" y="2517154"/>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9" name="Rectangle 8"/>
          <p:cNvSpPr/>
          <p:nvPr/>
        </p:nvSpPr>
        <p:spPr>
          <a:xfrm>
            <a:off x="3465569" y="301599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4" name="Rectangle 3"/>
          <p:cNvSpPr/>
          <p:nvPr/>
        </p:nvSpPr>
        <p:spPr>
          <a:xfrm>
            <a:off x="5712421" y="3733800"/>
            <a:ext cx="230063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990033"/>
                </a:solidFill>
                <a:effectLst>
                  <a:outerShdw blurRad="50800" algn="tl" rotWithShape="0">
                    <a:srgbClr val="000000"/>
                  </a:outerShdw>
                </a:effectLst>
                <a:uLnTx/>
                <a:uFillTx/>
                <a:latin typeface="Tahoma" pitchFamily="34" charset="0"/>
                <a:ea typeface="+mn-ea"/>
                <a:cs typeface="+mn-cs"/>
              </a:rPr>
              <a:t>Drupe</a:t>
            </a:r>
          </a:p>
        </p:txBody>
      </p:sp>
    </p:spTree>
    <p:extLst>
      <p:ext uri="{BB962C8B-B14F-4D97-AF65-F5344CB8AC3E}">
        <p14:creationId xmlns:p14="http://schemas.microsoft.com/office/powerpoint/2010/main" val="58071462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3"/>
          <p:cNvSpPr>
            <a:spLocks noGrp="1" noChangeArrowheads="1"/>
          </p:cNvSpPr>
          <p:nvPr>
            <p:ph type="body" idx="1"/>
          </p:nvPr>
        </p:nvSpPr>
        <p:spPr>
          <a:xfrm>
            <a:off x="76200" y="228600"/>
            <a:ext cx="9829800" cy="5897563"/>
          </a:xfrm>
        </p:spPr>
        <p:txBody>
          <a:bodyPr/>
          <a:lstStyle/>
          <a:p>
            <a:pPr eaLnBrk="1" hangingPunct="1"/>
            <a:r>
              <a:rPr lang="en-US" dirty="0">
                <a:solidFill>
                  <a:srgbClr val="FF5050"/>
                </a:solidFill>
              </a:rPr>
              <a:t>What type of fruit is this plume? </a:t>
            </a:r>
            <a:r>
              <a:rPr lang="en-US" dirty="0">
                <a:solidFill>
                  <a:srgbClr val="FF0000"/>
                </a:solidFill>
              </a:rPr>
              <a:t>Drupe </a:t>
            </a:r>
          </a:p>
          <a:p>
            <a:pPr lvl="1" eaLnBrk="1" hangingPunct="1"/>
            <a:r>
              <a:rPr lang="en-US" dirty="0">
                <a:solidFill>
                  <a:srgbClr val="CC0099"/>
                </a:solidFill>
              </a:rPr>
              <a:t>It developed from one ovary and has one seed.  </a:t>
            </a:r>
          </a:p>
          <a:p>
            <a:pPr lvl="1" eaLnBrk="1" hangingPunct="1"/>
            <a:r>
              <a:rPr lang="en-US" dirty="0">
                <a:solidFill>
                  <a:srgbClr val="FF9966"/>
                </a:solidFill>
              </a:rPr>
              <a:t>Please label the endocarp, </a:t>
            </a:r>
            <a:r>
              <a:rPr lang="en-US" dirty="0" err="1">
                <a:solidFill>
                  <a:srgbClr val="FF9966"/>
                </a:solidFill>
              </a:rPr>
              <a:t>mesocarp</a:t>
            </a:r>
            <a:r>
              <a:rPr lang="en-US" dirty="0">
                <a:solidFill>
                  <a:srgbClr val="FF9966"/>
                </a:solidFill>
              </a:rPr>
              <a:t>, and </a:t>
            </a:r>
            <a:r>
              <a:rPr lang="en-US" dirty="0" err="1">
                <a:solidFill>
                  <a:srgbClr val="FF9966"/>
                </a:solidFill>
              </a:rPr>
              <a:t>exocarp</a:t>
            </a:r>
            <a:r>
              <a:rPr lang="en-US" dirty="0">
                <a:solidFill>
                  <a:srgbClr val="FF9966"/>
                </a:solidFill>
              </a:rPr>
              <a:t>.</a:t>
            </a:r>
          </a:p>
        </p:txBody>
      </p:sp>
      <p:pic>
        <p:nvPicPr>
          <p:cNvPr id="67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4572000" cy="4702175"/>
          </a:xfrm>
          <a:prstGeom prst="rect">
            <a:avLst/>
          </a:prstGeom>
          <a:noFill/>
          <a:ln w="57150">
            <a:solidFill>
              <a:srgbClr val="FF9966"/>
            </a:solidFill>
            <a:miter lim="800000"/>
            <a:headEnd/>
            <a:tailEnd/>
          </a:ln>
          <a:extLst>
            <a:ext uri="{909E8E84-426E-40DD-AFC4-6F175D3DCCD1}">
              <a14:hiddenFill xmlns:a14="http://schemas.microsoft.com/office/drawing/2010/main">
                <a:solidFill>
                  <a:srgbClr val="FFFFFF"/>
                </a:solidFill>
              </a14:hiddenFill>
            </a:ext>
          </a:extLst>
        </p:spPr>
      </p:pic>
      <p:pic>
        <p:nvPicPr>
          <p:cNvPr id="67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3962400" cy="4648200"/>
          </a:xfrm>
          <a:prstGeom prst="rect">
            <a:avLst/>
          </a:prstGeom>
          <a:noFill/>
          <a:ln w="57150">
            <a:solidFill>
              <a:srgbClr val="990033"/>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19812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
        <p:nvSpPr>
          <p:cNvPr id="3" name="Rounded Rectangle 2"/>
          <p:cNvSpPr/>
          <p:nvPr/>
        </p:nvSpPr>
        <p:spPr bwMode="auto">
          <a:xfrm>
            <a:off x="304800" y="2286000"/>
            <a:ext cx="1143000" cy="381000"/>
          </a:xfrm>
          <a:prstGeom prst="roundRect">
            <a:avLst/>
          </a:prstGeom>
          <a:solidFill>
            <a:schemeClr val="bg1"/>
          </a:solidFill>
          <a:ln w="9525" cap="flat" cmpd="sng" algn="ctr">
            <a:solidFill>
              <a:schemeClr val="tx1"/>
            </a:solidFill>
            <a:prstDash val="solid"/>
            <a:round/>
            <a:headEnd type="none" w="med" len="med"/>
            <a:tailEnd type="none" w="med" len="med"/>
          </a:ln>
          <a:effectLst>
            <a:glow rad="711200">
              <a:srgbClr val="FFFF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ounded Rectangle 6"/>
          <p:cNvSpPr/>
          <p:nvPr/>
        </p:nvSpPr>
        <p:spPr bwMode="auto">
          <a:xfrm>
            <a:off x="1943100" y="3200400"/>
            <a:ext cx="1143000" cy="381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3217235" y="3733800"/>
            <a:ext cx="1143000" cy="381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457200" y="155317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6" name="Rectangle 5"/>
          <p:cNvSpPr/>
          <p:nvPr/>
        </p:nvSpPr>
        <p:spPr>
          <a:xfrm>
            <a:off x="2185022" y="2517154"/>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9" name="Rectangle 8"/>
          <p:cNvSpPr/>
          <p:nvPr/>
        </p:nvSpPr>
        <p:spPr>
          <a:xfrm>
            <a:off x="3465569" y="301599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4" name="Rectangle 3"/>
          <p:cNvSpPr/>
          <p:nvPr/>
        </p:nvSpPr>
        <p:spPr>
          <a:xfrm>
            <a:off x="5712421" y="3733800"/>
            <a:ext cx="230063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990033"/>
                </a:solidFill>
                <a:effectLst>
                  <a:outerShdw blurRad="50800" algn="tl" rotWithShape="0">
                    <a:srgbClr val="000000"/>
                  </a:outerShdw>
                </a:effectLst>
                <a:uLnTx/>
                <a:uFillTx/>
                <a:latin typeface="Tahoma" pitchFamily="34" charset="0"/>
                <a:ea typeface="+mn-ea"/>
                <a:cs typeface="+mn-cs"/>
              </a:rPr>
              <a:t>Drupe</a:t>
            </a:r>
          </a:p>
        </p:txBody>
      </p:sp>
    </p:spTree>
    <p:extLst>
      <p:ext uri="{BB962C8B-B14F-4D97-AF65-F5344CB8AC3E}">
        <p14:creationId xmlns:p14="http://schemas.microsoft.com/office/powerpoint/2010/main" val="101408346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3"/>
          <p:cNvSpPr>
            <a:spLocks noGrp="1" noChangeArrowheads="1"/>
          </p:cNvSpPr>
          <p:nvPr>
            <p:ph type="body" idx="1"/>
          </p:nvPr>
        </p:nvSpPr>
        <p:spPr>
          <a:xfrm>
            <a:off x="76200" y="228600"/>
            <a:ext cx="9829800" cy="5897563"/>
          </a:xfrm>
        </p:spPr>
        <p:txBody>
          <a:bodyPr/>
          <a:lstStyle/>
          <a:p>
            <a:pPr eaLnBrk="1" hangingPunct="1"/>
            <a:r>
              <a:rPr lang="en-US" dirty="0">
                <a:solidFill>
                  <a:srgbClr val="FF5050"/>
                </a:solidFill>
              </a:rPr>
              <a:t>What type of fruit is this plume? </a:t>
            </a:r>
            <a:r>
              <a:rPr lang="en-US" dirty="0">
                <a:solidFill>
                  <a:srgbClr val="FF0000"/>
                </a:solidFill>
              </a:rPr>
              <a:t>Drupe </a:t>
            </a:r>
          </a:p>
          <a:p>
            <a:pPr lvl="1" eaLnBrk="1" hangingPunct="1"/>
            <a:r>
              <a:rPr lang="en-US" dirty="0">
                <a:solidFill>
                  <a:srgbClr val="CC0099"/>
                </a:solidFill>
              </a:rPr>
              <a:t>It developed from one ovary and has one seed.  </a:t>
            </a:r>
          </a:p>
          <a:p>
            <a:pPr lvl="1" eaLnBrk="1" hangingPunct="1"/>
            <a:r>
              <a:rPr lang="en-US" dirty="0">
                <a:solidFill>
                  <a:srgbClr val="FF9966"/>
                </a:solidFill>
              </a:rPr>
              <a:t>Please label the endocarp, </a:t>
            </a:r>
            <a:r>
              <a:rPr lang="en-US" dirty="0" err="1">
                <a:solidFill>
                  <a:srgbClr val="FF9966"/>
                </a:solidFill>
              </a:rPr>
              <a:t>mesocarp</a:t>
            </a:r>
            <a:r>
              <a:rPr lang="en-US" dirty="0">
                <a:solidFill>
                  <a:srgbClr val="FF9966"/>
                </a:solidFill>
              </a:rPr>
              <a:t>, and </a:t>
            </a:r>
            <a:r>
              <a:rPr lang="en-US" dirty="0" err="1">
                <a:solidFill>
                  <a:srgbClr val="FF9966"/>
                </a:solidFill>
              </a:rPr>
              <a:t>exocarp</a:t>
            </a:r>
            <a:r>
              <a:rPr lang="en-US" dirty="0">
                <a:solidFill>
                  <a:srgbClr val="FF9966"/>
                </a:solidFill>
              </a:rPr>
              <a:t>.</a:t>
            </a:r>
          </a:p>
        </p:txBody>
      </p:sp>
      <p:pic>
        <p:nvPicPr>
          <p:cNvPr id="67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4572000" cy="4702175"/>
          </a:xfrm>
          <a:prstGeom prst="rect">
            <a:avLst/>
          </a:prstGeom>
          <a:noFill/>
          <a:ln w="57150">
            <a:solidFill>
              <a:srgbClr val="FF9966"/>
            </a:solidFill>
            <a:miter lim="800000"/>
            <a:headEnd/>
            <a:tailEnd/>
          </a:ln>
          <a:extLst>
            <a:ext uri="{909E8E84-426E-40DD-AFC4-6F175D3DCCD1}">
              <a14:hiddenFill xmlns:a14="http://schemas.microsoft.com/office/drawing/2010/main">
                <a:solidFill>
                  <a:srgbClr val="FFFFFF"/>
                </a:solidFill>
              </a14:hiddenFill>
            </a:ext>
          </a:extLst>
        </p:spPr>
      </p:pic>
      <p:pic>
        <p:nvPicPr>
          <p:cNvPr id="67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3962400" cy="4648200"/>
          </a:xfrm>
          <a:prstGeom prst="rect">
            <a:avLst/>
          </a:prstGeom>
          <a:noFill/>
          <a:ln w="57150">
            <a:solidFill>
              <a:srgbClr val="990033"/>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19812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
        <p:nvSpPr>
          <p:cNvPr id="7" name="Rounded Rectangle 6"/>
          <p:cNvSpPr/>
          <p:nvPr/>
        </p:nvSpPr>
        <p:spPr bwMode="auto">
          <a:xfrm>
            <a:off x="1943100" y="3200400"/>
            <a:ext cx="1143000" cy="381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3217235" y="3733800"/>
            <a:ext cx="1143000" cy="381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457200" y="155317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6" name="Rectangle 5"/>
          <p:cNvSpPr/>
          <p:nvPr/>
        </p:nvSpPr>
        <p:spPr>
          <a:xfrm>
            <a:off x="2185022" y="2517154"/>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9" name="Rectangle 8"/>
          <p:cNvSpPr/>
          <p:nvPr/>
        </p:nvSpPr>
        <p:spPr>
          <a:xfrm>
            <a:off x="3465569" y="301599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4" name="Rectangle 3"/>
          <p:cNvSpPr/>
          <p:nvPr/>
        </p:nvSpPr>
        <p:spPr>
          <a:xfrm>
            <a:off x="5712421" y="3733800"/>
            <a:ext cx="230063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990033"/>
                </a:solidFill>
                <a:effectLst>
                  <a:outerShdw blurRad="50800" algn="tl" rotWithShape="0">
                    <a:srgbClr val="000000"/>
                  </a:outerShdw>
                </a:effectLst>
                <a:uLnTx/>
                <a:uFillTx/>
                <a:latin typeface="Tahoma" pitchFamily="34" charset="0"/>
                <a:ea typeface="+mn-ea"/>
                <a:cs typeface="+mn-cs"/>
              </a:rPr>
              <a:t>Drupe</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82088"/>
            <a:ext cx="7620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279032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3"/>
          <p:cNvSpPr>
            <a:spLocks noGrp="1" noChangeArrowheads="1"/>
          </p:cNvSpPr>
          <p:nvPr>
            <p:ph type="body" idx="1"/>
          </p:nvPr>
        </p:nvSpPr>
        <p:spPr>
          <a:xfrm>
            <a:off x="76200" y="228600"/>
            <a:ext cx="9829800" cy="5897563"/>
          </a:xfrm>
        </p:spPr>
        <p:txBody>
          <a:bodyPr/>
          <a:lstStyle/>
          <a:p>
            <a:pPr eaLnBrk="1" hangingPunct="1"/>
            <a:r>
              <a:rPr lang="en-US" dirty="0">
                <a:solidFill>
                  <a:srgbClr val="FF5050"/>
                </a:solidFill>
              </a:rPr>
              <a:t>What type of fruit is this plume? </a:t>
            </a:r>
            <a:r>
              <a:rPr lang="en-US" dirty="0">
                <a:solidFill>
                  <a:srgbClr val="FF0000"/>
                </a:solidFill>
              </a:rPr>
              <a:t>Drupe </a:t>
            </a:r>
          </a:p>
          <a:p>
            <a:pPr lvl="1" eaLnBrk="1" hangingPunct="1"/>
            <a:r>
              <a:rPr lang="en-US" dirty="0">
                <a:solidFill>
                  <a:srgbClr val="CC0099"/>
                </a:solidFill>
              </a:rPr>
              <a:t>It developed from one ovary and has one seed.  </a:t>
            </a:r>
          </a:p>
          <a:p>
            <a:pPr lvl="1" eaLnBrk="1" hangingPunct="1"/>
            <a:r>
              <a:rPr lang="en-US" dirty="0">
                <a:solidFill>
                  <a:srgbClr val="FF9966"/>
                </a:solidFill>
              </a:rPr>
              <a:t>Please label the endocarp, </a:t>
            </a:r>
            <a:r>
              <a:rPr lang="en-US" dirty="0" err="1">
                <a:solidFill>
                  <a:srgbClr val="FF9966"/>
                </a:solidFill>
              </a:rPr>
              <a:t>mesocarp</a:t>
            </a:r>
            <a:r>
              <a:rPr lang="en-US" dirty="0">
                <a:solidFill>
                  <a:srgbClr val="FF9966"/>
                </a:solidFill>
              </a:rPr>
              <a:t>, and </a:t>
            </a:r>
            <a:r>
              <a:rPr lang="en-US" dirty="0" err="1">
                <a:solidFill>
                  <a:srgbClr val="FF9966"/>
                </a:solidFill>
              </a:rPr>
              <a:t>exocarp</a:t>
            </a:r>
            <a:r>
              <a:rPr lang="en-US" dirty="0">
                <a:solidFill>
                  <a:srgbClr val="FF9966"/>
                </a:solidFill>
              </a:rPr>
              <a:t>.</a:t>
            </a:r>
          </a:p>
        </p:txBody>
      </p:sp>
      <p:pic>
        <p:nvPicPr>
          <p:cNvPr id="67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4572000" cy="4702175"/>
          </a:xfrm>
          <a:prstGeom prst="rect">
            <a:avLst/>
          </a:prstGeom>
          <a:noFill/>
          <a:ln w="57150">
            <a:solidFill>
              <a:srgbClr val="FF9966"/>
            </a:solidFill>
            <a:miter lim="800000"/>
            <a:headEnd/>
            <a:tailEnd/>
          </a:ln>
          <a:extLst>
            <a:ext uri="{909E8E84-426E-40DD-AFC4-6F175D3DCCD1}">
              <a14:hiddenFill xmlns:a14="http://schemas.microsoft.com/office/drawing/2010/main">
                <a:solidFill>
                  <a:srgbClr val="FFFFFF"/>
                </a:solidFill>
              </a14:hiddenFill>
            </a:ext>
          </a:extLst>
        </p:spPr>
      </p:pic>
      <p:pic>
        <p:nvPicPr>
          <p:cNvPr id="67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3962400" cy="4648200"/>
          </a:xfrm>
          <a:prstGeom prst="rect">
            <a:avLst/>
          </a:prstGeom>
          <a:noFill/>
          <a:ln w="57150">
            <a:solidFill>
              <a:srgbClr val="990033"/>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19812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
        <p:nvSpPr>
          <p:cNvPr id="7" name="Rounded Rectangle 6"/>
          <p:cNvSpPr/>
          <p:nvPr/>
        </p:nvSpPr>
        <p:spPr bwMode="auto">
          <a:xfrm>
            <a:off x="1943100" y="3200400"/>
            <a:ext cx="1143000" cy="381000"/>
          </a:xfrm>
          <a:prstGeom prst="roundRect">
            <a:avLst/>
          </a:prstGeom>
          <a:solidFill>
            <a:schemeClr val="bg1"/>
          </a:solidFill>
          <a:ln w="9525" cap="flat" cmpd="sng" algn="ctr">
            <a:solidFill>
              <a:schemeClr val="tx1"/>
            </a:solidFill>
            <a:prstDash val="solid"/>
            <a:round/>
            <a:headEnd type="none" w="med" len="med"/>
            <a:tailEnd type="none" w="med" len="med"/>
          </a:ln>
          <a:effectLst>
            <a:glow rad="660400">
              <a:srgbClr val="FFFF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3217235" y="3733800"/>
            <a:ext cx="1143000" cy="381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457200" y="155317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6" name="Rectangle 5"/>
          <p:cNvSpPr/>
          <p:nvPr/>
        </p:nvSpPr>
        <p:spPr>
          <a:xfrm>
            <a:off x="2185022" y="2517154"/>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9" name="Rectangle 8"/>
          <p:cNvSpPr/>
          <p:nvPr/>
        </p:nvSpPr>
        <p:spPr>
          <a:xfrm>
            <a:off x="3465569" y="301599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4" name="Rectangle 3"/>
          <p:cNvSpPr/>
          <p:nvPr/>
        </p:nvSpPr>
        <p:spPr>
          <a:xfrm>
            <a:off x="5712421" y="3733800"/>
            <a:ext cx="230063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990033"/>
                </a:solidFill>
                <a:effectLst>
                  <a:outerShdw blurRad="50800" algn="tl" rotWithShape="0">
                    <a:srgbClr val="000000"/>
                  </a:outerShdw>
                </a:effectLst>
                <a:uLnTx/>
                <a:uFillTx/>
                <a:latin typeface="Tahoma" pitchFamily="34" charset="0"/>
                <a:ea typeface="+mn-ea"/>
                <a:cs typeface="+mn-cs"/>
              </a:rPr>
              <a:t>Drupe</a:t>
            </a: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82088"/>
            <a:ext cx="7620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939329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3"/>
          <p:cNvSpPr>
            <a:spLocks noGrp="1" noChangeArrowheads="1"/>
          </p:cNvSpPr>
          <p:nvPr>
            <p:ph type="body" idx="1"/>
          </p:nvPr>
        </p:nvSpPr>
        <p:spPr>
          <a:xfrm>
            <a:off x="76200" y="228600"/>
            <a:ext cx="9829800" cy="5897563"/>
          </a:xfrm>
        </p:spPr>
        <p:txBody>
          <a:bodyPr/>
          <a:lstStyle/>
          <a:p>
            <a:pPr eaLnBrk="1" hangingPunct="1"/>
            <a:r>
              <a:rPr lang="en-US" dirty="0">
                <a:solidFill>
                  <a:srgbClr val="FF5050"/>
                </a:solidFill>
              </a:rPr>
              <a:t>What type of fruit is this plume? </a:t>
            </a:r>
            <a:r>
              <a:rPr lang="en-US" dirty="0">
                <a:solidFill>
                  <a:srgbClr val="FF0000"/>
                </a:solidFill>
              </a:rPr>
              <a:t>Drupe </a:t>
            </a:r>
          </a:p>
          <a:p>
            <a:pPr lvl="1" eaLnBrk="1" hangingPunct="1"/>
            <a:r>
              <a:rPr lang="en-US" dirty="0">
                <a:solidFill>
                  <a:srgbClr val="CC0099"/>
                </a:solidFill>
              </a:rPr>
              <a:t>It developed from one ovary and has one seed.  </a:t>
            </a:r>
          </a:p>
          <a:p>
            <a:pPr lvl="1" eaLnBrk="1" hangingPunct="1"/>
            <a:r>
              <a:rPr lang="en-US" dirty="0">
                <a:solidFill>
                  <a:srgbClr val="FF9966"/>
                </a:solidFill>
              </a:rPr>
              <a:t>Please label the endocarp, </a:t>
            </a:r>
            <a:r>
              <a:rPr lang="en-US" dirty="0" err="1">
                <a:solidFill>
                  <a:srgbClr val="FF9966"/>
                </a:solidFill>
              </a:rPr>
              <a:t>mesocarp</a:t>
            </a:r>
            <a:r>
              <a:rPr lang="en-US" dirty="0">
                <a:solidFill>
                  <a:srgbClr val="FF9966"/>
                </a:solidFill>
              </a:rPr>
              <a:t>, and </a:t>
            </a:r>
            <a:r>
              <a:rPr lang="en-US" dirty="0" err="1">
                <a:solidFill>
                  <a:srgbClr val="FF9966"/>
                </a:solidFill>
              </a:rPr>
              <a:t>exocarp</a:t>
            </a:r>
            <a:r>
              <a:rPr lang="en-US" dirty="0">
                <a:solidFill>
                  <a:srgbClr val="FF9966"/>
                </a:solidFill>
              </a:rPr>
              <a:t>.</a:t>
            </a:r>
          </a:p>
        </p:txBody>
      </p:sp>
      <p:pic>
        <p:nvPicPr>
          <p:cNvPr id="67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4572000" cy="4702175"/>
          </a:xfrm>
          <a:prstGeom prst="rect">
            <a:avLst/>
          </a:prstGeom>
          <a:noFill/>
          <a:ln w="57150">
            <a:solidFill>
              <a:srgbClr val="FF9966"/>
            </a:solidFill>
            <a:miter lim="800000"/>
            <a:headEnd/>
            <a:tailEnd/>
          </a:ln>
          <a:extLst>
            <a:ext uri="{909E8E84-426E-40DD-AFC4-6F175D3DCCD1}">
              <a14:hiddenFill xmlns:a14="http://schemas.microsoft.com/office/drawing/2010/main">
                <a:solidFill>
                  <a:srgbClr val="FFFFFF"/>
                </a:solidFill>
              </a14:hiddenFill>
            </a:ext>
          </a:extLst>
        </p:spPr>
      </p:pic>
      <p:pic>
        <p:nvPicPr>
          <p:cNvPr id="67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3962400" cy="4648200"/>
          </a:xfrm>
          <a:prstGeom prst="rect">
            <a:avLst/>
          </a:prstGeom>
          <a:noFill/>
          <a:ln w="57150">
            <a:solidFill>
              <a:srgbClr val="990033"/>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19812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
        <p:nvSpPr>
          <p:cNvPr id="8" name="Rounded Rectangle 7"/>
          <p:cNvSpPr/>
          <p:nvPr/>
        </p:nvSpPr>
        <p:spPr bwMode="auto">
          <a:xfrm>
            <a:off x="3217235" y="3733800"/>
            <a:ext cx="1143000" cy="381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457200" y="155317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6" name="Rectangle 5"/>
          <p:cNvSpPr/>
          <p:nvPr/>
        </p:nvSpPr>
        <p:spPr>
          <a:xfrm>
            <a:off x="2185022" y="2517154"/>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9" name="Rectangle 8"/>
          <p:cNvSpPr/>
          <p:nvPr/>
        </p:nvSpPr>
        <p:spPr>
          <a:xfrm>
            <a:off x="3465569" y="301599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4" name="Rectangle 3"/>
          <p:cNvSpPr/>
          <p:nvPr/>
        </p:nvSpPr>
        <p:spPr>
          <a:xfrm>
            <a:off x="5712423" y="3733800"/>
            <a:ext cx="230063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990033"/>
                </a:solidFill>
                <a:effectLst>
                  <a:outerShdw blurRad="50800" algn="tl" rotWithShape="0">
                    <a:srgbClr val="000000"/>
                  </a:outerShdw>
                </a:effectLst>
                <a:uLnTx/>
                <a:uFillTx/>
                <a:latin typeface="Tahoma" pitchFamily="34" charset="0"/>
                <a:ea typeface="+mn-ea"/>
                <a:cs typeface="+mn-cs"/>
              </a:rPr>
              <a:t>Drupe</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82088"/>
            <a:ext cx="7620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554169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3"/>
          <p:cNvSpPr>
            <a:spLocks noGrp="1" noChangeArrowheads="1"/>
          </p:cNvSpPr>
          <p:nvPr>
            <p:ph type="body" idx="1"/>
          </p:nvPr>
        </p:nvSpPr>
        <p:spPr>
          <a:xfrm>
            <a:off x="76200" y="228600"/>
            <a:ext cx="9829800" cy="5897563"/>
          </a:xfrm>
        </p:spPr>
        <p:txBody>
          <a:bodyPr/>
          <a:lstStyle/>
          <a:p>
            <a:pPr eaLnBrk="1" hangingPunct="1"/>
            <a:r>
              <a:rPr lang="en-US" dirty="0">
                <a:solidFill>
                  <a:srgbClr val="FF5050"/>
                </a:solidFill>
              </a:rPr>
              <a:t>What type of fruit is this plume? </a:t>
            </a:r>
            <a:r>
              <a:rPr lang="en-US" dirty="0">
                <a:solidFill>
                  <a:srgbClr val="FF0000"/>
                </a:solidFill>
              </a:rPr>
              <a:t>Drupe </a:t>
            </a:r>
          </a:p>
          <a:p>
            <a:pPr lvl="1" eaLnBrk="1" hangingPunct="1"/>
            <a:r>
              <a:rPr lang="en-US" dirty="0">
                <a:solidFill>
                  <a:srgbClr val="CC0099"/>
                </a:solidFill>
              </a:rPr>
              <a:t>It developed from one ovary and has one seed.  </a:t>
            </a:r>
          </a:p>
          <a:p>
            <a:pPr lvl="1" eaLnBrk="1" hangingPunct="1"/>
            <a:r>
              <a:rPr lang="en-US" dirty="0">
                <a:solidFill>
                  <a:srgbClr val="FF9966"/>
                </a:solidFill>
              </a:rPr>
              <a:t>Please label the endocarp, </a:t>
            </a:r>
            <a:r>
              <a:rPr lang="en-US" dirty="0" err="1">
                <a:solidFill>
                  <a:srgbClr val="FF9966"/>
                </a:solidFill>
              </a:rPr>
              <a:t>mesocarp</a:t>
            </a:r>
            <a:r>
              <a:rPr lang="en-US" dirty="0">
                <a:solidFill>
                  <a:srgbClr val="FF9966"/>
                </a:solidFill>
              </a:rPr>
              <a:t>, and </a:t>
            </a:r>
            <a:r>
              <a:rPr lang="en-US" dirty="0" err="1">
                <a:solidFill>
                  <a:srgbClr val="FF9966"/>
                </a:solidFill>
              </a:rPr>
              <a:t>exocarp</a:t>
            </a:r>
            <a:r>
              <a:rPr lang="en-US" dirty="0">
                <a:solidFill>
                  <a:srgbClr val="FF9966"/>
                </a:solidFill>
              </a:rPr>
              <a:t>.</a:t>
            </a:r>
          </a:p>
        </p:txBody>
      </p:sp>
      <p:pic>
        <p:nvPicPr>
          <p:cNvPr id="67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4572000" cy="4702175"/>
          </a:xfrm>
          <a:prstGeom prst="rect">
            <a:avLst/>
          </a:prstGeom>
          <a:noFill/>
          <a:ln w="57150">
            <a:solidFill>
              <a:srgbClr val="FF9966"/>
            </a:solidFill>
            <a:miter lim="800000"/>
            <a:headEnd/>
            <a:tailEnd/>
          </a:ln>
          <a:extLst>
            <a:ext uri="{909E8E84-426E-40DD-AFC4-6F175D3DCCD1}">
              <a14:hiddenFill xmlns:a14="http://schemas.microsoft.com/office/drawing/2010/main">
                <a:solidFill>
                  <a:srgbClr val="FFFFFF"/>
                </a:solidFill>
              </a14:hiddenFill>
            </a:ext>
          </a:extLst>
        </p:spPr>
      </p:pic>
      <p:pic>
        <p:nvPicPr>
          <p:cNvPr id="67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3962400" cy="4648200"/>
          </a:xfrm>
          <a:prstGeom prst="rect">
            <a:avLst/>
          </a:prstGeom>
          <a:noFill/>
          <a:ln w="57150">
            <a:solidFill>
              <a:srgbClr val="990033"/>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19812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
        <p:nvSpPr>
          <p:cNvPr id="8" name="Rounded Rectangle 7"/>
          <p:cNvSpPr/>
          <p:nvPr/>
        </p:nvSpPr>
        <p:spPr bwMode="auto">
          <a:xfrm>
            <a:off x="3217235" y="3733800"/>
            <a:ext cx="1143000" cy="381000"/>
          </a:xfrm>
          <a:prstGeom prst="roundRect">
            <a:avLst/>
          </a:prstGeom>
          <a:solidFill>
            <a:schemeClr val="bg1"/>
          </a:solidFill>
          <a:ln w="9525" cap="flat" cmpd="sng" algn="ctr">
            <a:solidFill>
              <a:schemeClr val="tx1"/>
            </a:solidFill>
            <a:prstDash val="solid"/>
            <a:round/>
            <a:headEnd type="none" w="med" len="med"/>
            <a:tailEnd type="none" w="med" len="med"/>
          </a:ln>
          <a:effectLst>
            <a:glow rad="660400">
              <a:srgbClr val="FFFF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457200" y="155317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6" name="Rectangle 5"/>
          <p:cNvSpPr/>
          <p:nvPr/>
        </p:nvSpPr>
        <p:spPr>
          <a:xfrm>
            <a:off x="2185022" y="2517154"/>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9" name="Rectangle 8"/>
          <p:cNvSpPr/>
          <p:nvPr/>
        </p:nvSpPr>
        <p:spPr>
          <a:xfrm>
            <a:off x="3465569" y="301599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4" name="Rectangle 3"/>
          <p:cNvSpPr/>
          <p:nvPr/>
        </p:nvSpPr>
        <p:spPr>
          <a:xfrm>
            <a:off x="5712423" y="3733800"/>
            <a:ext cx="230063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990033"/>
                </a:solidFill>
                <a:effectLst>
                  <a:outerShdw blurRad="50800" algn="tl" rotWithShape="0">
                    <a:srgbClr val="000000"/>
                  </a:outerShdw>
                </a:effectLst>
                <a:uLnTx/>
                <a:uFillTx/>
                <a:latin typeface="Tahoma" pitchFamily="34" charset="0"/>
                <a:ea typeface="+mn-ea"/>
                <a:cs typeface="+mn-cs"/>
              </a:rPr>
              <a:t>Drupe</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82088"/>
            <a:ext cx="7620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986484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3"/>
          <p:cNvSpPr>
            <a:spLocks noGrp="1" noChangeArrowheads="1"/>
          </p:cNvSpPr>
          <p:nvPr>
            <p:ph type="body" idx="1"/>
          </p:nvPr>
        </p:nvSpPr>
        <p:spPr>
          <a:xfrm>
            <a:off x="76200" y="228600"/>
            <a:ext cx="9829800" cy="5897563"/>
          </a:xfrm>
        </p:spPr>
        <p:txBody>
          <a:bodyPr/>
          <a:lstStyle/>
          <a:p>
            <a:pPr eaLnBrk="1" hangingPunct="1"/>
            <a:r>
              <a:rPr lang="en-US" dirty="0">
                <a:solidFill>
                  <a:srgbClr val="FF5050"/>
                </a:solidFill>
              </a:rPr>
              <a:t>What type of fruit is this plume? </a:t>
            </a:r>
            <a:r>
              <a:rPr lang="en-US" dirty="0">
                <a:solidFill>
                  <a:srgbClr val="FF0000"/>
                </a:solidFill>
              </a:rPr>
              <a:t>Drupe </a:t>
            </a:r>
          </a:p>
          <a:p>
            <a:pPr lvl="1" eaLnBrk="1" hangingPunct="1"/>
            <a:r>
              <a:rPr lang="en-US" dirty="0">
                <a:solidFill>
                  <a:srgbClr val="CC0099"/>
                </a:solidFill>
              </a:rPr>
              <a:t>It developed from one ovary and has one seed.  </a:t>
            </a:r>
          </a:p>
          <a:p>
            <a:pPr lvl="1" eaLnBrk="1" hangingPunct="1"/>
            <a:r>
              <a:rPr lang="en-US" dirty="0">
                <a:solidFill>
                  <a:srgbClr val="FF9966"/>
                </a:solidFill>
              </a:rPr>
              <a:t>Please label the endocarp, </a:t>
            </a:r>
            <a:r>
              <a:rPr lang="en-US" dirty="0" err="1">
                <a:solidFill>
                  <a:srgbClr val="FF9966"/>
                </a:solidFill>
              </a:rPr>
              <a:t>mesocarp</a:t>
            </a:r>
            <a:r>
              <a:rPr lang="en-US" dirty="0">
                <a:solidFill>
                  <a:srgbClr val="FF9966"/>
                </a:solidFill>
              </a:rPr>
              <a:t>, and </a:t>
            </a:r>
            <a:r>
              <a:rPr lang="en-US" dirty="0" err="1">
                <a:solidFill>
                  <a:srgbClr val="FF9966"/>
                </a:solidFill>
              </a:rPr>
              <a:t>exocarp</a:t>
            </a:r>
            <a:r>
              <a:rPr lang="en-US" dirty="0">
                <a:solidFill>
                  <a:srgbClr val="FF9966"/>
                </a:solidFill>
              </a:rPr>
              <a:t>.</a:t>
            </a:r>
          </a:p>
        </p:txBody>
      </p:sp>
      <p:pic>
        <p:nvPicPr>
          <p:cNvPr id="67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4572000" cy="4702175"/>
          </a:xfrm>
          <a:prstGeom prst="rect">
            <a:avLst/>
          </a:prstGeom>
          <a:noFill/>
          <a:ln w="57150">
            <a:solidFill>
              <a:srgbClr val="FF9966"/>
            </a:solidFill>
            <a:miter lim="800000"/>
            <a:headEnd/>
            <a:tailEnd/>
          </a:ln>
          <a:extLst>
            <a:ext uri="{909E8E84-426E-40DD-AFC4-6F175D3DCCD1}">
              <a14:hiddenFill xmlns:a14="http://schemas.microsoft.com/office/drawing/2010/main">
                <a:solidFill>
                  <a:srgbClr val="FFFFFF"/>
                </a:solidFill>
              </a14:hiddenFill>
            </a:ext>
          </a:extLst>
        </p:spPr>
      </p:pic>
      <p:pic>
        <p:nvPicPr>
          <p:cNvPr id="67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3962400" cy="4648200"/>
          </a:xfrm>
          <a:prstGeom prst="rect">
            <a:avLst/>
          </a:prstGeom>
          <a:noFill/>
          <a:ln w="57150">
            <a:solidFill>
              <a:srgbClr val="990033"/>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19812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
        <p:nvSpPr>
          <p:cNvPr id="5" name="Rectangle 4"/>
          <p:cNvSpPr/>
          <p:nvPr/>
        </p:nvSpPr>
        <p:spPr>
          <a:xfrm>
            <a:off x="457200" y="155317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6" name="Rectangle 5"/>
          <p:cNvSpPr/>
          <p:nvPr/>
        </p:nvSpPr>
        <p:spPr>
          <a:xfrm>
            <a:off x="2185022" y="2517154"/>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9" name="Rectangle 8"/>
          <p:cNvSpPr/>
          <p:nvPr/>
        </p:nvSpPr>
        <p:spPr>
          <a:xfrm>
            <a:off x="3465569" y="301599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4" name="Rectangle 3"/>
          <p:cNvSpPr/>
          <p:nvPr/>
        </p:nvSpPr>
        <p:spPr>
          <a:xfrm>
            <a:off x="5712421" y="3733800"/>
            <a:ext cx="230063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990033"/>
                </a:solidFill>
                <a:effectLst>
                  <a:outerShdw blurRad="50800" algn="tl" rotWithShape="0">
                    <a:srgbClr val="000000"/>
                  </a:outerShdw>
                </a:effectLst>
                <a:uLnTx/>
                <a:uFillTx/>
                <a:latin typeface="Tahoma" pitchFamily="34" charset="0"/>
                <a:ea typeface="+mn-ea"/>
                <a:cs typeface="+mn-cs"/>
              </a:rPr>
              <a:t>Drupe</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82088"/>
            <a:ext cx="7620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65702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THE</a:t>
                      </a:r>
                      <a:r>
                        <a:rPr lang="en-US" baseline="0" dirty="0"/>
                        <a:t> WONDER</a:t>
                      </a:r>
                      <a:br>
                        <a:rPr lang="en-US" baseline="0" dirty="0"/>
                      </a:br>
                      <a:r>
                        <a:rPr lang="en-US" baseline="0" dirty="0"/>
                        <a:t>YEARS</a:t>
                      </a:r>
                      <a:endParaRPr lang="en-US" dirty="0"/>
                    </a:p>
                  </a:txBody>
                  <a:tcPr>
                    <a:noFill/>
                  </a:tcPr>
                </a:tc>
                <a:tc>
                  <a:txBody>
                    <a:bodyPr/>
                    <a:lstStyle/>
                    <a:p>
                      <a:pPr algn="ctr"/>
                      <a:r>
                        <a:rPr lang="en-US" dirty="0"/>
                        <a:t>BOYS AND GIRLS</a:t>
                      </a:r>
                    </a:p>
                  </a:txBody>
                  <a:tcPr>
                    <a:noFill/>
                  </a:tcPr>
                </a:tc>
                <a:tc>
                  <a:txBody>
                    <a:bodyPr/>
                    <a:lstStyle/>
                    <a:p>
                      <a:pPr algn="ctr"/>
                      <a:r>
                        <a:rPr lang="en-US" dirty="0"/>
                        <a:t>TOOTY</a:t>
                      </a:r>
                    </a:p>
                    <a:p>
                      <a:pPr algn="ctr"/>
                      <a:r>
                        <a:rPr lang="en-US" dirty="0"/>
                        <a:t>FRUITY</a:t>
                      </a:r>
                    </a:p>
                    <a:p>
                      <a:pPr algn="ctr"/>
                      <a:endParaRPr lang="en-US" dirty="0"/>
                    </a:p>
                  </a:txBody>
                  <a:tcPr>
                    <a:noFill/>
                  </a:tcPr>
                </a:tc>
                <a:tc>
                  <a:txBody>
                    <a:bodyPr/>
                    <a:lstStyle/>
                    <a:p>
                      <a:pPr algn="ctr"/>
                      <a:r>
                        <a:rPr lang="en-US" dirty="0"/>
                        <a:t>-Bonus-</a:t>
                      </a:r>
                      <a:r>
                        <a:rPr lang="en-US" baseline="0" dirty="0"/>
                        <a:t> </a:t>
                      </a:r>
                    </a:p>
                    <a:p>
                      <a:pPr algn="ctr"/>
                      <a:r>
                        <a:rPr lang="en-US" baseline="0" dirty="0"/>
                        <a:t>BIG BERRY</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770529" y="228598"/>
            <a:ext cx="459452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V REVIEW GAME</a:t>
            </a:r>
          </a:p>
        </p:txBody>
      </p:sp>
    </p:spTree>
    <p:extLst>
      <p:ext uri="{BB962C8B-B14F-4D97-AF65-F5344CB8AC3E}">
        <p14:creationId xmlns:p14="http://schemas.microsoft.com/office/powerpoint/2010/main" val="2280547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THE</a:t>
                      </a:r>
                      <a:r>
                        <a:rPr lang="en-US" baseline="0" dirty="0"/>
                        <a:t> WONDER</a:t>
                      </a:r>
                      <a:br>
                        <a:rPr lang="en-US" baseline="0" dirty="0"/>
                      </a:br>
                      <a:r>
                        <a:rPr lang="en-US" baseline="0" dirty="0"/>
                        <a:t>YEARS</a:t>
                      </a:r>
                      <a:endParaRPr lang="en-US" dirty="0"/>
                    </a:p>
                  </a:txBody>
                  <a:tcPr>
                    <a:noFill/>
                  </a:tcPr>
                </a:tc>
                <a:tc>
                  <a:txBody>
                    <a:bodyPr/>
                    <a:lstStyle/>
                    <a:p>
                      <a:pPr algn="ctr"/>
                      <a:r>
                        <a:rPr lang="en-US" dirty="0"/>
                        <a:t>BOYS AND GIRLS</a:t>
                      </a:r>
                    </a:p>
                  </a:txBody>
                  <a:tcPr>
                    <a:noFill/>
                  </a:tcPr>
                </a:tc>
                <a:tc>
                  <a:txBody>
                    <a:bodyPr/>
                    <a:lstStyle/>
                    <a:p>
                      <a:pPr algn="ctr"/>
                      <a:r>
                        <a:rPr lang="en-US" dirty="0"/>
                        <a:t>TOOTY</a:t>
                      </a:r>
                    </a:p>
                    <a:p>
                      <a:pPr algn="ctr"/>
                      <a:r>
                        <a:rPr lang="en-US" dirty="0"/>
                        <a:t>FRUITY</a:t>
                      </a:r>
                    </a:p>
                    <a:p>
                      <a:pPr algn="ctr"/>
                      <a:endParaRPr lang="en-US" dirty="0"/>
                    </a:p>
                  </a:txBody>
                  <a:tcPr>
                    <a:noFill/>
                  </a:tcPr>
                </a:tc>
                <a:tc>
                  <a:txBody>
                    <a:bodyPr/>
                    <a:lstStyle/>
                    <a:p>
                      <a:pPr algn="ctr"/>
                      <a:r>
                        <a:rPr lang="en-US" dirty="0">
                          <a:solidFill>
                            <a:srgbClr val="FF5050"/>
                          </a:solidFill>
                        </a:rPr>
                        <a:t>-Bonus-</a:t>
                      </a:r>
                      <a:r>
                        <a:rPr lang="en-US" baseline="0" dirty="0">
                          <a:solidFill>
                            <a:srgbClr val="FF5050"/>
                          </a:solidFill>
                        </a:rPr>
                        <a:t> </a:t>
                      </a:r>
                    </a:p>
                    <a:p>
                      <a:pPr algn="ctr"/>
                      <a:r>
                        <a:rPr lang="en-US" baseline="0" dirty="0">
                          <a:solidFill>
                            <a:srgbClr val="FF5050"/>
                          </a:solidFill>
                        </a:rPr>
                        <a:t>BIG BERRY</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solidFill>
                      <a:srgbClr val="7030A0"/>
                    </a:solid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solidFill>
                      <a:srgbClr val="7030A0"/>
                    </a:solid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solidFill>
                      <a:srgbClr val="7030A0"/>
                    </a:solid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solidFill>
                      <a:srgbClr val="7030A0"/>
                    </a:solid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solidFill>
                      <a:srgbClr val="7030A0"/>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770529" y="228598"/>
            <a:ext cx="459452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V REVIEW GAME</a:t>
            </a:r>
          </a:p>
        </p:txBody>
      </p:sp>
    </p:spTree>
    <p:extLst>
      <p:ext uri="{BB962C8B-B14F-4D97-AF65-F5344CB8AC3E}">
        <p14:creationId xmlns:p14="http://schemas.microsoft.com/office/powerpoint/2010/main" val="327625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sp>
        <p:nvSpPr>
          <p:cNvPr id="202755" name="Rectangle 3"/>
          <p:cNvSpPr>
            <a:spLocks noChangeArrowheads="1"/>
          </p:cNvSpPr>
          <p:nvPr/>
        </p:nvSpPr>
        <p:spPr bwMode="auto">
          <a:xfrm>
            <a:off x="228600" y="228600"/>
            <a:ext cx="8686800" cy="1066800"/>
          </a:xfrm>
          <a:prstGeom prst="rect">
            <a:avLst/>
          </a:prstGeom>
          <a:noFill/>
          <a:ln w="9525">
            <a:noFill/>
            <a:miter lim="800000"/>
            <a:headEnd/>
            <a:tailEnd/>
          </a:ln>
          <a:effectLst/>
        </p:spPr>
        <p:txBody>
          <a:bodyPr>
            <a:spAutoFit/>
          </a:bodyPr>
          <a:lstStyle/>
          <a:p>
            <a:pPr>
              <a:spcBef>
                <a:spcPct val="20000"/>
              </a:spcBef>
              <a:buClr>
                <a:schemeClr val="hlink"/>
              </a:buClr>
              <a:buSzPct val="80000"/>
              <a:buFont typeface="Wingdings" pitchFamily="2" charset="2"/>
              <a:buNone/>
              <a:defRPr/>
            </a:pPr>
            <a:r>
              <a:rPr lang="en-US" sz="3200" dirty="0">
                <a:effectLst>
                  <a:outerShdw blurRad="38100" dist="38100" dir="2700000" algn="tl">
                    <a:srgbClr val="808080"/>
                  </a:outerShdw>
                </a:effectLst>
              </a:rPr>
              <a:t>This the name for plants that live for many years producing seeds each year? </a:t>
            </a:r>
            <a:endParaRPr lang="en-US" sz="3200" dirty="0">
              <a:effectLst>
                <a:outerShdw blurRad="38100" dist="38100" dir="2700000" algn="tl">
                  <a:srgbClr val="FFFFFF"/>
                </a:outerShdw>
              </a:effectLst>
            </a:endParaRPr>
          </a:p>
        </p:txBody>
      </p:sp>
      <p:pic>
        <p:nvPicPr>
          <p:cNvPr id="89092" name="Picture 4" descr="hosta-helen-kn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181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2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pic>
        <p:nvPicPr>
          <p:cNvPr id="89095" name="Picture 7"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73685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 y="13716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p>
        </p:txBody>
      </p:sp>
    </p:spTree>
    <p:extLst>
      <p:ext uri="{BB962C8B-B14F-4D97-AF65-F5344CB8AC3E}">
        <p14:creationId xmlns:p14="http://schemas.microsoft.com/office/powerpoint/2010/main" val="194585721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457200" y="304800"/>
            <a:ext cx="838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Name this cereal?</a:t>
            </a:r>
            <a:endPar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1136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10600" cy="5410200"/>
          </a:xfrm>
          <a:prstGeom prst="rect">
            <a:avLst/>
          </a:prstGeom>
          <a:noFill/>
          <a:ln w="762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22835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3200" b="0" i="0" u="none" strike="noStrike" kern="1200" cap="none" spc="0" normalizeH="0" baseline="0" noProof="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sp>
        <p:nvSpPr>
          <p:cNvPr id="2" name="Rectangle 1"/>
          <p:cNvSpPr/>
          <p:nvPr/>
        </p:nvSpPr>
        <p:spPr>
          <a:xfrm>
            <a:off x="6581147" y="-5316"/>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*21</a:t>
            </a:r>
          </a:p>
        </p:txBody>
      </p:sp>
      <p:sp>
        <p:nvSpPr>
          <p:cNvPr id="8" name="Freeform 7"/>
          <p:cNvSpPr/>
          <p:nvPr/>
        </p:nvSpPr>
        <p:spPr bwMode="auto">
          <a:xfrm rot="10800000">
            <a:off x="257839" y="1400839"/>
            <a:ext cx="8856921" cy="5199321"/>
          </a:xfrm>
          <a:custGeom>
            <a:avLst/>
            <a:gdLst>
              <a:gd name="connsiteX0" fmla="*/ 499730 w 8856921"/>
              <a:gd name="connsiteY0" fmla="*/ 10633 h 5199321"/>
              <a:gd name="connsiteX1" fmla="*/ 446567 w 8856921"/>
              <a:gd name="connsiteY1" fmla="*/ 191386 h 5199321"/>
              <a:gd name="connsiteX2" fmla="*/ 425302 w 8856921"/>
              <a:gd name="connsiteY2" fmla="*/ 308344 h 5199321"/>
              <a:gd name="connsiteX3" fmla="*/ 414670 w 8856921"/>
              <a:gd name="connsiteY3" fmla="*/ 372140 h 5199321"/>
              <a:gd name="connsiteX4" fmla="*/ 425302 w 8856921"/>
              <a:gd name="connsiteY4" fmla="*/ 616688 h 5199321"/>
              <a:gd name="connsiteX5" fmla="*/ 435935 w 8856921"/>
              <a:gd name="connsiteY5" fmla="*/ 659219 h 5199321"/>
              <a:gd name="connsiteX6" fmla="*/ 457200 w 8856921"/>
              <a:gd name="connsiteY6" fmla="*/ 765544 h 5199321"/>
              <a:gd name="connsiteX7" fmla="*/ 478465 w 8856921"/>
              <a:gd name="connsiteY7" fmla="*/ 797442 h 5199321"/>
              <a:gd name="connsiteX8" fmla="*/ 542260 w 8856921"/>
              <a:gd name="connsiteY8" fmla="*/ 861237 h 5199321"/>
              <a:gd name="connsiteX9" fmla="*/ 584791 w 8856921"/>
              <a:gd name="connsiteY9" fmla="*/ 914400 h 5199321"/>
              <a:gd name="connsiteX10" fmla="*/ 659218 w 8856921"/>
              <a:gd name="connsiteY10" fmla="*/ 967563 h 5199321"/>
              <a:gd name="connsiteX11" fmla="*/ 691116 w 8856921"/>
              <a:gd name="connsiteY11" fmla="*/ 999461 h 5199321"/>
              <a:gd name="connsiteX12" fmla="*/ 776177 w 8856921"/>
              <a:gd name="connsiteY12" fmla="*/ 1052623 h 5199321"/>
              <a:gd name="connsiteX13" fmla="*/ 818707 w 8856921"/>
              <a:gd name="connsiteY13" fmla="*/ 1084521 h 5199321"/>
              <a:gd name="connsiteX14" fmla="*/ 946298 w 8856921"/>
              <a:gd name="connsiteY14" fmla="*/ 1169581 h 5199321"/>
              <a:gd name="connsiteX15" fmla="*/ 999460 w 8856921"/>
              <a:gd name="connsiteY15" fmla="*/ 1212112 h 5199321"/>
              <a:gd name="connsiteX16" fmla="*/ 1052623 w 8856921"/>
              <a:gd name="connsiteY16" fmla="*/ 1244009 h 5199321"/>
              <a:gd name="connsiteX17" fmla="*/ 1169581 w 8856921"/>
              <a:gd name="connsiteY17" fmla="*/ 1360968 h 5199321"/>
              <a:gd name="connsiteX18" fmla="*/ 1222744 w 8856921"/>
              <a:gd name="connsiteY18" fmla="*/ 1414130 h 5199321"/>
              <a:gd name="connsiteX19" fmla="*/ 1265274 w 8856921"/>
              <a:gd name="connsiteY19" fmla="*/ 1477926 h 5199321"/>
              <a:gd name="connsiteX20" fmla="*/ 1318437 w 8856921"/>
              <a:gd name="connsiteY20" fmla="*/ 1541721 h 5199321"/>
              <a:gd name="connsiteX21" fmla="*/ 1360967 w 8856921"/>
              <a:gd name="connsiteY21" fmla="*/ 1616149 h 5199321"/>
              <a:gd name="connsiteX22" fmla="*/ 1467293 w 8856921"/>
              <a:gd name="connsiteY22" fmla="*/ 1807535 h 5199321"/>
              <a:gd name="connsiteX23" fmla="*/ 1520456 w 8856921"/>
              <a:gd name="connsiteY23" fmla="*/ 1956391 h 5199321"/>
              <a:gd name="connsiteX24" fmla="*/ 1541721 w 8856921"/>
              <a:gd name="connsiteY24" fmla="*/ 2030819 h 5199321"/>
              <a:gd name="connsiteX25" fmla="*/ 1562986 w 8856921"/>
              <a:gd name="connsiteY25" fmla="*/ 2094614 h 5199321"/>
              <a:gd name="connsiteX26" fmla="*/ 1562986 w 8856921"/>
              <a:gd name="connsiteY26" fmla="*/ 2328530 h 5199321"/>
              <a:gd name="connsiteX27" fmla="*/ 1552353 w 8856921"/>
              <a:gd name="connsiteY27" fmla="*/ 2360428 h 5199321"/>
              <a:gd name="connsiteX28" fmla="*/ 1477925 w 8856921"/>
              <a:gd name="connsiteY28" fmla="*/ 2434856 h 5199321"/>
              <a:gd name="connsiteX29" fmla="*/ 1414130 w 8856921"/>
              <a:gd name="connsiteY29" fmla="*/ 2498651 h 5199321"/>
              <a:gd name="connsiteX30" fmla="*/ 1371600 w 8856921"/>
              <a:gd name="connsiteY30" fmla="*/ 2530549 h 5199321"/>
              <a:gd name="connsiteX31" fmla="*/ 1339702 w 8856921"/>
              <a:gd name="connsiteY31" fmla="*/ 2551814 h 5199321"/>
              <a:gd name="connsiteX32" fmla="*/ 1307804 w 8856921"/>
              <a:gd name="connsiteY32" fmla="*/ 2562447 h 5199321"/>
              <a:gd name="connsiteX33" fmla="*/ 1233377 w 8856921"/>
              <a:gd name="connsiteY33" fmla="*/ 2551814 h 5199321"/>
              <a:gd name="connsiteX34" fmla="*/ 1127051 w 8856921"/>
              <a:gd name="connsiteY34" fmla="*/ 2456121 h 5199321"/>
              <a:gd name="connsiteX35" fmla="*/ 1063256 w 8856921"/>
              <a:gd name="connsiteY35" fmla="*/ 2392326 h 5199321"/>
              <a:gd name="connsiteX36" fmla="*/ 914400 w 8856921"/>
              <a:gd name="connsiteY36" fmla="*/ 2190307 h 5199321"/>
              <a:gd name="connsiteX37" fmla="*/ 839972 w 8856921"/>
              <a:gd name="connsiteY37" fmla="*/ 2115879 h 5199321"/>
              <a:gd name="connsiteX38" fmla="*/ 754911 w 8856921"/>
              <a:gd name="connsiteY38" fmla="*/ 1988288 h 5199321"/>
              <a:gd name="connsiteX39" fmla="*/ 765544 w 8856921"/>
              <a:gd name="connsiteY39" fmla="*/ 1881963 h 5199321"/>
              <a:gd name="connsiteX40" fmla="*/ 797442 w 8856921"/>
              <a:gd name="connsiteY40" fmla="*/ 1860698 h 5199321"/>
              <a:gd name="connsiteX41" fmla="*/ 1052623 w 8856921"/>
              <a:gd name="connsiteY41" fmla="*/ 1690577 h 5199321"/>
              <a:gd name="connsiteX42" fmla="*/ 1403498 w 8856921"/>
              <a:gd name="connsiteY42" fmla="*/ 1552354 h 5199321"/>
              <a:gd name="connsiteX43" fmla="*/ 1690577 w 8856921"/>
              <a:gd name="connsiteY43" fmla="*/ 1477926 h 5199321"/>
              <a:gd name="connsiteX44" fmla="*/ 1818167 w 8856921"/>
              <a:gd name="connsiteY44" fmla="*/ 1446028 h 5199321"/>
              <a:gd name="connsiteX45" fmla="*/ 1913860 w 8856921"/>
              <a:gd name="connsiteY45" fmla="*/ 1414130 h 5199321"/>
              <a:gd name="connsiteX46" fmla="*/ 2232837 w 8856921"/>
              <a:gd name="connsiteY46" fmla="*/ 1509823 h 5199321"/>
              <a:gd name="connsiteX47" fmla="*/ 2264735 w 8856921"/>
              <a:gd name="connsiteY47" fmla="*/ 1562986 h 5199321"/>
              <a:gd name="connsiteX48" fmla="*/ 2339163 w 8856921"/>
              <a:gd name="connsiteY48" fmla="*/ 1754372 h 5199321"/>
              <a:gd name="connsiteX49" fmla="*/ 2381693 w 8856921"/>
              <a:gd name="connsiteY49" fmla="*/ 1903228 h 5199321"/>
              <a:gd name="connsiteX50" fmla="*/ 2402958 w 8856921"/>
              <a:gd name="connsiteY50" fmla="*/ 2062716 h 5199321"/>
              <a:gd name="connsiteX51" fmla="*/ 2392325 w 8856921"/>
              <a:gd name="connsiteY51" fmla="*/ 2434856 h 5199321"/>
              <a:gd name="connsiteX52" fmla="*/ 2339163 w 8856921"/>
              <a:gd name="connsiteY52" fmla="*/ 2647507 h 5199321"/>
              <a:gd name="connsiteX53" fmla="*/ 2222204 w 8856921"/>
              <a:gd name="connsiteY53" fmla="*/ 3030279 h 5199321"/>
              <a:gd name="connsiteX54" fmla="*/ 2105246 w 8856921"/>
              <a:gd name="connsiteY54" fmla="*/ 3274828 h 5199321"/>
              <a:gd name="connsiteX55" fmla="*/ 1998921 w 8856921"/>
              <a:gd name="connsiteY55" fmla="*/ 3498112 h 5199321"/>
              <a:gd name="connsiteX56" fmla="*/ 1945758 w 8856921"/>
              <a:gd name="connsiteY56" fmla="*/ 3561907 h 5199321"/>
              <a:gd name="connsiteX57" fmla="*/ 1796902 w 8856921"/>
              <a:gd name="connsiteY57" fmla="*/ 3689498 h 5199321"/>
              <a:gd name="connsiteX58" fmla="*/ 1733107 w 8856921"/>
              <a:gd name="connsiteY58" fmla="*/ 3721395 h 5199321"/>
              <a:gd name="connsiteX59" fmla="*/ 1637414 w 8856921"/>
              <a:gd name="connsiteY59" fmla="*/ 3710763 h 5199321"/>
              <a:gd name="connsiteX60" fmla="*/ 1541721 w 8856921"/>
              <a:gd name="connsiteY60" fmla="*/ 3625702 h 5199321"/>
              <a:gd name="connsiteX61" fmla="*/ 1435395 w 8856921"/>
              <a:gd name="connsiteY61" fmla="*/ 3540642 h 5199321"/>
              <a:gd name="connsiteX62" fmla="*/ 1403498 w 8856921"/>
              <a:gd name="connsiteY62" fmla="*/ 3508744 h 5199321"/>
              <a:gd name="connsiteX63" fmla="*/ 1360967 w 8856921"/>
              <a:gd name="connsiteY63" fmla="*/ 3455581 h 5199321"/>
              <a:gd name="connsiteX64" fmla="*/ 1297172 w 8856921"/>
              <a:gd name="connsiteY64" fmla="*/ 3530009 h 5199321"/>
              <a:gd name="connsiteX65" fmla="*/ 1265274 w 8856921"/>
              <a:gd name="connsiteY65" fmla="*/ 3583172 h 5199321"/>
              <a:gd name="connsiteX66" fmla="*/ 1244009 w 8856921"/>
              <a:gd name="connsiteY66" fmla="*/ 3646968 h 5199321"/>
              <a:gd name="connsiteX67" fmla="*/ 1201479 w 8856921"/>
              <a:gd name="connsiteY67" fmla="*/ 3817088 h 5199321"/>
              <a:gd name="connsiteX68" fmla="*/ 1180214 w 8856921"/>
              <a:gd name="connsiteY68" fmla="*/ 3891516 h 5199321"/>
              <a:gd name="connsiteX69" fmla="*/ 1180214 w 8856921"/>
              <a:gd name="connsiteY69" fmla="*/ 4221126 h 5199321"/>
              <a:gd name="connsiteX70" fmla="*/ 1254642 w 8856921"/>
              <a:gd name="connsiteY70" fmla="*/ 4348716 h 5199321"/>
              <a:gd name="connsiteX71" fmla="*/ 1371600 w 8856921"/>
              <a:gd name="connsiteY71" fmla="*/ 4476307 h 5199321"/>
              <a:gd name="connsiteX72" fmla="*/ 1424763 w 8856921"/>
              <a:gd name="connsiteY72" fmla="*/ 4508205 h 5199321"/>
              <a:gd name="connsiteX73" fmla="*/ 1488558 w 8856921"/>
              <a:gd name="connsiteY73" fmla="*/ 4540102 h 5199321"/>
              <a:gd name="connsiteX74" fmla="*/ 1648046 w 8856921"/>
              <a:gd name="connsiteY74" fmla="*/ 4572000 h 5199321"/>
              <a:gd name="connsiteX75" fmla="*/ 1807535 w 8856921"/>
              <a:gd name="connsiteY75" fmla="*/ 4593265 h 5199321"/>
              <a:gd name="connsiteX76" fmla="*/ 1977656 w 8856921"/>
              <a:gd name="connsiteY76" fmla="*/ 4572000 h 5199321"/>
              <a:gd name="connsiteX77" fmla="*/ 2190307 w 8856921"/>
              <a:gd name="connsiteY77" fmla="*/ 4508205 h 5199321"/>
              <a:gd name="connsiteX78" fmla="*/ 2275367 w 8856921"/>
              <a:gd name="connsiteY78" fmla="*/ 4455042 h 5199321"/>
              <a:gd name="connsiteX79" fmla="*/ 2413591 w 8856921"/>
              <a:gd name="connsiteY79" fmla="*/ 4391247 h 5199321"/>
              <a:gd name="connsiteX80" fmla="*/ 2456121 w 8856921"/>
              <a:gd name="connsiteY80" fmla="*/ 4348716 h 5199321"/>
              <a:gd name="connsiteX81" fmla="*/ 2498651 w 8856921"/>
              <a:gd name="connsiteY81" fmla="*/ 4263656 h 5199321"/>
              <a:gd name="connsiteX82" fmla="*/ 2498651 w 8856921"/>
              <a:gd name="connsiteY82" fmla="*/ 4157330 h 5199321"/>
              <a:gd name="connsiteX83" fmla="*/ 2466753 w 8856921"/>
              <a:gd name="connsiteY83" fmla="*/ 4146698 h 5199321"/>
              <a:gd name="connsiteX84" fmla="*/ 2424223 w 8856921"/>
              <a:gd name="connsiteY84" fmla="*/ 4136065 h 5199321"/>
              <a:gd name="connsiteX85" fmla="*/ 2020186 w 8856921"/>
              <a:gd name="connsiteY85" fmla="*/ 4125433 h 5199321"/>
              <a:gd name="connsiteX86" fmla="*/ 1945758 w 8856921"/>
              <a:gd name="connsiteY86" fmla="*/ 4114800 h 5199321"/>
              <a:gd name="connsiteX87" fmla="*/ 1860698 w 8856921"/>
              <a:gd name="connsiteY87" fmla="*/ 4104168 h 5199321"/>
              <a:gd name="connsiteX88" fmla="*/ 1796902 w 8856921"/>
              <a:gd name="connsiteY88" fmla="*/ 4072270 h 5199321"/>
              <a:gd name="connsiteX89" fmla="*/ 1743739 w 8856921"/>
              <a:gd name="connsiteY89" fmla="*/ 4051005 h 5199321"/>
              <a:gd name="connsiteX90" fmla="*/ 1648046 w 8856921"/>
              <a:gd name="connsiteY90" fmla="*/ 3976577 h 5199321"/>
              <a:gd name="connsiteX91" fmla="*/ 1594884 w 8856921"/>
              <a:gd name="connsiteY91" fmla="*/ 3934047 h 5199321"/>
              <a:gd name="connsiteX92" fmla="*/ 1552353 w 8856921"/>
              <a:gd name="connsiteY92" fmla="*/ 3870251 h 5199321"/>
              <a:gd name="connsiteX93" fmla="*/ 1488558 w 8856921"/>
              <a:gd name="connsiteY93" fmla="*/ 3732028 h 5199321"/>
              <a:gd name="connsiteX94" fmla="*/ 1456660 w 8856921"/>
              <a:gd name="connsiteY94" fmla="*/ 3636335 h 5199321"/>
              <a:gd name="connsiteX95" fmla="*/ 1424763 w 8856921"/>
              <a:gd name="connsiteY95" fmla="*/ 3221665 h 5199321"/>
              <a:gd name="connsiteX96" fmla="*/ 1446028 w 8856921"/>
              <a:gd name="connsiteY96" fmla="*/ 2828261 h 5199321"/>
              <a:gd name="connsiteX97" fmla="*/ 1562986 w 8856921"/>
              <a:gd name="connsiteY97" fmla="*/ 2636874 h 5199321"/>
              <a:gd name="connsiteX98" fmla="*/ 1658679 w 8856921"/>
              <a:gd name="connsiteY98" fmla="*/ 2573079 h 5199321"/>
              <a:gd name="connsiteX99" fmla="*/ 1722474 w 8856921"/>
              <a:gd name="connsiteY99" fmla="*/ 2541181 h 5199321"/>
              <a:gd name="connsiteX100" fmla="*/ 1796902 w 8856921"/>
              <a:gd name="connsiteY100" fmla="*/ 2519916 h 5199321"/>
              <a:gd name="connsiteX101" fmla="*/ 1903228 w 8856921"/>
              <a:gd name="connsiteY101" fmla="*/ 2498651 h 5199321"/>
              <a:gd name="connsiteX102" fmla="*/ 2126511 w 8856921"/>
              <a:gd name="connsiteY102" fmla="*/ 2477386 h 5199321"/>
              <a:gd name="connsiteX103" fmla="*/ 2541181 w 8856921"/>
              <a:gd name="connsiteY103" fmla="*/ 2509284 h 5199321"/>
              <a:gd name="connsiteX104" fmla="*/ 2775098 w 8856921"/>
              <a:gd name="connsiteY104" fmla="*/ 2562447 h 5199321"/>
              <a:gd name="connsiteX105" fmla="*/ 2881423 w 8856921"/>
              <a:gd name="connsiteY105" fmla="*/ 2626242 h 5199321"/>
              <a:gd name="connsiteX106" fmla="*/ 2987749 w 8856921"/>
              <a:gd name="connsiteY106" fmla="*/ 2732568 h 5199321"/>
              <a:gd name="connsiteX107" fmla="*/ 3019646 w 8856921"/>
              <a:gd name="connsiteY107" fmla="*/ 2785730 h 5199321"/>
              <a:gd name="connsiteX108" fmla="*/ 3051544 w 8856921"/>
              <a:gd name="connsiteY108" fmla="*/ 2913321 h 5199321"/>
              <a:gd name="connsiteX109" fmla="*/ 3030279 w 8856921"/>
              <a:gd name="connsiteY109" fmla="*/ 3551274 h 5199321"/>
              <a:gd name="connsiteX110" fmla="*/ 2945218 w 8856921"/>
              <a:gd name="connsiteY110" fmla="*/ 3710763 h 5199321"/>
              <a:gd name="connsiteX111" fmla="*/ 2902688 w 8856921"/>
              <a:gd name="connsiteY111" fmla="*/ 3774558 h 5199321"/>
              <a:gd name="connsiteX112" fmla="*/ 2721935 w 8856921"/>
              <a:gd name="connsiteY112" fmla="*/ 3944679 h 5199321"/>
              <a:gd name="connsiteX113" fmla="*/ 2573079 w 8856921"/>
              <a:gd name="connsiteY113" fmla="*/ 4061637 h 5199321"/>
              <a:gd name="connsiteX114" fmla="*/ 2402958 w 8856921"/>
              <a:gd name="connsiteY114" fmla="*/ 4146698 h 5199321"/>
              <a:gd name="connsiteX115" fmla="*/ 2317898 w 8856921"/>
              <a:gd name="connsiteY115" fmla="*/ 4199861 h 5199321"/>
              <a:gd name="connsiteX116" fmla="*/ 2147777 w 8856921"/>
              <a:gd name="connsiteY116" fmla="*/ 4242391 h 5199321"/>
              <a:gd name="connsiteX117" fmla="*/ 1967023 w 8856921"/>
              <a:gd name="connsiteY117" fmla="*/ 4221126 h 5199321"/>
              <a:gd name="connsiteX118" fmla="*/ 1935125 w 8856921"/>
              <a:gd name="connsiteY118" fmla="*/ 4178595 h 5199321"/>
              <a:gd name="connsiteX119" fmla="*/ 1860698 w 8856921"/>
              <a:gd name="connsiteY119" fmla="*/ 4061637 h 5199321"/>
              <a:gd name="connsiteX120" fmla="*/ 1828800 w 8856921"/>
              <a:gd name="connsiteY120" fmla="*/ 3987209 h 5199321"/>
              <a:gd name="connsiteX121" fmla="*/ 1775637 w 8856921"/>
              <a:gd name="connsiteY121" fmla="*/ 3806456 h 5199321"/>
              <a:gd name="connsiteX122" fmla="*/ 1796902 w 8856921"/>
              <a:gd name="connsiteY122" fmla="*/ 3530009 h 5199321"/>
              <a:gd name="connsiteX123" fmla="*/ 1828800 w 8856921"/>
              <a:gd name="connsiteY123" fmla="*/ 3476847 h 5199321"/>
              <a:gd name="connsiteX124" fmla="*/ 1892595 w 8856921"/>
              <a:gd name="connsiteY124" fmla="*/ 3359888 h 5199321"/>
              <a:gd name="connsiteX125" fmla="*/ 1945758 w 8856921"/>
              <a:gd name="connsiteY125" fmla="*/ 3317358 h 5199321"/>
              <a:gd name="connsiteX126" fmla="*/ 1988288 w 8856921"/>
              <a:gd name="connsiteY126" fmla="*/ 3264195 h 5199321"/>
              <a:gd name="connsiteX127" fmla="*/ 2030818 w 8856921"/>
              <a:gd name="connsiteY127" fmla="*/ 3221665 h 5199321"/>
              <a:gd name="connsiteX128" fmla="*/ 2062716 w 8856921"/>
              <a:gd name="connsiteY128" fmla="*/ 3179135 h 5199321"/>
              <a:gd name="connsiteX129" fmla="*/ 2179674 w 8856921"/>
              <a:gd name="connsiteY129" fmla="*/ 3019647 h 5199321"/>
              <a:gd name="connsiteX130" fmla="*/ 2211572 w 8856921"/>
              <a:gd name="connsiteY130" fmla="*/ 2955851 h 5199321"/>
              <a:gd name="connsiteX131" fmla="*/ 2232837 w 8856921"/>
              <a:gd name="connsiteY131" fmla="*/ 2881423 h 5199321"/>
              <a:gd name="connsiteX132" fmla="*/ 2275367 w 8856921"/>
              <a:gd name="connsiteY132" fmla="*/ 2711302 h 5199321"/>
              <a:gd name="connsiteX133" fmla="*/ 2296632 w 8856921"/>
              <a:gd name="connsiteY133" fmla="*/ 2626242 h 5199321"/>
              <a:gd name="connsiteX134" fmla="*/ 2296632 w 8856921"/>
              <a:gd name="connsiteY134" fmla="*/ 2381693 h 5199321"/>
              <a:gd name="connsiteX135" fmla="*/ 2232837 w 8856921"/>
              <a:gd name="connsiteY135" fmla="*/ 2317898 h 5199321"/>
              <a:gd name="connsiteX136" fmla="*/ 2147777 w 8856921"/>
              <a:gd name="connsiteY136" fmla="*/ 2296633 h 5199321"/>
              <a:gd name="connsiteX137" fmla="*/ 1871330 w 8856921"/>
              <a:gd name="connsiteY137" fmla="*/ 2317898 h 5199321"/>
              <a:gd name="connsiteX138" fmla="*/ 1711842 w 8856921"/>
              <a:gd name="connsiteY138" fmla="*/ 2371061 h 5199321"/>
              <a:gd name="connsiteX139" fmla="*/ 1637414 w 8856921"/>
              <a:gd name="connsiteY139" fmla="*/ 2392326 h 5199321"/>
              <a:gd name="connsiteX140" fmla="*/ 1499191 w 8856921"/>
              <a:gd name="connsiteY140" fmla="*/ 2456121 h 5199321"/>
              <a:gd name="connsiteX141" fmla="*/ 1414130 w 8856921"/>
              <a:gd name="connsiteY141" fmla="*/ 2530549 h 5199321"/>
              <a:gd name="connsiteX142" fmla="*/ 1382232 w 8856921"/>
              <a:gd name="connsiteY142" fmla="*/ 2573079 h 5199321"/>
              <a:gd name="connsiteX143" fmla="*/ 1350335 w 8856921"/>
              <a:gd name="connsiteY143" fmla="*/ 2604977 h 5199321"/>
              <a:gd name="connsiteX144" fmla="*/ 1318437 w 8856921"/>
              <a:gd name="connsiteY144" fmla="*/ 2668772 h 5199321"/>
              <a:gd name="connsiteX145" fmla="*/ 1180214 w 8856921"/>
              <a:gd name="connsiteY145" fmla="*/ 2870791 h 5199321"/>
              <a:gd name="connsiteX146" fmla="*/ 1137684 w 8856921"/>
              <a:gd name="connsiteY146" fmla="*/ 2934586 h 5199321"/>
              <a:gd name="connsiteX147" fmla="*/ 1063256 w 8856921"/>
              <a:gd name="connsiteY147" fmla="*/ 3083442 h 5199321"/>
              <a:gd name="connsiteX148" fmla="*/ 1031358 w 8856921"/>
              <a:gd name="connsiteY148" fmla="*/ 3147237 h 5199321"/>
              <a:gd name="connsiteX149" fmla="*/ 1010093 w 8856921"/>
              <a:gd name="connsiteY149" fmla="*/ 3211033 h 5199321"/>
              <a:gd name="connsiteX150" fmla="*/ 1052623 w 8856921"/>
              <a:gd name="connsiteY150" fmla="*/ 3434316 h 5199321"/>
              <a:gd name="connsiteX151" fmla="*/ 1105786 w 8856921"/>
              <a:gd name="connsiteY151" fmla="*/ 3498112 h 5199321"/>
              <a:gd name="connsiteX152" fmla="*/ 1233377 w 8856921"/>
              <a:gd name="connsiteY152" fmla="*/ 3593805 h 5199321"/>
              <a:gd name="connsiteX153" fmla="*/ 1339702 w 8856921"/>
              <a:gd name="connsiteY153" fmla="*/ 3689498 h 5199321"/>
              <a:gd name="connsiteX154" fmla="*/ 1531088 w 8856921"/>
              <a:gd name="connsiteY154" fmla="*/ 3838354 h 5199321"/>
              <a:gd name="connsiteX155" fmla="*/ 1584251 w 8856921"/>
              <a:gd name="connsiteY155" fmla="*/ 3902149 h 5199321"/>
              <a:gd name="connsiteX156" fmla="*/ 1648046 w 8856921"/>
              <a:gd name="connsiteY156" fmla="*/ 3955312 h 5199321"/>
              <a:gd name="connsiteX157" fmla="*/ 1701209 w 8856921"/>
              <a:gd name="connsiteY157" fmla="*/ 4008474 h 5199321"/>
              <a:gd name="connsiteX158" fmla="*/ 1765004 w 8856921"/>
              <a:gd name="connsiteY158" fmla="*/ 4136065 h 5199321"/>
              <a:gd name="connsiteX159" fmla="*/ 1828800 w 8856921"/>
              <a:gd name="connsiteY159" fmla="*/ 4306186 h 5199321"/>
              <a:gd name="connsiteX160" fmla="*/ 1839432 w 8856921"/>
              <a:gd name="connsiteY160" fmla="*/ 4369981 h 5199321"/>
              <a:gd name="connsiteX161" fmla="*/ 1828800 w 8856921"/>
              <a:gd name="connsiteY161" fmla="*/ 4742121 h 5199321"/>
              <a:gd name="connsiteX162" fmla="*/ 1807535 w 8856921"/>
              <a:gd name="connsiteY162" fmla="*/ 4805916 h 5199321"/>
              <a:gd name="connsiteX163" fmla="*/ 1775637 w 8856921"/>
              <a:gd name="connsiteY163" fmla="*/ 4890977 h 5199321"/>
              <a:gd name="connsiteX164" fmla="*/ 1743739 w 8856921"/>
              <a:gd name="connsiteY164" fmla="*/ 4901609 h 5199321"/>
              <a:gd name="connsiteX165" fmla="*/ 1669311 w 8856921"/>
              <a:gd name="connsiteY165" fmla="*/ 4880344 h 5199321"/>
              <a:gd name="connsiteX166" fmla="*/ 1573618 w 8856921"/>
              <a:gd name="connsiteY166" fmla="*/ 4837814 h 5199321"/>
              <a:gd name="connsiteX167" fmla="*/ 1509823 w 8856921"/>
              <a:gd name="connsiteY167" fmla="*/ 4805916 h 5199321"/>
              <a:gd name="connsiteX168" fmla="*/ 1201479 w 8856921"/>
              <a:gd name="connsiteY168" fmla="*/ 4774019 h 5199321"/>
              <a:gd name="connsiteX169" fmla="*/ 1127051 w 8856921"/>
              <a:gd name="connsiteY169" fmla="*/ 4763386 h 5199321"/>
              <a:gd name="connsiteX170" fmla="*/ 988828 w 8856921"/>
              <a:gd name="connsiteY170" fmla="*/ 4742121 h 5199321"/>
              <a:gd name="connsiteX171" fmla="*/ 956930 w 8856921"/>
              <a:gd name="connsiteY171" fmla="*/ 4720856 h 5199321"/>
              <a:gd name="connsiteX172" fmla="*/ 893135 w 8856921"/>
              <a:gd name="connsiteY172" fmla="*/ 4603898 h 5199321"/>
              <a:gd name="connsiteX173" fmla="*/ 850604 w 8856921"/>
              <a:gd name="connsiteY173" fmla="*/ 4433777 h 5199321"/>
              <a:gd name="connsiteX174" fmla="*/ 808074 w 8856921"/>
              <a:gd name="connsiteY174" fmla="*/ 4327451 h 5199321"/>
              <a:gd name="connsiteX175" fmla="*/ 776177 w 8856921"/>
              <a:gd name="connsiteY175" fmla="*/ 4189228 h 5199321"/>
              <a:gd name="connsiteX176" fmla="*/ 754911 w 8856921"/>
              <a:gd name="connsiteY176" fmla="*/ 4093535 h 5199321"/>
              <a:gd name="connsiteX177" fmla="*/ 765544 w 8856921"/>
              <a:gd name="connsiteY177" fmla="*/ 4019107 h 5199321"/>
              <a:gd name="connsiteX178" fmla="*/ 797442 w 8856921"/>
              <a:gd name="connsiteY178" fmla="*/ 3997842 h 5199321"/>
              <a:gd name="connsiteX179" fmla="*/ 956930 w 8856921"/>
              <a:gd name="connsiteY179" fmla="*/ 3880884 h 5199321"/>
              <a:gd name="connsiteX180" fmla="*/ 1169581 w 8856921"/>
              <a:gd name="connsiteY180" fmla="*/ 3753293 h 5199321"/>
              <a:gd name="connsiteX181" fmla="*/ 1286539 w 8856921"/>
              <a:gd name="connsiteY181" fmla="*/ 3689498 h 5199321"/>
              <a:gd name="connsiteX182" fmla="*/ 1520456 w 8856921"/>
              <a:gd name="connsiteY182" fmla="*/ 3583172 h 5199321"/>
              <a:gd name="connsiteX183" fmla="*/ 1733107 w 8856921"/>
              <a:gd name="connsiteY183" fmla="*/ 3519377 h 5199321"/>
              <a:gd name="connsiteX184" fmla="*/ 1903228 w 8856921"/>
              <a:gd name="connsiteY184" fmla="*/ 3498112 h 5199321"/>
              <a:gd name="connsiteX185" fmla="*/ 2083981 w 8856921"/>
              <a:gd name="connsiteY185" fmla="*/ 3530009 h 5199321"/>
              <a:gd name="connsiteX186" fmla="*/ 2200939 w 8856921"/>
              <a:gd name="connsiteY186" fmla="*/ 3636335 h 5199321"/>
              <a:gd name="connsiteX187" fmla="*/ 2232837 w 8856921"/>
              <a:gd name="connsiteY187" fmla="*/ 3700130 h 5199321"/>
              <a:gd name="connsiteX188" fmla="*/ 2317898 w 8856921"/>
              <a:gd name="connsiteY188" fmla="*/ 3806456 h 5199321"/>
              <a:gd name="connsiteX189" fmla="*/ 2381693 w 8856921"/>
              <a:gd name="connsiteY189" fmla="*/ 3934047 h 5199321"/>
              <a:gd name="connsiteX190" fmla="*/ 2402958 w 8856921"/>
              <a:gd name="connsiteY190" fmla="*/ 3997842 h 5199321"/>
              <a:gd name="connsiteX191" fmla="*/ 2445488 w 8856921"/>
              <a:gd name="connsiteY191" fmla="*/ 4082902 h 5199321"/>
              <a:gd name="connsiteX192" fmla="*/ 2466753 w 8856921"/>
              <a:gd name="connsiteY192" fmla="*/ 4157330 h 5199321"/>
              <a:gd name="connsiteX193" fmla="*/ 2498651 w 8856921"/>
              <a:gd name="connsiteY193" fmla="*/ 4242391 h 5199321"/>
              <a:gd name="connsiteX194" fmla="*/ 2530549 w 8856921"/>
              <a:gd name="connsiteY194" fmla="*/ 4274288 h 5199321"/>
              <a:gd name="connsiteX195" fmla="*/ 2551814 w 8856921"/>
              <a:gd name="connsiteY195" fmla="*/ 4316819 h 5199321"/>
              <a:gd name="connsiteX196" fmla="*/ 2700670 w 8856921"/>
              <a:gd name="connsiteY196" fmla="*/ 4465674 h 5199321"/>
              <a:gd name="connsiteX197" fmla="*/ 2753832 w 8856921"/>
              <a:gd name="connsiteY197" fmla="*/ 4497572 h 5199321"/>
              <a:gd name="connsiteX198" fmla="*/ 2785730 w 8856921"/>
              <a:gd name="connsiteY198" fmla="*/ 4518837 h 5199321"/>
              <a:gd name="connsiteX199" fmla="*/ 2860158 w 8856921"/>
              <a:gd name="connsiteY199" fmla="*/ 4529470 h 5199321"/>
              <a:gd name="connsiteX200" fmla="*/ 2977116 w 8856921"/>
              <a:gd name="connsiteY200" fmla="*/ 4518837 h 5199321"/>
              <a:gd name="connsiteX201" fmla="*/ 3019646 w 8856921"/>
              <a:gd name="connsiteY201" fmla="*/ 4497572 h 5199321"/>
              <a:gd name="connsiteX202" fmla="*/ 3051544 w 8856921"/>
              <a:gd name="connsiteY202" fmla="*/ 4486940 h 5199321"/>
              <a:gd name="connsiteX203" fmla="*/ 3115339 w 8856921"/>
              <a:gd name="connsiteY203" fmla="*/ 4444409 h 5199321"/>
              <a:gd name="connsiteX204" fmla="*/ 3147237 w 8856921"/>
              <a:gd name="connsiteY204" fmla="*/ 4423144 h 5199321"/>
              <a:gd name="connsiteX205" fmla="*/ 3200400 w 8856921"/>
              <a:gd name="connsiteY205" fmla="*/ 4391247 h 5199321"/>
              <a:gd name="connsiteX206" fmla="*/ 3285460 w 8856921"/>
              <a:gd name="connsiteY206" fmla="*/ 4306186 h 5199321"/>
              <a:gd name="connsiteX207" fmla="*/ 3338623 w 8856921"/>
              <a:gd name="connsiteY207" fmla="*/ 4242391 h 5199321"/>
              <a:gd name="connsiteX208" fmla="*/ 3402418 w 8856921"/>
              <a:gd name="connsiteY208" fmla="*/ 4189228 h 5199321"/>
              <a:gd name="connsiteX209" fmla="*/ 3519377 w 8856921"/>
              <a:gd name="connsiteY209" fmla="*/ 4072270 h 5199321"/>
              <a:gd name="connsiteX210" fmla="*/ 3593804 w 8856921"/>
              <a:gd name="connsiteY210" fmla="*/ 3987209 h 5199321"/>
              <a:gd name="connsiteX211" fmla="*/ 3636335 w 8856921"/>
              <a:gd name="connsiteY211" fmla="*/ 3955312 h 5199321"/>
              <a:gd name="connsiteX212" fmla="*/ 3700130 w 8856921"/>
              <a:gd name="connsiteY212" fmla="*/ 3880884 h 5199321"/>
              <a:gd name="connsiteX213" fmla="*/ 3753293 w 8856921"/>
              <a:gd name="connsiteY213" fmla="*/ 3806456 h 5199321"/>
              <a:gd name="connsiteX214" fmla="*/ 3785191 w 8856921"/>
              <a:gd name="connsiteY214" fmla="*/ 3678865 h 5199321"/>
              <a:gd name="connsiteX215" fmla="*/ 3795823 w 8856921"/>
              <a:gd name="connsiteY215" fmla="*/ 3604437 h 5199321"/>
              <a:gd name="connsiteX216" fmla="*/ 3763925 w 8856921"/>
              <a:gd name="connsiteY216" fmla="*/ 3317358 h 5199321"/>
              <a:gd name="connsiteX217" fmla="*/ 3742660 w 8856921"/>
              <a:gd name="connsiteY217" fmla="*/ 3285461 h 5199321"/>
              <a:gd name="connsiteX218" fmla="*/ 3710763 w 8856921"/>
              <a:gd name="connsiteY218" fmla="*/ 3274828 h 5199321"/>
              <a:gd name="connsiteX219" fmla="*/ 3668232 w 8856921"/>
              <a:gd name="connsiteY219" fmla="*/ 3338623 h 5199321"/>
              <a:gd name="connsiteX220" fmla="*/ 3625702 w 8856921"/>
              <a:gd name="connsiteY220" fmla="*/ 3476847 h 5199321"/>
              <a:gd name="connsiteX221" fmla="*/ 3593804 w 8856921"/>
              <a:gd name="connsiteY221" fmla="*/ 3561907 h 5199321"/>
              <a:gd name="connsiteX222" fmla="*/ 3572539 w 8856921"/>
              <a:gd name="connsiteY222" fmla="*/ 3657600 h 5199321"/>
              <a:gd name="connsiteX223" fmla="*/ 3551274 w 8856921"/>
              <a:gd name="connsiteY223" fmla="*/ 3763926 h 5199321"/>
              <a:gd name="connsiteX224" fmla="*/ 3508744 w 8856921"/>
              <a:gd name="connsiteY224" fmla="*/ 3870251 h 5199321"/>
              <a:gd name="connsiteX225" fmla="*/ 3476846 w 8856921"/>
              <a:gd name="connsiteY225" fmla="*/ 3987209 h 5199321"/>
              <a:gd name="connsiteX226" fmla="*/ 3444949 w 8856921"/>
              <a:gd name="connsiteY226" fmla="*/ 4061637 h 5199321"/>
              <a:gd name="connsiteX227" fmla="*/ 3338623 w 8856921"/>
              <a:gd name="connsiteY227" fmla="*/ 4284921 h 5199321"/>
              <a:gd name="connsiteX228" fmla="*/ 3285460 w 8856921"/>
              <a:gd name="connsiteY228" fmla="*/ 4391247 h 5199321"/>
              <a:gd name="connsiteX229" fmla="*/ 3200400 w 8856921"/>
              <a:gd name="connsiteY229" fmla="*/ 4550735 h 5199321"/>
              <a:gd name="connsiteX230" fmla="*/ 3104707 w 8856921"/>
              <a:gd name="connsiteY230" fmla="*/ 4688958 h 5199321"/>
              <a:gd name="connsiteX231" fmla="*/ 3009014 w 8856921"/>
              <a:gd name="connsiteY231" fmla="*/ 4784651 h 5199321"/>
              <a:gd name="connsiteX232" fmla="*/ 2966484 w 8856921"/>
              <a:gd name="connsiteY232" fmla="*/ 4827181 h 5199321"/>
              <a:gd name="connsiteX233" fmla="*/ 2934586 w 8856921"/>
              <a:gd name="connsiteY233" fmla="*/ 4837814 h 5199321"/>
              <a:gd name="connsiteX234" fmla="*/ 2753832 w 8856921"/>
              <a:gd name="connsiteY234" fmla="*/ 4859079 h 5199321"/>
              <a:gd name="connsiteX235" fmla="*/ 2626242 w 8856921"/>
              <a:gd name="connsiteY235" fmla="*/ 4890977 h 5199321"/>
              <a:gd name="connsiteX236" fmla="*/ 2573079 w 8856921"/>
              <a:gd name="connsiteY236" fmla="*/ 4912242 h 5199321"/>
              <a:gd name="connsiteX237" fmla="*/ 2541181 w 8856921"/>
              <a:gd name="connsiteY237" fmla="*/ 4933507 h 5199321"/>
              <a:gd name="connsiteX238" fmla="*/ 2498651 w 8856921"/>
              <a:gd name="connsiteY238" fmla="*/ 4944140 h 5199321"/>
              <a:gd name="connsiteX239" fmla="*/ 2466753 w 8856921"/>
              <a:gd name="connsiteY239" fmla="*/ 4954772 h 5199321"/>
              <a:gd name="connsiteX240" fmla="*/ 2424223 w 8856921"/>
              <a:gd name="connsiteY240" fmla="*/ 4997302 h 5199321"/>
              <a:gd name="connsiteX241" fmla="*/ 2360428 w 8856921"/>
              <a:gd name="connsiteY241" fmla="*/ 5018568 h 5199321"/>
              <a:gd name="connsiteX242" fmla="*/ 2328530 w 8856921"/>
              <a:gd name="connsiteY242" fmla="*/ 5039833 h 5199321"/>
              <a:gd name="connsiteX243" fmla="*/ 2286000 w 8856921"/>
              <a:gd name="connsiteY243" fmla="*/ 5050465 h 5199321"/>
              <a:gd name="connsiteX244" fmla="*/ 2211572 w 8856921"/>
              <a:gd name="connsiteY244" fmla="*/ 5071730 h 5199321"/>
              <a:gd name="connsiteX245" fmla="*/ 2137144 w 8856921"/>
              <a:gd name="connsiteY245" fmla="*/ 5103628 h 5199321"/>
              <a:gd name="connsiteX246" fmla="*/ 2041451 w 8856921"/>
              <a:gd name="connsiteY246" fmla="*/ 5146158 h 5199321"/>
              <a:gd name="connsiteX247" fmla="*/ 1988288 w 8856921"/>
              <a:gd name="connsiteY247" fmla="*/ 5156791 h 5199321"/>
              <a:gd name="connsiteX248" fmla="*/ 1945758 w 8856921"/>
              <a:gd name="connsiteY248" fmla="*/ 5178056 h 5199321"/>
              <a:gd name="connsiteX249" fmla="*/ 1828800 w 8856921"/>
              <a:gd name="connsiteY249" fmla="*/ 5199321 h 5199321"/>
              <a:gd name="connsiteX250" fmla="*/ 1669311 w 8856921"/>
              <a:gd name="connsiteY250" fmla="*/ 5188688 h 5199321"/>
              <a:gd name="connsiteX251" fmla="*/ 1626781 w 8856921"/>
              <a:gd name="connsiteY251" fmla="*/ 5167423 h 5199321"/>
              <a:gd name="connsiteX252" fmla="*/ 1584251 w 8856921"/>
              <a:gd name="connsiteY252" fmla="*/ 5156791 h 5199321"/>
              <a:gd name="connsiteX253" fmla="*/ 1477925 w 8856921"/>
              <a:gd name="connsiteY253" fmla="*/ 5092995 h 5199321"/>
              <a:gd name="connsiteX254" fmla="*/ 1360967 w 8856921"/>
              <a:gd name="connsiteY254" fmla="*/ 5039833 h 5199321"/>
              <a:gd name="connsiteX255" fmla="*/ 1307804 w 8856921"/>
              <a:gd name="connsiteY255" fmla="*/ 5018568 h 5199321"/>
              <a:gd name="connsiteX256" fmla="*/ 1275907 w 8856921"/>
              <a:gd name="connsiteY256" fmla="*/ 4997302 h 5199321"/>
              <a:gd name="connsiteX257" fmla="*/ 1233377 w 8856921"/>
              <a:gd name="connsiteY257" fmla="*/ 4976037 h 5199321"/>
              <a:gd name="connsiteX258" fmla="*/ 1180214 w 8856921"/>
              <a:gd name="connsiteY258" fmla="*/ 4922874 h 5199321"/>
              <a:gd name="connsiteX259" fmla="*/ 1158949 w 8856921"/>
              <a:gd name="connsiteY259" fmla="*/ 4720856 h 5199321"/>
              <a:gd name="connsiteX260" fmla="*/ 1127051 w 8856921"/>
              <a:gd name="connsiteY260" fmla="*/ 4423144 h 5199321"/>
              <a:gd name="connsiteX261" fmla="*/ 1148316 w 8856921"/>
              <a:gd name="connsiteY261" fmla="*/ 4157330 h 5199321"/>
              <a:gd name="connsiteX262" fmla="*/ 1212111 w 8856921"/>
              <a:gd name="connsiteY262" fmla="*/ 4008474 h 5199321"/>
              <a:gd name="connsiteX263" fmla="*/ 1244009 w 8856921"/>
              <a:gd name="connsiteY263" fmla="*/ 3955312 h 5199321"/>
              <a:gd name="connsiteX264" fmla="*/ 1424763 w 8856921"/>
              <a:gd name="connsiteY264" fmla="*/ 3785191 h 5199321"/>
              <a:gd name="connsiteX265" fmla="*/ 1637414 w 8856921"/>
              <a:gd name="connsiteY265" fmla="*/ 3593805 h 5199321"/>
              <a:gd name="connsiteX266" fmla="*/ 1711842 w 8856921"/>
              <a:gd name="connsiteY266" fmla="*/ 3561907 h 5199321"/>
              <a:gd name="connsiteX267" fmla="*/ 1967023 w 8856921"/>
              <a:gd name="connsiteY267" fmla="*/ 3583172 h 5199321"/>
              <a:gd name="connsiteX268" fmla="*/ 2052084 w 8856921"/>
              <a:gd name="connsiteY268" fmla="*/ 3604437 h 5199321"/>
              <a:gd name="connsiteX269" fmla="*/ 2317898 w 8856921"/>
              <a:gd name="connsiteY269" fmla="*/ 3689498 h 5199321"/>
              <a:gd name="connsiteX270" fmla="*/ 2477386 w 8856921"/>
              <a:gd name="connsiteY270" fmla="*/ 3753293 h 5199321"/>
              <a:gd name="connsiteX271" fmla="*/ 2732567 w 8856921"/>
              <a:gd name="connsiteY271" fmla="*/ 3838354 h 5199321"/>
              <a:gd name="connsiteX272" fmla="*/ 2796363 w 8856921"/>
              <a:gd name="connsiteY272" fmla="*/ 3870251 h 5199321"/>
              <a:gd name="connsiteX273" fmla="*/ 2902688 w 8856921"/>
              <a:gd name="connsiteY273" fmla="*/ 3912781 h 5199321"/>
              <a:gd name="connsiteX274" fmla="*/ 2945218 w 8856921"/>
              <a:gd name="connsiteY274" fmla="*/ 3944679 h 5199321"/>
              <a:gd name="connsiteX275" fmla="*/ 2977116 w 8856921"/>
              <a:gd name="connsiteY275" fmla="*/ 3955312 h 5199321"/>
              <a:gd name="connsiteX276" fmla="*/ 3019646 w 8856921"/>
              <a:gd name="connsiteY276" fmla="*/ 3976577 h 5199321"/>
              <a:gd name="connsiteX277" fmla="*/ 3051544 w 8856921"/>
              <a:gd name="connsiteY277" fmla="*/ 3997842 h 5199321"/>
              <a:gd name="connsiteX278" fmla="*/ 3094074 w 8856921"/>
              <a:gd name="connsiteY278" fmla="*/ 4008474 h 5199321"/>
              <a:gd name="connsiteX279" fmla="*/ 3125972 w 8856921"/>
              <a:gd name="connsiteY279" fmla="*/ 4019107 h 5199321"/>
              <a:gd name="connsiteX280" fmla="*/ 3444949 w 8856921"/>
              <a:gd name="connsiteY280" fmla="*/ 3987209 h 5199321"/>
              <a:gd name="connsiteX281" fmla="*/ 3519377 w 8856921"/>
              <a:gd name="connsiteY281" fmla="*/ 3955312 h 5199321"/>
              <a:gd name="connsiteX282" fmla="*/ 3774558 w 8856921"/>
              <a:gd name="connsiteY282" fmla="*/ 3838354 h 5199321"/>
              <a:gd name="connsiteX283" fmla="*/ 3838353 w 8856921"/>
              <a:gd name="connsiteY283" fmla="*/ 3785191 h 5199321"/>
              <a:gd name="connsiteX284" fmla="*/ 3902149 w 8856921"/>
              <a:gd name="connsiteY284" fmla="*/ 3742661 h 5199321"/>
              <a:gd name="connsiteX285" fmla="*/ 3955311 w 8856921"/>
              <a:gd name="connsiteY285" fmla="*/ 3689498 h 5199321"/>
              <a:gd name="connsiteX286" fmla="*/ 4072270 w 8856921"/>
              <a:gd name="connsiteY286" fmla="*/ 3583172 h 5199321"/>
              <a:gd name="connsiteX287" fmla="*/ 4125432 w 8856921"/>
              <a:gd name="connsiteY287" fmla="*/ 3519377 h 5199321"/>
              <a:gd name="connsiteX288" fmla="*/ 4189228 w 8856921"/>
              <a:gd name="connsiteY288" fmla="*/ 3466214 h 5199321"/>
              <a:gd name="connsiteX289" fmla="*/ 4242391 w 8856921"/>
              <a:gd name="connsiteY289" fmla="*/ 3402419 h 5199321"/>
              <a:gd name="connsiteX290" fmla="*/ 4306186 w 8856921"/>
              <a:gd name="connsiteY290" fmla="*/ 3338623 h 5199321"/>
              <a:gd name="connsiteX291" fmla="*/ 4412511 w 8856921"/>
              <a:gd name="connsiteY291" fmla="*/ 3189768 h 5199321"/>
              <a:gd name="connsiteX292" fmla="*/ 4486939 w 8856921"/>
              <a:gd name="connsiteY292" fmla="*/ 3094074 h 5199321"/>
              <a:gd name="connsiteX293" fmla="*/ 4529470 w 8856921"/>
              <a:gd name="connsiteY293" fmla="*/ 3040912 h 5199321"/>
              <a:gd name="connsiteX294" fmla="*/ 4561367 w 8856921"/>
              <a:gd name="connsiteY294" fmla="*/ 2977116 h 5199321"/>
              <a:gd name="connsiteX295" fmla="*/ 4572000 w 8856921"/>
              <a:gd name="connsiteY295" fmla="*/ 2934586 h 5199321"/>
              <a:gd name="connsiteX296" fmla="*/ 4593265 w 8856921"/>
              <a:gd name="connsiteY296" fmla="*/ 2870791 h 5199321"/>
              <a:gd name="connsiteX297" fmla="*/ 4635795 w 8856921"/>
              <a:gd name="connsiteY297" fmla="*/ 2753833 h 5199321"/>
              <a:gd name="connsiteX298" fmla="*/ 4646428 w 8856921"/>
              <a:gd name="connsiteY298" fmla="*/ 2626242 h 5199321"/>
              <a:gd name="connsiteX299" fmla="*/ 4657060 w 8856921"/>
              <a:gd name="connsiteY299" fmla="*/ 2562447 h 5199321"/>
              <a:gd name="connsiteX300" fmla="*/ 4646428 w 8856921"/>
              <a:gd name="connsiteY300" fmla="*/ 2360428 h 5199321"/>
              <a:gd name="connsiteX301" fmla="*/ 4625163 w 8856921"/>
              <a:gd name="connsiteY301" fmla="*/ 2328530 h 5199321"/>
              <a:gd name="connsiteX302" fmla="*/ 4582632 w 8856921"/>
              <a:gd name="connsiteY302" fmla="*/ 2275368 h 5199321"/>
              <a:gd name="connsiteX303" fmla="*/ 4540102 w 8856921"/>
              <a:gd name="connsiteY303" fmla="*/ 2254102 h 5199321"/>
              <a:gd name="connsiteX304" fmla="*/ 4465674 w 8856921"/>
              <a:gd name="connsiteY304" fmla="*/ 2211572 h 5199321"/>
              <a:gd name="connsiteX305" fmla="*/ 4391246 w 8856921"/>
              <a:gd name="connsiteY305" fmla="*/ 2169042 h 5199321"/>
              <a:gd name="connsiteX306" fmla="*/ 4295553 w 8856921"/>
              <a:gd name="connsiteY306" fmla="*/ 2126512 h 5199321"/>
              <a:gd name="connsiteX307" fmla="*/ 4242391 w 8856921"/>
              <a:gd name="connsiteY307" fmla="*/ 2115879 h 5199321"/>
              <a:gd name="connsiteX308" fmla="*/ 4061637 w 8856921"/>
              <a:gd name="connsiteY308" fmla="*/ 2137144 h 5199321"/>
              <a:gd name="connsiteX309" fmla="*/ 3987209 w 8856921"/>
              <a:gd name="connsiteY309" fmla="*/ 2179674 h 5199321"/>
              <a:gd name="connsiteX310" fmla="*/ 3923414 w 8856921"/>
              <a:gd name="connsiteY310" fmla="*/ 2232837 h 5199321"/>
              <a:gd name="connsiteX311" fmla="*/ 3912781 w 8856921"/>
              <a:gd name="connsiteY311" fmla="*/ 2275368 h 5199321"/>
              <a:gd name="connsiteX312" fmla="*/ 3891516 w 8856921"/>
              <a:gd name="connsiteY312" fmla="*/ 2307265 h 5199321"/>
              <a:gd name="connsiteX313" fmla="*/ 3859618 w 8856921"/>
              <a:gd name="connsiteY313" fmla="*/ 2402958 h 5199321"/>
              <a:gd name="connsiteX314" fmla="*/ 3870251 w 8856921"/>
              <a:gd name="connsiteY314" fmla="*/ 2519916 h 5199321"/>
              <a:gd name="connsiteX315" fmla="*/ 3997842 w 8856921"/>
              <a:gd name="connsiteY315" fmla="*/ 2668772 h 5199321"/>
              <a:gd name="connsiteX316" fmla="*/ 4104167 w 8856921"/>
              <a:gd name="connsiteY316" fmla="*/ 2732568 h 5199321"/>
              <a:gd name="connsiteX317" fmla="*/ 4189228 w 8856921"/>
              <a:gd name="connsiteY317" fmla="*/ 2764465 h 5199321"/>
              <a:gd name="connsiteX318" fmla="*/ 4274288 w 8856921"/>
              <a:gd name="connsiteY318" fmla="*/ 2785730 h 5199321"/>
              <a:gd name="connsiteX319" fmla="*/ 4518837 w 8856921"/>
              <a:gd name="connsiteY319" fmla="*/ 2860158 h 5199321"/>
              <a:gd name="connsiteX320" fmla="*/ 4614530 w 8856921"/>
              <a:gd name="connsiteY320" fmla="*/ 2870791 h 5199321"/>
              <a:gd name="connsiteX321" fmla="*/ 4869711 w 8856921"/>
              <a:gd name="connsiteY321" fmla="*/ 2902688 h 5199321"/>
              <a:gd name="connsiteX322" fmla="*/ 5018567 w 8856921"/>
              <a:gd name="connsiteY322" fmla="*/ 2966484 h 5199321"/>
              <a:gd name="connsiteX323" fmla="*/ 5050465 w 8856921"/>
              <a:gd name="connsiteY323" fmla="*/ 2987749 h 5199321"/>
              <a:gd name="connsiteX324" fmla="*/ 5103628 w 8856921"/>
              <a:gd name="connsiteY324" fmla="*/ 3062177 h 5199321"/>
              <a:gd name="connsiteX325" fmla="*/ 5135525 w 8856921"/>
              <a:gd name="connsiteY325" fmla="*/ 3104707 h 5199321"/>
              <a:gd name="connsiteX326" fmla="*/ 5199321 w 8856921"/>
              <a:gd name="connsiteY326" fmla="*/ 3285461 h 5199321"/>
              <a:gd name="connsiteX327" fmla="*/ 5199321 w 8856921"/>
              <a:gd name="connsiteY327" fmla="*/ 3646968 h 5199321"/>
              <a:gd name="connsiteX328" fmla="*/ 5188688 w 8856921"/>
              <a:gd name="connsiteY328" fmla="*/ 3678865 h 5199321"/>
              <a:gd name="connsiteX329" fmla="*/ 5114260 w 8856921"/>
              <a:gd name="connsiteY329" fmla="*/ 3753293 h 5199321"/>
              <a:gd name="connsiteX330" fmla="*/ 5029200 w 8856921"/>
              <a:gd name="connsiteY330" fmla="*/ 3795823 h 5199321"/>
              <a:gd name="connsiteX331" fmla="*/ 4965404 w 8856921"/>
              <a:gd name="connsiteY331" fmla="*/ 3827721 h 5199321"/>
              <a:gd name="connsiteX332" fmla="*/ 4795284 w 8856921"/>
              <a:gd name="connsiteY332" fmla="*/ 3891516 h 5199321"/>
              <a:gd name="connsiteX333" fmla="*/ 4688958 w 8856921"/>
              <a:gd name="connsiteY333" fmla="*/ 3912781 h 5199321"/>
              <a:gd name="connsiteX334" fmla="*/ 4572000 w 8856921"/>
              <a:gd name="connsiteY334" fmla="*/ 3944679 h 5199321"/>
              <a:gd name="connsiteX335" fmla="*/ 4455042 w 8856921"/>
              <a:gd name="connsiteY335" fmla="*/ 3955312 h 5199321"/>
              <a:gd name="connsiteX336" fmla="*/ 4136065 w 8856921"/>
              <a:gd name="connsiteY336" fmla="*/ 3976577 h 5199321"/>
              <a:gd name="connsiteX337" fmla="*/ 3763925 w 8856921"/>
              <a:gd name="connsiteY337" fmla="*/ 3955312 h 5199321"/>
              <a:gd name="connsiteX338" fmla="*/ 3689498 w 8856921"/>
              <a:gd name="connsiteY338" fmla="*/ 3923414 h 5199321"/>
              <a:gd name="connsiteX339" fmla="*/ 3583172 w 8856921"/>
              <a:gd name="connsiteY339" fmla="*/ 3859619 h 5199321"/>
              <a:gd name="connsiteX340" fmla="*/ 3530009 w 8856921"/>
              <a:gd name="connsiteY340" fmla="*/ 3657600 h 5199321"/>
              <a:gd name="connsiteX341" fmla="*/ 3551274 w 8856921"/>
              <a:gd name="connsiteY341" fmla="*/ 3413051 h 5199321"/>
              <a:gd name="connsiteX342" fmla="*/ 3572539 w 8856921"/>
              <a:gd name="connsiteY342" fmla="*/ 3327991 h 5199321"/>
              <a:gd name="connsiteX343" fmla="*/ 3625702 w 8856921"/>
              <a:gd name="connsiteY343" fmla="*/ 3264195 h 5199321"/>
              <a:gd name="connsiteX344" fmla="*/ 3742660 w 8856921"/>
              <a:gd name="connsiteY344" fmla="*/ 3104707 h 5199321"/>
              <a:gd name="connsiteX345" fmla="*/ 3827721 w 8856921"/>
              <a:gd name="connsiteY345" fmla="*/ 3019647 h 5199321"/>
              <a:gd name="connsiteX346" fmla="*/ 4029739 w 8856921"/>
              <a:gd name="connsiteY346" fmla="*/ 2881423 h 5199321"/>
              <a:gd name="connsiteX347" fmla="*/ 4125432 w 8856921"/>
              <a:gd name="connsiteY347" fmla="*/ 2849526 h 5199321"/>
              <a:gd name="connsiteX348" fmla="*/ 4199860 w 8856921"/>
              <a:gd name="connsiteY348" fmla="*/ 2817628 h 5199321"/>
              <a:gd name="connsiteX349" fmla="*/ 4284921 w 8856921"/>
              <a:gd name="connsiteY349" fmla="*/ 2806995 h 5199321"/>
              <a:gd name="connsiteX350" fmla="*/ 4678325 w 8856921"/>
              <a:gd name="connsiteY350" fmla="*/ 2828261 h 5199321"/>
              <a:gd name="connsiteX351" fmla="*/ 4752753 w 8856921"/>
              <a:gd name="connsiteY351" fmla="*/ 2849526 h 5199321"/>
              <a:gd name="connsiteX352" fmla="*/ 4901609 w 8856921"/>
              <a:gd name="connsiteY352" fmla="*/ 2892056 h 5199321"/>
              <a:gd name="connsiteX353" fmla="*/ 4965404 w 8856921"/>
              <a:gd name="connsiteY353" fmla="*/ 2923954 h 5199321"/>
              <a:gd name="connsiteX354" fmla="*/ 5029200 w 8856921"/>
              <a:gd name="connsiteY354" fmla="*/ 2945219 h 5199321"/>
              <a:gd name="connsiteX355" fmla="*/ 5220586 w 8856921"/>
              <a:gd name="connsiteY355" fmla="*/ 3040912 h 5199321"/>
              <a:gd name="connsiteX356" fmla="*/ 5284381 w 8856921"/>
              <a:gd name="connsiteY356" fmla="*/ 3072809 h 5199321"/>
              <a:gd name="connsiteX357" fmla="*/ 5337544 w 8856921"/>
              <a:gd name="connsiteY357" fmla="*/ 3094074 h 5199321"/>
              <a:gd name="connsiteX358" fmla="*/ 5454502 w 8856921"/>
              <a:gd name="connsiteY358" fmla="*/ 3157870 h 5199321"/>
              <a:gd name="connsiteX359" fmla="*/ 5507665 w 8856921"/>
              <a:gd name="connsiteY359" fmla="*/ 3179135 h 5199321"/>
              <a:gd name="connsiteX360" fmla="*/ 5592725 w 8856921"/>
              <a:gd name="connsiteY360" fmla="*/ 3221665 h 5199321"/>
              <a:gd name="connsiteX361" fmla="*/ 5613991 w 8856921"/>
              <a:gd name="connsiteY361" fmla="*/ 3242930 h 5199321"/>
              <a:gd name="connsiteX362" fmla="*/ 5699051 w 8856921"/>
              <a:gd name="connsiteY362" fmla="*/ 3264195 h 5199321"/>
              <a:gd name="connsiteX363" fmla="*/ 5837274 w 8856921"/>
              <a:gd name="connsiteY363" fmla="*/ 3253563 h 5199321"/>
              <a:gd name="connsiteX364" fmla="*/ 5901070 w 8856921"/>
              <a:gd name="connsiteY364" fmla="*/ 3232298 h 5199321"/>
              <a:gd name="connsiteX365" fmla="*/ 6049925 w 8856921"/>
              <a:gd name="connsiteY365" fmla="*/ 3157870 h 5199321"/>
              <a:gd name="connsiteX366" fmla="*/ 6283842 w 8856921"/>
              <a:gd name="connsiteY366" fmla="*/ 3030279 h 5199321"/>
              <a:gd name="connsiteX367" fmla="*/ 6453963 w 8856921"/>
              <a:gd name="connsiteY367" fmla="*/ 2902688 h 5199321"/>
              <a:gd name="connsiteX368" fmla="*/ 6624084 w 8856921"/>
              <a:gd name="connsiteY368" fmla="*/ 2647507 h 5199321"/>
              <a:gd name="connsiteX369" fmla="*/ 6655981 w 8856921"/>
              <a:gd name="connsiteY369" fmla="*/ 2562447 h 5199321"/>
              <a:gd name="connsiteX370" fmla="*/ 6645349 w 8856921"/>
              <a:gd name="connsiteY370" fmla="*/ 2222205 h 5199321"/>
              <a:gd name="connsiteX371" fmla="*/ 6581553 w 8856921"/>
              <a:gd name="connsiteY371" fmla="*/ 2052084 h 5199321"/>
              <a:gd name="connsiteX372" fmla="*/ 6432698 w 8856921"/>
              <a:gd name="connsiteY372" fmla="*/ 1743740 h 5199321"/>
              <a:gd name="connsiteX373" fmla="*/ 6273209 w 8856921"/>
              <a:gd name="connsiteY373" fmla="*/ 1531088 h 5199321"/>
              <a:gd name="connsiteX374" fmla="*/ 6188149 w 8856921"/>
              <a:gd name="connsiteY374" fmla="*/ 1467293 h 5199321"/>
              <a:gd name="connsiteX375" fmla="*/ 6103088 w 8856921"/>
              <a:gd name="connsiteY375" fmla="*/ 1435395 h 5199321"/>
              <a:gd name="connsiteX376" fmla="*/ 6028660 w 8856921"/>
              <a:gd name="connsiteY376" fmla="*/ 1403498 h 5199321"/>
              <a:gd name="connsiteX377" fmla="*/ 5954232 w 8856921"/>
              <a:gd name="connsiteY377" fmla="*/ 1392865 h 5199321"/>
              <a:gd name="connsiteX378" fmla="*/ 5901070 w 8856921"/>
              <a:gd name="connsiteY378" fmla="*/ 1382233 h 5199321"/>
              <a:gd name="connsiteX379" fmla="*/ 5762846 w 8856921"/>
              <a:gd name="connsiteY379" fmla="*/ 1403498 h 5199321"/>
              <a:gd name="connsiteX380" fmla="*/ 5709684 w 8856921"/>
              <a:gd name="connsiteY380" fmla="*/ 1446028 h 5199321"/>
              <a:gd name="connsiteX381" fmla="*/ 5667153 w 8856921"/>
              <a:gd name="connsiteY381" fmla="*/ 1499191 h 5199321"/>
              <a:gd name="connsiteX382" fmla="*/ 5582093 w 8856921"/>
              <a:gd name="connsiteY382" fmla="*/ 1626781 h 5199321"/>
              <a:gd name="connsiteX383" fmla="*/ 5550195 w 8856921"/>
              <a:gd name="connsiteY383" fmla="*/ 1733107 h 5199321"/>
              <a:gd name="connsiteX384" fmla="*/ 5507665 w 8856921"/>
              <a:gd name="connsiteY384" fmla="*/ 1839433 h 5199321"/>
              <a:gd name="connsiteX385" fmla="*/ 5486400 w 8856921"/>
              <a:gd name="connsiteY385" fmla="*/ 1967023 h 5199321"/>
              <a:gd name="connsiteX386" fmla="*/ 5518298 w 8856921"/>
              <a:gd name="connsiteY386" fmla="*/ 2307265 h 5199321"/>
              <a:gd name="connsiteX387" fmla="*/ 5667153 w 8856921"/>
              <a:gd name="connsiteY387" fmla="*/ 2583712 h 5199321"/>
              <a:gd name="connsiteX388" fmla="*/ 5879804 w 8856921"/>
              <a:gd name="connsiteY388" fmla="*/ 2860158 h 5199321"/>
              <a:gd name="connsiteX389" fmla="*/ 5986130 w 8856921"/>
              <a:gd name="connsiteY389" fmla="*/ 2987749 h 5199321"/>
              <a:gd name="connsiteX390" fmla="*/ 6103088 w 8856921"/>
              <a:gd name="connsiteY390" fmla="*/ 3136605 h 5199321"/>
              <a:gd name="connsiteX391" fmla="*/ 6209414 w 8856921"/>
              <a:gd name="connsiteY391" fmla="*/ 3264195 h 5199321"/>
              <a:gd name="connsiteX392" fmla="*/ 6337004 w 8856921"/>
              <a:gd name="connsiteY392" fmla="*/ 3476847 h 5199321"/>
              <a:gd name="connsiteX393" fmla="*/ 6358270 w 8856921"/>
              <a:gd name="connsiteY393" fmla="*/ 3551274 h 5199321"/>
              <a:gd name="connsiteX394" fmla="*/ 6358270 w 8856921"/>
              <a:gd name="connsiteY394" fmla="*/ 3976577 h 5199321"/>
              <a:gd name="connsiteX395" fmla="*/ 6315739 w 8856921"/>
              <a:gd name="connsiteY395" fmla="*/ 4114800 h 5199321"/>
              <a:gd name="connsiteX396" fmla="*/ 6209414 w 8856921"/>
              <a:gd name="connsiteY396" fmla="*/ 4306186 h 5199321"/>
              <a:gd name="connsiteX397" fmla="*/ 6166884 w 8856921"/>
              <a:gd name="connsiteY397" fmla="*/ 4359349 h 5199321"/>
              <a:gd name="connsiteX398" fmla="*/ 6060558 w 8856921"/>
              <a:gd name="connsiteY398" fmla="*/ 4497572 h 5199321"/>
              <a:gd name="connsiteX399" fmla="*/ 6007395 w 8856921"/>
              <a:gd name="connsiteY399" fmla="*/ 4550735 h 5199321"/>
              <a:gd name="connsiteX400" fmla="*/ 5911702 w 8856921"/>
              <a:gd name="connsiteY400" fmla="*/ 4667693 h 5199321"/>
              <a:gd name="connsiteX401" fmla="*/ 5858539 w 8856921"/>
              <a:gd name="connsiteY401" fmla="*/ 4710223 h 5199321"/>
              <a:gd name="connsiteX402" fmla="*/ 5816009 w 8856921"/>
              <a:gd name="connsiteY402" fmla="*/ 4763386 h 5199321"/>
              <a:gd name="connsiteX403" fmla="*/ 5741581 w 8856921"/>
              <a:gd name="connsiteY403" fmla="*/ 4827181 h 5199321"/>
              <a:gd name="connsiteX404" fmla="*/ 5699051 w 8856921"/>
              <a:gd name="connsiteY404" fmla="*/ 4837814 h 5199321"/>
              <a:gd name="connsiteX405" fmla="*/ 5667153 w 8856921"/>
              <a:gd name="connsiteY405" fmla="*/ 4859079 h 5199321"/>
              <a:gd name="connsiteX406" fmla="*/ 5550195 w 8856921"/>
              <a:gd name="connsiteY406" fmla="*/ 4848447 h 5199321"/>
              <a:gd name="connsiteX407" fmla="*/ 5518298 w 8856921"/>
              <a:gd name="connsiteY407" fmla="*/ 4816549 h 5199321"/>
              <a:gd name="connsiteX408" fmla="*/ 5411972 w 8856921"/>
              <a:gd name="connsiteY408" fmla="*/ 4699591 h 5199321"/>
              <a:gd name="connsiteX409" fmla="*/ 5316279 w 8856921"/>
              <a:gd name="connsiteY409" fmla="*/ 4614530 h 5199321"/>
              <a:gd name="connsiteX410" fmla="*/ 5114260 w 8856921"/>
              <a:gd name="connsiteY410" fmla="*/ 4412512 h 5199321"/>
              <a:gd name="connsiteX411" fmla="*/ 4965404 w 8856921"/>
              <a:gd name="connsiteY411" fmla="*/ 4242391 h 5199321"/>
              <a:gd name="connsiteX412" fmla="*/ 4901609 w 8856921"/>
              <a:gd name="connsiteY412" fmla="*/ 4146698 h 5199321"/>
              <a:gd name="connsiteX413" fmla="*/ 4890977 w 8856921"/>
              <a:gd name="connsiteY413" fmla="*/ 4114800 h 5199321"/>
              <a:gd name="connsiteX414" fmla="*/ 4954772 w 8856921"/>
              <a:gd name="connsiteY414" fmla="*/ 4072270 h 5199321"/>
              <a:gd name="connsiteX415" fmla="*/ 5146158 w 8856921"/>
              <a:gd name="connsiteY415" fmla="*/ 4029740 h 5199321"/>
              <a:gd name="connsiteX416" fmla="*/ 5295014 w 8856921"/>
              <a:gd name="connsiteY416" fmla="*/ 3997842 h 5199321"/>
              <a:gd name="connsiteX417" fmla="*/ 5667153 w 8856921"/>
              <a:gd name="connsiteY417" fmla="*/ 3955312 h 5199321"/>
              <a:gd name="connsiteX418" fmla="*/ 6156251 w 8856921"/>
              <a:gd name="connsiteY418" fmla="*/ 4008474 h 5199321"/>
              <a:gd name="connsiteX419" fmla="*/ 6305107 w 8856921"/>
              <a:gd name="connsiteY419" fmla="*/ 4072270 h 5199321"/>
              <a:gd name="connsiteX420" fmla="*/ 6422065 w 8856921"/>
              <a:gd name="connsiteY420" fmla="*/ 4146698 h 5199321"/>
              <a:gd name="connsiteX421" fmla="*/ 6592186 w 8856921"/>
              <a:gd name="connsiteY421" fmla="*/ 4274288 h 5199321"/>
              <a:gd name="connsiteX422" fmla="*/ 6687879 w 8856921"/>
              <a:gd name="connsiteY422" fmla="*/ 4359349 h 5199321"/>
              <a:gd name="connsiteX423" fmla="*/ 6719777 w 8856921"/>
              <a:gd name="connsiteY423" fmla="*/ 4380614 h 5199321"/>
              <a:gd name="connsiteX424" fmla="*/ 6762307 w 8856921"/>
              <a:gd name="connsiteY424" fmla="*/ 4412512 h 5199321"/>
              <a:gd name="connsiteX425" fmla="*/ 6815470 w 8856921"/>
              <a:gd name="connsiteY425" fmla="*/ 4433777 h 5199321"/>
              <a:gd name="connsiteX426" fmla="*/ 6858000 w 8856921"/>
              <a:gd name="connsiteY426" fmla="*/ 4476307 h 5199321"/>
              <a:gd name="connsiteX427" fmla="*/ 7060018 w 8856921"/>
              <a:gd name="connsiteY427" fmla="*/ 4540102 h 5199321"/>
              <a:gd name="connsiteX428" fmla="*/ 7230139 w 8856921"/>
              <a:gd name="connsiteY428" fmla="*/ 4561368 h 5199321"/>
              <a:gd name="connsiteX429" fmla="*/ 7591646 w 8856921"/>
              <a:gd name="connsiteY429" fmla="*/ 4540102 h 5199321"/>
              <a:gd name="connsiteX430" fmla="*/ 7719237 w 8856921"/>
              <a:gd name="connsiteY430" fmla="*/ 4497572 h 5199321"/>
              <a:gd name="connsiteX431" fmla="*/ 7761767 w 8856921"/>
              <a:gd name="connsiteY431" fmla="*/ 4465674 h 5199321"/>
              <a:gd name="connsiteX432" fmla="*/ 7814930 w 8856921"/>
              <a:gd name="connsiteY432" fmla="*/ 4401879 h 5199321"/>
              <a:gd name="connsiteX433" fmla="*/ 7836195 w 8856921"/>
              <a:gd name="connsiteY433" fmla="*/ 4348716 h 5199321"/>
              <a:gd name="connsiteX434" fmla="*/ 7857460 w 8856921"/>
              <a:gd name="connsiteY434" fmla="*/ 4199861 h 5199321"/>
              <a:gd name="connsiteX435" fmla="*/ 7836195 w 8856921"/>
              <a:gd name="connsiteY435" fmla="*/ 3785191 h 5199321"/>
              <a:gd name="connsiteX436" fmla="*/ 7804298 w 8856921"/>
              <a:gd name="connsiteY436" fmla="*/ 3593805 h 5199321"/>
              <a:gd name="connsiteX437" fmla="*/ 7772400 w 8856921"/>
              <a:gd name="connsiteY437" fmla="*/ 3530009 h 5199321"/>
              <a:gd name="connsiteX438" fmla="*/ 7708604 w 8856921"/>
              <a:gd name="connsiteY438" fmla="*/ 3434316 h 5199321"/>
              <a:gd name="connsiteX439" fmla="*/ 7612911 w 8856921"/>
              <a:gd name="connsiteY439" fmla="*/ 3359888 h 5199321"/>
              <a:gd name="connsiteX440" fmla="*/ 7559749 w 8856921"/>
              <a:gd name="connsiteY440" fmla="*/ 3349256 h 5199321"/>
              <a:gd name="connsiteX441" fmla="*/ 7506586 w 8856921"/>
              <a:gd name="connsiteY441" fmla="*/ 3327991 h 5199321"/>
              <a:gd name="connsiteX442" fmla="*/ 7474688 w 8856921"/>
              <a:gd name="connsiteY442" fmla="*/ 3317358 h 5199321"/>
              <a:gd name="connsiteX443" fmla="*/ 7315200 w 8856921"/>
              <a:gd name="connsiteY443" fmla="*/ 3338623 h 5199321"/>
              <a:gd name="connsiteX444" fmla="*/ 7262037 w 8856921"/>
              <a:gd name="connsiteY444" fmla="*/ 3487479 h 5199321"/>
              <a:gd name="connsiteX445" fmla="*/ 7240772 w 8856921"/>
              <a:gd name="connsiteY445" fmla="*/ 3572540 h 5199321"/>
              <a:gd name="connsiteX446" fmla="*/ 7219507 w 8856921"/>
              <a:gd name="connsiteY446" fmla="*/ 3646968 h 5199321"/>
              <a:gd name="connsiteX447" fmla="*/ 7208874 w 8856921"/>
              <a:gd name="connsiteY447" fmla="*/ 3806456 h 5199321"/>
              <a:gd name="connsiteX448" fmla="*/ 7166344 w 8856921"/>
              <a:gd name="connsiteY448" fmla="*/ 3955312 h 5199321"/>
              <a:gd name="connsiteX449" fmla="*/ 7123814 w 8856921"/>
              <a:gd name="connsiteY449" fmla="*/ 4114800 h 5199321"/>
              <a:gd name="connsiteX450" fmla="*/ 7102549 w 8856921"/>
              <a:gd name="connsiteY450" fmla="*/ 4178595 h 5199321"/>
              <a:gd name="connsiteX451" fmla="*/ 7070651 w 8856921"/>
              <a:gd name="connsiteY451" fmla="*/ 4242391 h 5199321"/>
              <a:gd name="connsiteX452" fmla="*/ 7028121 w 8856921"/>
              <a:gd name="connsiteY452" fmla="*/ 4359349 h 5199321"/>
              <a:gd name="connsiteX453" fmla="*/ 6996223 w 8856921"/>
              <a:gd name="connsiteY453" fmla="*/ 4401879 h 5199321"/>
              <a:gd name="connsiteX454" fmla="*/ 6943060 w 8856921"/>
              <a:gd name="connsiteY454" fmla="*/ 4476307 h 5199321"/>
              <a:gd name="connsiteX455" fmla="*/ 6900530 w 8856921"/>
              <a:gd name="connsiteY455" fmla="*/ 4486940 h 5199321"/>
              <a:gd name="connsiteX456" fmla="*/ 6858000 w 8856921"/>
              <a:gd name="connsiteY456" fmla="*/ 4508205 h 5199321"/>
              <a:gd name="connsiteX457" fmla="*/ 6826102 w 8856921"/>
              <a:gd name="connsiteY457" fmla="*/ 4518837 h 5199321"/>
              <a:gd name="connsiteX458" fmla="*/ 6624084 w 8856921"/>
              <a:gd name="connsiteY458" fmla="*/ 4508205 h 5199321"/>
              <a:gd name="connsiteX459" fmla="*/ 6379535 w 8856921"/>
              <a:gd name="connsiteY459" fmla="*/ 4444409 h 5199321"/>
              <a:gd name="connsiteX460" fmla="*/ 6315739 w 8856921"/>
              <a:gd name="connsiteY460" fmla="*/ 4423144 h 5199321"/>
              <a:gd name="connsiteX461" fmla="*/ 6251944 w 8856921"/>
              <a:gd name="connsiteY461" fmla="*/ 4412512 h 5199321"/>
              <a:gd name="connsiteX462" fmla="*/ 6198781 w 8856921"/>
              <a:gd name="connsiteY462" fmla="*/ 4380614 h 5199321"/>
              <a:gd name="connsiteX463" fmla="*/ 6134986 w 8856921"/>
              <a:gd name="connsiteY463" fmla="*/ 4348716 h 5199321"/>
              <a:gd name="connsiteX464" fmla="*/ 6028660 w 8856921"/>
              <a:gd name="connsiteY464" fmla="*/ 4253023 h 5199321"/>
              <a:gd name="connsiteX465" fmla="*/ 5986130 w 8856921"/>
              <a:gd name="connsiteY465" fmla="*/ 4178595 h 5199321"/>
              <a:gd name="connsiteX466" fmla="*/ 5943600 w 8856921"/>
              <a:gd name="connsiteY466" fmla="*/ 4082902 h 5199321"/>
              <a:gd name="connsiteX467" fmla="*/ 5890437 w 8856921"/>
              <a:gd name="connsiteY467" fmla="*/ 3870251 h 5199321"/>
              <a:gd name="connsiteX468" fmla="*/ 5879804 w 8856921"/>
              <a:gd name="connsiteY468" fmla="*/ 3774558 h 5199321"/>
              <a:gd name="connsiteX469" fmla="*/ 5890437 w 8856921"/>
              <a:gd name="connsiteY469" fmla="*/ 3646968 h 5199321"/>
              <a:gd name="connsiteX470" fmla="*/ 5922335 w 8856921"/>
              <a:gd name="connsiteY470" fmla="*/ 3593805 h 5199321"/>
              <a:gd name="connsiteX471" fmla="*/ 6018028 w 8856921"/>
              <a:gd name="connsiteY471" fmla="*/ 3476847 h 5199321"/>
              <a:gd name="connsiteX472" fmla="*/ 6464595 w 8856921"/>
              <a:gd name="connsiteY472" fmla="*/ 3242930 h 5199321"/>
              <a:gd name="connsiteX473" fmla="*/ 6868632 w 8856921"/>
              <a:gd name="connsiteY473" fmla="*/ 3072809 h 5199321"/>
              <a:gd name="connsiteX474" fmla="*/ 7262037 w 8856921"/>
              <a:gd name="connsiteY474" fmla="*/ 2955851 h 5199321"/>
              <a:gd name="connsiteX475" fmla="*/ 7421525 w 8856921"/>
              <a:gd name="connsiteY475" fmla="*/ 2913321 h 5199321"/>
              <a:gd name="connsiteX476" fmla="*/ 7623544 w 8856921"/>
              <a:gd name="connsiteY476" fmla="*/ 2881423 h 5199321"/>
              <a:gd name="connsiteX477" fmla="*/ 7793665 w 8856921"/>
              <a:gd name="connsiteY477" fmla="*/ 2923954 h 5199321"/>
              <a:gd name="connsiteX478" fmla="*/ 7921256 w 8856921"/>
              <a:gd name="connsiteY478" fmla="*/ 3040912 h 5199321"/>
              <a:gd name="connsiteX479" fmla="*/ 7985051 w 8856921"/>
              <a:gd name="connsiteY479" fmla="*/ 3147237 h 5199321"/>
              <a:gd name="connsiteX480" fmla="*/ 8027581 w 8856921"/>
              <a:gd name="connsiteY480" fmla="*/ 3274828 h 5199321"/>
              <a:gd name="connsiteX481" fmla="*/ 8059479 w 8856921"/>
              <a:gd name="connsiteY481" fmla="*/ 3487479 h 5199321"/>
              <a:gd name="connsiteX482" fmla="*/ 8070111 w 8856921"/>
              <a:gd name="connsiteY482" fmla="*/ 3625702 h 5199321"/>
              <a:gd name="connsiteX483" fmla="*/ 8102009 w 8856921"/>
              <a:gd name="connsiteY483" fmla="*/ 3817088 h 5199321"/>
              <a:gd name="connsiteX484" fmla="*/ 8112642 w 8856921"/>
              <a:gd name="connsiteY484" fmla="*/ 3870251 h 5199321"/>
              <a:gd name="connsiteX485" fmla="*/ 8133907 w 8856921"/>
              <a:gd name="connsiteY485" fmla="*/ 3923414 h 5199321"/>
              <a:gd name="connsiteX486" fmla="*/ 8165804 w 8856921"/>
              <a:gd name="connsiteY486" fmla="*/ 3987209 h 5199321"/>
              <a:gd name="connsiteX487" fmla="*/ 8197702 w 8856921"/>
              <a:gd name="connsiteY487" fmla="*/ 4019107 h 5199321"/>
              <a:gd name="connsiteX488" fmla="*/ 8240232 w 8856921"/>
              <a:gd name="connsiteY488" fmla="*/ 4104168 h 5199321"/>
              <a:gd name="connsiteX489" fmla="*/ 8304028 w 8856921"/>
              <a:gd name="connsiteY489" fmla="*/ 4146698 h 5199321"/>
              <a:gd name="connsiteX490" fmla="*/ 8346558 w 8856921"/>
              <a:gd name="connsiteY490" fmla="*/ 4189228 h 5199321"/>
              <a:gd name="connsiteX491" fmla="*/ 8410353 w 8856921"/>
              <a:gd name="connsiteY491" fmla="*/ 4210493 h 5199321"/>
              <a:gd name="connsiteX492" fmla="*/ 8442251 w 8856921"/>
              <a:gd name="connsiteY492" fmla="*/ 4231758 h 5199321"/>
              <a:gd name="connsiteX493" fmla="*/ 8559209 w 8856921"/>
              <a:gd name="connsiteY493" fmla="*/ 4263656 h 5199321"/>
              <a:gd name="connsiteX494" fmla="*/ 8495414 w 8856921"/>
              <a:gd name="connsiteY494" fmla="*/ 4455042 h 5199321"/>
              <a:gd name="connsiteX495" fmla="*/ 8431618 w 8856921"/>
              <a:gd name="connsiteY495" fmla="*/ 4550735 h 5199321"/>
              <a:gd name="connsiteX496" fmla="*/ 8399721 w 8856921"/>
              <a:gd name="connsiteY496" fmla="*/ 4614530 h 5199321"/>
              <a:gd name="connsiteX497" fmla="*/ 8367823 w 8856921"/>
              <a:gd name="connsiteY497" fmla="*/ 4667693 h 5199321"/>
              <a:gd name="connsiteX498" fmla="*/ 8346558 w 8856921"/>
              <a:gd name="connsiteY498" fmla="*/ 4710223 h 5199321"/>
              <a:gd name="connsiteX499" fmla="*/ 8272130 w 8856921"/>
              <a:gd name="connsiteY499" fmla="*/ 4795284 h 5199321"/>
              <a:gd name="connsiteX500" fmla="*/ 8229600 w 8856921"/>
              <a:gd name="connsiteY500" fmla="*/ 4827181 h 5199321"/>
              <a:gd name="connsiteX501" fmla="*/ 8197702 w 8856921"/>
              <a:gd name="connsiteY501" fmla="*/ 4859079 h 5199321"/>
              <a:gd name="connsiteX502" fmla="*/ 8144539 w 8856921"/>
              <a:gd name="connsiteY502" fmla="*/ 4890977 h 5199321"/>
              <a:gd name="connsiteX503" fmla="*/ 8112642 w 8856921"/>
              <a:gd name="connsiteY503" fmla="*/ 4912242 h 5199321"/>
              <a:gd name="connsiteX504" fmla="*/ 8080744 w 8856921"/>
              <a:gd name="connsiteY504" fmla="*/ 4922874 h 5199321"/>
              <a:gd name="connsiteX505" fmla="*/ 7995684 w 8856921"/>
              <a:gd name="connsiteY505" fmla="*/ 4954772 h 5199321"/>
              <a:gd name="connsiteX506" fmla="*/ 7889358 w 8856921"/>
              <a:gd name="connsiteY506" fmla="*/ 4997302 h 5199321"/>
              <a:gd name="connsiteX507" fmla="*/ 7804298 w 8856921"/>
              <a:gd name="connsiteY507" fmla="*/ 5018568 h 5199321"/>
              <a:gd name="connsiteX508" fmla="*/ 7719237 w 8856921"/>
              <a:gd name="connsiteY508" fmla="*/ 5007935 h 5199321"/>
              <a:gd name="connsiteX509" fmla="*/ 7666074 w 8856921"/>
              <a:gd name="connsiteY509" fmla="*/ 4986670 h 5199321"/>
              <a:gd name="connsiteX510" fmla="*/ 7517218 w 8856921"/>
              <a:gd name="connsiteY510" fmla="*/ 4837814 h 5199321"/>
              <a:gd name="connsiteX511" fmla="*/ 7485321 w 8856921"/>
              <a:gd name="connsiteY511" fmla="*/ 4763386 h 5199321"/>
              <a:gd name="connsiteX512" fmla="*/ 7474688 w 8856921"/>
              <a:gd name="connsiteY512" fmla="*/ 4710223 h 5199321"/>
              <a:gd name="connsiteX513" fmla="*/ 7495953 w 8856921"/>
              <a:gd name="connsiteY513" fmla="*/ 4593265 h 5199321"/>
              <a:gd name="connsiteX514" fmla="*/ 7538484 w 8856921"/>
              <a:gd name="connsiteY514" fmla="*/ 4518837 h 5199321"/>
              <a:gd name="connsiteX515" fmla="*/ 7655442 w 8856921"/>
              <a:gd name="connsiteY515" fmla="*/ 4380614 h 5199321"/>
              <a:gd name="connsiteX516" fmla="*/ 7931888 w 8856921"/>
              <a:gd name="connsiteY516" fmla="*/ 4167963 h 5199321"/>
              <a:gd name="connsiteX517" fmla="*/ 8091377 w 8856921"/>
              <a:gd name="connsiteY517" fmla="*/ 4093535 h 5199321"/>
              <a:gd name="connsiteX518" fmla="*/ 8133907 w 8856921"/>
              <a:gd name="connsiteY518" fmla="*/ 4072270 h 5199321"/>
              <a:gd name="connsiteX519" fmla="*/ 8176437 w 8856921"/>
              <a:gd name="connsiteY519" fmla="*/ 4061637 h 5199321"/>
              <a:gd name="connsiteX520" fmla="*/ 8272130 w 8856921"/>
              <a:gd name="connsiteY520" fmla="*/ 4019107 h 5199321"/>
              <a:gd name="connsiteX521" fmla="*/ 8325293 w 8856921"/>
              <a:gd name="connsiteY521" fmla="*/ 4008474 h 5199321"/>
              <a:gd name="connsiteX522" fmla="*/ 8442251 w 8856921"/>
              <a:gd name="connsiteY522" fmla="*/ 4019107 h 5199321"/>
              <a:gd name="connsiteX523" fmla="*/ 8516679 w 8856921"/>
              <a:gd name="connsiteY523" fmla="*/ 4061637 h 5199321"/>
              <a:gd name="connsiteX524" fmla="*/ 8559209 w 8856921"/>
              <a:gd name="connsiteY524" fmla="*/ 4093535 h 5199321"/>
              <a:gd name="connsiteX525" fmla="*/ 8601739 w 8856921"/>
              <a:gd name="connsiteY525" fmla="*/ 4114800 h 5199321"/>
              <a:gd name="connsiteX526" fmla="*/ 8633637 w 8856921"/>
              <a:gd name="connsiteY526" fmla="*/ 4146698 h 5199321"/>
              <a:gd name="connsiteX527" fmla="*/ 8665535 w 8856921"/>
              <a:gd name="connsiteY527" fmla="*/ 4167963 h 5199321"/>
              <a:gd name="connsiteX528" fmla="*/ 8718698 w 8856921"/>
              <a:gd name="connsiteY528" fmla="*/ 4263656 h 5199321"/>
              <a:gd name="connsiteX529" fmla="*/ 8697432 w 8856921"/>
              <a:gd name="connsiteY529" fmla="*/ 4359349 h 5199321"/>
              <a:gd name="connsiteX530" fmla="*/ 8654902 w 8856921"/>
              <a:gd name="connsiteY530" fmla="*/ 4444409 h 5199321"/>
              <a:gd name="connsiteX531" fmla="*/ 8623004 w 8856921"/>
              <a:gd name="connsiteY531" fmla="*/ 4508205 h 5199321"/>
              <a:gd name="connsiteX532" fmla="*/ 8559209 w 8856921"/>
              <a:gd name="connsiteY532" fmla="*/ 4593265 h 5199321"/>
              <a:gd name="connsiteX533" fmla="*/ 8506046 w 8856921"/>
              <a:gd name="connsiteY533" fmla="*/ 4635795 h 5199321"/>
              <a:gd name="connsiteX534" fmla="*/ 8474149 w 8856921"/>
              <a:gd name="connsiteY534" fmla="*/ 4678326 h 5199321"/>
              <a:gd name="connsiteX535" fmla="*/ 8410353 w 8856921"/>
              <a:gd name="connsiteY535" fmla="*/ 4720856 h 5199321"/>
              <a:gd name="connsiteX536" fmla="*/ 8314660 w 8856921"/>
              <a:gd name="connsiteY536" fmla="*/ 4795284 h 5199321"/>
              <a:gd name="connsiteX537" fmla="*/ 8272130 w 8856921"/>
              <a:gd name="connsiteY537" fmla="*/ 4816549 h 5199321"/>
              <a:gd name="connsiteX538" fmla="*/ 8229600 w 8856921"/>
              <a:gd name="connsiteY538" fmla="*/ 4848447 h 5199321"/>
              <a:gd name="connsiteX539" fmla="*/ 8133907 w 8856921"/>
              <a:gd name="connsiteY539" fmla="*/ 4890977 h 5199321"/>
              <a:gd name="connsiteX540" fmla="*/ 8016949 w 8856921"/>
              <a:gd name="connsiteY540" fmla="*/ 4912242 h 5199321"/>
              <a:gd name="connsiteX541" fmla="*/ 7846828 w 8856921"/>
              <a:gd name="connsiteY541" fmla="*/ 4901609 h 5199321"/>
              <a:gd name="connsiteX542" fmla="*/ 7814930 w 8856921"/>
              <a:gd name="connsiteY542" fmla="*/ 4880344 h 5199321"/>
              <a:gd name="connsiteX543" fmla="*/ 7729870 w 8856921"/>
              <a:gd name="connsiteY543" fmla="*/ 4827181 h 5199321"/>
              <a:gd name="connsiteX544" fmla="*/ 7666074 w 8856921"/>
              <a:gd name="connsiteY544" fmla="*/ 4763386 h 5199321"/>
              <a:gd name="connsiteX545" fmla="*/ 7623544 w 8856921"/>
              <a:gd name="connsiteY545" fmla="*/ 4731488 h 5199321"/>
              <a:gd name="connsiteX546" fmla="*/ 7538484 w 8856921"/>
              <a:gd name="connsiteY546" fmla="*/ 4582633 h 5199321"/>
              <a:gd name="connsiteX547" fmla="*/ 7485321 w 8856921"/>
              <a:gd name="connsiteY547" fmla="*/ 4465674 h 5199321"/>
              <a:gd name="connsiteX548" fmla="*/ 7410893 w 8856921"/>
              <a:gd name="connsiteY548" fmla="*/ 4093535 h 5199321"/>
              <a:gd name="connsiteX549" fmla="*/ 7421525 w 8856921"/>
              <a:gd name="connsiteY549" fmla="*/ 3487479 h 5199321"/>
              <a:gd name="connsiteX550" fmla="*/ 7517218 w 8856921"/>
              <a:gd name="connsiteY550" fmla="*/ 3200400 h 5199321"/>
              <a:gd name="connsiteX551" fmla="*/ 7846828 w 8856921"/>
              <a:gd name="connsiteY551" fmla="*/ 2743200 h 5199321"/>
              <a:gd name="connsiteX552" fmla="*/ 7921256 w 8856921"/>
              <a:gd name="connsiteY552" fmla="*/ 2658140 h 5199321"/>
              <a:gd name="connsiteX553" fmla="*/ 7985051 w 8856921"/>
              <a:gd name="connsiteY553" fmla="*/ 2604977 h 5199321"/>
              <a:gd name="connsiteX554" fmla="*/ 8123274 w 8856921"/>
              <a:gd name="connsiteY554" fmla="*/ 2519916 h 5199321"/>
              <a:gd name="connsiteX555" fmla="*/ 8187070 w 8856921"/>
              <a:gd name="connsiteY555" fmla="*/ 2498651 h 5199321"/>
              <a:gd name="connsiteX556" fmla="*/ 8218967 w 8856921"/>
              <a:gd name="connsiteY556" fmla="*/ 2477386 h 5199321"/>
              <a:gd name="connsiteX557" fmla="*/ 8314660 w 8856921"/>
              <a:gd name="connsiteY557" fmla="*/ 2456121 h 5199321"/>
              <a:gd name="connsiteX558" fmla="*/ 8389088 w 8856921"/>
              <a:gd name="connsiteY558" fmla="*/ 2434856 h 5199321"/>
              <a:gd name="connsiteX559" fmla="*/ 8431618 w 8856921"/>
              <a:gd name="connsiteY559" fmla="*/ 2424223 h 5199321"/>
              <a:gd name="connsiteX560" fmla="*/ 8495414 w 8856921"/>
              <a:gd name="connsiteY560" fmla="*/ 2402958 h 5199321"/>
              <a:gd name="connsiteX561" fmla="*/ 8495414 w 8856921"/>
              <a:gd name="connsiteY561" fmla="*/ 2073349 h 5199321"/>
              <a:gd name="connsiteX562" fmla="*/ 8474149 w 8856921"/>
              <a:gd name="connsiteY562" fmla="*/ 2020186 h 5199321"/>
              <a:gd name="connsiteX563" fmla="*/ 8389088 w 8856921"/>
              <a:gd name="connsiteY563" fmla="*/ 1945758 h 5199321"/>
              <a:gd name="connsiteX564" fmla="*/ 8346558 w 8856921"/>
              <a:gd name="connsiteY564" fmla="*/ 1924493 h 5199321"/>
              <a:gd name="connsiteX565" fmla="*/ 8240232 w 8856921"/>
              <a:gd name="connsiteY565" fmla="*/ 1871330 h 5199321"/>
              <a:gd name="connsiteX566" fmla="*/ 8133907 w 8856921"/>
              <a:gd name="connsiteY566" fmla="*/ 1860698 h 5199321"/>
              <a:gd name="connsiteX567" fmla="*/ 8038214 w 8856921"/>
              <a:gd name="connsiteY567" fmla="*/ 1871330 h 5199321"/>
              <a:gd name="connsiteX568" fmla="*/ 8006316 w 8856921"/>
              <a:gd name="connsiteY568" fmla="*/ 1892595 h 5199321"/>
              <a:gd name="connsiteX569" fmla="*/ 7921256 w 8856921"/>
              <a:gd name="connsiteY569" fmla="*/ 1956391 h 5199321"/>
              <a:gd name="connsiteX570" fmla="*/ 7878725 w 8856921"/>
              <a:gd name="connsiteY570" fmla="*/ 1998921 h 5199321"/>
              <a:gd name="connsiteX571" fmla="*/ 7825563 w 8856921"/>
              <a:gd name="connsiteY571" fmla="*/ 2041451 h 5199321"/>
              <a:gd name="connsiteX572" fmla="*/ 7783032 w 8856921"/>
              <a:gd name="connsiteY572" fmla="*/ 2105247 h 5199321"/>
              <a:gd name="connsiteX573" fmla="*/ 7729870 w 8856921"/>
              <a:gd name="connsiteY573" fmla="*/ 2158409 h 5199321"/>
              <a:gd name="connsiteX574" fmla="*/ 7666074 w 8856921"/>
              <a:gd name="connsiteY574" fmla="*/ 2275368 h 5199321"/>
              <a:gd name="connsiteX575" fmla="*/ 7666074 w 8856921"/>
              <a:gd name="connsiteY575" fmla="*/ 2456121 h 5199321"/>
              <a:gd name="connsiteX576" fmla="*/ 7697972 w 8856921"/>
              <a:gd name="connsiteY576" fmla="*/ 2498651 h 5199321"/>
              <a:gd name="connsiteX577" fmla="*/ 7804298 w 8856921"/>
              <a:gd name="connsiteY577" fmla="*/ 2573079 h 5199321"/>
              <a:gd name="connsiteX578" fmla="*/ 7857460 w 8856921"/>
              <a:gd name="connsiteY578" fmla="*/ 2615609 h 5199321"/>
              <a:gd name="connsiteX579" fmla="*/ 7921256 w 8856921"/>
              <a:gd name="connsiteY579" fmla="*/ 2647507 h 5199321"/>
              <a:gd name="connsiteX580" fmla="*/ 8112642 w 8856921"/>
              <a:gd name="connsiteY580" fmla="*/ 2775098 h 5199321"/>
              <a:gd name="connsiteX581" fmla="*/ 8282763 w 8856921"/>
              <a:gd name="connsiteY581" fmla="*/ 2934586 h 5199321"/>
              <a:gd name="connsiteX582" fmla="*/ 8314660 w 8856921"/>
              <a:gd name="connsiteY582" fmla="*/ 2977116 h 5199321"/>
              <a:gd name="connsiteX583" fmla="*/ 8357191 w 8856921"/>
              <a:gd name="connsiteY583" fmla="*/ 3040912 h 5199321"/>
              <a:gd name="connsiteX584" fmla="*/ 8367823 w 8856921"/>
              <a:gd name="connsiteY584" fmla="*/ 3083442 h 5199321"/>
              <a:gd name="connsiteX585" fmla="*/ 8367823 w 8856921"/>
              <a:gd name="connsiteY585" fmla="*/ 3402419 h 5199321"/>
              <a:gd name="connsiteX586" fmla="*/ 8314660 w 8856921"/>
              <a:gd name="connsiteY586" fmla="*/ 3508744 h 5199321"/>
              <a:gd name="connsiteX587" fmla="*/ 8272130 w 8856921"/>
              <a:gd name="connsiteY587" fmla="*/ 3593805 h 5199321"/>
              <a:gd name="connsiteX588" fmla="*/ 8208335 w 8856921"/>
              <a:gd name="connsiteY588" fmla="*/ 3657600 h 5199321"/>
              <a:gd name="connsiteX589" fmla="*/ 8165804 w 8856921"/>
              <a:gd name="connsiteY589" fmla="*/ 3710763 h 5199321"/>
              <a:gd name="connsiteX590" fmla="*/ 8080744 w 8856921"/>
              <a:gd name="connsiteY590" fmla="*/ 3753293 h 5199321"/>
              <a:gd name="connsiteX591" fmla="*/ 7899991 w 8856921"/>
              <a:gd name="connsiteY591" fmla="*/ 3774558 h 5199321"/>
              <a:gd name="connsiteX592" fmla="*/ 7676707 w 8856921"/>
              <a:gd name="connsiteY592" fmla="*/ 3732028 h 5199321"/>
              <a:gd name="connsiteX593" fmla="*/ 7612911 w 8856921"/>
              <a:gd name="connsiteY593" fmla="*/ 3689498 h 5199321"/>
              <a:gd name="connsiteX594" fmla="*/ 7549116 w 8856921"/>
              <a:gd name="connsiteY594" fmla="*/ 3625702 h 5199321"/>
              <a:gd name="connsiteX595" fmla="*/ 7464056 w 8856921"/>
              <a:gd name="connsiteY595" fmla="*/ 3359888 h 5199321"/>
              <a:gd name="connsiteX596" fmla="*/ 7495953 w 8856921"/>
              <a:gd name="connsiteY596" fmla="*/ 3094074 h 5199321"/>
              <a:gd name="connsiteX597" fmla="*/ 7591646 w 8856921"/>
              <a:gd name="connsiteY597" fmla="*/ 2966484 h 5199321"/>
              <a:gd name="connsiteX598" fmla="*/ 7740502 w 8856921"/>
              <a:gd name="connsiteY598" fmla="*/ 2828261 h 5199321"/>
              <a:gd name="connsiteX599" fmla="*/ 7836195 w 8856921"/>
              <a:gd name="connsiteY599" fmla="*/ 2753833 h 5199321"/>
              <a:gd name="connsiteX600" fmla="*/ 7910623 w 8856921"/>
              <a:gd name="connsiteY600" fmla="*/ 2690037 h 5199321"/>
              <a:gd name="connsiteX601" fmla="*/ 8006316 w 8856921"/>
              <a:gd name="connsiteY601" fmla="*/ 2626242 h 5199321"/>
              <a:gd name="connsiteX602" fmla="*/ 8165804 w 8856921"/>
              <a:gd name="connsiteY602" fmla="*/ 2498651 h 5199321"/>
              <a:gd name="connsiteX603" fmla="*/ 8240232 w 8856921"/>
              <a:gd name="connsiteY603" fmla="*/ 2456121 h 5199321"/>
              <a:gd name="connsiteX604" fmla="*/ 8357191 w 8856921"/>
              <a:gd name="connsiteY604" fmla="*/ 2402958 h 5199321"/>
              <a:gd name="connsiteX605" fmla="*/ 8474149 w 8856921"/>
              <a:gd name="connsiteY605" fmla="*/ 2434856 h 5199321"/>
              <a:gd name="connsiteX606" fmla="*/ 8495414 w 8856921"/>
              <a:gd name="connsiteY606" fmla="*/ 2466754 h 5199321"/>
              <a:gd name="connsiteX607" fmla="*/ 8591107 w 8856921"/>
              <a:gd name="connsiteY607" fmla="*/ 2551814 h 5199321"/>
              <a:gd name="connsiteX608" fmla="*/ 8676167 w 8856921"/>
              <a:gd name="connsiteY608" fmla="*/ 2658140 h 5199321"/>
              <a:gd name="connsiteX609" fmla="*/ 8718698 w 8856921"/>
              <a:gd name="connsiteY609" fmla="*/ 2711302 h 5199321"/>
              <a:gd name="connsiteX610" fmla="*/ 8750595 w 8856921"/>
              <a:gd name="connsiteY610" fmla="*/ 2775098 h 5199321"/>
              <a:gd name="connsiteX611" fmla="*/ 8803758 w 8856921"/>
              <a:gd name="connsiteY611" fmla="*/ 2870791 h 5199321"/>
              <a:gd name="connsiteX612" fmla="*/ 8825023 w 8856921"/>
              <a:gd name="connsiteY612" fmla="*/ 2923954 h 5199321"/>
              <a:gd name="connsiteX613" fmla="*/ 8856921 w 8856921"/>
              <a:gd name="connsiteY613" fmla="*/ 3030279 h 5199321"/>
              <a:gd name="connsiteX614" fmla="*/ 8846288 w 8856921"/>
              <a:gd name="connsiteY614" fmla="*/ 3211033 h 5199321"/>
              <a:gd name="connsiteX615" fmla="*/ 8782493 w 8856921"/>
              <a:gd name="connsiteY615" fmla="*/ 3296093 h 5199321"/>
              <a:gd name="connsiteX616" fmla="*/ 8739963 w 8856921"/>
              <a:gd name="connsiteY616" fmla="*/ 3381154 h 5199321"/>
              <a:gd name="connsiteX617" fmla="*/ 8708065 w 8856921"/>
              <a:gd name="connsiteY617" fmla="*/ 3423684 h 5199321"/>
              <a:gd name="connsiteX618" fmla="*/ 8686800 w 8856921"/>
              <a:gd name="connsiteY618" fmla="*/ 3466214 h 5199321"/>
              <a:gd name="connsiteX619" fmla="*/ 8654902 w 8856921"/>
              <a:gd name="connsiteY619" fmla="*/ 3508744 h 5199321"/>
              <a:gd name="connsiteX620" fmla="*/ 8612372 w 8856921"/>
              <a:gd name="connsiteY620" fmla="*/ 3583172 h 5199321"/>
              <a:gd name="connsiteX621" fmla="*/ 8569842 w 8856921"/>
              <a:gd name="connsiteY621" fmla="*/ 3689498 h 5199321"/>
              <a:gd name="connsiteX622" fmla="*/ 8516679 w 8856921"/>
              <a:gd name="connsiteY622" fmla="*/ 3742661 h 5199321"/>
              <a:gd name="connsiteX623" fmla="*/ 8484781 w 8856921"/>
              <a:gd name="connsiteY623" fmla="*/ 3763926 h 5199321"/>
              <a:gd name="connsiteX624" fmla="*/ 8410353 w 8856921"/>
              <a:gd name="connsiteY624" fmla="*/ 3785191 h 5199321"/>
              <a:gd name="connsiteX625" fmla="*/ 8378456 w 8856921"/>
              <a:gd name="connsiteY625" fmla="*/ 3795823 h 5199321"/>
              <a:gd name="connsiteX626" fmla="*/ 8325293 w 8856921"/>
              <a:gd name="connsiteY626" fmla="*/ 3785191 h 5199321"/>
              <a:gd name="connsiteX627" fmla="*/ 8293395 w 8856921"/>
              <a:gd name="connsiteY627" fmla="*/ 3774558 h 5199321"/>
              <a:gd name="connsiteX628" fmla="*/ 8240232 w 8856921"/>
              <a:gd name="connsiteY628" fmla="*/ 3700130 h 5199321"/>
              <a:gd name="connsiteX629" fmla="*/ 8208335 w 8856921"/>
              <a:gd name="connsiteY629" fmla="*/ 3646968 h 5199321"/>
              <a:gd name="connsiteX630" fmla="*/ 8165804 w 8856921"/>
              <a:gd name="connsiteY630" fmla="*/ 3583172 h 5199321"/>
              <a:gd name="connsiteX631" fmla="*/ 8144539 w 8856921"/>
              <a:gd name="connsiteY631" fmla="*/ 3508744 h 5199321"/>
              <a:gd name="connsiteX632" fmla="*/ 8112642 w 8856921"/>
              <a:gd name="connsiteY632" fmla="*/ 3423684 h 5199321"/>
              <a:gd name="connsiteX633" fmla="*/ 8091377 w 8856921"/>
              <a:gd name="connsiteY633" fmla="*/ 3338623 h 5199321"/>
              <a:gd name="connsiteX634" fmla="*/ 8027581 w 8856921"/>
              <a:gd name="connsiteY634" fmla="*/ 3147237 h 5199321"/>
              <a:gd name="connsiteX635" fmla="*/ 7974418 w 8856921"/>
              <a:gd name="connsiteY635" fmla="*/ 2860158 h 5199321"/>
              <a:gd name="connsiteX636" fmla="*/ 7995684 w 8856921"/>
              <a:gd name="connsiteY636" fmla="*/ 2530549 h 5199321"/>
              <a:gd name="connsiteX637" fmla="*/ 8016949 w 8856921"/>
              <a:gd name="connsiteY637" fmla="*/ 2434856 h 5199321"/>
              <a:gd name="connsiteX638" fmla="*/ 8123274 w 8856921"/>
              <a:gd name="connsiteY638" fmla="*/ 2147777 h 5199321"/>
              <a:gd name="connsiteX639" fmla="*/ 8272130 w 8856921"/>
              <a:gd name="connsiteY639" fmla="*/ 1913861 h 5199321"/>
              <a:gd name="connsiteX640" fmla="*/ 8484781 w 8856921"/>
              <a:gd name="connsiteY640" fmla="*/ 1892595 h 5199321"/>
              <a:gd name="connsiteX641" fmla="*/ 8506046 w 8856921"/>
              <a:gd name="connsiteY641" fmla="*/ 1860698 h 5199321"/>
              <a:gd name="connsiteX642" fmla="*/ 8537944 w 8856921"/>
              <a:gd name="connsiteY642" fmla="*/ 1818168 h 5199321"/>
              <a:gd name="connsiteX643" fmla="*/ 8559209 w 8856921"/>
              <a:gd name="connsiteY643" fmla="*/ 1743740 h 5199321"/>
              <a:gd name="connsiteX644" fmla="*/ 8623004 w 8856921"/>
              <a:gd name="connsiteY644" fmla="*/ 1594884 h 5199321"/>
              <a:gd name="connsiteX645" fmla="*/ 8654902 w 8856921"/>
              <a:gd name="connsiteY645" fmla="*/ 1520456 h 5199321"/>
              <a:gd name="connsiteX646" fmla="*/ 8676167 w 8856921"/>
              <a:gd name="connsiteY646" fmla="*/ 1360968 h 5199321"/>
              <a:gd name="connsiteX647" fmla="*/ 8665535 w 8856921"/>
              <a:gd name="connsiteY647" fmla="*/ 1180214 h 5199321"/>
              <a:gd name="connsiteX648" fmla="*/ 8623004 w 8856921"/>
              <a:gd name="connsiteY648" fmla="*/ 1063256 h 5199321"/>
              <a:gd name="connsiteX649" fmla="*/ 8569842 w 8856921"/>
              <a:gd name="connsiteY649" fmla="*/ 978195 h 5199321"/>
              <a:gd name="connsiteX650" fmla="*/ 8527311 w 8856921"/>
              <a:gd name="connsiteY650" fmla="*/ 935665 h 5199321"/>
              <a:gd name="connsiteX651" fmla="*/ 8442251 w 8856921"/>
              <a:gd name="connsiteY651" fmla="*/ 914400 h 5199321"/>
              <a:gd name="connsiteX652" fmla="*/ 8325293 w 8856921"/>
              <a:gd name="connsiteY652" fmla="*/ 935665 h 5199321"/>
              <a:gd name="connsiteX653" fmla="*/ 8314660 w 8856921"/>
              <a:gd name="connsiteY653" fmla="*/ 967563 h 5199321"/>
              <a:gd name="connsiteX654" fmla="*/ 8229600 w 8856921"/>
              <a:gd name="connsiteY654" fmla="*/ 1127051 h 5199321"/>
              <a:gd name="connsiteX655" fmla="*/ 8123274 w 8856921"/>
              <a:gd name="connsiteY655" fmla="*/ 1403498 h 5199321"/>
              <a:gd name="connsiteX656" fmla="*/ 8091377 w 8856921"/>
              <a:gd name="connsiteY656" fmla="*/ 1616149 h 5199321"/>
              <a:gd name="connsiteX657" fmla="*/ 8080744 w 8856921"/>
              <a:gd name="connsiteY657" fmla="*/ 1796902 h 5199321"/>
              <a:gd name="connsiteX658" fmla="*/ 8102009 w 8856921"/>
              <a:gd name="connsiteY658" fmla="*/ 1881963 h 5199321"/>
              <a:gd name="connsiteX659" fmla="*/ 8123274 w 8856921"/>
              <a:gd name="connsiteY659" fmla="*/ 1988288 h 5199321"/>
              <a:gd name="connsiteX660" fmla="*/ 8144539 w 8856921"/>
              <a:gd name="connsiteY660" fmla="*/ 2062716 h 5199321"/>
              <a:gd name="connsiteX661" fmla="*/ 8165804 w 8856921"/>
              <a:gd name="connsiteY661" fmla="*/ 2147777 h 5199321"/>
              <a:gd name="connsiteX662" fmla="*/ 8187070 w 8856921"/>
              <a:gd name="connsiteY662" fmla="*/ 2222205 h 5199321"/>
              <a:gd name="connsiteX663" fmla="*/ 8218967 w 8856921"/>
              <a:gd name="connsiteY663" fmla="*/ 2434856 h 5199321"/>
              <a:gd name="connsiteX664" fmla="*/ 8197702 w 8856921"/>
              <a:gd name="connsiteY664" fmla="*/ 2530549 h 5199321"/>
              <a:gd name="connsiteX665" fmla="*/ 8091377 w 8856921"/>
              <a:gd name="connsiteY665" fmla="*/ 2583712 h 5199321"/>
              <a:gd name="connsiteX666" fmla="*/ 7644809 w 8856921"/>
              <a:gd name="connsiteY666" fmla="*/ 2509284 h 5199321"/>
              <a:gd name="connsiteX667" fmla="*/ 7464056 w 8856921"/>
              <a:gd name="connsiteY667" fmla="*/ 2371061 h 5199321"/>
              <a:gd name="connsiteX668" fmla="*/ 7315200 w 8856921"/>
              <a:gd name="connsiteY668" fmla="*/ 2190307 h 5199321"/>
              <a:gd name="connsiteX669" fmla="*/ 7155711 w 8856921"/>
              <a:gd name="connsiteY669" fmla="*/ 1913861 h 5199321"/>
              <a:gd name="connsiteX670" fmla="*/ 7070651 w 8856921"/>
              <a:gd name="connsiteY670" fmla="*/ 1711842 h 5199321"/>
              <a:gd name="connsiteX671" fmla="*/ 7038753 w 8856921"/>
              <a:gd name="connsiteY671" fmla="*/ 1637414 h 5199321"/>
              <a:gd name="connsiteX672" fmla="*/ 7038753 w 8856921"/>
              <a:gd name="connsiteY672" fmla="*/ 1382233 h 5199321"/>
              <a:gd name="connsiteX673" fmla="*/ 7070651 w 8856921"/>
              <a:gd name="connsiteY673" fmla="*/ 1297172 h 5199321"/>
              <a:gd name="connsiteX674" fmla="*/ 7176977 w 8856921"/>
              <a:gd name="connsiteY674" fmla="*/ 1148316 h 5199321"/>
              <a:gd name="connsiteX675" fmla="*/ 7464056 w 8856921"/>
              <a:gd name="connsiteY675" fmla="*/ 871870 h 5199321"/>
              <a:gd name="connsiteX676" fmla="*/ 7644809 w 8856921"/>
              <a:gd name="connsiteY676" fmla="*/ 733647 h 5199321"/>
              <a:gd name="connsiteX677" fmla="*/ 7719237 w 8856921"/>
              <a:gd name="connsiteY677" fmla="*/ 691116 h 5199321"/>
              <a:gd name="connsiteX678" fmla="*/ 7846828 w 8856921"/>
              <a:gd name="connsiteY678" fmla="*/ 637954 h 5199321"/>
              <a:gd name="connsiteX679" fmla="*/ 7910623 w 8856921"/>
              <a:gd name="connsiteY679" fmla="*/ 648586 h 5199321"/>
              <a:gd name="connsiteX680" fmla="*/ 8016949 w 8856921"/>
              <a:gd name="connsiteY680" fmla="*/ 733647 h 5199321"/>
              <a:gd name="connsiteX681" fmla="*/ 8070111 w 8856921"/>
              <a:gd name="connsiteY681" fmla="*/ 797442 h 5199321"/>
              <a:gd name="connsiteX682" fmla="*/ 8133907 w 8856921"/>
              <a:gd name="connsiteY682" fmla="*/ 861237 h 5199321"/>
              <a:gd name="connsiteX683" fmla="*/ 8176437 w 8856921"/>
              <a:gd name="connsiteY683" fmla="*/ 925033 h 5199321"/>
              <a:gd name="connsiteX684" fmla="*/ 8282763 w 8856921"/>
              <a:gd name="connsiteY684" fmla="*/ 1041991 h 5199321"/>
              <a:gd name="connsiteX685" fmla="*/ 8325293 w 8856921"/>
              <a:gd name="connsiteY685" fmla="*/ 1095154 h 5199321"/>
              <a:gd name="connsiteX686" fmla="*/ 8346558 w 8856921"/>
              <a:gd name="connsiteY686" fmla="*/ 1137684 h 5199321"/>
              <a:gd name="connsiteX687" fmla="*/ 8399721 w 8856921"/>
              <a:gd name="connsiteY687" fmla="*/ 1190847 h 5199321"/>
              <a:gd name="connsiteX688" fmla="*/ 8431618 w 8856921"/>
              <a:gd name="connsiteY688" fmla="*/ 1180214 h 5199321"/>
              <a:gd name="connsiteX689" fmla="*/ 8463516 w 8856921"/>
              <a:gd name="connsiteY689" fmla="*/ 1084521 h 5199321"/>
              <a:gd name="connsiteX690" fmla="*/ 8527311 w 8856921"/>
              <a:gd name="connsiteY690" fmla="*/ 956930 h 5199321"/>
              <a:gd name="connsiteX691" fmla="*/ 8612372 w 8856921"/>
              <a:gd name="connsiteY691" fmla="*/ 818707 h 5199321"/>
              <a:gd name="connsiteX692" fmla="*/ 8665535 w 8856921"/>
              <a:gd name="connsiteY692" fmla="*/ 723014 h 5199321"/>
              <a:gd name="connsiteX693" fmla="*/ 8729330 w 8856921"/>
              <a:gd name="connsiteY693" fmla="*/ 637954 h 5199321"/>
              <a:gd name="connsiteX694" fmla="*/ 8803758 w 8856921"/>
              <a:gd name="connsiteY694" fmla="*/ 467833 h 5199321"/>
              <a:gd name="connsiteX695" fmla="*/ 8825023 w 8856921"/>
              <a:gd name="connsiteY695" fmla="*/ 318977 h 5199321"/>
              <a:gd name="connsiteX696" fmla="*/ 8803758 w 8856921"/>
              <a:gd name="connsiteY696" fmla="*/ 244549 h 5199321"/>
              <a:gd name="connsiteX697" fmla="*/ 8761228 w 8856921"/>
              <a:gd name="connsiteY697" fmla="*/ 191386 h 5199321"/>
              <a:gd name="connsiteX698" fmla="*/ 8729330 w 8856921"/>
              <a:gd name="connsiteY698" fmla="*/ 180754 h 5199321"/>
              <a:gd name="connsiteX699" fmla="*/ 8665535 w 8856921"/>
              <a:gd name="connsiteY699" fmla="*/ 170121 h 5199321"/>
              <a:gd name="connsiteX700" fmla="*/ 8495414 w 8856921"/>
              <a:gd name="connsiteY700" fmla="*/ 212651 h 5199321"/>
              <a:gd name="connsiteX701" fmla="*/ 8474149 w 8856921"/>
              <a:gd name="connsiteY701" fmla="*/ 244549 h 5199321"/>
              <a:gd name="connsiteX702" fmla="*/ 8463516 w 8856921"/>
              <a:gd name="connsiteY702" fmla="*/ 276447 h 5199321"/>
              <a:gd name="connsiteX703" fmla="*/ 8442251 w 8856921"/>
              <a:gd name="connsiteY703" fmla="*/ 329609 h 5199321"/>
              <a:gd name="connsiteX704" fmla="*/ 8410353 w 8856921"/>
              <a:gd name="connsiteY704" fmla="*/ 542261 h 5199321"/>
              <a:gd name="connsiteX705" fmla="*/ 8399721 w 8856921"/>
              <a:gd name="connsiteY705" fmla="*/ 648586 h 5199321"/>
              <a:gd name="connsiteX706" fmla="*/ 8389088 w 8856921"/>
              <a:gd name="connsiteY706" fmla="*/ 882502 h 5199321"/>
              <a:gd name="connsiteX707" fmla="*/ 8367823 w 8856921"/>
              <a:gd name="connsiteY707" fmla="*/ 1073888 h 5199321"/>
              <a:gd name="connsiteX708" fmla="*/ 8346558 w 8856921"/>
              <a:gd name="connsiteY708" fmla="*/ 1222744 h 5199321"/>
              <a:gd name="connsiteX709" fmla="*/ 8293395 w 8856921"/>
              <a:gd name="connsiteY709" fmla="*/ 1339702 h 5199321"/>
              <a:gd name="connsiteX710" fmla="*/ 8272130 w 8856921"/>
              <a:gd name="connsiteY710" fmla="*/ 1360968 h 5199321"/>
              <a:gd name="connsiteX711" fmla="*/ 8250865 w 8856921"/>
              <a:gd name="connsiteY711" fmla="*/ 1392865 h 5199321"/>
              <a:gd name="connsiteX712" fmla="*/ 8197702 w 8856921"/>
              <a:gd name="connsiteY712" fmla="*/ 1403498 h 5199321"/>
              <a:gd name="connsiteX713" fmla="*/ 7846828 w 8856921"/>
              <a:gd name="connsiteY713" fmla="*/ 1329070 h 5199321"/>
              <a:gd name="connsiteX714" fmla="*/ 7559749 w 8856921"/>
              <a:gd name="connsiteY714" fmla="*/ 1222744 h 5199321"/>
              <a:gd name="connsiteX715" fmla="*/ 7474688 w 8856921"/>
              <a:gd name="connsiteY715" fmla="*/ 1158949 h 5199321"/>
              <a:gd name="connsiteX716" fmla="*/ 7410893 w 8856921"/>
              <a:gd name="connsiteY716" fmla="*/ 1105786 h 5199321"/>
              <a:gd name="connsiteX717" fmla="*/ 7315200 w 8856921"/>
              <a:gd name="connsiteY717" fmla="*/ 978195 h 5199321"/>
              <a:gd name="connsiteX718" fmla="*/ 7262037 w 8856921"/>
              <a:gd name="connsiteY718" fmla="*/ 861237 h 5199321"/>
              <a:gd name="connsiteX719" fmla="*/ 7272670 w 8856921"/>
              <a:gd name="connsiteY719" fmla="*/ 712381 h 5199321"/>
              <a:gd name="connsiteX720" fmla="*/ 7325832 w 8856921"/>
              <a:gd name="connsiteY720" fmla="*/ 648586 h 5199321"/>
              <a:gd name="connsiteX721" fmla="*/ 7378995 w 8856921"/>
              <a:gd name="connsiteY721" fmla="*/ 606056 h 5199321"/>
              <a:gd name="connsiteX722" fmla="*/ 7410893 w 8856921"/>
              <a:gd name="connsiteY722" fmla="*/ 595423 h 5199321"/>
              <a:gd name="connsiteX723" fmla="*/ 7506586 w 8856921"/>
              <a:gd name="connsiteY723" fmla="*/ 637954 h 5199321"/>
              <a:gd name="connsiteX724" fmla="*/ 7549116 w 8856921"/>
              <a:gd name="connsiteY724" fmla="*/ 659219 h 5199321"/>
              <a:gd name="connsiteX725" fmla="*/ 7634177 w 8856921"/>
              <a:gd name="connsiteY725" fmla="*/ 733647 h 5199321"/>
              <a:gd name="connsiteX726" fmla="*/ 7666074 w 8856921"/>
              <a:gd name="connsiteY726" fmla="*/ 765544 h 5199321"/>
              <a:gd name="connsiteX727" fmla="*/ 7719237 w 8856921"/>
              <a:gd name="connsiteY727" fmla="*/ 871870 h 5199321"/>
              <a:gd name="connsiteX728" fmla="*/ 7708604 w 8856921"/>
              <a:gd name="connsiteY728" fmla="*/ 1169581 h 5199321"/>
              <a:gd name="connsiteX729" fmla="*/ 7655442 w 8856921"/>
              <a:gd name="connsiteY729" fmla="*/ 1286540 h 5199321"/>
              <a:gd name="connsiteX730" fmla="*/ 7559749 w 8856921"/>
              <a:gd name="connsiteY730" fmla="*/ 1403498 h 5199321"/>
              <a:gd name="connsiteX731" fmla="*/ 7474688 w 8856921"/>
              <a:gd name="connsiteY731" fmla="*/ 1456661 h 5199321"/>
              <a:gd name="connsiteX732" fmla="*/ 7347098 w 8856921"/>
              <a:gd name="connsiteY732" fmla="*/ 1488558 h 5199321"/>
              <a:gd name="connsiteX733" fmla="*/ 6996223 w 8856921"/>
              <a:gd name="connsiteY733" fmla="*/ 1477926 h 5199321"/>
              <a:gd name="connsiteX734" fmla="*/ 6698511 w 8856921"/>
              <a:gd name="connsiteY734" fmla="*/ 1297172 h 5199321"/>
              <a:gd name="connsiteX735" fmla="*/ 6379535 w 8856921"/>
              <a:gd name="connsiteY735" fmla="*/ 956930 h 5199321"/>
              <a:gd name="connsiteX736" fmla="*/ 6241311 w 8856921"/>
              <a:gd name="connsiteY736" fmla="*/ 701749 h 5199321"/>
              <a:gd name="connsiteX737" fmla="*/ 6273209 w 8856921"/>
              <a:gd name="connsiteY737" fmla="*/ 499730 h 5199321"/>
              <a:gd name="connsiteX738" fmla="*/ 6337004 w 8856921"/>
              <a:gd name="connsiteY738" fmla="*/ 446568 h 5199321"/>
              <a:gd name="connsiteX739" fmla="*/ 6368902 w 8856921"/>
              <a:gd name="connsiteY739" fmla="*/ 435935 h 5199321"/>
              <a:gd name="connsiteX740" fmla="*/ 6496493 w 8856921"/>
              <a:gd name="connsiteY740" fmla="*/ 414670 h 5199321"/>
              <a:gd name="connsiteX741" fmla="*/ 6539023 w 8856921"/>
              <a:gd name="connsiteY741" fmla="*/ 404037 h 5199321"/>
              <a:gd name="connsiteX742" fmla="*/ 6677246 w 8856921"/>
              <a:gd name="connsiteY742" fmla="*/ 393405 h 5199321"/>
              <a:gd name="connsiteX743" fmla="*/ 6879265 w 8856921"/>
              <a:gd name="connsiteY743" fmla="*/ 457200 h 5199321"/>
              <a:gd name="connsiteX744" fmla="*/ 6889898 w 8856921"/>
              <a:gd name="connsiteY744" fmla="*/ 489098 h 5199321"/>
              <a:gd name="connsiteX745" fmla="*/ 6900530 w 8856921"/>
              <a:gd name="connsiteY745" fmla="*/ 616688 h 5199321"/>
              <a:gd name="connsiteX746" fmla="*/ 6847367 w 8856921"/>
              <a:gd name="connsiteY746" fmla="*/ 754912 h 5199321"/>
              <a:gd name="connsiteX747" fmla="*/ 6751674 w 8856921"/>
              <a:gd name="connsiteY747" fmla="*/ 978195 h 5199321"/>
              <a:gd name="connsiteX748" fmla="*/ 6719777 w 8856921"/>
              <a:gd name="connsiteY748" fmla="*/ 1041991 h 5199321"/>
              <a:gd name="connsiteX749" fmla="*/ 6687879 w 8856921"/>
              <a:gd name="connsiteY749" fmla="*/ 1084521 h 5199321"/>
              <a:gd name="connsiteX750" fmla="*/ 6602818 w 8856921"/>
              <a:gd name="connsiteY750" fmla="*/ 1158949 h 5199321"/>
              <a:gd name="connsiteX751" fmla="*/ 6528391 w 8856921"/>
              <a:gd name="connsiteY751" fmla="*/ 1201479 h 5199321"/>
              <a:gd name="connsiteX752" fmla="*/ 6432698 w 8856921"/>
              <a:gd name="connsiteY752" fmla="*/ 1222744 h 5199321"/>
              <a:gd name="connsiteX753" fmla="*/ 6283842 w 8856921"/>
              <a:gd name="connsiteY753" fmla="*/ 1201479 h 5199321"/>
              <a:gd name="connsiteX754" fmla="*/ 6220046 w 8856921"/>
              <a:gd name="connsiteY754" fmla="*/ 1180214 h 5199321"/>
              <a:gd name="connsiteX755" fmla="*/ 6039293 w 8856921"/>
              <a:gd name="connsiteY755" fmla="*/ 988828 h 5199321"/>
              <a:gd name="connsiteX756" fmla="*/ 5932967 w 8856921"/>
              <a:gd name="connsiteY756" fmla="*/ 808074 h 5199321"/>
              <a:gd name="connsiteX757" fmla="*/ 5879804 w 8856921"/>
              <a:gd name="connsiteY757" fmla="*/ 744279 h 5199321"/>
              <a:gd name="connsiteX758" fmla="*/ 5847907 w 8856921"/>
              <a:gd name="connsiteY758" fmla="*/ 701749 h 5199321"/>
              <a:gd name="connsiteX759" fmla="*/ 5730949 w 8856921"/>
              <a:gd name="connsiteY759" fmla="*/ 595423 h 5199321"/>
              <a:gd name="connsiteX760" fmla="*/ 5613991 w 8856921"/>
              <a:gd name="connsiteY760" fmla="*/ 563526 h 5199321"/>
              <a:gd name="connsiteX761" fmla="*/ 5475767 w 8856921"/>
              <a:gd name="connsiteY761" fmla="*/ 574158 h 5199321"/>
              <a:gd name="connsiteX762" fmla="*/ 5433237 w 8856921"/>
              <a:gd name="connsiteY762" fmla="*/ 595423 h 5199321"/>
              <a:gd name="connsiteX763" fmla="*/ 5369442 w 8856921"/>
              <a:gd name="connsiteY763" fmla="*/ 637954 h 5199321"/>
              <a:gd name="connsiteX764" fmla="*/ 5316279 w 8856921"/>
              <a:gd name="connsiteY764" fmla="*/ 701749 h 5199321"/>
              <a:gd name="connsiteX765" fmla="*/ 5252484 w 8856921"/>
              <a:gd name="connsiteY765" fmla="*/ 818707 h 5199321"/>
              <a:gd name="connsiteX766" fmla="*/ 5241851 w 8856921"/>
              <a:gd name="connsiteY766" fmla="*/ 925033 h 5199321"/>
              <a:gd name="connsiteX767" fmla="*/ 5284381 w 8856921"/>
              <a:gd name="connsiteY767" fmla="*/ 1095154 h 5199321"/>
              <a:gd name="connsiteX768" fmla="*/ 5316279 w 8856921"/>
              <a:gd name="connsiteY768" fmla="*/ 1148316 h 5199321"/>
              <a:gd name="connsiteX769" fmla="*/ 5411972 w 8856921"/>
              <a:gd name="connsiteY769" fmla="*/ 1254642 h 5199321"/>
              <a:gd name="connsiteX770" fmla="*/ 5475767 w 8856921"/>
              <a:gd name="connsiteY770" fmla="*/ 1307805 h 5199321"/>
              <a:gd name="connsiteX771" fmla="*/ 5539563 w 8856921"/>
              <a:gd name="connsiteY771" fmla="*/ 1339702 h 5199321"/>
              <a:gd name="connsiteX772" fmla="*/ 5688418 w 8856921"/>
              <a:gd name="connsiteY772" fmla="*/ 1403498 h 5199321"/>
              <a:gd name="connsiteX773" fmla="*/ 6092456 w 8856921"/>
              <a:gd name="connsiteY773" fmla="*/ 1392865 h 5199321"/>
              <a:gd name="connsiteX774" fmla="*/ 6390167 w 8856921"/>
              <a:gd name="connsiteY774" fmla="*/ 1329070 h 5199321"/>
              <a:gd name="connsiteX775" fmla="*/ 6602818 w 8856921"/>
              <a:gd name="connsiteY775" fmla="*/ 1201479 h 5199321"/>
              <a:gd name="connsiteX776" fmla="*/ 6666614 w 8856921"/>
              <a:gd name="connsiteY776" fmla="*/ 1148316 h 5199321"/>
              <a:gd name="connsiteX777" fmla="*/ 6762307 w 8856921"/>
              <a:gd name="connsiteY777" fmla="*/ 1052623 h 5199321"/>
              <a:gd name="connsiteX778" fmla="*/ 6815470 w 8856921"/>
              <a:gd name="connsiteY778" fmla="*/ 978195 h 5199321"/>
              <a:gd name="connsiteX779" fmla="*/ 6858000 w 8856921"/>
              <a:gd name="connsiteY779" fmla="*/ 893135 h 5199321"/>
              <a:gd name="connsiteX780" fmla="*/ 6900530 w 8856921"/>
              <a:gd name="connsiteY780" fmla="*/ 733647 h 5199321"/>
              <a:gd name="connsiteX781" fmla="*/ 6911163 w 8856921"/>
              <a:gd name="connsiteY781" fmla="*/ 606056 h 5199321"/>
              <a:gd name="connsiteX782" fmla="*/ 6921795 w 8856921"/>
              <a:gd name="connsiteY782" fmla="*/ 542261 h 5199321"/>
              <a:gd name="connsiteX783" fmla="*/ 6900530 w 8856921"/>
              <a:gd name="connsiteY783" fmla="*/ 340242 h 5199321"/>
              <a:gd name="connsiteX784" fmla="*/ 6889898 w 8856921"/>
              <a:gd name="connsiteY784" fmla="*/ 308344 h 5199321"/>
              <a:gd name="connsiteX785" fmla="*/ 6868632 w 8856921"/>
              <a:gd name="connsiteY785" fmla="*/ 276447 h 5199321"/>
              <a:gd name="connsiteX786" fmla="*/ 6804837 w 8856921"/>
              <a:gd name="connsiteY786" fmla="*/ 212651 h 5199321"/>
              <a:gd name="connsiteX787" fmla="*/ 6762307 w 8856921"/>
              <a:gd name="connsiteY787" fmla="*/ 202019 h 5199321"/>
              <a:gd name="connsiteX788" fmla="*/ 6666614 w 8856921"/>
              <a:gd name="connsiteY788" fmla="*/ 159488 h 5199321"/>
              <a:gd name="connsiteX789" fmla="*/ 6549656 w 8856921"/>
              <a:gd name="connsiteY789" fmla="*/ 148856 h 5199321"/>
              <a:gd name="connsiteX790" fmla="*/ 6368902 w 8856921"/>
              <a:gd name="connsiteY790" fmla="*/ 159488 h 5199321"/>
              <a:gd name="connsiteX791" fmla="*/ 6177516 w 8856921"/>
              <a:gd name="connsiteY791" fmla="*/ 191386 h 5199321"/>
              <a:gd name="connsiteX792" fmla="*/ 6134986 w 8856921"/>
              <a:gd name="connsiteY792" fmla="*/ 212651 h 5199321"/>
              <a:gd name="connsiteX793" fmla="*/ 6071191 w 8856921"/>
              <a:gd name="connsiteY793" fmla="*/ 318977 h 5199321"/>
              <a:gd name="connsiteX794" fmla="*/ 6081823 w 8856921"/>
              <a:gd name="connsiteY794" fmla="*/ 457200 h 5199321"/>
              <a:gd name="connsiteX795" fmla="*/ 6124353 w 8856921"/>
              <a:gd name="connsiteY795" fmla="*/ 499730 h 5199321"/>
              <a:gd name="connsiteX796" fmla="*/ 6422065 w 8856921"/>
              <a:gd name="connsiteY796" fmla="*/ 712381 h 5199321"/>
              <a:gd name="connsiteX797" fmla="*/ 6485860 w 8856921"/>
              <a:gd name="connsiteY797" fmla="*/ 733647 h 5199321"/>
              <a:gd name="connsiteX798" fmla="*/ 6794204 w 8856921"/>
              <a:gd name="connsiteY798" fmla="*/ 723014 h 5199321"/>
              <a:gd name="connsiteX799" fmla="*/ 6964325 w 8856921"/>
              <a:gd name="connsiteY799" fmla="*/ 669851 h 5199321"/>
              <a:gd name="connsiteX800" fmla="*/ 7208874 w 8856921"/>
              <a:gd name="connsiteY800" fmla="*/ 797442 h 5199321"/>
              <a:gd name="connsiteX801" fmla="*/ 7230139 w 8856921"/>
              <a:gd name="connsiteY801" fmla="*/ 850605 h 5199321"/>
              <a:gd name="connsiteX802" fmla="*/ 7251404 w 8856921"/>
              <a:gd name="connsiteY802" fmla="*/ 1020726 h 5199321"/>
              <a:gd name="connsiteX803" fmla="*/ 7208874 w 8856921"/>
              <a:gd name="connsiteY803" fmla="*/ 1127051 h 5199321"/>
              <a:gd name="connsiteX804" fmla="*/ 7091916 w 8856921"/>
              <a:gd name="connsiteY804" fmla="*/ 1095154 h 5199321"/>
              <a:gd name="connsiteX805" fmla="*/ 7049386 w 8856921"/>
              <a:gd name="connsiteY805" fmla="*/ 1063256 h 5199321"/>
              <a:gd name="connsiteX806" fmla="*/ 6921795 w 8856921"/>
              <a:gd name="connsiteY806" fmla="*/ 956930 h 5199321"/>
              <a:gd name="connsiteX807" fmla="*/ 6645349 w 8856921"/>
              <a:gd name="connsiteY807" fmla="*/ 616688 h 5199321"/>
              <a:gd name="connsiteX808" fmla="*/ 6613451 w 8856921"/>
              <a:gd name="connsiteY808" fmla="*/ 350874 h 5199321"/>
              <a:gd name="connsiteX809" fmla="*/ 6741042 w 8856921"/>
              <a:gd name="connsiteY809" fmla="*/ 255181 h 5199321"/>
              <a:gd name="connsiteX810" fmla="*/ 6868632 w 8856921"/>
              <a:gd name="connsiteY810" fmla="*/ 191386 h 5199321"/>
              <a:gd name="connsiteX811" fmla="*/ 7145079 w 8856921"/>
              <a:gd name="connsiteY811" fmla="*/ 106326 h 5199321"/>
              <a:gd name="connsiteX812" fmla="*/ 7304567 w 8856921"/>
              <a:gd name="connsiteY812" fmla="*/ 63795 h 5199321"/>
              <a:gd name="connsiteX813" fmla="*/ 7336465 w 8856921"/>
              <a:gd name="connsiteY813" fmla="*/ 53163 h 5199321"/>
              <a:gd name="connsiteX814" fmla="*/ 7378995 w 8856921"/>
              <a:gd name="connsiteY814" fmla="*/ 42530 h 5199321"/>
              <a:gd name="connsiteX815" fmla="*/ 7442791 w 8856921"/>
              <a:gd name="connsiteY815" fmla="*/ 10633 h 5199321"/>
              <a:gd name="connsiteX816" fmla="*/ 7517218 w 8856921"/>
              <a:gd name="connsiteY816" fmla="*/ 0 h 5199321"/>
              <a:gd name="connsiteX817" fmla="*/ 7676707 w 8856921"/>
              <a:gd name="connsiteY817" fmla="*/ 21265 h 5199321"/>
              <a:gd name="connsiteX818" fmla="*/ 7687339 w 8856921"/>
              <a:gd name="connsiteY818" fmla="*/ 53163 h 5199321"/>
              <a:gd name="connsiteX819" fmla="*/ 7751135 w 8856921"/>
              <a:gd name="connsiteY819" fmla="*/ 138223 h 5199321"/>
              <a:gd name="connsiteX820" fmla="*/ 7772400 w 8856921"/>
              <a:gd name="connsiteY820" fmla="*/ 170121 h 5199321"/>
              <a:gd name="connsiteX821" fmla="*/ 7793665 w 8856921"/>
              <a:gd name="connsiteY821" fmla="*/ 287079 h 5199321"/>
              <a:gd name="connsiteX822" fmla="*/ 7814930 w 8856921"/>
              <a:gd name="connsiteY822" fmla="*/ 382772 h 5199321"/>
              <a:gd name="connsiteX823" fmla="*/ 7804298 w 8856921"/>
              <a:gd name="connsiteY823" fmla="*/ 552893 h 5199321"/>
              <a:gd name="connsiteX824" fmla="*/ 7772400 w 8856921"/>
              <a:gd name="connsiteY824" fmla="*/ 574158 h 5199321"/>
              <a:gd name="connsiteX825" fmla="*/ 7761767 w 8856921"/>
              <a:gd name="connsiteY825" fmla="*/ 606056 h 5199321"/>
              <a:gd name="connsiteX826" fmla="*/ 7825563 w 8856921"/>
              <a:gd name="connsiteY826" fmla="*/ 616688 h 5199321"/>
              <a:gd name="connsiteX827" fmla="*/ 8059479 w 8856921"/>
              <a:gd name="connsiteY827" fmla="*/ 584791 h 5199321"/>
              <a:gd name="connsiteX828" fmla="*/ 8176437 w 8856921"/>
              <a:gd name="connsiteY828" fmla="*/ 552893 h 5199321"/>
              <a:gd name="connsiteX829" fmla="*/ 8378456 w 8856921"/>
              <a:gd name="connsiteY829" fmla="*/ 425302 h 5199321"/>
              <a:gd name="connsiteX830" fmla="*/ 8442251 w 8856921"/>
              <a:gd name="connsiteY830" fmla="*/ 308344 h 5199321"/>
              <a:gd name="connsiteX831" fmla="*/ 8495414 w 8856921"/>
              <a:gd name="connsiteY831" fmla="*/ 191386 h 5199321"/>
              <a:gd name="connsiteX832" fmla="*/ 8527311 w 8856921"/>
              <a:gd name="connsiteY832" fmla="*/ 170121 h 5199321"/>
              <a:gd name="connsiteX833" fmla="*/ 8580474 w 8856921"/>
              <a:gd name="connsiteY833" fmla="*/ 202019 h 5199321"/>
              <a:gd name="connsiteX834" fmla="*/ 8612372 w 8856921"/>
              <a:gd name="connsiteY834" fmla="*/ 244549 h 5199321"/>
              <a:gd name="connsiteX835" fmla="*/ 8686800 w 8856921"/>
              <a:gd name="connsiteY835" fmla="*/ 329609 h 5199321"/>
              <a:gd name="connsiteX836" fmla="*/ 8697432 w 8856921"/>
              <a:gd name="connsiteY836" fmla="*/ 435935 h 5199321"/>
              <a:gd name="connsiteX837" fmla="*/ 8665535 w 8856921"/>
              <a:gd name="connsiteY837" fmla="*/ 659219 h 5199321"/>
              <a:gd name="connsiteX838" fmla="*/ 8644270 w 8856921"/>
              <a:gd name="connsiteY838" fmla="*/ 723014 h 5199321"/>
              <a:gd name="connsiteX839" fmla="*/ 8559209 w 8856921"/>
              <a:gd name="connsiteY839" fmla="*/ 935665 h 5199321"/>
              <a:gd name="connsiteX840" fmla="*/ 8240232 w 8856921"/>
              <a:gd name="connsiteY840" fmla="*/ 1446028 h 5199321"/>
              <a:gd name="connsiteX841" fmla="*/ 8155172 w 8856921"/>
              <a:gd name="connsiteY841" fmla="*/ 1541721 h 5199321"/>
              <a:gd name="connsiteX842" fmla="*/ 7889358 w 8856921"/>
              <a:gd name="connsiteY842" fmla="*/ 1733107 h 5199321"/>
              <a:gd name="connsiteX843" fmla="*/ 7761767 w 8856921"/>
              <a:gd name="connsiteY843" fmla="*/ 1775637 h 5199321"/>
              <a:gd name="connsiteX844" fmla="*/ 7591646 w 8856921"/>
              <a:gd name="connsiteY844" fmla="*/ 1765005 h 5199321"/>
              <a:gd name="connsiteX845" fmla="*/ 7368363 w 8856921"/>
              <a:gd name="connsiteY845" fmla="*/ 1626781 h 5199321"/>
              <a:gd name="connsiteX846" fmla="*/ 7336465 w 8856921"/>
              <a:gd name="connsiteY846" fmla="*/ 1616149 h 5199321"/>
              <a:gd name="connsiteX847" fmla="*/ 7262037 w 8856921"/>
              <a:gd name="connsiteY847" fmla="*/ 1594884 h 5199321"/>
              <a:gd name="connsiteX848" fmla="*/ 7187609 w 8856921"/>
              <a:gd name="connsiteY848" fmla="*/ 1616149 h 5199321"/>
              <a:gd name="connsiteX849" fmla="*/ 7145079 w 8856921"/>
              <a:gd name="connsiteY849" fmla="*/ 1658679 h 5199321"/>
              <a:gd name="connsiteX850" fmla="*/ 7123814 w 8856921"/>
              <a:gd name="connsiteY850" fmla="*/ 1690577 h 5199321"/>
              <a:gd name="connsiteX851" fmla="*/ 7049386 w 8856921"/>
              <a:gd name="connsiteY851" fmla="*/ 1860698 h 5199321"/>
              <a:gd name="connsiteX852" fmla="*/ 7049386 w 8856921"/>
              <a:gd name="connsiteY852" fmla="*/ 2041451 h 5199321"/>
              <a:gd name="connsiteX853" fmla="*/ 7134446 w 8856921"/>
              <a:gd name="connsiteY853" fmla="*/ 2200940 h 5199321"/>
              <a:gd name="connsiteX854" fmla="*/ 7176977 w 8856921"/>
              <a:gd name="connsiteY854" fmla="*/ 2254102 h 5199321"/>
              <a:gd name="connsiteX855" fmla="*/ 7304567 w 8856921"/>
              <a:gd name="connsiteY855" fmla="*/ 2371061 h 5199321"/>
              <a:gd name="connsiteX856" fmla="*/ 7368363 w 8856921"/>
              <a:gd name="connsiteY856" fmla="*/ 2445488 h 5199321"/>
              <a:gd name="connsiteX857" fmla="*/ 7634177 w 8856921"/>
              <a:gd name="connsiteY857" fmla="*/ 2743200 h 5199321"/>
              <a:gd name="connsiteX858" fmla="*/ 7644809 w 8856921"/>
              <a:gd name="connsiteY858" fmla="*/ 2785730 h 5199321"/>
              <a:gd name="connsiteX859" fmla="*/ 7666074 w 8856921"/>
              <a:gd name="connsiteY859" fmla="*/ 2838893 h 5199321"/>
              <a:gd name="connsiteX860" fmla="*/ 7644809 w 8856921"/>
              <a:gd name="connsiteY860" fmla="*/ 2945219 h 5199321"/>
              <a:gd name="connsiteX861" fmla="*/ 7612911 w 8856921"/>
              <a:gd name="connsiteY861" fmla="*/ 2987749 h 5199321"/>
              <a:gd name="connsiteX862" fmla="*/ 7495953 w 8856921"/>
              <a:gd name="connsiteY862" fmla="*/ 3040912 h 5199321"/>
              <a:gd name="connsiteX863" fmla="*/ 7347098 w 8856921"/>
              <a:gd name="connsiteY863" fmla="*/ 3030279 h 5199321"/>
              <a:gd name="connsiteX864" fmla="*/ 7293935 w 8856921"/>
              <a:gd name="connsiteY864" fmla="*/ 3009014 h 5199321"/>
              <a:gd name="connsiteX865" fmla="*/ 7145079 w 8856921"/>
              <a:gd name="connsiteY865" fmla="*/ 2923954 h 5199321"/>
              <a:gd name="connsiteX866" fmla="*/ 7038753 w 8856921"/>
              <a:gd name="connsiteY866" fmla="*/ 2849526 h 5199321"/>
              <a:gd name="connsiteX867" fmla="*/ 6804837 w 8856921"/>
              <a:gd name="connsiteY867" fmla="*/ 2647507 h 5199321"/>
              <a:gd name="connsiteX868" fmla="*/ 6719777 w 8856921"/>
              <a:gd name="connsiteY868" fmla="*/ 2541181 h 5199321"/>
              <a:gd name="connsiteX869" fmla="*/ 6698511 w 8856921"/>
              <a:gd name="connsiteY869" fmla="*/ 2477386 h 5199321"/>
              <a:gd name="connsiteX870" fmla="*/ 6709144 w 8856921"/>
              <a:gd name="connsiteY870" fmla="*/ 2381693 h 5199321"/>
              <a:gd name="connsiteX871" fmla="*/ 6730409 w 8856921"/>
              <a:gd name="connsiteY871" fmla="*/ 2349795 h 5199321"/>
              <a:gd name="connsiteX872" fmla="*/ 6858000 w 8856921"/>
              <a:gd name="connsiteY872" fmla="*/ 2211572 h 5199321"/>
              <a:gd name="connsiteX873" fmla="*/ 7038753 w 8856921"/>
              <a:gd name="connsiteY873" fmla="*/ 2073349 h 5199321"/>
              <a:gd name="connsiteX874" fmla="*/ 7198242 w 8856921"/>
              <a:gd name="connsiteY874" fmla="*/ 1988288 h 5199321"/>
              <a:gd name="connsiteX875" fmla="*/ 7272670 w 8856921"/>
              <a:gd name="connsiteY875" fmla="*/ 1956391 h 5199321"/>
              <a:gd name="connsiteX876" fmla="*/ 7432158 w 8856921"/>
              <a:gd name="connsiteY876" fmla="*/ 1945758 h 5199321"/>
              <a:gd name="connsiteX877" fmla="*/ 7687339 w 8856921"/>
              <a:gd name="connsiteY877" fmla="*/ 1988288 h 5199321"/>
              <a:gd name="connsiteX878" fmla="*/ 7814930 w 8856921"/>
              <a:gd name="connsiteY878" fmla="*/ 2052084 h 5199321"/>
              <a:gd name="connsiteX879" fmla="*/ 7899991 w 8856921"/>
              <a:gd name="connsiteY879" fmla="*/ 2115879 h 5199321"/>
              <a:gd name="connsiteX880" fmla="*/ 7985051 w 8856921"/>
              <a:gd name="connsiteY880" fmla="*/ 2232837 h 5199321"/>
              <a:gd name="connsiteX881" fmla="*/ 8059479 w 8856921"/>
              <a:gd name="connsiteY881" fmla="*/ 2371061 h 5199321"/>
              <a:gd name="connsiteX882" fmla="*/ 8112642 w 8856921"/>
              <a:gd name="connsiteY882" fmla="*/ 2434856 h 5199321"/>
              <a:gd name="connsiteX883" fmla="*/ 8155172 w 8856921"/>
              <a:gd name="connsiteY883" fmla="*/ 2445488 h 5199321"/>
              <a:gd name="connsiteX884" fmla="*/ 8208335 w 8856921"/>
              <a:gd name="connsiteY884" fmla="*/ 2424223 h 5199321"/>
              <a:gd name="connsiteX885" fmla="*/ 8218967 w 8856921"/>
              <a:gd name="connsiteY885" fmla="*/ 2381693 h 5199321"/>
              <a:gd name="connsiteX886" fmla="*/ 8272130 w 8856921"/>
              <a:gd name="connsiteY886" fmla="*/ 2254102 h 5199321"/>
              <a:gd name="connsiteX887" fmla="*/ 8304028 w 8856921"/>
              <a:gd name="connsiteY887" fmla="*/ 2073349 h 5199321"/>
              <a:gd name="connsiteX888" fmla="*/ 8314660 w 8856921"/>
              <a:gd name="connsiteY888" fmla="*/ 1998921 h 5199321"/>
              <a:gd name="connsiteX889" fmla="*/ 8272130 w 8856921"/>
              <a:gd name="connsiteY889" fmla="*/ 1690577 h 5199321"/>
              <a:gd name="connsiteX890" fmla="*/ 8123274 w 8856921"/>
              <a:gd name="connsiteY890" fmla="*/ 1467293 h 5199321"/>
              <a:gd name="connsiteX891" fmla="*/ 8038214 w 8856921"/>
              <a:gd name="connsiteY891" fmla="*/ 1382233 h 5199321"/>
              <a:gd name="connsiteX892" fmla="*/ 7995684 w 8856921"/>
              <a:gd name="connsiteY892" fmla="*/ 1371600 h 5199321"/>
              <a:gd name="connsiteX893" fmla="*/ 7953153 w 8856921"/>
              <a:gd name="connsiteY893" fmla="*/ 1350335 h 5199321"/>
              <a:gd name="connsiteX894" fmla="*/ 7751135 w 8856921"/>
              <a:gd name="connsiteY894" fmla="*/ 1360968 h 5199321"/>
              <a:gd name="connsiteX895" fmla="*/ 7719237 w 8856921"/>
              <a:gd name="connsiteY895" fmla="*/ 1371600 h 5199321"/>
              <a:gd name="connsiteX896" fmla="*/ 7666074 w 8856921"/>
              <a:gd name="connsiteY896" fmla="*/ 1414130 h 5199321"/>
              <a:gd name="connsiteX897" fmla="*/ 7634177 w 8856921"/>
              <a:gd name="connsiteY897" fmla="*/ 1435395 h 5199321"/>
              <a:gd name="connsiteX898" fmla="*/ 7581014 w 8856921"/>
              <a:gd name="connsiteY898" fmla="*/ 1520456 h 5199321"/>
              <a:gd name="connsiteX899" fmla="*/ 7527851 w 8856921"/>
              <a:gd name="connsiteY899" fmla="*/ 1616149 h 5199321"/>
              <a:gd name="connsiteX900" fmla="*/ 7506586 w 8856921"/>
              <a:gd name="connsiteY900" fmla="*/ 1679944 h 5199321"/>
              <a:gd name="connsiteX901" fmla="*/ 7464056 w 8856921"/>
              <a:gd name="connsiteY901" fmla="*/ 1871330 h 5199321"/>
              <a:gd name="connsiteX902" fmla="*/ 7485321 w 8856921"/>
              <a:gd name="connsiteY902" fmla="*/ 2052084 h 5199321"/>
              <a:gd name="connsiteX903" fmla="*/ 7687339 w 8856921"/>
              <a:gd name="connsiteY903" fmla="*/ 2328530 h 5199321"/>
              <a:gd name="connsiteX904" fmla="*/ 7825563 w 8856921"/>
              <a:gd name="connsiteY904" fmla="*/ 2424223 h 5199321"/>
              <a:gd name="connsiteX905" fmla="*/ 8027581 w 8856921"/>
              <a:gd name="connsiteY905" fmla="*/ 2413591 h 5199321"/>
              <a:gd name="connsiteX906" fmla="*/ 8176437 w 8856921"/>
              <a:gd name="connsiteY906" fmla="*/ 2286000 h 5199321"/>
              <a:gd name="connsiteX907" fmla="*/ 8261498 w 8856921"/>
              <a:gd name="connsiteY907" fmla="*/ 2137144 h 5199321"/>
              <a:gd name="connsiteX908" fmla="*/ 8293395 w 8856921"/>
              <a:gd name="connsiteY908" fmla="*/ 1913861 h 5199321"/>
              <a:gd name="connsiteX909" fmla="*/ 8208335 w 8856921"/>
              <a:gd name="connsiteY909" fmla="*/ 1499191 h 5199321"/>
              <a:gd name="connsiteX910" fmla="*/ 8123274 w 8856921"/>
              <a:gd name="connsiteY910" fmla="*/ 1297172 h 5199321"/>
              <a:gd name="connsiteX911" fmla="*/ 8080744 w 8856921"/>
              <a:gd name="connsiteY911" fmla="*/ 1265274 h 5199321"/>
              <a:gd name="connsiteX912" fmla="*/ 7793665 w 8856921"/>
              <a:gd name="connsiteY912" fmla="*/ 1318437 h 5199321"/>
              <a:gd name="connsiteX913" fmla="*/ 7251404 w 8856921"/>
              <a:gd name="connsiteY913" fmla="*/ 1552354 h 5199321"/>
              <a:gd name="connsiteX914" fmla="*/ 7006856 w 8856921"/>
              <a:gd name="connsiteY914" fmla="*/ 1711842 h 5199321"/>
              <a:gd name="connsiteX915" fmla="*/ 6964325 w 8856921"/>
              <a:gd name="connsiteY915" fmla="*/ 1775637 h 5199321"/>
              <a:gd name="connsiteX916" fmla="*/ 6953693 w 8856921"/>
              <a:gd name="connsiteY916" fmla="*/ 2339163 h 5199321"/>
              <a:gd name="connsiteX917" fmla="*/ 6985591 w 8856921"/>
              <a:gd name="connsiteY917" fmla="*/ 2211572 h 5199321"/>
              <a:gd name="connsiteX918" fmla="*/ 6974958 w 8856921"/>
              <a:gd name="connsiteY918" fmla="*/ 1871330 h 5199321"/>
              <a:gd name="connsiteX919" fmla="*/ 6815470 w 8856921"/>
              <a:gd name="connsiteY919" fmla="*/ 1339702 h 5199321"/>
              <a:gd name="connsiteX920" fmla="*/ 6687879 w 8856921"/>
              <a:gd name="connsiteY920" fmla="*/ 1084521 h 5199321"/>
              <a:gd name="connsiteX921" fmla="*/ 6634716 w 8856921"/>
              <a:gd name="connsiteY921" fmla="*/ 1020726 h 5199321"/>
              <a:gd name="connsiteX922" fmla="*/ 6528391 w 8856921"/>
              <a:gd name="connsiteY922" fmla="*/ 967563 h 5199321"/>
              <a:gd name="connsiteX923" fmla="*/ 6422065 w 8856921"/>
              <a:gd name="connsiteY923" fmla="*/ 956930 h 5199321"/>
              <a:gd name="connsiteX924" fmla="*/ 6273209 w 8856921"/>
              <a:gd name="connsiteY924" fmla="*/ 967563 h 5199321"/>
              <a:gd name="connsiteX925" fmla="*/ 6177516 w 8856921"/>
              <a:gd name="connsiteY925" fmla="*/ 1020726 h 5199321"/>
              <a:gd name="connsiteX926" fmla="*/ 6134986 w 8856921"/>
              <a:gd name="connsiteY926" fmla="*/ 1041991 h 5199321"/>
              <a:gd name="connsiteX927" fmla="*/ 5932967 w 8856921"/>
              <a:gd name="connsiteY927" fmla="*/ 1244009 h 5199321"/>
              <a:gd name="connsiteX928" fmla="*/ 5879804 w 8856921"/>
              <a:gd name="connsiteY928" fmla="*/ 1360968 h 5199321"/>
              <a:gd name="connsiteX929" fmla="*/ 5901070 w 8856921"/>
              <a:gd name="connsiteY929" fmla="*/ 1541721 h 5199321"/>
              <a:gd name="connsiteX930" fmla="*/ 6039293 w 8856921"/>
              <a:gd name="connsiteY930" fmla="*/ 1648047 h 5199321"/>
              <a:gd name="connsiteX931" fmla="*/ 6358270 w 8856921"/>
              <a:gd name="connsiteY931" fmla="*/ 1743740 h 5199321"/>
              <a:gd name="connsiteX932" fmla="*/ 6453963 w 8856921"/>
              <a:gd name="connsiteY932" fmla="*/ 1754372 h 5199321"/>
              <a:gd name="connsiteX933" fmla="*/ 6645349 w 8856921"/>
              <a:gd name="connsiteY933" fmla="*/ 1733107 h 5199321"/>
              <a:gd name="connsiteX934" fmla="*/ 6751674 w 8856921"/>
              <a:gd name="connsiteY934" fmla="*/ 1690577 h 5199321"/>
              <a:gd name="connsiteX935" fmla="*/ 7049386 w 8856921"/>
              <a:gd name="connsiteY935" fmla="*/ 1392865 h 5199321"/>
              <a:gd name="connsiteX936" fmla="*/ 7091916 w 8856921"/>
              <a:gd name="connsiteY936" fmla="*/ 1297172 h 5199321"/>
              <a:gd name="connsiteX937" fmla="*/ 7091916 w 8856921"/>
              <a:gd name="connsiteY937" fmla="*/ 712381 h 5199321"/>
              <a:gd name="connsiteX938" fmla="*/ 7006856 w 8856921"/>
              <a:gd name="connsiteY938" fmla="*/ 574158 h 5199321"/>
              <a:gd name="connsiteX939" fmla="*/ 6974958 w 8856921"/>
              <a:gd name="connsiteY939" fmla="*/ 542261 h 5199321"/>
              <a:gd name="connsiteX940" fmla="*/ 6911163 w 8856921"/>
              <a:gd name="connsiteY940" fmla="*/ 520995 h 5199321"/>
              <a:gd name="connsiteX941" fmla="*/ 6772939 w 8856921"/>
              <a:gd name="connsiteY941" fmla="*/ 542261 h 5199321"/>
              <a:gd name="connsiteX942" fmla="*/ 6730409 w 8856921"/>
              <a:gd name="connsiteY942" fmla="*/ 563526 h 5199321"/>
              <a:gd name="connsiteX943" fmla="*/ 6602818 w 8856921"/>
              <a:gd name="connsiteY943" fmla="*/ 606056 h 5199321"/>
              <a:gd name="connsiteX944" fmla="*/ 6443330 w 8856921"/>
              <a:gd name="connsiteY944" fmla="*/ 637954 h 5199321"/>
              <a:gd name="connsiteX945" fmla="*/ 6368902 w 8856921"/>
              <a:gd name="connsiteY945" fmla="*/ 659219 h 5199321"/>
              <a:gd name="connsiteX946" fmla="*/ 6241311 w 8856921"/>
              <a:gd name="connsiteY946" fmla="*/ 669851 h 5199321"/>
              <a:gd name="connsiteX947" fmla="*/ 6145618 w 8856921"/>
              <a:gd name="connsiteY947" fmla="*/ 691116 h 5199321"/>
              <a:gd name="connsiteX948" fmla="*/ 6103088 w 8856921"/>
              <a:gd name="connsiteY948" fmla="*/ 786809 h 5199321"/>
              <a:gd name="connsiteX949" fmla="*/ 6156251 w 8856921"/>
              <a:gd name="connsiteY949" fmla="*/ 1073888 h 5199321"/>
              <a:gd name="connsiteX950" fmla="*/ 6241311 w 8856921"/>
              <a:gd name="connsiteY950" fmla="*/ 1265274 h 5199321"/>
              <a:gd name="connsiteX951" fmla="*/ 6326372 w 8856921"/>
              <a:gd name="connsiteY951" fmla="*/ 1339702 h 5199321"/>
              <a:gd name="connsiteX952" fmla="*/ 6347637 w 8856921"/>
              <a:gd name="connsiteY952" fmla="*/ 1371600 h 5199321"/>
              <a:gd name="connsiteX953" fmla="*/ 6464595 w 8856921"/>
              <a:gd name="connsiteY953" fmla="*/ 1499191 h 5199321"/>
              <a:gd name="connsiteX954" fmla="*/ 6475228 w 8856921"/>
              <a:gd name="connsiteY954" fmla="*/ 1541721 h 5199321"/>
              <a:gd name="connsiteX955" fmla="*/ 6411432 w 8856921"/>
              <a:gd name="connsiteY955" fmla="*/ 1679944 h 5199321"/>
              <a:gd name="connsiteX956" fmla="*/ 6315739 w 8856921"/>
              <a:gd name="connsiteY956" fmla="*/ 1765005 h 5199321"/>
              <a:gd name="connsiteX957" fmla="*/ 6241311 w 8856921"/>
              <a:gd name="connsiteY957" fmla="*/ 1775637 h 5199321"/>
              <a:gd name="connsiteX958" fmla="*/ 5571460 w 8856921"/>
              <a:gd name="connsiteY958" fmla="*/ 1265274 h 5199321"/>
              <a:gd name="connsiteX959" fmla="*/ 5273749 w 8856921"/>
              <a:gd name="connsiteY959" fmla="*/ 1041991 h 5199321"/>
              <a:gd name="connsiteX960" fmla="*/ 5114260 w 8856921"/>
              <a:gd name="connsiteY960" fmla="*/ 914400 h 5199321"/>
              <a:gd name="connsiteX961" fmla="*/ 5082363 w 8856921"/>
              <a:gd name="connsiteY961" fmla="*/ 882502 h 5199321"/>
              <a:gd name="connsiteX962" fmla="*/ 5050465 w 8856921"/>
              <a:gd name="connsiteY962" fmla="*/ 818707 h 5199321"/>
              <a:gd name="connsiteX963" fmla="*/ 5061098 w 8856921"/>
              <a:gd name="connsiteY963" fmla="*/ 765544 h 5199321"/>
              <a:gd name="connsiteX964" fmla="*/ 5124893 w 8856921"/>
              <a:gd name="connsiteY964" fmla="*/ 723014 h 5199321"/>
              <a:gd name="connsiteX965" fmla="*/ 5433237 w 8856921"/>
              <a:gd name="connsiteY965" fmla="*/ 627321 h 5199321"/>
              <a:gd name="connsiteX966" fmla="*/ 5964865 w 8856921"/>
              <a:gd name="connsiteY966" fmla="*/ 520995 h 5199321"/>
              <a:gd name="connsiteX967" fmla="*/ 6145618 w 8856921"/>
              <a:gd name="connsiteY967" fmla="*/ 446568 h 5199321"/>
              <a:gd name="connsiteX968" fmla="*/ 6251944 w 8856921"/>
              <a:gd name="connsiteY968" fmla="*/ 457200 h 5199321"/>
              <a:gd name="connsiteX969" fmla="*/ 6283842 w 8856921"/>
              <a:gd name="connsiteY969" fmla="*/ 446568 h 5199321"/>
              <a:gd name="connsiteX970" fmla="*/ 6209414 w 8856921"/>
              <a:gd name="connsiteY970" fmla="*/ 138223 h 5199321"/>
              <a:gd name="connsiteX971" fmla="*/ 6156251 w 8856921"/>
              <a:gd name="connsiteY971" fmla="*/ 116958 h 5199321"/>
              <a:gd name="connsiteX972" fmla="*/ 5996763 w 8856921"/>
              <a:gd name="connsiteY972" fmla="*/ 63795 h 5199321"/>
              <a:gd name="connsiteX973" fmla="*/ 5667153 w 8856921"/>
              <a:gd name="connsiteY973" fmla="*/ 95693 h 5199321"/>
              <a:gd name="connsiteX974" fmla="*/ 5390707 w 8856921"/>
              <a:gd name="connsiteY974" fmla="*/ 180754 h 5199321"/>
              <a:gd name="connsiteX975" fmla="*/ 5082363 w 8856921"/>
              <a:gd name="connsiteY975" fmla="*/ 223284 h 5199321"/>
              <a:gd name="connsiteX976" fmla="*/ 5018567 w 8856921"/>
              <a:gd name="connsiteY976" fmla="*/ 244549 h 5199321"/>
              <a:gd name="connsiteX977" fmla="*/ 4997302 w 8856921"/>
              <a:gd name="connsiteY977" fmla="*/ 276447 h 5199321"/>
              <a:gd name="connsiteX978" fmla="*/ 4976037 w 8856921"/>
              <a:gd name="connsiteY978" fmla="*/ 340242 h 5199321"/>
              <a:gd name="connsiteX979" fmla="*/ 4944139 w 8856921"/>
              <a:gd name="connsiteY979" fmla="*/ 489098 h 5199321"/>
              <a:gd name="connsiteX980" fmla="*/ 4944139 w 8856921"/>
              <a:gd name="connsiteY980" fmla="*/ 850605 h 5199321"/>
              <a:gd name="connsiteX981" fmla="*/ 4965404 w 8856921"/>
              <a:gd name="connsiteY981" fmla="*/ 903768 h 5199321"/>
              <a:gd name="connsiteX982" fmla="*/ 5050465 w 8856921"/>
              <a:gd name="connsiteY982" fmla="*/ 978195 h 5199321"/>
              <a:gd name="connsiteX983" fmla="*/ 5199321 w 8856921"/>
              <a:gd name="connsiteY983" fmla="*/ 1031358 h 5199321"/>
              <a:gd name="connsiteX984" fmla="*/ 5252484 w 8856921"/>
              <a:gd name="connsiteY984" fmla="*/ 999461 h 5199321"/>
              <a:gd name="connsiteX985" fmla="*/ 5411972 w 8856921"/>
              <a:gd name="connsiteY985" fmla="*/ 723014 h 5199321"/>
              <a:gd name="connsiteX986" fmla="*/ 5443870 w 8856921"/>
              <a:gd name="connsiteY986" fmla="*/ 542261 h 5199321"/>
              <a:gd name="connsiteX987" fmla="*/ 5380074 w 8856921"/>
              <a:gd name="connsiteY987" fmla="*/ 329609 h 5199321"/>
              <a:gd name="connsiteX988" fmla="*/ 5326911 w 8856921"/>
              <a:gd name="connsiteY988" fmla="*/ 287079 h 5199321"/>
              <a:gd name="connsiteX989" fmla="*/ 5241851 w 8856921"/>
              <a:gd name="connsiteY989" fmla="*/ 255181 h 5199321"/>
              <a:gd name="connsiteX990" fmla="*/ 5124893 w 8856921"/>
              <a:gd name="connsiteY990" fmla="*/ 244549 h 5199321"/>
              <a:gd name="connsiteX991" fmla="*/ 4869711 w 8856921"/>
              <a:gd name="connsiteY991" fmla="*/ 287079 h 5199321"/>
              <a:gd name="connsiteX992" fmla="*/ 4795284 w 8856921"/>
              <a:gd name="connsiteY992" fmla="*/ 318977 h 5199321"/>
              <a:gd name="connsiteX993" fmla="*/ 4635795 w 8856921"/>
              <a:gd name="connsiteY993" fmla="*/ 372140 h 5199321"/>
              <a:gd name="connsiteX994" fmla="*/ 4465674 w 8856921"/>
              <a:gd name="connsiteY994" fmla="*/ 446568 h 5199321"/>
              <a:gd name="connsiteX995" fmla="*/ 4455042 w 8856921"/>
              <a:gd name="connsiteY995" fmla="*/ 648586 h 5199321"/>
              <a:gd name="connsiteX996" fmla="*/ 4518837 w 8856921"/>
              <a:gd name="connsiteY996" fmla="*/ 723014 h 5199321"/>
              <a:gd name="connsiteX997" fmla="*/ 4678325 w 8856921"/>
              <a:gd name="connsiteY997" fmla="*/ 850605 h 5199321"/>
              <a:gd name="connsiteX998" fmla="*/ 4901609 w 8856921"/>
              <a:gd name="connsiteY998" fmla="*/ 967563 h 5199321"/>
              <a:gd name="connsiteX999" fmla="*/ 4976037 w 8856921"/>
              <a:gd name="connsiteY999" fmla="*/ 978195 h 5199321"/>
              <a:gd name="connsiteX1000" fmla="*/ 5007935 w 8856921"/>
              <a:gd name="connsiteY1000" fmla="*/ 967563 h 5199321"/>
              <a:gd name="connsiteX1001" fmla="*/ 5092995 w 8856921"/>
              <a:gd name="connsiteY1001" fmla="*/ 850605 h 5199321"/>
              <a:gd name="connsiteX1002" fmla="*/ 5124893 w 8856921"/>
              <a:gd name="connsiteY1002" fmla="*/ 723014 h 5199321"/>
              <a:gd name="connsiteX1003" fmla="*/ 5071730 w 8856921"/>
              <a:gd name="connsiteY1003" fmla="*/ 308344 h 5199321"/>
              <a:gd name="connsiteX1004" fmla="*/ 4954772 w 8856921"/>
              <a:gd name="connsiteY1004" fmla="*/ 191386 h 5199321"/>
              <a:gd name="connsiteX1005" fmla="*/ 4774018 w 8856921"/>
              <a:gd name="connsiteY1005" fmla="*/ 138223 h 5199321"/>
              <a:gd name="connsiteX1006" fmla="*/ 4455042 w 8856921"/>
              <a:gd name="connsiteY1006" fmla="*/ 191386 h 5199321"/>
              <a:gd name="connsiteX1007" fmla="*/ 4210493 w 8856921"/>
              <a:gd name="connsiteY1007" fmla="*/ 340242 h 5199321"/>
              <a:gd name="connsiteX1008" fmla="*/ 4093535 w 8856921"/>
              <a:gd name="connsiteY1008" fmla="*/ 435935 h 5199321"/>
              <a:gd name="connsiteX1009" fmla="*/ 3965944 w 8856921"/>
              <a:gd name="connsiteY1009" fmla="*/ 499730 h 5199321"/>
              <a:gd name="connsiteX1010" fmla="*/ 3848986 w 8856921"/>
              <a:gd name="connsiteY1010" fmla="*/ 584791 h 5199321"/>
              <a:gd name="connsiteX1011" fmla="*/ 3891516 w 8856921"/>
              <a:gd name="connsiteY1011" fmla="*/ 829340 h 5199321"/>
              <a:gd name="connsiteX1012" fmla="*/ 3976577 w 8856921"/>
              <a:gd name="connsiteY1012" fmla="*/ 903768 h 5199321"/>
              <a:gd name="connsiteX1013" fmla="*/ 4019107 w 8856921"/>
              <a:gd name="connsiteY1013" fmla="*/ 956930 h 5199321"/>
              <a:gd name="connsiteX1014" fmla="*/ 4178595 w 8856921"/>
              <a:gd name="connsiteY1014" fmla="*/ 1063256 h 5199321"/>
              <a:gd name="connsiteX1015" fmla="*/ 4242391 w 8856921"/>
              <a:gd name="connsiteY1015" fmla="*/ 1073888 h 5199321"/>
              <a:gd name="connsiteX1016" fmla="*/ 4295553 w 8856921"/>
              <a:gd name="connsiteY1016" fmla="*/ 1063256 h 5199321"/>
              <a:gd name="connsiteX1017" fmla="*/ 4338084 w 8856921"/>
              <a:gd name="connsiteY1017" fmla="*/ 1020726 h 5199321"/>
              <a:gd name="connsiteX1018" fmla="*/ 4391246 w 8856921"/>
              <a:gd name="connsiteY1018" fmla="*/ 871870 h 5199321"/>
              <a:gd name="connsiteX1019" fmla="*/ 4348716 w 8856921"/>
              <a:gd name="connsiteY1019" fmla="*/ 542261 h 5199321"/>
              <a:gd name="connsiteX1020" fmla="*/ 4231758 w 8856921"/>
              <a:gd name="connsiteY1020" fmla="*/ 318977 h 5199321"/>
              <a:gd name="connsiteX1021" fmla="*/ 4040372 w 8856921"/>
              <a:gd name="connsiteY1021" fmla="*/ 148856 h 5199321"/>
              <a:gd name="connsiteX1022" fmla="*/ 3880884 w 8856921"/>
              <a:gd name="connsiteY1022" fmla="*/ 116958 h 5199321"/>
              <a:gd name="connsiteX1023" fmla="*/ 3646967 w 8856921"/>
              <a:gd name="connsiteY1023" fmla="*/ 127591 h 5199321"/>
              <a:gd name="connsiteX1024" fmla="*/ 3423684 w 8856921"/>
              <a:gd name="connsiteY1024" fmla="*/ 233916 h 5199321"/>
              <a:gd name="connsiteX1025" fmla="*/ 3359888 w 8856921"/>
              <a:gd name="connsiteY1025" fmla="*/ 265814 h 5199321"/>
              <a:gd name="connsiteX1026" fmla="*/ 3232298 w 8856921"/>
              <a:gd name="connsiteY1026" fmla="*/ 329609 h 5199321"/>
              <a:gd name="connsiteX1027" fmla="*/ 3125972 w 8856921"/>
              <a:gd name="connsiteY1027" fmla="*/ 382772 h 5199321"/>
              <a:gd name="connsiteX1028" fmla="*/ 3040911 w 8856921"/>
              <a:gd name="connsiteY1028" fmla="*/ 425302 h 5199321"/>
              <a:gd name="connsiteX1029" fmla="*/ 2998381 w 8856921"/>
              <a:gd name="connsiteY1029" fmla="*/ 457200 h 5199321"/>
              <a:gd name="connsiteX1030" fmla="*/ 2955851 w 8856921"/>
              <a:gd name="connsiteY1030" fmla="*/ 542261 h 5199321"/>
              <a:gd name="connsiteX1031" fmla="*/ 2923953 w 8856921"/>
              <a:gd name="connsiteY1031" fmla="*/ 744279 h 5199321"/>
              <a:gd name="connsiteX1032" fmla="*/ 2945218 w 8856921"/>
              <a:gd name="connsiteY1032" fmla="*/ 903768 h 5199321"/>
              <a:gd name="connsiteX1033" fmla="*/ 3168502 w 8856921"/>
              <a:gd name="connsiteY1033" fmla="*/ 1137684 h 5199321"/>
              <a:gd name="connsiteX1034" fmla="*/ 3625702 w 8856921"/>
              <a:gd name="connsiteY1034" fmla="*/ 1329070 h 5199321"/>
              <a:gd name="connsiteX1035" fmla="*/ 3817088 w 8856921"/>
              <a:gd name="connsiteY1035" fmla="*/ 1275907 h 5199321"/>
              <a:gd name="connsiteX1036" fmla="*/ 3880884 w 8856921"/>
              <a:gd name="connsiteY1036" fmla="*/ 1105786 h 5199321"/>
              <a:gd name="connsiteX1037" fmla="*/ 3891516 w 8856921"/>
              <a:gd name="connsiteY1037" fmla="*/ 1052623 h 5199321"/>
              <a:gd name="connsiteX1038" fmla="*/ 3891516 w 8856921"/>
              <a:gd name="connsiteY1038" fmla="*/ 1552354 h 5199321"/>
              <a:gd name="connsiteX1039" fmla="*/ 3838353 w 8856921"/>
              <a:gd name="connsiteY1039" fmla="*/ 1594884 h 5199321"/>
              <a:gd name="connsiteX1040" fmla="*/ 3763925 w 8856921"/>
              <a:gd name="connsiteY1040" fmla="*/ 1605516 h 5199321"/>
              <a:gd name="connsiteX1041" fmla="*/ 2913321 w 8856921"/>
              <a:gd name="connsiteY1041" fmla="*/ 1446028 h 5199321"/>
              <a:gd name="connsiteX1042" fmla="*/ 2668772 w 8856921"/>
              <a:gd name="connsiteY1042" fmla="*/ 1350335 h 5199321"/>
              <a:gd name="connsiteX1043" fmla="*/ 2551814 w 8856921"/>
              <a:gd name="connsiteY1043" fmla="*/ 1244009 h 5199321"/>
              <a:gd name="connsiteX1044" fmla="*/ 2519916 w 8856921"/>
              <a:gd name="connsiteY1044" fmla="*/ 1127051 h 5199321"/>
              <a:gd name="connsiteX1045" fmla="*/ 2583711 w 8856921"/>
              <a:gd name="connsiteY1045" fmla="*/ 978195 h 5199321"/>
              <a:gd name="connsiteX1046" fmla="*/ 2945218 w 8856921"/>
              <a:gd name="connsiteY1046" fmla="*/ 765544 h 5199321"/>
              <a:gd name="connsiteX1047" fmla="*/ 3179135 w 8856921"/>
              <a:gd name="connsiteY1047" fmla="*/ 680484 h 5199321"/>
              <a:gd name="connsiteX1048" fmla="*/ 3391786 w 8856921"/>
              <a:gd name="connsiteY1048" fmla="*/ 648586 h 5199321"/>
              <a:gd name="connsiteX1049" fmla="*/ 3583172 w 8856921"/>
              <a:gd name="connsiteY1049" fmla="*/ 669851 h 5199321"/>
              <a:gd name="connsiteX1050" fmla="*/ 3795823 w 8856921"/>
              <a:gd name="connsiteY1050" fmla="*/ 839972 h 5199321"/>
              <a:gd name="connsiteX1051" fmla="*/ 3880884 w 8856921"/>
              <a:gd name="connsiteY1051" fmla="*/ 1020726 h 5199321"/>
              <a:gd name="connsiteX1052" fmla="*/ 3955311 w 8856921"/>
              <a:gd name="connsiteY1052" fmla="*/ 1148316 h 5199321"/>
              <a:gd name="connsiteX1053" fmla="*/ 4072270 w 8856921"/>
              <a:gd name="connsiteY1053" fmla="*/ 1775637 h 5199321"/>
              <a:gd name="connsiteX1054" fmla="*/ 4040372 w 8856921"/>
              <a:gd name="connsiteY1054" fmla="*/ 2126512 h 5199321"/>
              <a:gd name="connsiteX1055" fmla="*/ 4008474 w 8856921"/>
              <a:gd name="connsiteY1055" fmla="*/ 2200940 h 5199321"/>
              <a:gd name="connsiteX1056" fmla="*/ 3902149 w 8856921"/>
              <a:gd name="connsiteY1056" fmla="*/ 2349795 h 5199321"/>
              <a:gd name="connsiteX1057" fmla="*/ 3838353 w 8856921"/>
              <a:gd name="connsiteY1057" fmla="*/ 2360428 h 5199321"/>
              <a:gd name="connsiteX1058" fmla="*/ 3636335 w 8856921"/>
              <a:gd name="connsiteY1058" fmla="*/ 2264735 h 5199321"/>
              <a:gd name="connsiteX1059" fmla="*/ 3572539 w 8856921"/>
              <a:gd name="connsiteY1059" fmla="*/ 2243470 h 5199321"/>
              <a:gd name="connsiteX1060" fmla="*/ 3413051 w 8856921"/>
              <a:gd name="connsiteY1060" fmla="*/ 2179674 h 5199321"/>
              <a:gd name="connsiteX1061" fmla="*/ 3657600 w 8856921"/>
              <a:gd name="connsiteY1061" fmla="*/ 2158409 h 5199321"/>
              <a:gd name="connsiteX1062" fmla="*/ 3955311 w 8856921"/>
              <a:gd name="connsiteY1062" fmla="*/ 2147777 h 5199321"/>
              <a:gd name="connsiteX1063" fmla="*/ 4242391 w 8856921"/>
              <a:gd name="connsiteY1063" fmla="*/ 2222205 h 5199321"/>
              <a:gd name="connsiteX1064" fmla="*/ 4284921 w 8856921"/>
              <a:gd name="connsiteY1064" fmla="*/ 2264735 h 5199321"/>
              <a:gd name="connsiteX1065" fmla="*/ 4295553 w 8856921"/>
              <a:gd name="connsiteY1065" fmla="*/ 2339163 h 5199321"/>
              <a:gd name="connsiteX1066" fmla="*/ 4338084 w 8856921"/>
              <a:gd name="connsiteY1066" fmla="*/ 2498651 h 5199321"/>
              <a:gd name="connsiteX1067" fmla="*/ 4412511 w 8856921"/>
              <a:gd name="connsiteY1067" fmla="*/ 2551814 h 5199321"/>
              <a:gd name="connsiteX1068" fmla="*/ 4465674 w 8856921"/>
              <a:gd name="connsiteY1068" fmla="*/ 2562447 h 5199321"/>
              <a:gd name="connsiteX1069" fmla="*/ 4614530 w 8856921"/>
              <a:gd name="connsiteY1069" fmla="*/ 2573079 h 5199321"/>
              <a:gd name="connsiteX1070" fmla="*/ 4805916 w 8856921"/>
              <a:gd name="connsiteY1070" fmla="*/ 2551814 h 5199321"/>
              <a:gd name="connsiteX1071" fmla="*/ 5263116 w 8856921"/>
              <a:gd name="connsiteY1071" fmla="*/ 2328530 h 5199321"/>
              <a:gd name="connsiteX1072" fmla="*/ 5369442 w 8856921"/>
              <a:gd name="connsiteY1072" fmla="*/ 2211572 h 5199321"/>
              <a:gd name="connsiteX1073" fmla="*/ 5358809 w 8856921"/>
              <a:gd name="connsiteY1073" fmla="*/ 1977656 h 5199321"/>
              <a:gd name="connsiteX1074" fmla="*/ 5326911 w 8856921"/>
              <a:gd name="connsiteY1074" fmla="*/ 1903228 h 5199321"/>
              <a:gd name="connsiteX1075" fmla="*/ 5039832 w 8856921"/>
              <a:gd name="connsiteY1075" fmla="*/ 1626781 h 5199321"/>
              <a:gd name="connsiteX1076" fmla="*/ 4954772 w 8856921"/>
              <a:gd name="connsiteY1076" fmla="*/ 1616149 h 5199321"/>
              <a:gd name="connsiteX1077" fmla="*/ 4837814 w 8856921"/>
              <a:gd name="connsiteY1077" fmla="*/ 1637414 h 5199321"/>
              <a:gd name="connsiteX1078" fmla="*/ 4731488 w 8856921"/>
              <a:gd name="connsiteY1078" fmla="*/ 1765005 h 5199321"/>
              <a:gd name="connsiteX1079" fmla="*/ 4572000 w 8856921"/>
              <a:gd name="connsiteY1079" fmla="*/ 1956391 h 5199321"/>
              <a:gd name="connsiteX1080" fmla="*/ 4465674 w 8856921"/>
              <a:gd name="connsiteY1080" fmla="*/ 2094614 h 5199321"/>
              <a:gd name="connsiteX1081" fmla="*/ 4444409 w 8856921"/>
              <a:gd name="connsiteY1081" fmla="*/ 2328530 h 5199321"/>
              <a:gd name="connsiteX1082" fmla="*/ 4678325 w 8856921"/>
              <a:gd name="connsiteY1082" fmla="*/ 2541181 h 5199321"/>
              <a:gd name="connsiteX1083" fmla="*/ 4837814 w 8856921"/>
              <a:gd name="connsiteY1083" fmla="*/ 2604977 h 5199321"/>
              <a:gd name="connsiteX1084" fmla="*/ 4976037 w 8856921"/>
              <a:gd name="connsiteY1084" fmla="*/ 2626242 h 5199321"/>
              <a:gd name="connsiteX1085" fmla="*/ 5263116 w 8856921"/>
              <a:gd name="connsiteY1085" fmla="*/ 2573079 h 5199321"/>
              <a:gd name="connsiteX1086" fmla="*/ 5380074 w 8856921"/>
              <a:gd name="connsiteY1086" fmla="*/ 2498651 h 5199321"/>
              <a:gd name="connsiteX1087" fmla="*/ 5443870 w 8856921"/>
              <a:gd name="connsiteY1087" fmla="*/ 2402958 h 5199321"/>
              <a:gd name="connsiteX1088" fmla="*/ 5454502 w 8856921"/>
              <a:gd name="connsiteY1088" fmla="*/ 2275368 h 5199321"/>
              <a:gd name="connsiteX1089" fmla="*/ 5433237 w 8856921"/>
              <a:gd name="connsiteY1089" fmla="*/ 2126512 h 5199321"/>
              <a:gd name="connsiteX1090" fmla="*/ 5241851 w 8856921"/>
              <a:gd name="connsiteY1090" fmla="*/ 1935126 h 5199321"/>
              <a:gd name="connsiteX1091" fmla="*/ 5209953 w 8856921"/>
              <a:gd name="connsiteY1091" fmla="*/ 1924493 h 5199321"/>
              <a:gd name="connsiteX1092" fmla="*/ 5103628 w 8856921"/>
              <a:gd name="connsiteY1092" fmla="*/ 1956391 h 5199321"/>
              <a:gd name="connsiteX1093" fmla="*/ 5050465 w 8856921"/>
              <a:gd name="connsiteY1093" fmla="*/ 1977656 h 5199321"/>
              <a:gd name="connsiteX1094" fmla="*/ 4795284 w 8856921"/>
              <a:gd name="connsiteY1094" fmla="*/ 2307265 h 5199321"/>
              <a:gd name="connsiteX1095" fmla="*/ 4752753 w 8856921"/>
              <a:gd name="connsiteY1095" fmla="*/ 2424223 h 5199321"/>
              <a:gd name="connsiteX1096" fmla="*/ 4774018 w 8856921"/>
              <a:gd name="connsiteY1096" fmla="*/ 2700670 h 5199321"/>
              <a:gd name="connsiteX1097" fmla="*/ 5071730 w 8856921"/>
              <a:gd name="connsiteY1097" fmla="*/ 2998381 h 5199321"/>
              <a:gd name="connsiteX1098" fmla="*/ 5263116 w 8856921"/>
              <a:gd name="connsiteY1098" fmla="*/ 3051544 h 5199321"/>
              <a:gd name="connsiteX1099" fmla="*/ 5465135 w 8856921"/>
              <a:gd name="connsiteY1099" fmla="*/ 3062177 h 5199321"/>
              <a:gd name="connsiteX1100" fmla="*/ 5667153 w 8856921"/>
              <a:gd name="connsiteY1100" fmla="*/ 3019647 h 5199321"/>
              <a:gd name="connsiteX1101" fmla="*/ 5869172 w 8856921"/>
              <a:gd name="connsiteY1101" fmla="*/ 2870791 h 5199321"/>
              <a:gd name="connsiteX1102" fmla="*/ 5890437 w 8856921"/>
              <a:gd name="connsiteY1102" fmla="*/ 2828261 h 5199321"/>
              <a:gd name="connsiteX1103" fmla="*/ 5901070 w 8856921"/>
              <a:gd name="connsiteY1103" fmla="*/ 2753833 h 5199321"/>
              <a:gd name="connsiteX1104" fmla="*/ 5911702 w 8856921"/>
              <a:gd name="connsiteY1104" fmla="*/ 2721935 h 5199321"/>
              <a:gd name="connsiteX1105" fmla="*/ 5986130 w 8856921"/>
              <a:gd name="connsiteY1105" fmla="*/ 2796363 h 5199321"/>
              <a:gd name="connsiteX1106" fmla="*/ 6039293 w 8856921"/>
              <a:gd name="connsiteY1106" fmla="*/ 2838893 h 5199321"/>
              <a:gd name="connsiteX1107" fmla="*/ 6134986 w 8856921"/>
              <a:gd name="connsiteY1107" fmla="*/ 2977116 h 5199321"/>
              <a:gd name="connsiteX1108" fmla="*/ 6145618 w 8856921"/>
              <a:gd name="connsiteY1108" fmla="*/ 3051544 h 5199321"/>
              <a:gd name="connsiteX1109" fmla="*/ 6124353 w 8856921"/>
              <a:gd name="connsiteY1109" fmla="*/ 3168502 h 5199321"/>
              <a:gd name="connsiteX1110" fmla="*/ 6018028 w 8856921"/>
              <a:gd name="connsiteY1110" fmla="*/ 3423684 h 5199321"/>
              <a:gd name="connsiteX1111" fmla="*/ 5890437 w 8856921"/>
              <a:gd name="connsiteY1111" fmla="*/ 3540642 h 5199321"/>
              <a:gd name="connsiteX1112" fmla="*/ 5826642 w 8856921"/>
              <a:gd name="connsiteY1112" fmla="*/ 3551274 h 5199321"/>
              <a:gd name="connsiteX1113" fmla="*/ 5603358 w 8856921"/>
              <a:gd name="connsiteY1113" fmla="*/ 3519377 h 5199321"/>
              <a:gd name="connsiteX1114" fmla="*/ 5146158 w 8856921"/>
              <a:gd name="connsiteY1114" fmla="*/ 3370521 h 5199321"/>
              <a:gd name="connsiteX1115" fmla="*/ 5061098 w 8856921"/>
              <a:gd name="connsiteY1115" fmla="*/ 3317358 h 5199321"/>
              <a:gd name="connsiteX1116" fmla="*/ 5050465 w 8856921"/>
              <a:gd name="connsiteY1116" fmla="*/ 3253563 h 5199321"/>
              <a:gd name="connsiteX1117" fmla="*/ 5071730 w 8856921"/>
              <a:gd name="connsiteY1117" fmla="*/ 3189768 h 5199321"/>
              <a:gd name="connsiteX1118" fmla="*/ 5252484 w 8856921"/>
              <a:gd name="connsiteY1118" fmla="*/ 3147237 h 5199321"/>
              <a:gd name="connsiteX1119" fmla="*/ 5826642 w 8856921"/>
              <a:gd name="connsiteY1119" fmla="*/ 3179135 h 5199321"/>
              <a:gd name="connsiteX1120" fmla="*/ 5996763 w 8856921"/>
              <a:gd name="connsiteY1120" fmla="*/ 3232298 h 5199321"/>
              <a:gd name="connsiteX1121" fmla="*/ 6198781 w 8856921"/>
              <a:gd name="connsiteY1121" fmla="*/ 3359888 h 5199321"/>
              <a:gd name="connsiteX1122" fmla="*/ 6251944 w 8856921"/>
              <a:gd name="connsiteY1122" fmla="*/ 3476847 h 5199321"/>
              <a:gd name="connsiteX1123" fmla="*/ 6241311 w 8856921"/>
              <a:gd name="connsiteY1123" fmla="*/ 3604437 h 5199321"/>
              <a:gd name="connsiteX1124" fmla="*/ 6198781 w 8856921"/>
              <a:gd name="connsiteY1124" fmla="*/ 3678865 h 5199321"/>
              <a:gd name="connsiteX1125" fmla="*/ 6028660 w 8856921"/>
              <a:gd name="connsiteY1125" fmla="*/ 3806456 h 5199321"/>
              <a:gd name="connsiteX1126" fmla="*/ 5901070 w 8856921"/>
              <a:gd name="connsiteY1126" fmla="*/ 3848986 h 5199321"/>
              <a:gd name="connsiteX1127" fmla="*/ 5720316 w 8856921"/>
              <a:gd name="connsiteY1127" fmla="*/ 3859619 h 5199321"/>
              <a:gd name="connsiteX1128" fmla="*/ 5550195 w 8856921"/>
              <a:gd name="connsiteY1128" fmla="*/ 3838354 h 5199321"/>
              <a:gd name="connsiteX1129" fmla="*/ 5454502 w 8856921"/>
              <a:gd name="connsiteY1129" fmla="*/ 3817088 h 5199321"/>
              <a:gd name="connsiteX1130" fmla="*/ 5380074 w 8856921"/>
              <a:gd name="connsiteY1130" fmla="*/ 3795823 h 5199321"/>
              <a:gd name="connsiteX1131" fmla="*/ 5337544 w 8856921"/>
              <a:gd name="connsiteY1131" fmla="*/ 3785191 h 5199321"/>
              <a:gd name="connsiteX1132" fmla="*/ 5380074 w 8856921"/>
              <a:gd name="connsiteY1132" fmla="*/ 3753293 h 5199321"/>
              <a:gd name="connsiteX1133" fmla="*/ 6124353 w 8856921"/>
              <a:gd name="connsiteY1133" fmla="*/ 3806456 h 5199321"/>
              <a:gd name="connsiteX1134" fmla="*/ 6326372 w 8856921"/>
              <a:gd name="connsiteY1134" fmla="*/ 3880884 h 5199321"/>
              <a:gd name="connsiteX1135" fmla="*/ 6475228 w 8856921"/>
              <a:gd name="connsiteY1135" fmla="*/ 3976577 h 5199321"/>
              <a:gd name="connsiteX1136" fmla="*/ 6539023 w 8856921"/>
              <a:gd name="connsiteY1136" fmla="*/ 4051005 h 5199321"/>
              <a:gd name="connsiteX1137" fmla="*/ 6528391 w 8856921"/>
              <a:gd name="connsiteY1137" fmla="*/ 4221126 h 5199321"/>
              <a:gd name="connsiteX1138" fmla="*/ 6475228 w 8856921"/>
              <a:gd name="connsiteY1138" fmla="*/ 4306186 h 5199321"/>
              <a:gd name="connsiteX1139" fmla="*/ 6262577 w 8856921"/>
              <a:gd name="connsiteY1139" fmla="*/ 4540102 h 5199321"/>
              <a:gd name="connsiteX1140" fmla="*/ 6134986 w 8856921"/>
              <a:gd name="connsiteY1140" fmla="*/ 4657061 h 5199321"/>
              <a:gd name="connsiteX1141" fmla="*/ 5954232 w 8856921"/>
              <a:gd name="connsiteY1141" fmla="*/ 4752754 h 5199321"/>
              <a:gd name="connsiteX1142" fmla="*/ 5890437 w 8856921"/>
              <a:gd name="connsiteY1142" fmla="*/ 4763386 h 5199321"/>
              <a:gd name="connsiteX1143" fmla="*/ 5784111 w 8856921"/>
              <a:gd name="connsiteY1143" fmla="*/ 4752754 h 5199321"/>
              <a:gd name="connsiteX1144" fmla="*/ 5624623 w 8856921"/>
              <a:gd name="connsiteY1144" fmla="*/ 4614530 h 5199321"/>
              <a:gd name="connsiteX1145" fmla="*/ 5656521 w 8856921"/>
              <a:gd name="connsiteY1145" fmla="*/ 4593265 h 5199321"/>
              <a:gd name="connsiteX1146" fmla="*/ 5699051 w 8856921"/>
              <a:gd name="connsiteY1146" fmla="*/ 4678326 h 5199321"/>
              <a:gd name="connsiteX1147" fmla="*/ 5677786 w 8856921"/>
              <a:gd name="connsiteY1147" fmla="*/ 4720856 h 5199321"/>
              <a:gd name="connsiteX1148" fmla="*/ 5635256 w 8856921"/>
              <a:gd name="connsiteY1148" fmla="*/ 4752754 h 5199321"/>
              <a:gd name="connsiteX1149" fmla="*/ 5443870 w 8856921"/>
              <a:gd name="connsiteY1149" fmla="*/ 4784651 h 5199321"/>
              <a:gd name="connsiteX1150" fmla="*/ 4944139 w 8856921"/>
              <a:gd name="connsiteY1150" fmla="*/ 4731488 h 5199321"/>
              <a:gd name="connsiteX1151" fmla="*/ 4720856 w 8856921"/>
              <a:gd name="connsiteY1151" fmla="*/ 4614530 h 5199321"/>
              <a:gd name="connsiteX1152" fmla="*/ 4486939 w 8856921"/>
              <a:gd name="connsiteY1152" fmla="*/ 4508205 h 5199321"/>
              <a:gd name="connsiteX1153" fmla="*/ 4167963 w 8856921"/>
              <a:gd name="connsiteY1153" fmla="*/ 4263656 h 5199321"/>
              <a:gd name="connsiteX1154" fmla="*/ 4051004 w 8856921"/>
              <a:gd name="connsiteY1154" fmla="*/ 4029740 h 5199321"/>
              <a:gd name="connsiteX1155" fmla="*/ 4051004 w 8856921"/>
              <a:gd name="connsiteY1155" fmla="*/ 3615070 h 5199321"/>
              <a:gd name="connsiteX1156" fmla="*/ 4157330 w 8856921"/>
              <a:gd name="connsiteY1156" fmla="*/ 3476847 h 5199321"/>
              <a:gd name="connsiteX1157" fmla="*/ 4231758 w 8856921"/>
              <a:gd name="connsiteY1157" fmla="*/ 3466214 h 5199321"/>
              <a:gd name="connsiteX1158" fmla="*/ 4178595 w 8856921"/>
              <a:gd name="connsiteY1158" fmla="*/ 3689498 h 5199321"/>
              <a:gd name="connsiteX1159" fmla="*/ 3912781 w 8856921"/>
              <a:gd name="connsiteY1159" fmla="*/ 3912781 h 5199321"/>
              <a:gd name="connsiteX1160" fmla="*/ 3349256 w 8856921"/>
              <a:gd name="connsiteY1160" fmla="*/ 4189228 h 5199321"/>
              <a:gd name="connsiteX1161" fmla="*/ 2998381 w 8856921"/>
              <a:gd name="connsiteY1161" fmla="*/ 4274288 h 5199321"/>
              <a:gd name="connsiteX1162" fmla="*/ 2583711 w 8856921"/>
              <a:gd name="connsiteY1162" fmla="*/ 4306186 h 5199321"/>
              <a:gd name="connsiteX1163" fmla="*/ 2147777 w 8856921"/>
              <a:gd name="connsiteY1163" fmla="*/ 4284921 h 5199321"/>
              <a:gd name="connsiteX1164" fmla="*/ 2020186 w 8856921"/>
              <a:gd name="connsiteY1164" fmla="*/ 4242391 h 5199321"/>
              <a:gd name="connsiteX1165" fmla="*/ 1807535 w 8856921"/>
              <a:gd name="connsiteY1165" fmla="*/ 4146698 h 5199321"/>
              <a:gd name="connsiteX1166" fmla="*/ 1477925 w 8856921"/>
              <a:gd name="connsiteY1166" fmla="*/ 3827721 h 5199321"/>
              <a:gd name="connsiteX1167" fmla="*/ 1318437 w 8856921"/>
              <a:gd name="connsiteY1167" fmla="*/ 3625702 h 5199321"/>
              <a:gd name="connsiteX1168" fmla="*/ 1254642 w 8856921"/>
              <a:gd name="connsiteY1168" fmla="*/ 3413051 h 5199321"/>
              <a:gd name="connsiteX1169" fmla="*/ 1265274 w 8856921"/>
              <a:gd name="connsiteY1169" fmla="*/ 3242930 h 5199321"/>
              <a:gd name="connsiteX1170" fmla="*/ 1275907 w 8856921"/>
              <a:gd name="connsiteY1170" fmla="*/ 3179135 h 5199321"/>
              <a:gd name="connsiteX1171" fmla="*/ 1360967 w 8856921"/>
              <a:gd name="connsiteY1171" fmla="*/ 3009014 h 5199321"/>
              <a:gd name="connsiteX1172" fmla="*/ 1435395 w 8856921"/>
              <a:gd name="connsiteY1172" fmla="*/ 2934586 h 5199321"/>
              <a:gd name="connsiteX1173" fmla="*/ 1658679 w 8856921"/>
              <a:gd name="connsiteY1173" fmla="*/ 2785730 h 5199321"/>
              <a:gd name="connsiteX1174" fmla="*/ 2041451 w 8856921"/>
              <a:gd name="connsiteY1174" fmla="*/ 2860158 h 5199321"/>
              <a:gd name="connsiteX1175" fmla="*/ 2105246 w 8856921"/>
              <a:gd name="connsiteY1175" fmla="*/ 2934586 h 5199321"/>
              <a:gd name="connsiteX1176" fmla="*/ 2094614 w 8856921"/>
              <a:gd name="connsiteY1176" fmla="*/ 3094074 h 5199321"/>
              <a:gd name="connsiteX1177" fmla="*/ 2020186 w 8856921"/>
              <a:gd name="connsiteY1177" fmla="*/ 3104707 h 5199321"/>
              <a:gd name="connsiteX1178" fmla="*/ 1594884 w 8856921"/>
              <a:gd name="connsiteY1178" fmla="*/ 2966484 h 5199321"/>
              <a:gd name="connsiteX1179" fmla="*/ 467832 w 8856921"/>
              <a:gd name="connsiteY1179" fmla="*/ 2254102 h 5199321"/>
              <a:gd name="connsiteX1180" fmla="*/ 31898 w 8856921"/>
              <a:gd name="connsiteY1180" fmla="*/ 1796902 h 5199321"/>
              <a:gd name="connsiteX1181" fmla="*/ 0 w 8856921"/>
              <a:gd name="connsiteY1181" fmla="*/ 1711842 h 5199321"/>
              <a:gd name="connsiteX1182" fmla="*/ 21265 w 8856921"/>
              <a:gd name="connsiteY1182" fmla="*/ 1594884 h 5199321"/>
              <a:gd name="connsiteX1183" fmla="*/ 127591 w 8856921"/>
              <a:gd name="connsiteY1183" fmla="*/ 1435395 h 5199321"/>
              <a:gd name="connsiteX1184" fmla="*/ 180753 w 8856921"/>
              <a:gd name="connsiteY1184" fmla="*/ 1350335 h 5199321"/>
              <a:gd name="connsiteX1185" fmla="*/ 467832 w 8856921"/>
              <a:gd name="connsiteY1185" fmla="*/ 1095154 h 5199321"/>
              <a:gd name="connsiteX1186" fmla="*/ 552893 w 8856921"/>
              <a:gd name="connsiteY1186" fmla="*/ 1063256 h 5199321"/>
              <a:gd name="connsiteX1187" fmla="*/ 627321 w 8856921"/>
              <a:gd name="connsiteY1187" fmla="*/ 1073888 h 5199321"/>
              <a:gd name="connsiteX1188" fmla="*/ 850604 w 8856921"/>
              <a:gd name="connsiteY1188" fmla="*/ 1222744 h 5199321"/>
              <a:gd name="connsiteX1189" fmla="*/ 956930 w 8856921"/>
              <a:gd name="connsiteY1189" fmla="*/ 1307805 h 5199321"/>
              <a:gd name="connsiteX1190" fmla="*/ 1020725 w 8856921"/>
              <a:gd name="connsiteY1190" fmla="*/ 1371600 h 5199321"/>
              <a:gd name="connsiteX1191" fmla="*/ 1041991 w 8856921"/>
              <a:gd name="connsiteY1191" fmla="*/ 1403498 h 5199321"/>
              <a:gd name="connsiteX1192" fmla="*/ 978195 w 8856921"/>
              <a:gd name="connsiteY1192" fmla="*/ 1360968 h 5199321"/>
              <a:gd name="connsiteX1193" fmla="*/ 956930 w 8856921"/>
              <a:gd name="connsiteY1193" fmla="*/ 1318437 h 5199321"/>
              <a:gd name="connsiteX1194" fmla="*/ 946298 w 8856921"/>
              <a:gd name="connsiteY1194" fmla="*/ 1286540 h 5199321"/>
              <a:gd name="connsiteX1195" fmla="*/ 988828 w 8856921"/>
              <a:gd name="connsiteY1195" fmla="*/ 1254642 h 5199321"/>
              <a:gd name="connsiteX1196" fmla="*/ 1020725 w 8856921"/>
              <a:gd name="connsiteY1196" fmla="*/ 1212112 h 5199321"/>
              <a:gd name="connsiteX1197" fmla="*/ 1169581 w 8856921"/>
              <a:gd name="connsiteY1197" fmla="*/ 1105786 h 5199321"/>
              <a:gd name="connsiteX1198" fmla="*/ 1275907 w 8856921"/>
              <a:gd name="connsiteY1198" fmla="*/ 1052623 h 5199321"/>
              <a:gd name="connsiteX1199" fmla="*/ 1360967 w 8856921"/>
              <a:gd name="connsiteY1199" fmla="*/ 1095154 h 5199321"/>
              <a:gd name="connsiteX1200" fmla="*/ 1382232 w 8856921"/>
              <a:gd name="connsiteY1200" fmla="*/ 1180214 h 5199321"/>
              <a:gd name="connsiteX1201" fmla="*/ 1371600 w 8856921"/>
              <a:gd name="connsiteY1201" fmla="*/ 1212112 h 5199321"/>
              <a:gd name="connsiteX1202" fmla="*/ 1222744 w 8856921"/>
              <a:gd name="connsiteY1202" fmla="*/ 1212112 h 5199321"/>
              <a:gd name="connsiteX1203" fmla="*/ 1041991 w 8856921"/>
              <a:gd name="connsiteY1203" fmla="*/ 1105786 h 5199321"/>
              <a:gd name="connsiteX1204" fmla="*/ 956930 w 8856921"/>
              <a:gd name="connsiteY1204" fmla="*/ 935665 h 5199321"/>
              <a:gd name="connsiteX1205" fmla="*/ 999460 w 8856921"/>
              <a:gd name="connsiteY1205" fmla="*/ 818707 h 5199321"/>
              <a:gd name="connsiteX1206" fmla="*/ 1073888 w 8856921"/>
              <a:gd name="connsiteY1206" fmla="*/ 754912 h 5199321"/>
              <a:gd name="connsiteX1207" fmla="*/ 1371600 w 8856921"/>
              <a:gd name="connsiteY1207" fmla="*/ 595423 h 5199321"/>
              <a:gd name="connsiteX1208" fmla="*/ 1531088 w 8856921"/>
              <a:gd name="connsiteY1208" fmla="*/ 574158 h 5199321"/>
              <a:gd name="connsiteX1209" fmla="*/ 1669311 w 8856921"/>
              <a:gd name="connsiteY1209" fmla="*/ 584791 h 5199321"/>
              <a:gd name="connsiteX1210" fmla="*/ 1892595 w 8856921"/>
              <a:gd name="connsiteY1210" fmla="*/ 850605 h 5199321"/>
              <a:gd name="connsiteX1211" fmla="*/ 1913860 w 8856921"/>
              <a:gd name="connsiteY1211" fmla="*/ 914400 h 5199321"/>
              <a:gd name="connsiteX1212" fmla="*/ 1892595 w 8856921"/>
              <a:gd name="connsiteY1212" fmla="*/ 967563 h 5199321"/>
              <a:gd name="connsiteX1213" fmla="*/ 1818167 w 8856921"/>
              <a:gd name="connsiteY1213" fmla="*/ 988828 h 5199321"/>
              <a:gd name="connsiteX1214" fmla="*/ 1552353 w 8856921"/>
              <a:gd name="connsiteY1214" fmla="*/ 999461 h 5199321"/>
              <a:gd name="connsiteX1215" fmla="*/ 1403498 w 8856921"/>
              <a:gd name="connsiteY1215" fmla="*/ 956930 h 5199321"/>
              <a:gd name="connsiteX1216" fmla="*/ 1190846 w 8856921"/>
              <a:gd name="connsiteY1216" fmla="*/ 765544 h 5199321"/>
              <a:gd name="connsiteX1217" fmla="*/ 1158949 w 8856921"/>
              <a:gd name="connsiteY1217" fmla="*/ 680484 h 5199321"/>
              <a:gd name="connsiteX1218" fmla="*/ 1244009 w 8856921"/>
              <a:gd name="connsiteY1218" fmla="*/ 595423 h 5199321"/>
              <a:gd name="connsiteX1219" fmla="*/ 1616149 w 8856921"/>
              <a:gd name="connsiteY1219" fmla="*/ 489098 h 5199321"/>
              <a:gd name="connsiteX1220" fmla="*/ 1839432 w 8856921"/>
              <a:gd name="connsiteY1220" fmla="*/ 520995 h 5199321"/>
              <a:gd name="connsiteX1221" fmla="*/ 2126511 w 8856921"/>
              <a:gd name="connsiteY1221" fmla="*/ 659219 h 5199321"/>
              <a:gd name="connsiteX1222" fmla="*/ 2339163 w 8856921"/>
              <a:gd name="connsiteY1222" fmla="*/ 946298 h 5199321"/>
              <a:gd name="connsiteX1223" fmla="*/ 2349795 w 8856921"/>
              <a:gd name="connsiteY1223" fmla="*/ 999461 h 5199321"/>
              <a:gd name="connsiteX1224" fmla="*/ 2190307 w 8856921"/>
              <a:gd name="connsiteY1224" fmla="*/ 1041991 h 5199321"/>
              <a:gd name="connsiteX1225" fmla="*/ 1839432 w 8856921"/>
              <a:gd name="connsiteY1225" fmla="*/ 967563 h 5199321"/>
              <a:gd name="connsiteX1226" fmla="*/ 1679944 w 8856921"/>
              <a:gd name="connsiteY1226" fmla="*/ 893135 h 5199321"/>
              <a:gd name="connsiteX1227" fmla="*/ 1520456 w 8856921"/>
              <a:gd name="connsiteY1227" fmla="*/ 691116 h 5199321"/>
              <a:gd name="connsiteX1228" fmla="*/ 1626781 w 8856921"/>
              <a:gd name="connsiteY1228" fmla="*/ 542261 h 5199321"/>
              <a:gd name="connsiteX1229" fmla="*/ 2073349 w 8856921"/>
              <a:gd name="connsiteY1229" fmla="*/ 499730 h 5199321"/>
              <a:gd name="connsiteX1230" fmla="*/ 2488018 w 8856921"/>
              <a:gd name="connsiteY1230" fmla="*/ 637954 h 5199321"/>
              <a:gd name="connsiteX1231" fmla="*/ 2594344 w 8856921"/>
              <a:gd name="connsiteY1231" fmla="*/ 839972 h 5199321"/>
              <a:gd name="connsiteX1232" fmla="*/ 2551814 w 8856921"/>
              <a:gd name="connsiteY1232" fmla="*/ 1073888 h 5199321"/>
              <a:gd name="connsiteX1233" fmla="*/ 2488018 w 8856921"/>
              <a:gd name="connsiteY1233" fmla="*/ 1137684 h 5199321"/>
              <a:gd name="connsiteX1234" fmla="*/ 2275367 w 8856921"/>
              <a:gd name="connsiteY1234" fmla="*/ 1190847 h 5199321"/>
              <a:gd name="connsiteX1235" fmla="*/ 1892595 w 8856921"/>
              <a:gd name="connsiteY1235" fmla="*/ 1137684 h 5199321"/>
              <a:gd name="connsiteX1236" fmla="*/ 1860698 w 8856921"/>
              <a:gd name="connsiteY1236" fmla="*/ 1116419 h 5199321"/>
              <a:gd name="connsiteX1237" fmla="*/ 1967023 w 8856921"/>
              <a:gd name="connsiteY1237" fmla="*/ 1095154 h 5199321"/>
              <a:gd name="connsiteX1238" fmla="*/ 2371060 w 8856921"/>
              <a:gd name="connsiteY1238" fmla="*/ 1180214 h 5199321"/>
              <a:gd name="connsiteX1239" fmla="*/ 2583711 w 8856921"/>
              <a:gd name="connsiteY1239" fmla="*/ 1350335 h 5199321"/>
              <a:gd name="connsiteX1240" fmla="*/ 2658139 w 8856921"/>
              <a:gd name="connsiteY1240" fmla="*/ 1477926 h 5199321"/>
              <a:gd name="connsiteX1241" fmla="*/ 2647507 w 8856921"/>
              <a:gd name="connsiteY1241" fmla="*/ 1658679 h 5199321"/>
              <a:gd name="connsiteX1242" fmla="*/ 2594344 w 8856921"/>
              <a:gd name="connsiteY1242" fmla="*/ 1711842 h 5199321"/>
              <a:gd name="connsiteX1243" fmla="*/ 2360428 w 8856921"/>
              <a:gd name="connsiteY1243" fmla="*/ 1775637 h 5199321"/>
              <a:gd name="connsiteX1244" fmla="*/ 2200939 w 8856921"/>
              <a:gd name="connsiteY1244" fmla="*/ 1786270 h 5199321"/>
              <a:gd name="connsiteX1245" fmla="*/ 1988288 w 8856921"/>
              <a:gd name="connsiteY1245" fmla="*/ 1796902 h 5199321"/>
              <a:gd name="connsiteX1246" fmla="*/ 1935125 w 8856921"/>
              <a:gd name="connsiteY1246" fmla="*/ 1786270 h 5199321"/>
              <a:gd name="connsiteX1247" fmla="*/ 2020186 w 8856921"/>
              <a:gd name="connsiteY1247" fmla="*/ 1775637 h 5199321"/>
              <a:gd name="connsiteX1248" fmla="*/ 2190307 w 8856921"/>
              <a:gd name="connsiteY1248" fmla="*/ 1786270 h 5199321"/>
              <a:gd name="connsiteX1249" fmla="*/ 2530549 w 8856921"/>
              <a:gd name="connsiteY1249" fmla="*/ 1913861 h 5199321"/>
              <a:gd name="connsiteX1250" fmla="*/ 2562446 w 8856921"/>
              <a:gd name="connsiteY1250" fmla="*/ 1956391 h 5199321"/>
              <a:gd name="connsiteX1251" fmla="*/ 2530549 w 8856921"/>
              <a:gd name="connsiteY1251" fmla="*/ 2073349 h 5199321"/>
              <a:gd name="connsiteX1252" fmla="*/ 2466753 w 8856921"/>
              <a:gd name="connsiteY1252" fmla="*/ 2115879 h 5199321"/>
              <a:gd name="connsiteX1253" fmla="*/ 2232837 w 8856921"/>
              <a:gd name="connsiteY1253" fmla="*/ 2158409 h 5199321"/>
              <a:gd name="connsiteX1254" fmla="*/ 2147777 w 8856921"/>
              <a:gd name="connsiteY1254" fmla="*/ 2137144 h 5199321"/>
              <a:gd name="connsiteX1255" fmla="*/ 2126511 w 8856921"/>
              <a:gd name="connsiteY1255" fmla="*/ 2083981 h 5199321"/>
              <a:gd name="connsiteX1256" fmla="*/ 2179674 w 8856921"/>
              <a:gd name="connsiteY1256" fmla="*/ 2052084 h 5199321"/>
              <a:gd name="connsiteX1257" fmla="*/ 2222204 w 8856921"/>
              <a:gd name="connsiteY1257" fmla="*/ 2020186 h 5199321"/>
              <a:gd name="connsiteX1258" fmla="*/ 2317898 w 8856921"/>
              <a:gd name="connsiteY1258" fmla="*/ 2041451 h 5199321"/>
              <a:gd name="connsiteX1259" fmla="*/ 2243470 w 8856921"/>
              <a:gd name="connsiteY1259" fmla="*/ 2137144 h 5199321"/>
              <a:gd name="connsiteX1260" fmla="*/ 2105246 w 8856921"/>
              <a:gd name="connsiteY1260" fmla="*/ 2158409 h 5199321"/>
              <a:gd name="connsiteX1261" fmla="*/ 1892595 w 8856921"/>
              <a:gd name="connsiteY1261" fmla="*/ 2147777 h 5199321"/>
              <a:gd name="connsiteX1262" fmla="*/ 1605516 w 8856921"/>
              <a:gd name="connsiteY1262" fmla="*/ 1998921 h 5199321"/>
              <a:gd name="connsiteX1263" fmla="*/ 1382232 w 8856921"/>
              <a:gd name="connsiteY1263" fmla="*/ 1818168 h 5199321"/>
              <a:gd name="connsiteX1264" fmla="*/ 1318437 w 8856921"/>
              <a:gd name="connsiteY1264" fmla="*/ 1711842 h 5199321"/>
              <a:gd name="connsiteX1265" fmla="*/ 1297172 w 8856921"/>
              <a:gd name="connsiteY1265" fmla="*/ 1573619 h 5199321"/>
              <a:gd name="connsiteX1266" fmla="*/ 1318437 w 8856921"/>
              <a:gd name="connsiteY1266" fmla="*/ 1307805 h 5199321"/>
              <a:gd name="connsiteX1267" fmla="*/ 1360967 w 8856921"/>
              <a:gd name="connsiteY1267" fmla="*/ 1212112 h 5199321"/>
              <a:gd name="connsiteX1268" fmla="*/ 1392865 w 8856921"/>
              <a:gd name="connsiteY1268" fmla="*/ 1148316 h 5199321"/>
              <a:gd name="connsiteX1269" fmla="*/ 1424763 w 8856921"/>
              <a:gd name="connsiteY1269" fmla="*/ 1073888 h 5199321"/>
              <a:gd name="connsiteX1270" fmla="*/ 1488558 w 8856921"/>
              <a:gd name="connsiteY1270" fmla="*/ 988828 h 5199321"/>
              <a:gd name="connsiteX1271" fmla="*/ 1584251 w 8856921"/>
              <a:gd name="connsiteY1271" fmla="*/ 956930 h 5199321"/>
              <a:gd name="connsiteX1272" fmla="*/ 1616149 w 8856921"/>
              <a:gd name="connsiteY1272" fmla="*/ 946298 h 5199321"/>
              <a:gd name="connsiteX1273" fmla="*/ 1637414 w 8856921"/>
              <a:gd name="connsiteY1273" fmla="*/ 893135 h 5199321"/>
              <a:gd name="connsiteX1274" fmla="*/ 1584251 w 8856921"/>
              <a:gd name="connsiteY1274" fmla="*/ 680484 h 5199321"/>
              <a:gd name="connsiteX1275" fmla="*/ 1509823 w 8856921"/>
              <a:gd name="connsiteY1275" fmla="*/ 627321 h 5199321"/>
              <a:gd name="connsiteX1276" fmla="*/ 1286539 w 8856921"/>
              <a:gd name="connsiteY1276" fmla="*/ 489098 h 5199321"/>
              <a:gd name="connsiteX1277" fmla="*/ 1190846 w 8856921"/>
              <a:gd name="connsiteY1277" fmla="*/ 435935 h 5199321"/>
              <a:gd name="connsiteX1278" fmla="*/ 1052623 w 8856921"/>
              <a:gd name="connsiteY1278" fmla="*/ 393405 h 5199321"/>
              <a:gd name="connsiteX1279" fmla="*/ 956930 w 8856921"/>
              <a:gd name="connsiteY1279" fmla="*/ 404037 h 5199321"/>
              <a:gd name="connsiteX1280" fmla="*/ 925032 w 8856921"/>
              <a:gd name="connsiteY1280" fmla="*/ 414670 h 5199321"/>
              <a:gd name="connsiteX1281" fmla="*/ 850604 w 8856921"/>
              <a:gd name="connsiteY1281" fmla="*/ 404037 h 5199321"/>
              <a:gd name="connsiteX1282" fmla="*/ 776177 w 8856921"/>
              <a:gd name="connsiteY1282" fmla="*/ 372140 h 5199321"/>
              <a:gd name="connsiteX1283" fmla="*/ 733646 w 8856921"/>
              <a:gd name="connsiteY1283" fmla="*/ 361507 h 5199321"/>
              <a:gd name="connsiteX1284" fmla="*/ 669851 w 8856921"/>
              <a:gd name="connsiteY1284" fmla="*/ 265814 h 5199321"/>
              <a:gd name="connsiteX1285" fmla="*/ 659218 w 8856921"/>
              <a:gd name="connsiteY1285" fmla="*/ 223284 h 5199321"/>
              <a:gd name="connsiteX1286" fmla="*/ 648586 w 8856921"/>
              <a:gd name="connsiteY1286" fmla="*/ 159488 h 5199321"/>
              <a:gd name="connsiteX1287" fmla="*/ 616688 w 8856921"/>
              <a:gd name="connsiteY1287" fmla="*/ 127591 h 5199321"/>
              <a:gd name="connsiteX1288" fmla="*/ 574158 w 8856921"/>
              <a:gd name="connsiteY1288" fmla="*/ 95693 h 5199321"/>
              <a:gd name="connsiteX1289" fmla="*/ 435935 w 8856921"/>
              <a:gd name="connsiteY1289" fmla="*/ 85061 h 51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Lst>
            <a:rect l="l" t="t" r="r" b="b"/>
            <a:pathLst>
              <a:path w="8856921" h="5199321">
                <a:moveTo>
                  <a:pt x="499730" y="10633"/>
                </a:moveTo>
                <a:cubicBezTo>
                  <a:pt x="481155" y="66358"/>
                  <a:pt x="456373" y="132548"/>
                  <a:pt x="446567" y="191386"/>
                </a:cubicBezTo>
                <a:cubicBezTo>
                  <a:pt x="415234" y="379390"/>
                  <a:pt x="455026" y="144862"/>
                  <a:pt x="425302" y="308344"/>
                </a:cubicBezTo>
                <a:cubicBezTo>
                  <a:pt x="421446" y="329555"/>
                  <a:pt x="418214" y="350875"/>
                  <a:pt x="414670" y="372140"/>
                </a:cubicBezTo>
                <a:cubicBezTo>
                  <a:pt x="418214" y="453656"/>
                  <a:pt x="419275" y="535318"/>
                  <a:pt x="425302" y="616688"/>
                </a:cubicBezTo>
                <a:cubicBezTo>
                  <a:pt x="426382" y="631261"/>
                  <a:pt x="433069" y="644889"/>
                  <a:pt x="435935" y="659219"/>
                </a:cubicBezTo>
                <a:cubicBezTo>
                  <a:pt x="439235" y="675717"/>
                  <a:pt x="447937" y="743930"/>
                  <a:pt x="457200" y="765544"/>
                </a:cubicBezTo>
                <a:cubicBezTo>
                  <a:pt x="462234" y="777290"/>
                  <a:pt x="471037" y="787043"/>
                  <a:pt x="478465" y="797442"/>
                </a:cubicBezTo>
                <a:cubicBezTo>
                  <a:pt x="514432" y="847796"/>
                  <a:pt x="498213" y="831872"/>
                  <a:pt x="542260" y="861237"/>
                </a:cubicBezTo>
                <a:cubicBezTo>
                  <a:pt x="558052" y="884925"/>
                  <a:pt x="563144" y="897083"/>
                  <a:pt x="584791" y="914400"/>
                </a:cubicBezTo>
                <a:cubicBezTo>
                  <a:pt x="668916" y="981700"/>
                  <a:pt x="554484" y="877790"/>
                  <a:pt x="659218" y="967563"/>
                </a:cubicBezTo>
                <a:cubicBezTo>
                  <a:pt x="670635" y="977349"/>
                  <a:pt x="679564" y="989835"/>
                  <a:pt x="691116" y="999461"/>
                </a:cubicBezTo>
                <a:cubicBezTo>
                  <a:pt x="706977" y="1012678"/>
                  <a:pt x="765800" y="1045705"/>
                  <a:pt x="776177" y="1052623"/>
                </a:cubicBezTo>
                <a:cubicBezTo>
                  <a:pt x="790922" y="1062453"/>
                  <a:pt x="804104" y="1074482"/>
                  <a:pt x="818707" y="1084521"/>
                </a:cubicBezTo>
                <a:cubicBezTo>
                  <a:pt x="860828" y="1113479"/>
                  <a:pt x="906384" y="1137649"/>
                  <a:pt x="946298" y="1169581"/>
                </a:cubicBezTo>
                <a:cubicBezTo>
                  <a:pt x="964019" y="1183758"/>
                  <a:pt x="980869" y="1199098"/>
                  <a:pt x="999460" y="1212112"/>
                </a:cubicBezTo>
                <a:cubicBezTo>
                  <a:pt x="1016390" y="1223963"/>
                  <a:pt x="1037070" y="1230400"/>
                  <a:pt x="1052623" y="1244009"/>
                </a:cubicBezTo>
                <a:cubicBezTo>
                  <a:pt x="1094116" y="1280316"/>
                  <a:pt x="1130595" y="1321982"/>
                  <a:pt x="1169581" y="1360968"/>
                </a:cubicBezTo>
                <a:cubicBezTo>
                  <a:pt x="1187302" y="1378689"/>
                  <a:pt x="1208843" y="1393278"/>
                  <a:pt x="1222744" y="1414130"/>
                </a:cubicBezTo>
                <a:cubicBezTo>
                  <a:pt x="1236921" y="1435395"/>
                  <a:pt x="1249939" y="1457480"/>
                  <a:pt x="1265274" y="1477926"/>
                </a:cubicBezTo>
                <a:cubicBezTo>
                  <a:pt x="1281883" y="1500071"/>
                  <a:pt x="1302681" y="1518962"/>
                  <a:pt x="1318437" y="1541721"/>
                </a:cubicBezTo>
                <a:cubicBezTo>
                  <a:pt x="1334702" y="1565214"/>
                  <a:pt x="1345991" y="1591814"/>
                  <a:pt x="1360967" y="1616149"/>
                </a:cubicBezTo>
                <a:cubicBezTo>
                  <a:pt x="1402124" y="1683029"/>
                  <a:pt x="1443699" y="1724955"/>
                  <a:pt x="1467293" y="1807535"/>
                </a:cubicBezTo>
                <a:cubicBezTo>
                  <a:pt x="1522778" y="2001734"/>
                  <a:pt x="1450353" y="1760103"/>
                  <a:pt x="1520456" y="1956391"/>
                </a:cubicBezTo>
                <a:cubicBezTo>
                  <a:pt x="1529134" y="1980690"/>
                  <a:pt x="1534133" y="2006158"/>
                  <a:pt x="1541721" y="2030819"/>
                </a:cubicBezTo>
                <a:cubicBezTo>
                  <a:pt x="1548313" y="2052243"/>
                  <a:pt x="1555898" y="2073349"/>
                  <a:pt x="1562986" y="2094614"/>
                </a:cubicBezTo>
                <a:cubicBezTo>
                  <a:pt x="1574948" y="2214236"/>
                  <a:pt x="1580071" y="2200395"/>
                  <a:pt x="1562986" y="2328530"/>
                </a:cubicBezTo>
                <a:cubicBezTo>
                  <a:pt x="1561505" y="2339640"/>
                  <a:pt x="1559354" y="2351676"/>
                  <a:pt x="1552353" y="2360428"/>
                </a:cubicBezTo>
                <a:cubicBezTo>
                  <a:pt x="1530435" y="2387825"/>
                  <a:pt x="1502734" y="2410047"/>
                  <a:pt x="1477925" y="2434856"/>
                </a:cubicBezTo>
                <a:lnTo>
                  <a:pt x="1414130" y="2498651"/>
                </a:lnTo>
                <a:cubicBezTo>
                  <a:pt x="1399953" y="2509284"/>
                  <a:pt x="1386020" y="2520249"/>
                  <a:pt x="1371600" y="2530549"/>
                </a:cubicBezTo>
                <a:cubicBezTo>
                  <a:pt x="1361201" y="2537977"/>
                  <a:pt x="1351132" y="2546099"/>
                  <a:pt x="1339702" y="2551814"/>
                </a:cubicBezTo>
                <a:cubicBezTo>
                  <a:pt x="1329677" y="2556826"/>
                  <a:pt x="1318437" y="2558903"/>
                  <a:pt x="1307804" y="2562447"/>
                </a:cubicBezTo>
                <a:cubicBezTo>
                  <a:pt x="1282995" y="2558903"/>
                  <a:pt x="1257152" y="2559739"/>
                  <a:pt x="1233377" y="2551814"/>
                </a:cubicBezTo>
                <a:cubicBezTo>
                  <a:pt x="1176409" y="2532824"/>
                  <a:pt x="1166748" y="2499426"/>
                  <a:pt x="1127051" y="2456121"/>
                </a:cubicBezTo>
                <a:cubicBezTo>
                  <a:pt x="1106730" y="2433952"/>
                  <a:pt x="1082043" y="2415809"/>
                  <a:pt x="1063256" y="2392326"/>
                </a:cubicBezTo>
                <a:cubicBezTo>
                  <a:pt x="1011003" y="2327009"/>
                  <a:pt x="973547" y="2249454"/>
                  <a:pt x="914400" y="2190307"/>
                </a:cubicBezTo>
                <a:cubicBezTo>
                  <a:pt x="889591" y="2165498"/>
                  <a:pt x="862805" y="2142518"/>
                  <a:pt x="839972" y="2115879"/>
                </a:cubicBezTo>
                <a:cubicBezTo>
                  <a:pt x="805212" y="2075326"/>
                  <a:pt x="781879" y="2033234"/>
                  <a:pt x="754911" y="1988288"/>
                </a:cubicBezTo>
                <a:cubicBezTo>
                  <a:pt x="743062" y="1940888"/>
                  <a:pt x="733187" y="1933734"/>
                  <a:pt x="765544" y="1881963"/>
                </a:cubicBezTo>
                <a:cubicBezTo>
                  <a:pt x="772317" y="1871127"/>
                  <a:pt x="787219" y="1868365"/>
                  <a:pt x="797442" y="1860698"/>
                </a:cubicBezTo>
                <a:cubicBezTo>
                  <a:pt x="890801" y="1790679"/>
                  <a:pt x="937146" y="1741900"/>
                  <a:pt x="1052623" y="1690577"/>
                </a:cubicBezTo>
                <a:cubicBezTo>
                  <a:pt x="1162200" y="1641876"/>
                  <a:pt x="1295549" y="1580341"/>
                  <a:pt x="1403498" y="1552354"/>
                </a:cubicBezTo>
                <a:lnTo>
                  <a:pt x="1690577" y="1477926"/>
                </a:lnTo>
                <a:cubicBezTo>
                  <a:pt x="1733042" y="1467037"/>
                  <a:pt x="1776578" y="1459891"/>
                  <a:pt x="1818167" y="1446028"/>
                </a:cubicBezTo>
                <a:lnTo>
                  <a:pt x="1913860" y="1414130"/>
                </a:lnTo>
                <a:cubicBezTo>
                  <a:pt x="2157575" y="1443376"/>
                  <a:pt x="2137923" y="1379318"/>
                  <a:pt x="2232837" y="1509823"/>
                </a:cubicBezTo>
                <a:cubicBezTo>
                  <a:pt x="2244992" y="1526536"/>
                  <a:pt x="2254839" y="1544843"/>
                  <a:pt x="2264735" y="1562986"/>
                </a:cubicBezTo>
                <a:cubicBezTo>
                  <a:pt x="2303522" y="1634095"/>
                  <a:pt x="2313927" y="1666045"/>
                  <a:pt x="2339163" y="1754372"/>
                </a:cubicBezTo>
                <a:lnTo>
                  <a:pt x="2381693" y="1903228"/>
                </a:lnTo>
                <a:cubicBezTo>
                  <a:pt x="2384314" y="1921573"/>
                  <a:pt x="2402958" y="2048985"/>
                  <a:pt x="2402958" y="2062716"/>
                </a:cubicBezTo>
                <a:cubicBezTo>
                  <a:pt x="2402958" y="2186813"/>
                  <a:pt x="2400580" y="2311034"/>
                  <a:pt x="2392325" y="2434856"/>
                </a:cubicBezTo>
                <a:cubicBezTo>
                  <a:pt x="2387755" y="2503406"/>
                  <a:pt x="2356925" y="2582381"/>
                  <a:pt x="2339163" y="2647507"/>
                </a:cubicBezTo>
                <a:cubicBezTo>
                  <a:pt x="2302077" y="2783491"/>
                  <a:pt x="2287263" y="2894245"/>
                  <a:pt x="2222204" y="3030279"/>
                </a:cubicBezTo>
                <a:cubicBezTo>
                  <a:pt x="2183218" y="3111795"/>
                  <a:pt x="2143721" y="3193069"/>
                  <a:pt x="2105246" y="3274828"/>
                </a:cubicBezTo>
                <a:cubicBezTo>
                  <a:pt x="2097637" y="3290998"/>
                  <a:pt x="2013914" y="3480121"/>
                  <a:pt x="1998921" y="3498112"/>
                </a:cubicBezTo>
                <a:cubicBezTo>
                  <a:pt x="1981200" y="3519377"/>
                  <a:pt x="1964378" y="3541425"/>
                  <a:pt x="1945758" y="3561907"/>
                </a:cubicBezTo>
                <a:cubicBezTo>
                  <a:pt x="1901247" y="3610869"/>
                  <a:pt x="1852353" y="3652531"/>
                  <a:pt x="1796902" y="3689498"/>
                </a:cubicBezTo>
                <a:cubicBezTo>
                  <a:pt x="1755679" y="3716980"/>
                  <a:pt x="1777127" y="3706722"/>
                  <a:pt x="1733107" y="3721395"/>
                </a:cubicBezTo>
                <a:cubicBezTo>
                  <a:pt x="1701209" y="3717851"/>
                  <a:pt x="1667213" y="3722682"/>
                  <a:pt x="1637414" y="3710763"/>
                </a:cubicBezTo>
                <a:cubicBezTo>
                  <a:pt x="1602568" y="3696825"/>
                  <a:pt x="1571190" y="3650638"/>
                  <a:pt x="1541721" y="3625702"/>
                </a:cubicBezTo>
                <a:cubicBezTo>
                  <a:pt x="1507073" y="3596384"/>
                  <a:pt x="1467488" y="3572736"/>
                  <a:pt x="1435395" y="3540642"/>
                </a:cubicBezTo>
                <a:cubicBezTo>
                  <a:pt x="1424763" y="3530009"/>
                  <a:pt x="1413124" y="3520295"/>
                  <a:pt x="1403498" y="3508744"/>
                </a:cubicBezTo>
                <a:cubicBezTo>
                  <a:pt x="1336430" y="3428263"/>
                  <a:pt x="1422836" y="3517453"/>
                  <a:pt x="1360967" y="3455581"/>
                </a:cubicBezTo>
                <a:cubicBezTo>
                  <a:pt x="1293850" y="3489141"/>
                  <a:pt x="1333374" y="3457605"/>
                  <a:pt x="1297172" y="3530009"/>
                </a:cubicBezTo>
                <a:cubicBezTo>
                  <a:pt x="1287930" y="3548493"/>
                  <a:pt x="1273826" y="3564358"/>
                  <a:pt x="1265274" y="3583172"/>
                </a:cubicBezTo>
                <a:cubicBezTo>
                  <a:pt x="1255998" y="3603578"/>
                  <a:pt x="1250601" y="3625544"/>
                  <a:pt x="1244009" y="3646968"/>
                </a:cubicBezTo>
                <a:cubicBezTo>
                  <a:pt x="1209706" y="3758454"/>
                  <a:pt x="1233485" y="3689064"/>
                  <a:pt x="1201479" y="3817088"/>
                </a:cubicBezTo>
                <a:cubicBezTo>
                  <a:pt x="1195221" y="3842120"/>
                  <a:pt x="1187302" y="3866707"/>
                  <a:pt x="1180214" y="3891516"/>
                </a:cubicBezTo>
                <a:cubicBezTo>
                  <a:pt x="1165622" y="4022842"/>
                  <a:pt x="1156789" y="4057152"/>
                  <a:pt x="1180214" y="4221126"/>
                </a:cubicBezTo>
                <a:cubicBezTo>
                  <a:pt x="1183717" y="4245645"/>
                  <a:pt x="1241733" y="4331934"/>
                  <a:pt x="1254642" y="4348716"/>
                </a:cubicBezTo>
                <a:cubicBezTo>
                  <a:pt x="1273611" y="4373375"/>
                  <a:pt x="1342221" y="4452804"/>
                  <a:pt x="1371600" y="4476307"/>
                </a:cubicBezTo>
                <a:cubicBezTo>
                  <a:pt x="1387737" y="4489217"/>
                  <a:pt x="1406620" y="4498309"/>
                  <a:pt x="1424763" y="4508205"/>
                </a:cubicBezTo>
                <a:cubicBezTo>
                  <a:pt x="1445635" y="4519590"/>
                  <a:pt x="1466168" y="4532106"/>
                  <a:pt x="1488558" y="4540102"/>
                </a:cubicBezTo>
                <a:cubicBezTo>
                  <a:pt x="1540451" y="4558635"/>
                  <a:pt x="1593974" y="4564791"/>
                  <a:pt x="1648046" y="4572000"/>
                </a:cubicBezTo>
                <a:cubicBezTo>
                  <a:pt x="1854162" y="4599482"/>
                  <a:pt x="1620459" y="4566541"/>
                  <a:pt x="1807535" y="4593265"/>
                </a:cubicBezTo>
                <a:cubicBezTo>
                  <a:pt x="1864242" y="4586177"/>
                  <a:pt x="1921869" y="4584397"/>
                  <a:pt x="1977656" y="4572000"/>
                </a:cubicBezTo>
                <a:cubicBezTo>
                  <a:pt x="2049898" y="4555946"/>
                  <a:pt x="2190307" y="4508205"/>
                  <a:pt x="2190307" y="4508205"/>
                </a:cubicBezTo>
                <a:cubicBezTo>
                  <a:pt x="2218660" y="4490484"/>
                  <a:pt x="2246225" y="4471434"/>
                  <a:pt x="2275367" y="4455042"/>
                </a:cubicBezTo>
                <a:cubicBezTo>
                  <a:pt x="2338215" y="4419690"/>
                  <a:pt x="2354647" y="4414824"/>
                  <a:pt x="2413591" y="4391247"/>
                </a:cubicBezTo>
                <a:cubicBezTo>
                  <a:pt x="2427768" y="4377070"/>
                  <a:pt x="2445000" y="4365398"/>
                  <a:pt x="2456121" y="4348716"/>
                </a:cubicBezTo>
                <a:cubicBezTo>
                  <a:pt x="2473705" y="4322340"/>
                  <a:pt x="2498651" y="4263656"/>
                  <a:pt x="2498651" y="4263656"/>
                </a:cubicBezTo>
                <a:cubicBezTo>
                  <a:pt x="2502810" y="4238700"/>
                  <a:pt x="2520529" y="4184678"/>
                  <a:pt x="2498651" y="4157330"/>
                </a:cubicBezTo>
                <a:cubicBezTo>
                  <a:pt x="2491650" y="4148578"/>
                  <a:pt x="2477530" y="4149777"/>
                  <a:pt x="2466753" y="4146698"/>
                </a:cubicBezTo>
                <a:cubicBezTo>
                  <a:pt x="2452702" y="4142684"/>
                  <a:pt x="2438819" y="4136760"/>
                  <a:pt x="2424223" y="4136065"/>
                </a:cubicBezTo>
                <a:cubicBezTo>
                  <a:pt x="2289650" y="4129657"/>
                  <a:pt x="2154865" y="4128977"/>
                  <a:pt x="2020186" y="4125433"/>
                </a:cubicBezTo>
                <a:lnTo>
                  <a:pt x="1945758" y="4114800"/>
                </a:lnTo>
                <a:cubicBezTo>
                  <a:pt x="1917435" y="4111024"/>
                  <a:pt x="1888173" y="4112018"/>
                  <a:pt x="1860698" y="4104168"/>
                </a:cubicBezTo>
                <a:cubicBezTo>
                  <a:pt x="1837837" y="4097636"/>
                  <a:pt x="1818546" y="4082108"/>
                  <a:pt x="1796902" y="4072270"/>
                </a:cubicBezTo>
                <a:cubicBezTo>
                  <a:pt x="1779527" y="4064372"/>
                  <a:pt x="1761460" y="4058093"/>
                  <a:pt x="1743739" y="4051005"/>
                </a:cubicBezTo>
                <a:lnTo>
                  <a:pt x="1648046" y="3976577"/>
                </a:lnTo>
                <a:cubicBezTo>
                  <a:pt x="1630202" y="3962556"/>
                  <a:pt x="1607472" y="3952929"/>
                  <a:pt x="1594884" y="3934047"/>
                </a:cubicBezTo>
                <a:cubicBezTo>
                  <a:pt x="1580707" y="3912782"/>
                  <a:pt x="1565231" y="3892327"/>
                  <a:pt x="1552353" y="3870251"/>
                </a:cubicBezTo>
                <a:cubicBezTo>
                  <a:pt x="1534298" y="3839300"/>
                  <a:pt x="1500402" y="3763612"/>
                  <a:pt x="1488558" y="3732028"/>
                </a:cubicBezTo>
                <a:cubicBezTo>
                  <a:pt x="1476752" y="3700546"/>
                  <a:pt x="1467293" y="3668233"/>
                  <a:pt x="1456660" y="3636335"/>
                </a:cubicBezTo>
                <a:cubicBezTo>
                  <a:pt x="1429415" y="3459243"/>
                  <a:pt x="1421277" y="3441281"/>
                  <a:pt x="1424763" y="3221665"/>
                </a:cubicBezTo>
                <a:cubicBezTo>
                  <a:pt x="1426847" y="3090355"/>
                  <a:pt x="1431526" y="2958784"/>
                  <a:pt x="1446028" y="2828261"/>
                </a:cubicBezTo>
                <a:cubicBezTo>
                  <a:pt x="1453826" y="2758080"/>
                  <a:pt x="1519016" y="2680844"/>
                  <a:pt x="1562986" y="2636874"/>
                </a:cubicBezTo>
                <a:cubicBezTo>
                  <a:pt x="1626553" y="2573307"/>
                  <a:pt x="1579722" y="2608969"/>
                  <a:pt x="1658679" y="2573079"/>
                </a:cubicBezTo>
                <a:cubicBezTo>
                  <a:pt x="1680323" y="2563241"/>
                  <a:pt x="1700284" y="2549716"/>
                  <a:pt x="1722474" y="2541181"/>
                </a:cubicBezTo>
                <a:cubicBezTo>
                  <a:pt x="1746556" y="2531919"/>
                  <a:pt x="1771786" y="2525826"/>
                  <a:pt x="1796902" y="2519916"/>
                </a:cubicBezTo>
                <a:cubicBezTo>
                  <a:pt x="1832085" y="2511638"/>
                  <a:pt x="1867526" y="2504288"/>
                  <a:pt x="1903228" y="2498651"/>
                </a:cubicBezTo>
                <a:cubicBezTo>
                  <a:pt x="1954668" y="2490529"/>
                  <a:pt x="2082188" y="2481080"/>
                  <a:pt x="2126511" y="2477386"/>
                </a:cubicBezTo>
                <a:cubicBezTo>
                  <a:pt x="2264734" y="2488019"/>
                  <a:pt x="2403211" y="2495757"/>
                  <a:pt x="2541181" y="2509284"/>
                </a:cubicBezTo>
                <a:cubicBezTo>
                  <a:pt x="2599966" y="2515047"/>
                  <a:pt x="2717845" y="2536683"/>
                  <a:pt x="2775098" y="2562447"/>
                </a:cubicBezTo>
                <a:cubicBezTo>
                  <a:pt x="2812789" y="2579408"/>
                  <a:pt x="2847364" y="2602826"/>
                  <a:pt x="2881423" y="2626242"/>
                </a:cubicBezTo>
                <a:cubicBezTo>
                  <a:pt x="2929082" y="2659008"/>
                  <a:pt x="2955448" y="2686423"/>
                  <a:pt x="2987749" y="2732568"/>
                </a:cubicBezTo>
                <a:cubicBezTo>
                  <a:pt x="2999600" y="2749498"/>
                  <a:pt x="3011095" y="2766917"/>
                  <a:pt x="3019646" y="2785730"/>
                </a:cubicBezTo>
                <a:cubicBezTo>
                  <a:pt x="3041816" y="2834504"/>
                  <a:pt x="3042912" y="2861533"/>
                  <a:pt x="3051544" y="2913321"/>
                </a:cubicBezTo>
                <a:cubicBezTo>
                  <a:pt x="3044456" y="3125972"/>
                  <a:pt x="3048450" y="3339282"/>
                  <a:pt x="3030279" y="3551274"/>
                </a:cubicBezTo>
                <a:cubicBezTo>
                  <a:pt x="3023352" y="3632085"/>
                  <a:pt x="2985417" y="3655489"/>
                  <a:pt x="2945218" y="3710763"/>
                </a:cubicBezTo>
                <a:cubicBezTo>
                  <a:pt x="2930186" y="3731432"/>
                  <a:pt x="2917720" y="3753889"/>
                  <a:pt x="2902688" y="3774558"/>
                </a:cubicBezTo>
                <a:cubicBezTo>
                  <a:pt x="2841128" y="3859203"/>
                  <a:pt x="2827819" y="3854678"/>
                  <a:pt x="2721935" y="3944679"/>
                </a:cubicBezTo>
                <a:cubicBezTo>
                  <a:pt x="2678584" y="3981527"/>
                  <a:pt x="2623501" y="4033138"/>
                  <a:pt x="2573079" y="4061637"/>
                </a:cubicBezTo>
                <a:cubicBezTo>
                  <a:pt x="2517885" y="4092834"/>
                  <a:pt x="2456721" y="4113096"/>
                  <a:pt x="2402958" y="4146698"/>
                </a:cubicBezTo>
                <a:cubicBezTo>
                  <a:pt x="2374605" y="4164419"/>
                  <a:pt x="2348197" y="4185721"/>
                  <a:pt x="2317898" y="4199861"/>
                </a:cubicBezTo>
                <a:cubicBezTo>
                  <a:pt x="2290406" y="4212691"/>
                  <a:pt x="2169429" y="4237579"/>
                  <a:pt x="2147777" y="4242391"/>
                </a:cubicBezTo>
                <a:cubicBezTo>
                  <a:pt x="2087526" y="4235303"/>
                  <a:pt x="2025131" y="4238559"/>
                  <a:pt x="1967023" y="4221126"/>
                </a:cubicBezTo>
                <a:cubicBezTo>
                  <a:pt x="1950049" y="4216034"/>
                  <a:pt x="1945287" y="4193113"/>
                  <a:pt x="1935125" y="4178595"/>
                </a:cubicBezTo>
                <a:cubicBezTo>
                  <a:pt x="1920373" y="4157521"/>
                  <a:pt x="1874013" y="4088267"/>
                  <a:pt x="1860698" y="4061637"/>
                </a:cubicBezTo>
                <a:cubicBezTo>
                  <a:pt x="1848627" y="4037495"/>
                  <a:pt x="1837336" y="4012816"/>
                  <a:pt x="1828800" y="3987209"/>
                </a:cubicBezTo>
                <a:cubicBezTo>
                  <a:pt x="1808940" y="3927629"/>
                  <a:pt x="1775637" y="3806456"/>
                  <a:pt x="1775637" y="3806456"/>
                </a:cubicBezTo>
                <a:cubicBezTo>
                  <a:pt x="1782725" y="3714307"/>
                  <a:pt x="1782185" y="3621251"/>
                  <a:pt x="1796902" y="3530009"/>
                </a:cubicBezTo>
                <a:cubicBezTo>
                  <a:pt x="1800193" y="3509607"/>
                  <a:pt x="1818904" y="3494989"/>
                  <a:pt x="1828800" y="3476847"/>
                </a:cubicBezTo>
                <a:cubicBezTo>
                  <a:pt x="1840794" y="3454858"/>
                  <a:pt x="1873800" y="3381033"/>
                  <a:pt x="1892595" y="3359888"/>
                </a:cubicBezTo>
                <a:cubicBezTo>
                  <a:pt x="1907672" y="3342926"/>
                  <a:pt x="1929711" y="3333405"/>
                  <a:pt x="1945758" y="3317358"/>
                </a:cubicBezTo>
                <a:cubicBezTo>
                  <a:pt x="1961805" y="3301311"/>
                  <a:pt x="1973211" y="3281157"/>
                  <a:pt x="1988288" y="3264195"/>
                </a:cubicBezTo>
                <a:cubicBezTo>
                  <a:pt x="2001608" y="3249210"/>
                  <a:pt x="2017616" y="3236753"/>
                  <a:pt x="2030818" y="3221665"/>
                </a:cubicBezTo>
                <a:cubicBezTo>
                  <a:pt x="2042487" y="3208329"/>
                  <a:pt x="2051047" y="3192471"/>
                  <a:pt x="2062716" y="3179135"/>
                </a:cubicBezTo>
                <a:cubicBezTo>
                  <a:pt x="2131975" y="3099983"/>
                  <a:pt x="2108190" y="3162616"/>
                  <a:pt x="2179674" y="3019647"/>
                </a:cubicBezTo>
                <a:cubicBezTo>
                  <a:pt x="2190307" y="2998382"/>
                  <a:pt x="2203037" y="2978042"/>
                  <a:pt x="2211572" y="2955851"/>
                </a:cubicBezTo>
                <a:cubicBezTo>
                  <a:pt x="2220834" y="2931769"/>
                  <a:pt x="2226324" y="2906390"/>
                  <a:pt x="2232837" y="2881423"/>
                </a:cubicBezTo>
                <a:cubicBezTo>
                  <a:pt x="2247592" y="2824864"/>
                  <a:pt x="2261190" y="2768009"/>
                  <a:pt x="2275367" y="2711302"/>
                </a:cubicBezTo>
                <a:lnTo>
                  <a:pt x="2296632" y="2626242"/>
                </a:lnTo>
                <a:cubicBezTo>
                  <a:pt x="2302609" y="2542573"/>
                  <a:pt x="2317238" y="2464117"/>
                  <a:pt x="2296632" y="2381693"/>
                </a:cubicBezTo>
                <a:cubicBezTo>
                  <a:pt x="2290770" y="2358244"/>
                  <a:pt x="2250600" y="2325299"/>
                  <a:pt x="2232837" y="2317898"/>
                </a:cubicBezTo>
                <a:cubicBezTo>
                  <a:pt x="2205859" y="2306657"/>
                  <a:pt x="2147777" y="2296633"/>
                  <a:pt x="2147777" y="2296633"/>
                </a:cubicBezTo>
                <a:cubicBezTo>
                  <a:pt x="2100216" y="2299275"/>
                  <a:pt x="1942711" y="2303622"/>
                  <a:pt x="1871330" y="2317898"/>
                </a:cubicBezTo>
                <a:cubicBezTo>
                  <a:pt x="1805262" y="2331112"/>
                  <a:pt x="1777078" y="2349315"/>
                  <a:pt x="1711842" y="2371061"/>
                </a:cubicBezTo>
                <a:cubicBezTo>
                  <a:pt x="1687364" y="2379220"/>
                  <a:pt x="1661713" y="2383648"/>
                  <a:pt x="1637414" y="2392326"/>
                </a:cubicBezTo>
                <a:cubicBezTo>
                  <a:pt x="1614514" y="2400504"/>
                  <a:pt x="1522492" y="2441293"/>
                  <a:pt x="1499191" y="2456121"/>
                </a:cubicBezTo>
                <a:cubicBezTo>
                  <a:pt x="1477054" y="2470208"/>
                  <a:pt x="1433737" y="2507674"/>
                  <a:pt x="1414130" y="2530549"/>
                </a:cubicBezTo>
                <a:cubicBezTo>
                  <a:pt x="1402597" y="2544004"/>
                  <a:pt x="1393765" y="2559624"/>
                  <a:pt x="1382232" y="2573079"/>
                </a:cubicBezTo>
                <a:cubicBezTo>
                  <a:pt x="1372446" y="2584496"/>
                  <a:pt x="1358676" y="2592466"/>
                  <a:pt x="1350335" y="2604977"/>
                </a:cubicBezTo>
                <a:cubicBezTo>
                  <a:pt x="1337147" y="2624759"/>
                  <a:pt x="1330835" y="2648485"/>
                  <a:pt x="1318437" y="2668772"/>
                </a:cubicBezTo>
                <a:cubicBezTo>
                  <a:pt x="1256736" y="2769737"/>
                  <a:pt x="1239067" y="2785781"/>
                  <a:pt x="1180214" y="2870791"/>
                </a:cubicBezTo>
                <a:cubicBezTo>
                  <a:pt x="1165666" y="2891804"/>
                  <a:pt x="1149114" y="2911727"/>
                  <a:pt x="1137684" y="2934586"/>
                </a:cubicBezTo>
                <a:lnTo>
                  <a:pt x="1063256" y="3083442"/>
                </a:lnTo>
                <a:cubicBezTo>
                  <a:pt x="1052623" y="3104707"/>
                  <a:pt x="1038876" y="3124682"/>
                  <a:pt x="1031358" y="3147237"/>
                </a:cubicBezTo>
                <a:lnTo>
                  <a:pt x="1010093" y="3211033"/>
                </a:lnTo>
                <a:cubicBezTo>
                  <a:pt x="1024270" y="3285461"/>
                  <a:pt x="1028664" y="3362438"/>
                  <a:pt x="1052623" y="3434316"/>
                </a:cubicBezTo>
                <a:cubicBezTo>
                  <a:pt x="1061377" y="3460577"/>
                  <a:pt x="1086212" y="3478538"/>
                  <a:pt x="1105786" y="3498112"/>
                </a:cubicBezTo>
                <a:cubicBezTo>
                  <a:pt x="1159125" y="3551451"/>
                  <a:pt x="1174331" y="3550862"/>
                  <a:pt x="1233377" y="3593805"/>
                </a:cubicBezTo>
                <a:cubicBezTo>
                  <a:pt x="1373277" y="3695551"/>
                  <a:pt x="1196316" y="3572183"/>
                  <a:pt x="1339702" y="3689498"/>
                </a:cubicBezTo>
                <a:cubicBezTo>
                  <a:pt x="1427893" y="3761654"/>
                  <a:pt x="1430802" y="3718012"/>
                  <a:pt x="1531088" y="3838354"/>
                </a:cubicBezTo>
                <a:cubicBezTo>
                  <a:pt x="1548809" y="3859619"/>
                  <a:pt x="1564678" y="3882576"/>
                  <a:pt x="1584251" y="3902149"/>
                </a:cubicBezTo>
                <a:cubicBezTo>
                  <a:pt x="1603824" y="3921722"/>
                  <a:pt x="1627564" y="3936692"/>
                  <a:pt x="1648046" y="3955312"/>
                </a:cubicBezTo>
                <a:cubicBezTo>
                  <a:pt x="1666590" y="3972170"/>
                  <a:pt x="1683488" y="3990753"/>
                  <a:pt x="1701209" y="4008474"/>
                </a:cubicBezTo>
                <a:cubicBezTo>
                  <a:pt x="1722474" y="4051004"/>
                  <a:pt x="1747344" y="4091916"/>
                  <a:pt x="1765004" y="4136065"/>
                </a:cubicBezTo>
                <a:cubicBezTo>
                  <a:pt x="1815860" y="4263203"/>
                  <a:pt x="1795464" y="4206178"/>
                  <a:pt x="1828800" y="4306186"/>
                </a:cubicBezTo>
                <a:cubicBezTo>
                  <a:pt x="1832344" y="4327451"/>
                  <a:pt x="1839432" y="4348423"/>
                  <a:pt x="1839432" y="4369981"/>
                </a:cubicBezTo>
                <a:cubicBezTo>
                  <a:pt x="1839432" y="4494078"/>
                  <a:pt x="1837856" y="4618355"/>
                  <a:pt x="1828800" y="4742121"/>
                </a:cubicBezTo>
                <a:cubicBezTo>
                  <a:pt x="1827164" y="4764477"/>
                  <a:pt x="1813976" y="4784446"/>
                  <a:pt x="1807535" y="4805916"/>
                </a:cubicBezTo>
                <a:cubicBezTo>
                  <a:pt x="1799907" y="4831343"/>
                  <a:pt x="1796009" y="4870606"/>
                  <a:pt x="1775637" y="4890977"/>
                </a:cubicBezTo>
                <a:cubicBezTo>
                  <a:pt x="1767712" y="4898902"/>
                  <a:pt x="1754372" y="4898065"/>
                  <a:pt x="1743739" y="4901609"/>
                </a:cubicBezTo>
                <a:cubicBezTo>
                  <a:pt x="1718930" y="4894521"/>
                  <a:pt x="1692389" y="4891883"/>
                  <a:pt x="1669311" y="4880344"/>
                </a:cubicBezTo>
                <a:cubicBezTo>
                  <a:pt x="1551455" y="4821417"/>
                  <a:pt x="1753634" y="4867818"/>
                  <a:pt x="1573618" y="4837814"/>
                </a:cubicBezTo>
                <a:cubicBezTo>
                  <a:pt x="1552353" y="4827181"/>
                  <a:pt x="1532888" y="4811682"/>
                  <a:pt x="1509823" y="4805916"/>
                </a:cubicBezTo>
                <a:cubicBezTo>
                  <a:pt x="1426040" y="4784970"/>
                  <a:pt x="1285736" y="4779636"/>
                  <a:pt x="1201479" y="4774019"/>
                </a:cubicBezTo>
                <a:cubicBezTo>
                  <a:pt x="1176670" y="4770475"/>
                  <a:pt x="1151941" y="4766314"/>
                  <a:pt x="1127051" y="4763386"/>
                </a:cubicBezTo>
                <a:cubicBezTo>
                  <a:pt x="1095140" y="4759632"/>
                  <a:pt x="1027592" y="4761503"/>
                  <a:pt x="988828" y="4742121"/>
                </a:cubicBezTo>
                <a:cubicBezTo>
                  <a:pt x="977398" y="4736406"/>
                  <a:pt x="967563" y="4727944"/>
                  <a:pt x="956930" y="4720856"/>
                </a:cubicBezTo>
                <a:cubicBezTo>
                  <a:pt x="925989" y="4674444"/>
                  <a:pt x="907331" y="4655949"/>
                  <a:pt x="893135" y="4603898"/>
                </a:cubicBezTo>
                <a:cubicBezTo>
                  <a:pt x="841294" y="4413815"/>
                  <a:pt x="948983" y="4714860"/>
                  <a:pt x="850604" y="4433777"/>
                </a:cubicBezTo>
                <a:cubicBezTo>
                  <a:pt x="837994" y="4397748"/>
                  <a:pt x="820145" y="4363664"/>
                  <a:pt x="808074" y="4327451"/>
                </a:cubicBezTo>
                <a:cubicBezTo>
                  <a:pt x="790699" y="4275325"/>
                  <a:pt x="787425" y="4239843"/>
                  <a:pt x="776177" y="4189228"/>
                </a:cubicBezTo>
                <a:cubicBezTo>
                  <a:pt x="746132" y="4054023"/>
                  <a:pt x="786996" y="4253956"/>
                  <a:pt x="754911" y="4093535"/>
                </a:cubicBezTo>
                <a:cubicBezTo>
                  <a:pt x="758455" y="4068726"/>
                  <a:pt x="755366" y="4042008"/>
                  <a:pt x="765544" y="4019107"/>
                </a:cubicBezTo>
                <a:cubicBezTo>
                  <a:pt x="770734" y="4007430"/>
                  <a:pt x="787625" y="4006023"/>
                  <a:pt x="797442" y="3997842"/>
                </a:cubicBezTo>
                <a:cubicBezTo>
                  <a:pt x="923596" y="3892713"/>
                  <a:pt x="619279" y="4100356"/>
                  <a:pt x="956930" y="3880884"/>
                </a:cubicBezTo>
                <a:cubicBezTo>
                  <a:pt x="1023642" y="3837521"/>
                  <a:pt x="1101615" y="3791709"/>
                  <a:pt x="1169581" y="3753293"/>
                </a:cubicBezTo>
                <a:cubicBezTo>
                  <a:pt x="1208241" y="3731441"/>
                  <a:pt x="1246111" y="3707874"/>
                  <a:pt x="1286539" y="3689498"/>
                </a:cubicBezTo>
                <a:cubicBezTo>
                  <a:pt x="1364511" y="3654056"/>
                  <a:pt x="1438419" y="3607783"/>
                  <a:pt x="1520456" y="3583172"/>
                </a:cubicBezTo>
                <a:cubicBezTo>
                  <a:pt x="1591340" y="3561907"/>
                  <a:pt x="1659674" y="3528556"/>
                  <a:pt x="1733107" y="3519377"/>
                </a:cubicBezTo>
                <a:lnTo>
                  <a:pt x="1903228" y="3498112"/>
                </a:lnTo>
                <a:cubicBezTo>
                  <a:pt x="1970694" y="3504245"/>
                  <a:pt x="2024169" y="3500103"/>
                  <a:pt x="2083981" y="3530009"/>
                </a:cubicBezTo>
                <a:cubicBezTo>
                  <a:pt x="2113532" y="3544785"/>
                  <a:pt x="2195250" y="3624957"/>
                  <a:pt x="2200939" y="3636335"/>
                </a:cubicBezTo>
                <a:cubicBezTo>
                  <a:pt x="2211572" y="3657600"/>
                  <a:pt x="2219368" y="3680538"/>
                  <a:pt x="2232837" y="3700130"/>
                </a:cubicBezTo>
                <a:cubicBezTo>
                  <a:pt x="2258551" y="3737531"/>
                  <a:pt x="2297600" y="3765860"/>
                  <a:pt x="2317898" y="3806456"/>
                </a:cubicBezTo>
                <a:cubicBezTo>
                  <a:pt x="2339163" y="3848986"/>
                  <a:pt x="2366656" y="3888937"/>
                  <a:pt x="2381693" y="3934047"/>
                </a:cubicBezTo>
                <a:cubicBezTo>
                  <a:pt x="2388781" y="3955312"/>
                  <a:pt x="2394128" y="3977239"/>
                  <a:pt x="2402958" y="3997842"/>
                </a:cubicBezTo>
                <a:cubicBezTo>
                  <a:pt x="2415445" y="4026979"/>
                  <a:pt x="2437799" y="4052149"/>
                  <a:pt x="2445488" y="4082902"/>
                </a:cubicBezTo>
                <a:cubicBezTo>
                  <a:pt x="2478729" y="4215865"/>
                  <a:pt x="2436246" y="4050553"/>
                  <a:pt x="2466753" y="4157330"/>
                </a:cubicBezTo>
                <a:cubicBezTo>
                  <a:pt x="2477353" y="4194430"/>
                  <a:pt x="2475056" y="4209359"/>
                  <a:pt x="2498651" y="4242391"/>
                </a:cubicBezTo>
                <a:cubicBezTo>
                  <a:pt x="2507391" y="4254627"/>
                  <a:pt x="2519916" y="4263656"/>
                  <a:pt x="2530549" y="4274288"/>
                </a:cubicBezTo>
                <a:cubicBezTo>
                  <a:pt x="2537637" y="4288465"/>
                  <a:pt x="2543022" y="4303631"/>
                  <a:pt x="2551814" y="4316819"/>
                </a:cubicBezTo>
                <a:cubicBezTo>
                  <a:pt x="2602222" y="4392431"/>
                  <a:pt x="2621908" y="4418416"/>
                  <a:pt x="2700670" y="4465674"/>
                </a:cubicBezTo>
                <a:cubicBezTo>
                  <a:pt x="2718391" y="4476307"/>
                  <a:pt x="2736307" y="4486619"/>
                  <a:pt x="2753832" y="4497572"/>
                </a:cubicBezTo>
                <a:cubicBezTo>
                  <a:pt x="2764668" y="4504345"/>
                  <a:pt x="2773490" y="4515165"/>
                  <a:pt x="2785730" y="4518837"/>
                </a:cubicBezTo>
                <a:cubicBezTo>
                  <a:pt x="2809734" y="4526038"/>
                  <a:pt x="2835349" y="4525926"/>
                  <a:pt x="2860158" y="4529470"/>
                </a:cubicBezTo>
                <a:cubicBezTo>
                  <a:pt x="2899144" y="4525926"/>
                  <a:pt x="2938729" y="4526514"/>
                  <a:pt x="2977116" y="4518837"/>
                </a:cubicBezTo>
                <a:cubicBezTo>
                  <a:pt x="2992658" y="4515729"/>
                  <a:pt x="3005078" y="4503816"/>
                  <a:pt x="3019646" y="4497572"/>
                </a:cubicBezTo>
                <a:cubicBezTo>
                  <a:pt x="3029948" y="4493157"/>
                  <a:pt x="3040911" y="4490484"/>
                  <a:pt x="3051544" y="4486940"/>
                </a:cubicBezTo>
                <a:lnTo>
                  <a:pt x="3115339" y="4444409"/>
                </a:lnTo>
                <a:cubicBezTo>
                  <a:pt x="3125972" y="4437321"/>
                  <a:pt x="3136279" y="4429719"/>
                  <a:pt x="3147237" y="4423144"/>
                </a:cubicBezTo>
                <a:lnTo>
                  <a:pt x="3200400" y="4391247"/>
                </a:lnTo>
                <a:cubicBezTo>
                  <a:pt x="3277304" y="4288708"/>
                  <a:pt x="3178263" y="4413383"/>
                  <a:pt x="3285460" y="4306186"/>
                </a:cubicBezTo>
                <a:cubicBezTo>
                  <a:pt x="3305033" y="4286613"/>
                  <a:pt x="3319050" y="4261964"/>
                  <a:pt x="3338623" y="4242391"/>
                </a:cubicBezTo>
                <a:cubicBezTo>
                  <a:pt x="3358196" y="4222818"/>
                  <a:pt x="3382261" y="4208200"/>
                  <a:pt x="3402418" y="4189228"/>
                </a:cubicBezTo>
                <a:cubicBezTo>
                  <a:pt x="3442567" y="4151441"/>
                  <a:pt x="3486296" y="4116378"/>
                  <a:pt x="3519377" y="4072270"/>
                </a:cubicBezTo>
                <a:cubicBezTo>
                  <a:pt x="3550029" y="4031401"/>
                  <a:pt x="3553763" y="4022245"/>
                  <a:pt x="3593804" y="3987209"/>
                </a:cubicBezTo>
                <a:cubicBezTo>
                  <a:pt x="3607140" y="3975540"/>
                  <a:pt x="3622999" y="3966981"/>
                  <a:pt x="3636335" y="3955312"/>
                </a:cubicBezTo>
                <a:cubicBezTo>
                  <a:pt x="3685299" y="3912469"/>
                  <a:pt x="3669402" y="3923903"/>
                  <a:pt x="3700130" y="3880884"/>
                </a:cubicBezTo>
                <a:cubicBezTo>
                  <a:pt x="3704753" y="3874412"/>
                  <a:pt x="3747396" y="3819725"/>
                  <a:pt x="3753293" y="3806456"/>
                </a:cubicBezTo>
                <a:cubicBezTo>
                  <a:pt x="3774668" y="3758363"/>
                  <a:pt x="3777324" y="3729999"/>
                  <a:pt x="3785191" y="3678865"/>
                </a:cubicBezTo>
                <a:cubicBezTo>
                  <a:pt x="3789002" y="3654095"/>
                  <a:pt x="3792279" y="3629246"/>
                  <a:pt x="3795823" y="3604437"/>
                </a:cubicBezTo>
                <a:cubicBezTo>
                  <a:pt x="3789462" y="3464477"/>
                  <a:pt x="3812924" y="3415353"/>
                  <a:pt x="3763925" y="3317358"/>
                </a:cubicBezTo>
                <a:cubicBezTo>
                  <a:pt x="3758210" y="3305929"/>
                  <a:pt x="3752638" y="3293444"/>
                  <a:pt x="3742660" y="3285461"/>
                </a:cubicBezTo>
                <a:cubicBezTo>
                  <a:pt x="3733908" y="3278460"/>
                  <a:pt x="3721395" y="3278372"/>
                  <a:pt x="3710763" y="3274828"/>
                </a:cubicBezTo>
                <a:cubicBezTo>
                  <a:pt x="3696586" y="3296093"/>
                  <a:pt x="3679662" y="3315764"/>
                  <a:pt x="3668232" y="3338623"/>
                </a:cubicBezTo>
                <a:cubicBezTo>
                  <a:pt x="3656321" y="3362445"/>
                  <a:pt x="3632966" y="3455055"/>
                  <a:pt x="3625702" y="3476847"/>
                </a:cubicBezTo>
                <a:cubicBezTo>
                  <a:pt x="3616126" y="3505574"/>
                  <a:pt x="3602348" y="3532856"/>
                  <a:pt x="3593804" y="3561907"/>
                </a:cubicBezTo>
                <a:cubicBezTo>
                  <a:pt x="3584584" y="3593255"/>
                  <a:pt x="3579271" y="3625625"/>
                  <a:pt x="3572539" y="3657600"/>
                </a:cubicBezTo>
                <a:cubicBezTo>
                  <a:pt x="3565093" y="3692969"/>
                  <a:pt x="3561660" y="3729306"/>
                  <a:pt x="3551274" y="3763926"/>
                </a:cubicBezTo>
                <a:cubicBezTo>
                  <a:pt x="3540305" y="3800488"/>
                  <a:pt x="3520815" y="3834038"/>
                  <a:pt x="3508744" y="3870251"/>
                </a:cubicBezTo>
                <a:cubicBezTo>
                  <a:pt x="3495965" y="3908587"/>
                  <a:pt x="3489625" y="3948873"/>
                  <a:pt x="3476846" y="3987209"/>
                </a:cubicBezTo>
                <a:cubicBezTo>
                  <a:pt x="3468311" y="4012816"/>
                  <a:pt x="3456315" y="4037155"/>
                  <a:pt x="3444949" y="4061637"/>
                </a:cubicBezTo>
                <a:cubicBezTo>
                  <a:pt x="3410234" y="4136407"/>
                  <a:pt x="3374529" y="4210716"/>
                  <a:pt x="3338623" y="4284921"/>
                </a:cubicBezTo>
                <a:cubicBezTo>
                  <a:pt x="3321364" y="4320590"/>
                  <a:pt x="3303181" y="4355805"/>
                  <a:pt x="3285460" y="4391247"/>
                </a:cubicBezTo>
                <a:cubicBezTo>
                  <a:pt x="3259775" y="4442617"/>
                  <a:pt x="3231955" y="4502189"/>
                  <a:pt x="3200400" y="4550735"/>
                </a:cubicBezTo>
                <a:cubicBezTo>
                  <a:pt x="3169860" y="4597720"/>
                  <a:pt x="3144332" y="4649333"/>
                  <a:pt x="3104707" y="4688958"/>
                </a:cubicBezTo>
                <a:lnTo>
                  <a:pt x="3009014" y="4784651"/>
                </a:lnTo>
                <a:cubicBezTo>
                  <a:pt x="2994837" y="4798828"/>
                  <a:pt x="2985504" y="4820841"/>
                  <a:pt x="2966484" y="4827181"/>
                </a:cubicBezTo>
                <a:cubicBezTo>
                  <a:pt x="2955851" y="4830725"/>
                  <a:pt x="2945459" y="4835096"/>
                  <a:pt x="2934586" y="4837814"/>
                </a:cubicBezTo>
                <a:cubicBezTo>
                  <a:pt x="2868076" y="4854442"/>
                  <a:pt x="2832124" y="4852555"/>
                  <a:pt x="2753832" y="4859079"/>
                </a:cubicBezTo>
                <a:cubicBezTo>
                  <a:pt x="2697189" y="4871666"/>
                  <a:pt x="2671991" y="4873821"/>
                  <a:pt x="2626242" y="4890977"/>
                </a:cubicBezTo>
                <a:cubicBezTo>
                  <a:pt x="2608371" y="4897679"/>
                  <a:pt x="2590150" y="4903707"/>
                  <a:pt x="2573079" y="4912242"/>
                </a:cubicBezTo>
                <a:cubicBezTo>
                  <a:pt x="2561649" y="4917957"/>
                  <a:pt x="2552927" y="4928473"/>
                  <a:pt x="2541181" y="4933507"/>
                </a:cubicBezTo>
                <a:cubicBezTo>
                  <a:pt x="2527750" y="4939263"/>
                  <a:pt x="2512702" y="4940126"/>
                  <a:pt x="2498651" y="4944140"/>
                </a:cubicBezTo>
                <a:cubicBezTo>
                  <a:pt x="2487874" y="4947219"/>
                  <a:pt x="2477386" y="4951228"/>
                  <a:pt x="2466753" y="4954772"/>
                </a:cubicBezTo>
                <a:cubicBezTo>
                  <a:pt x="2452576" y="4968949"/>
                  <a:pt x="2441415" y="4986987"/>
                  <a:pt x="2424223" y="4997302"/>
                </a:cubicBezTo>
                <a:cubicBezTo>
                  <a:pt x="2405002" y="5008835"/>
                  <a:pt x="2380911" y="5009464"/>
                  <a:pt x="2360428" y="5018568"/>
                </a:cubicBezTo>
                <a:cubicBezTo>
                  <a:pt x="2348751" y="5023758"/>
                  <a:pt x="2340276" y="5034799"/>
                  <a:pt x="2328530" y="5039833"/>
                </a:cubicBezTo>
                <a:cubicBezTo>
                  <a:pt x="2315099" y="5045589"/>
                  <a:pt x="2300098" y="5046620"/>
                  <a:pt x="2286000" y="5050465"/>
                </a:cubicBezTo>
                <a:cubicBezTo>
                  <a:pt x="2261107" y="5057254"/>
                  <a:pt x="2236381" y="5064642"/>
                  <a:pt x="2211572" y="5071730"/>
                </a:cubicBezTo>
                <a:cubicBezTo>
                  <a:pt x="2146929" y="5114824"/>
                  <a:pt x="2215612" y="5074202"/>
                  <a:pt x="2137144" y="5103628"/>
                </a:cubicBezTo>
                <a:cubicBezTo>
                  <a:pt x="2053370" y="5135044"/>
                  <a:pt x="2138439" y="5117061"/>
                  <a:pt x="2041451" y="5146158"/>
                </a:cubicBezTo>
                <a:cubicBezTo>
                  <a:pt x="2024141" y="5151351"/>
                  <a:pt x="2006009" y="5153247"/>
                  <a:pt x="1988288" y="5156791"/>
                </a:cubicBezTo>
                <a:cubicBezTo>
                  <a:pt x="1974111" y="5163879"/>
                  <a:pt x="1960795" y="5173044"/>
                  <a:pt x="1945758" y="5178056"/>
                </a:cubicBezTo>
                <a:cubicBezTo>
                  <a:pt x="1930905" y="5183007"/>
                  <a:pt x="1839503" y="5197537"/>
                  <a:pt x="1828800" y="5199321"/>
                </a:cubicBezTo>
                <a:cubicBezTo>
                  <a:pt x="1775637" y="5195777"/>
                  <a:pt x="1721940" y="5196998"/>
                  <a:pt x="1669311" y="5188688"/>
                </a:cubicBezTo>
                <a:cubicBezTo>
                  <a:pt x="1653655" y="5186216"/>
                  <a:pt x="1641622" y="5172988"/>
                  <a:pt x="1626781" y="5167423"/>
                </a:cubicBezTo>
                <a:cubicBezTo>
                  <a:pt x="1613098" y="5162292"/>
                  <a:pt x="1598428" y="5160335"/>
                  <a:pt x="1584251" y="5156791"/>
                </a:cubicBezTo>
                <a:cubicBezTo>
                  <a:pt x="1548809" y="5135526"/>
                  <a:pt x="1517136" y="5106065"/>
                  <a:pt x="1477925" y="5092995"/>
                </a:cubicBezTo>
                <a:cubicBezTo>
                  <a:pt x="1347418" y="5049493"/>
                  <a:pt x="1476782" y="5097739"/>
                  <a:pt x="1360967" y="5039833"/>
                </a:cubicBezTo>
                <a:cubicBezTo>
                  <a:pt x="1343896" y="5031298"/>
                  <a:pt x="1324875" y="5027104"/>
                  <a:pt x="1307804" y="5018568"/>
                </a:cubicBezTo>
                <a:cubicBezTo>
                  <a:pt x="1296374" y="5012853"/>
                  <a:pt x="1287002" y="5003642"/>
                  <a:pt x="1275907" y="4997302"/>
                </a:cubicBezTo>
                <a:cubicBezTo>
                  <a:pt x="1262145" y="4989438"/>
                  <a:pt x="1245888" y="4985768"/>
                  <a:pt x="1233377" y="4976037"/>
                </a:cubicBezTo>
                <a:cubicBezTo>
                  <a:pt x="1213595" y="4960651"/>
                  <a:pt x="1180214" y="4922874"/>
                  <a:pt x="1180214" y="4922874"/>
                </a:cubicBezTo>
                <a:cubicBezTo>
                  <a:pt x="1158840" y="4816012"/>
                  <a:pt x="1173578" y="4901285"/>
                  <a:pt x="1158949" y="4720856"/>
                </a:cubicBezTo>
                <a:cubicBezTo>
                  <a:pt x="1138713" y="4471277"/>
                  <a:pt x="1153158" y="4553676"/>
                  <a:pt x="1127051" y="4423144"/>
                </a:cubicBezTo>
                <a:cubicBezTo>
                  <a:pt x="1127242" y="4419328"/>
                  <a:pt x="1126655" y="4222315"/>
                  <a:pt x="1148316" y="4157330"/>
                </a:cubicBezTo>
                <a:cubicBezTo>
                  <a:pt x="1161168" y="4118775"/>
                  <a:pt x="1188543" y="4050896"/>
                  <a:pt x="1212111" y="4008474"/>
                </a:cubicBezTo>
                <a:cubicBezTo>
                  <a:pt x="1222147" y="3990409"/>
                  <a:pt x="1230400" y="3970865"/>
                  <a:pt x="1244009" y="3955312"/>
                </a:cubicBezTo>
                <a:cubicBezTo>
                  <a:pt x="1396895" y="3780586"/>
                  <a:pt x="1310400" y="3892826"/>
                  <a:pt x="1424763" y="3785191"/>
                </a:cubicBezTo>
                <a:cubicBezTo>
                  <a:pt x="1445500" y="3765674"/>
                  <a:pt x="1589667" y="3609722"/>
                  <a:pt x="1637414" y="3593805"/>
                </a:cubicBezTo>
                <a:cubicBezTo>
                  <a:pt x="1684348" y="3578159"/>
                  <a:pt x="1659287" y="3588184"/>
                  <a:pt x="1711842" y="3561907"/>
                </a:cubicBezTo>
                <a:cubicBezTo>
                  <a:pt x="1796902" y="3568995"/>
                  <a:pt x="1882327" y="3572585"/>
                  <a:pt x="1967023" y="3583172"/>
                </a:cubicBezTo>
                <a:cubicBezTo>
                  <a:pt x="1996024" y="3586797"/>
                  <a:pt x="2023940" y="3596557"/>
                  <a:pt x="2052084" y="3604437"/>
                </a:cubicBezTo>
                <a:cubicBezTo>
                  <a:pt x="2175048" y="3638867"/>
                  <a:pt x="2215905" y="3648701"/>
                  <a:pt x="2317898" y="3689498"/>
                </a:cubicBezTo>
                <a:cubicBezTo>
                  <a:pt x="2383299" y="3715658"/>
                  <a:pt x="2408405" y="3731736"/>
                  <a:pt x="2477386" y="3753293"/>
                </a:cubicBezTo>
                <a:cubicBezTo>
                  <a:pt x="2605615" y="3793365"/>
                  <a:pt x="2567379" y="3755763"/>
                  <a:pt x="2732567" y="3838354"/>
                </a:cubicBezTo>
                <a:cubicBezTo>
                  <a:pt x="2753832" y="3848986"/>
                  <a:pt x="2774581" y="3860722"/>
                  <a:pt x="2796363" y="3870251"/>
                </a:cubicBezTo>
                <a:cubicBezTo>
                  <a:pt x="2831334" y="3885551"/>
                  <a:pt x="2872151" y="3889878"/>
                  <a:pt x="2902688" y="3912781"/>
                </a:cubicBezTo>
                <a:cubicBezTo>
                  <a:pt x="2916865" y="3923414"/>
                  <a:pt x="2929832" y="3935887"/>
                  <a:pt x="2945218" y="3944679"/>
                </a:cubicBezTo>
                <a:cubicBezTo>
                  <a:pt x="2954949" y="3950240"/>
                  <a:pt x="2966814" y="3950897"/>
                  <a:pt x="2977116" y="3955312"/>
                </a:cubicBezTo>
                <a:cubicBezTo>
                  <a:pt x="2991684" y="3961556"/>
                  <a:pt x="3005884" y="3968713"/>
                  <a:pt x="3019646" y="3976577"/>
                </a:cubicBezTo>
                <a:cubicBezTo>
                  <a:pt x="3030741" y="3982917"/>
                  <a:pt x="3039798" y="3992808"/>
                  <a:pt x="3051544" y="3997842"/>
                </a:cubicBezTo>
                <a:cubicBezTo>
                  <a:pt x="3064975" y="4003598"/>
                  <a:pt x="3080023" y="4004460"/>
                  <a:pt x="3094074" y="4008474"/>
                </a:cubicBezTo>
                <a:cubicBezTo>
                  <a:pt x="3104851" y="4011553"/>
                  <a:pt x="3115339" y="4015563"/>
                  <a:pt x="3125972" y="4019107"/>
                </a:cubicBezTo>
                <a:cubicBezTo>
                  <a:pt x="3264788" y="4012797"/>
                  <a:pt x="3330708" y="4025289"/>
                  <a:pt x="3444949" y="3987209"/>
                </a:cubicBezTo>
                <a:cubicBezTo>
                  <a:pt x="3470556" y="3978674"/>
                  <a:pt x="3494316" y="3965336"/>
                  <a:pt x="3519377" y="3955312"/>
                </a:cubicBezTo>
                <a:cubicBezTo>
                  <a:pt x="3599675" y="3923193"/>
                  <a:pt x="3711611" y="3890810"/>
                  <a:pt x="3774558" y="3838354"/>
                </a:cubicBezTo>
                <a:cubicBezTo>
                  <a:pt x="3795823" y="3820633"/>
                  <a:pt x="3816208" y="3801800"/>
                  <a:pt x="3838353" y="3785191"/>
                </a:cubicBezTo>
                <a:cubicBezTo>
                  <a:pt x="3858799" y="3769856"/>
                  <a:pt x="3882368" y="3758845"/>
                  <a:pt x="3902149" y="3742661"/>
                </a:cubicBezTo>
                <a:cubicBezTo>
                  <a:pt x="3921545" y="3726791"/>
                  <a:pt x="3936767" y="3706356"/>
                  <a:pt x="3955311" y="3689498"/>
                </a:cubicBezTo>
                <a:cubicBezTo>
                  <a:pt x="4029235" y="3622294"/>
                  <a:pt x="4007795" y="3654095"/>
                  <a:pt x="4072270" y="3583172"/>
                </a:cubicBezTo>
                <a:cubicBezTo>
                  <a:pt x="4090890" y="3562690"/>
                  <a:pt x="4105859" y="3538950"/>
                  <a:pt x="4125432" y="3519377"/>
                </a:cubicBezTo>
                <a:cubicBezTo>
                  <a:pt x="4145006" y="3499803"/>
                  <a:pt x="4169654" y="3485787"/>
                  <a:pt x="4189228" y="3466214"/>
                </a:cubicBezTo>
                <a:cubicBezTo>
                  <a:pt x="4208801" y="3446641"/>
                  <a:pt x="4223686" y="3422824"/>
                  <a:pt x="4242391" y="3402419"/>
                </a:cubicBezTo>
                <a:cubicBezTo>
                  <a:pt x="4262712" y="3380250"/>
                  <a:pt x="4287399" y="3362106"/>
                  <a:pt x="4306186" y="3338623"/>
                </a:cubicBezTo>
                <a:cubicBezTo>
                  <a:pt x="4344277" y="3291009"/>
                  <a:pt x="4375075" y="3237900"/>
                  <a:pt x="4412511" y="3189768"/>
                </a:cubicBezTo>
                <a:cubicBezTo>
                  <a:pt x="4437320" y="3157870"/>
                  <a:pt x="4464523" y="3127697"/>
                  <a:pt x="4486939" y="3094074"/>
                </a:cubicBezTo>
                <a:cubicBezTo>
                  <a:pt x="4513765" y="3053836"/>
                  <a:pt x="4499168" y="3071213"/>
                  <a:pt x="4529470" y="3040912"/>
                </a:cubicBezTo>
                <a:cubicBezTo>
                  <a:pt x="4574261" y="2906532"/>
                  <a:pt x="4499545" y="3121365"/>
                  <a:pt x="4561367" y="2977116"/>
                </a:cubicBezTo>
                <a:cubicBezTo>
                  <a:pt x="4567123" y="2963685"/>
                  <a:pt x="4567801" y="2948583"/>
                  <a:pt x="4572000" y="2934586"/>
                </a:cubicBezTo>
                <a:cubicBezTo>
                  <a:pt x="4578441" y="2913116"/>
                  <a:pt x="4585605" y="2891857"/>
                  <a:pt x="4593265" y="2870791"/>
                </a:cubicBezTo>
                <a:cubicBezTo>
                  <a:pt x="4652445" y="2708047"/>
                  <a:pt x="4573743" y="2939988"/>
                  <a:pt x="4635795" y="2753833"/>
                </a:cubicBezTo>
                <a:cubicBezTo>
                  <a:pt x="4639339" y="2711303"/>
                  <a:pt x="4641715" y="2668659"/>
                  <a:pt x="4646428" y="2626242"/>
                </a:cubicBezTo>
                <a:cubicBezTo>
                  <a:pt x="4648809" y="2604816"/>
                  <a:pt x="4657060" y="2584005"/>
                  <a:pt x="4657060" y="2562447"/>
                </a:cubicBezTo>
                <a:cubicBezTo>
                  <a:pt x="4657060" y="2495014"/>
                  <a:pt x="4655539" y="2427243"/>
                  <a:pt x="4646428" y="2360428"/>
                </a:cubicBezTo>
                <a:cubicBezTo>
                  <a:pt x="4644701" y="2347766"/>
                  <a:pt x="4632830" y="2338753"/>
                  <a:pt x="4625163" y="2328530"/>
                </a:cubicBezTo>
                <a:cubicBezTo>
                  <a:pt x="4611547" y="2310375"/>
                  <a:pt x="4599711" y="2290312"/>
                  <a:pt x="4582632" y="2275368"/>
                </a:cubicBezTo>
                <a:cubicBezTo>
                  <a:pt x="4570704" y="2264931"/>
                  <a:pt x="4553864" y="2261966"/>
                  <a:pt x="4540102" y="2254102"/>
                </a:cubicBezTo>
                <a:cubicBezTo>
                  <a:pt x="4434922" y="2193998"/>
                  <a:pt x="4594170" y="2275820"/>
                  <a:pt x="4465674" y="2211572"/>
                </a:cubicBezTo>
                <a:cubicBezTo>
                  <a:pt x="4411689" y="2157586"/>
                  <a:pt x="4459788" y="2194745"/>
                  <a:pt x="4391246" y="2169042"/>
                </a:cubicBezTo>
                <a:cubicBezTo>
                  <a:pt x="4307451" y="2137620"/>
                  <a:pt x="4392566" y="2155616"/>
                  <a:pt x="4295553" y="2126512"/>
                </a:cubicBezTo>
                <a:cubicBezTo>
                  <a:pt x="4278244" y="2121319"/>
                  <a:pt x="4260112" y="2119423"/>
                  <a:pt x="4242391" y="2115879"/>
                </a:cubicBezTo>
                <a:cubicBezTo>
                  <a:pt x="4182140" y="2122967"/>
                  <a:pt x="4121633" y="2128145"/>
                  <a:pt x="4061637" y="2137144"/>
                </a:cubicBezTo>
                <a:cubicBezTo>
                  <a:pt x="4026693" y="2142386"/>
                  <a:pt x="4016941" y="2158437"/>
                  <a:pt x="3987209" y="2179674"/>
                </a:cubicBezTo>
                <a:cubicBezTo>
                  <a:pt x="3935402" y="2216679"/>
                  <a:pt x="3973053" y="2183198"/>
                  <a:pt x="3923414" y="2232837"/>
                </a:cubicBezTo>
                <a:cubicBezTo>
                  <a:pt x="3919870" y="2247014"/>
                  <a:pt x="3918538" y="2261936"/>
                  <a:pt x="3912781" y="2275368"/>
                </a:cubicBezTo>
                <a:cubicBezTo>
                  <a:pt x="3907747" y="2287113"/>
                  <a:pt x="3896003" y="2295300"/>
                  <a:pt x="3891516" y="2307265"/>
                </a:cubicBezTo>
                <a:cubicBezTo>
                  <a:pt x="3829689" y="2472138"/>
                  <a:pt x="3931141" y="2259919"/>
                  <a:pt x="3859618" y="2402958"/>
                </a:cubicBezTo>
                <a:cubicBezTo>
                  <a:pt x="3863162" y="2441944"/>
                  <a:pt x="3860288" y="2482058"/>
                  <a:pt x="3870251" y="2519916"/>
                </a:cubicBezTo>
                <a:cubicBezTo>
                  <a:pt x="3891164" y="2599384"/>
                  <a:pt x="3929310" y="2627652"/>
                  <a:pt x="3997842" y="2668772"/>
                </a:cubicBezTo>
                <a:cubicBezTo>
                  <a:pt x="4033284" y="2690037"/>
                  <a:pt x="4065467" y="2718056"/>
                  <a:pt x="4104167" y="2732568"/>
                </a:cubicBezTo>
                <a:cubicBezTo>
                  <a:pt x="4132521" y="2743200"/>
                  <a:pt x="4160325" y="2755433"/>
                  <a:pt x="4189228" y="2764465"/>
                </a:cubicBezTo>
                <a:cubicBezTo>
                  <a:pt x="4217124" y="2773182"/>
                  <a:pt x="4246562" y="2776488"/>
                  <a:pt x="4274288" y="2785730"/>
                </a:cubicBezTo>
                <a:cubicBezTo>
                  <a:pt x="4400713" y="2827872"/>
                  <a:pt x="4326275" y="2838761"/>
                  <a:pt x="4518837" y="2860158"/>
                </a:cubicBezTo>
                <a:lnTo>
                  <a:pt x="4614530" y="2870791"/>
                </a:lnTo>
                <a:lnTo>
                  <a:pt x="4869711" y="2902688"/>
                </a:lnTo>
                <a:cubicBezTo>
                  <a:pt x="4926418" y="2921591"/>
                  <a:pt x="4966012" y="2931448"/>
                  <a:pt x="5018567" y="2966484"/>
                </a:cubicBezTo>
                <a:cubicBezTo>
                  <a:pt x="5029200" y="2973572"/>
                  <a:pt x="5040648" y="2979568"/>
                  <a:pt x="5050465" y="2987749"/>
                </a:cubicBezTo>
                <a:cubicBezTo>
                  <a:pt x="5098053" y="3027405"/>
                  <a:pt x="5070914" y="3009833"/>
                  <a:pt x="5103628" y="3062177"/>
                </a:cubicBezTo>
                <a:cubicBezTo>
                  <a:pt x="5113020" y="3077204"/>
                  <a:pt x="5127600" y="3088857"/>
                  <a:pt x="5135525" y="3104707"/>
                </a:cubicBezTo>
                <a:cubicBezTo>
                  <a:pt x="5170269" y="3174195"/>
                  <a:pt x="5179310" y="3215423"/>
                  <a:pt x="5199321" y="3285461"/>
                </a:cubicBezTo>
                <a:cubicBezTo>
                  <a:pt x="5213769" y="3458850"/>
                  <a:pt x="5216765" y="3428914"/>
                  <a:pt x="5199321" y="3646968"/>
                </a:cubicBezTo>
                <a:cubicBezTo>
                  <a:pt x="5198427" y="3658140"/>
                  <a:pt x="5193700" y="3668841"/>
                  <a:pt x="5188688" y="3678865"/>
                </a:cubicBezTo>
                <a:cubicBezTo>
                  <a:pt x="5167509" y="3721223"/>
                  <a:pt x="5154894" y="3717738"/>
                  <a:pt x="5114260" y="3753293"/>
                </a:cubicBezTo>
                <a:cubicBezTo>
                  <a:pt x="5061310" y="3799625"/>
                  <a:pt x="5107053" y="3780253"/>
                  <a:pt x="5029200" y="3795823"/>
                </a:cubicBezTo>
                <a:cubicBezTo>
                  <a:pt x="5007935" y="3806456"/>
                  <a:pt x="4986991" y="3817758"/>
                  <a:pt x="4965404" y="3827721"/>
                </a:cubicBezTo>
                <a:cubicBezTo>
                  <a:pt x="4912016" y="3852362"/>
                  <a:pt x="4851878" y="3876623"/>
                  <a:pt x="4795284" y="3891516"/>
                </a:cubicBezTo>
                <a:cubicBezTo>
                  <a:pt x="4760330" y="3900714"/>
                  <a:pt x="4724119" y="3904409"/>
                  <a:pt x="4688958" y="3912781"/>
                </a:cubicBezTo>
                <a:cubicBezTo>
                  <a:pt x="4649647" y="3922141"/>
                  <a:pt x="4611758" y="3937450"/>
                  <a:pt x="4572000" y="3944679"/>
                </a:cubicBezTo>
                <a:cubicBezTo>
                  <a:pt x="4533485" y="3951682"/>
                  <a:pt x="4494064" y="3952190"/>
                  <a:pt x="4455042" y="3955312"/>
                </a:cubicBezTo>
                <a:cubicBezTo>
                  <a:pt x="4350237" y="3963696"/>
                  <a:pt x="4240789" y="3970031"/>
                  <a:pt x="4136065" y="3976577"/>
                </a:cubicBezTo>
                <a:cubicBezTo>
                  <a:pt x="4012018" y="3969489"/>
                  <a:pt x="3887303" y="3970000"/>
                  <a:pt x="3763925" y="3955312"/>
                </a:cubicBezTo>
                <a:cubicBezTo>
                  <a:pt x="3737123" y="3952121"/>
                  <a:pt x="3713353" y="3936043"/>
                  <a:pt x="3689498" y="3923414"/>
                </a:cubicBezTo>
                <a:cubicBezTo>
                  <a:pt x="3652969" y="3904075"/>
                  <a:pt x="3583172" y="3859619"/>
                  <a:pt x="3583172" y="3859619"/>
                </a:cubicBezTo>
                <a:cubicBezTo>
                  <a:pt x="3532717" y="3708253"/>
                  <a:pt x="3546982" y="3776408"/>
                  <a:pt x="3530009" y="3657600"/>
                </a:cubicBezTo>
                <a:cubicBezTo>
                  <a:pt x="3537097" y="3576084"/>
                  <a:pt x="3540803" y="3494202"/>
                  <a:pt x="3551274" y="3413051"/>
                </a:cubicBezTo>
                <a:cubicBezTo>
                  <a:pt x="3555014" y="3384065"/>
                  <a:pt x="3559469" y="3354131"/>
                  <a:pt x="3572539" y="3327991"/>
                </a:cubicBezTo>
                <a:cubicBezTo>
                  <a:pt x="3584918" y="3303232"/>
                  <a:pt x="3608926" y="3286214"/>
                  <a:pt x="3625702" y="3264195"/>
                </a:cubicBezTo>
                <a:cubicBezTo>
                  <a:pt x="3665656" y="3211756"/>
                  <a:pt x="3696043" y="3151323"/>
                  <a:pt x="3742660" y="3104707"/>
                </a:cubicBezTo>
                <a:cubicBezTo>
                  <a:pt x="3771014" y="3076354"/>
                  <a:pt x="3797654" y="3046177"/>
                  <a:pt x="3827721" y="3019647"/>
                </a:cubicBezTo>
                <a:cubicBezTo>
                  <a:pt x="3880599" y="2972990"/>
                  <a:pt x="3965924" y="2911651"/>
                  <a:pt x="4029739" y="2881423"/>
                </a:cubicBezTo>
                <a:cubicBezTo>
                  <a:pt x="4060125" y="2867029"/>
                  <a:pt x="4093950" y="2861332"/>
                  <a:pt x="4125432" y="2849526"/>
                </a:cubicBezTo>
                <a:cubicBezTo>
                  <a:pt x="4150705" y="2840049"/>
                  <a:pt x="4173780" y="2824583"/>
                  <a:pt x="4199860" y="2817628"/>
                </a:cubicBezTo>
                <a:cubicBezTo>
                  <a:pt x="4227469" y="2810265"/>
                  <a:pt x="4256567" y="2810539"/>
                  <a:pt x="4284921" y="2806995"/>
                </a:cubicBezTo>
                <a:cubicBezTo>
                  <a:pt x="4416056" y="2814084"/>
                  <a:pt x="4547538" y="2816371"/>
                  <a:pt x="4678325" y="2828261"/>
                </a:cubicBezTo>
                <a:cubicBezTo>
                  <a:pt x="4704021" y="2830597"/>
                  <a:pt x="4727822" y="2842878"/>
                  <a:pt x="4752753" y="2849526"/>
                </a:cubicBezTo>
                <a:cubicBezTo>
                  <a:pt x="4805132" y="2863494"/>
                  <a:pt x="4851831" y="2871315"/>
                  <a:pt x="4901609" y="2892056"/>
                </a:cubicBezTo>
                <a:cubicBezTo>
                  <a:pt x="4923555" y="2901200"/>
                  <a:pt x="4943458" y="2914810"/>
                  <a:pt x="4965404" y="2923954"/>
                </a:cubicBezTo>
                <a:cubicBezTo>
                  <a:pt x="4986095" y="2932575"/>
                  <a:pt x="5008716" y="2936115"/>
                  <a:pt x="5029200" y="2945219"/>
                </a:cubicBezTo>
                <a:cubicBezTo>
                  <a:pt x="5029240" y="2945237"/>
                  <a:pt x="5188668" y="3024953"/>
                  <a:pt x="5220586" y="3040912"/>
                </a:cubicBezTo>
                <a:cubicBezTo>
                  <a:pt x="5241851" y="3051544"/>
                  <a:pt x="5262307" y="3063979"/>
                  <a:pt x="5284381" y="3072809"/>
                </a:cubicBezTo>
                <a:cubicBezTo>
                  <a:pt x="5302102" y="3079897"/>
                  <a:pt x="5320169" y="3086176"/>
                  <a:pt x="5337544" y="3094074"/>
                </a:cubicBezTo>
                <a:cubicBezTo>
                  <a:pt x="5523699" y="3178690"/>
                  <a:pt x="5290660" y="3075949"/>
                  <a:pt x="5454502" y="3157870"/>
                </a:cubicBezTo>
                <a:cubicBezTo>
                  <a:pt x="5471573" y="3166406"/>
                  <a:pt x="5490981" y="3169866"/>
                  <a:pt x="5507665" y="3179135"/>
                </a:cubicBezTo>
                <a:cubicBezTo>
                  <a:pt x="5596389" y="3228426"/>
                  <a:pt x="5504551" y="3199622"/>
                  <a:pt x="5592725" y="3221665"/>
                </a:cubicBezTo>
                <a:cubicBezTo>
                  <a:pt x="5599814" y="3228753"/>
                  <a:pt x="5604683" y="3239207"/>
                  <a:pt x="5613991" y="3242930"/>
                </a:cubicBezTo>
                <a:cubicBezTo>
                  <a:pt x="5641127" y="3253784"/>
                  <a:pt x="5699051" y="3264195"/>
                  <a:pt x="5699051" y="3264195"/>
                </a:cubicBezTo>
                <a:cubicBezTo>
                  <a:pt x="5745125" y="3260651"/>
                  <a:pt x="5791629" y="3260770"/>
                  <a:pt x="5837274" y="3253563"/>
                </a:cubicBezTo>
                <a:cubicBezTo>
                  <a:pt x="5859415" y="3250067"/>
                  <a:pt x="5880148" y="3240345"/>
                  <a:pt x="5901070" y="3232298"/>
                </a:cubicBezTo>
                <a:cubicBezTo>
                  <a:pt x="5998018" y="3195010"/>
                  <a:pt x="5956025" y="3207582"/>
                  <a:pt x="6049925" y="3157870"/>
                </a:cubicBezTo>
                <a:cubicBezTo>
                  <a:pt x="6146789" y="3106589"/>
                  <a:pt x="6188502" y="3094974"/>
                  <a:pt x="6283842" y="3030279"/>
                </a:cubicBezTo>
                <a:cubicBezTo>
                  <a:pt x="6342497" y="2990478"/>
                  <a:pt x="6411433" y="2959395"/>
                  <a:pt x="6453963" y="2902688"/>
                </a:cubicBezTo>
                <a:cubicBezTo>
                  <a:pt x="6550774" y="2773606"/>
                  <a:pt x="6572124" y="2766273"/>
                  <a:pt x="6624084" y="2647507"/>
                </a:cubicBezTo>
                <a:cubicBezTo>
                  <a:pt x="6636221" y="2619765"/>
                  <a:pt x="6645349" y="2590800"/>
                  <a:pt x="6655981" y="2562447"/>
                </a:cubicBezTo>
                <a:cubicBezTo>
                  <a:pt x="6672940" y="2426778"/>
                  <a:pt x="6681716" y="2404036"/>
                  <a:pt x="6645349" y="2222205"/>
                </a:cubicBezTo>
                <a:cubicBezTo>
                  <a:pt x="6633472" y="2162818"/>
                  <a:pt x="6604348" y="2108194"/>
                  <a:pt x="6581553" y="2052084"/>
                </a:cubicBezTo>
                <a:cubicBezTo>
                  <a:pt x="6532065" y="1930269"/>
                  <a:pt x="6497652" y="1855091"/>
                  <a:pt x="6432698" y="1743740"/>
                </a:cubicBezTo>
                <a:cubicBezTo>
                  <a:pt x="6383514" y="1659423"/>
                  <a:pt x="6344497" y="1597920"/>
                  <a:pt x="6273209" y="1531088"/>
                </a:cubicBezTo>
                <a:cubicBezTo>
                  <a:pt x="6247353" y="1506848"/>
                  <a:pt x="6219039" y="1484669"/>
                  <a:pt x="6188149" y="1467293"/>
                </a:cubicBezTo>
                <a:cubicBezTo>
                  <a:pt x="6161756" y="1452447"/>
                  <a:pt x="6131204" y="1446641"/>
                  <a:pt x="6103088" y="1435395"/>
                </a:cubicBezTo>
                <a:cubicBezTo>
                  <a:pt x="6078027" y="1425371"/>
                  <a:pt x="6054613" y="1410913"/>
                  <a:pt x="6028660" y="1403498"/>
                </a:cubicBezTo>
                <a:cubicBezTo>
                  <a:pt x="6004563" y="1396613"/>
                  <a:pt x="5978952" y="1396985"/>
                  <a:pt x="5954232" y="1392865"/>
                </a:cubicBezTo>
                <a:cubicBezTo>
                  <a:pt x="5936406" y="1389894"/>
                  <a:pt x="5918791" y="1385777"/>
                  <a:pt x="5901070" y="1382233"/>
                </a:cubicBezTo>
                <a:cubicBezTo>
                  <a:pt x="5899565" y="1382383"/>
                  <a:pt x="5792042" y="1385250"/>
                  <a:pt x="5762846" y="1403498"/>
                </a:cubicBezTo>
                <a:cubicBezTo>
                  <a:pt x="5743602" y="1415526"/>
                  <a:pt x="5725731" y="1429981"/>
                  <a:pt x="5709684" y="1446028"/>
                </a:cubicBezTo>
                <a:cubicBezTo>
                  <a:pt x="5693637" y="1462075"/>
                  <a:pt x="5680240" y="1480651"/>
                  <a:pt x="5667153" y="1499191"/>
                </a:cubicBezTo>
                <a:cubicBezTo>
                  <a:pt x="5637676" y="1540950"/>
                  <a:pt x="5582093" y="1626781"/>
                  <a:pt x="5582093" y="1626781"/>
                </a:cubicBezTo>
                <a:cubicBezTo>
                  <a:pt x="5571460" y="1662223"/>
                  <a:pt x="5562419" y="1698182"/>
                  <a:pt x="5550195" y="1733107"/>
                </a:cubicBezTo>
                <a:cubicBezTo>
                  <a:pt x="5537585" y="1769136"/>
                  <a:pt x="5517709" y="1802606"/>
                  <a:pt x="5507665" y="1839433"/>
                </a:cubicBezTo>
                <a:cubicBezTo>
                  <a:pt x="5496320" y="1881030"/>
                  <a:pt x="5493488" y="1924493"/>
                  <a:pt x="5486400" y="1967023"/>
                </a:cubicBezTo>
                <a:cubicBezTo>
                  <a:pt x="5497033" y="2080437"/>
                  <a:pt x="5486258" y="2197952"/>
                  <a:pt x="5518298" y="2307265"/>
                </a:cubicBezTo>
                <a:cubicBezTo>
                  <a:pt x="5547735" y="2407698"/>
                  <a:pt x="5603341" y="2500757"/>
                  <a:pt x="5667153" y="2583712"/>
                </a:cubicBezTo>
                <a:cubicBezTo>
                  <a:pt x="5738037" y="2675861"/>
                  <a:pt x="5807765" y="2768909"/>
                  <a:pt x="5879804" y="2860158"/>
                </a:cubicBezTo>
                <a:cubicBezTo>
                  <a:pt x="5914109" y="2903611"/>
                  <a:pt x="5951344" y="2944681"/>
                  <a:pt x="5986130" y="2987749"/>
                </a:cubicBezTo>
                <a:cubicBezTo>
                  <a:pt x="6025780" y="3036839"/>
                  <a:pt x="6063438" y="3087515"/>
                  <a:pt x="6103088" y="3136605"/>
                </a:cubicBezTo>
                <a:cubicBezTo>
                  <a:pt x="6137874" y="3179673"/>
                  <a:pt x="6178705" y="3218131"/>
                  <a:pt x="6209414" y="3264195"/>
                </a:cubicBezTo>
                <a:cubicBezTo>
                  <a:pt x="6259343" y="3339090"/>
                  <a:pt x="6304307" y="3395106"/>
                  <a:pt x="6337004" y="3476847"/>
                </a:cubicBezTo>
                <a:cubicBezTo>
                  <a:pt x="6346587" y="3500803"/>
                  <a:pt x="6351181" y="3526465"/>
                  <a:pt x="6358270" y="3551274"/>
                </a:cubicBezTo>
                <a:cubicBezTo>
                  <a:pt x="6380349" y="3727919"/>
                  <a:pt x="6380222" y="3691201"/>
                  <a:pt x="6358270" y="3976577"/>
                </a:cubicBezTo>
                <a:cubicBezTo>
                  <a:pt x="6357445" y="3987308"/>
                  <a:pt x="6322056" y="4100586"/>
                  <a:pt x="6315739" y="4114800"/>
                </a:cubicBezTo>
                <a:cubicBezTo>
                  <a:pt x="6280320" y="4194492"/>
                  <a:pt x="6256925" y="4240858"/>
                  <a:pt x="6209414" y="4306186"/>
                </a:cubicBezTo>
                <a:cubicBezTo>
                  <a:pt x="6196066" y="4324539"/>
                  <a:pt x="6180500" y="4341194"/>
                  <a:pt x="6166884" y="4359349"/>
                </a:cubicBezTo>
                <a:cubicBezTo>
                  <a:pt x="6112153" y="4432324"/>
                  <a:pt x="6120055" y="4432126"/>
                  <a:pt x="6060558" y="4497572"/>
                </a:cubicBezTo>
                <a:cubicBezTo>
                  <a:pt x="6043700" y="4516116"/>
                  <a:pt x="6023898" y="4531874"/>
                  <a:pt x="6007395" y="4550735"/>
                </a:cubicBezTo>
                <a:cubicBezTo>
                  <a:pt x="5974225" y="4588644"/>
                  <a:pt x="5951036" y="4636226"/>
                  <a:pt x="5911702" y="4667693"/>
                </a:cubicBezTo>
                <a:cubicBezTo>
                  <a:pt x="5893981" y="4681870"/>
                  <a:pt x="5874586" y="4694176"/>
                  <a:pt x="5858539" y="4710223"/>
                </a:cubicBezTo>
                <a:cubicBezTo>
                  <a:pt x="5842492" y="4726270"/>
                  <a:pt x="5830953" y="4746307"/>
                  <a:pt x="5816009" y="4763386"/>
                </a:cubicBezTo>
                <a:cubicBezTo>
                  <a:pt x="5799457" y="4782303"/>
                  <a:pt x="5763289" y="4816327"/>
                  <a:pt x="5741581" y="4827181"/>
                </a:cubicBezTo>
                <a:cubicBezTo>
                  <a:pt x="5728511" y="4833716"/>
                  <a:pt x="5713228" y="4834270"/>
                  <a:pt x="5699051" y="4837814"/>
                </a:cubicBezTo>
                <a:cubicBezTo>
                  <a:pt x="5688418" y="4844902"/>
                  <a:pt x="5679899" y="4858169"/>
                  <a:pt x="5667153" y="4859079"/>
                </a:cubicBezTo>
                <a:cubicBezTo>
                  <a:pt x="5628106" y="4861868"/>
                  <a:pt x="5587836" y="4859201"/>
                  <a:pt x="5550195" y="4848447"/>
                </a:cubicBezTo>
                <a:cubicBezTo>
                  <a:pt x="5535737" y="4844316"/>
                  <a:pt x="5529614" y="4826451"/>
                  <a:pt x="5518298" y="4816549"/>
                </a:cubicBezTo>
                <a:cubicBezTo>
                  <a:pt x="5329317" y="4651190"/>
                  <a:pt x="5628807" y="4931914"/>
                  <a:pt x="5411972" y="4699591"/>
                </a:cubicBezTo>
                <a:cubicBezTo>
                  <a:pt x="5382852" y="4668391"/>
                  <a:pt x="5347000" y="4644154"/>
                  <a:pt x="5316279" y="4614530"/>
                </a:cubicBezTo>
                <a:cubicBezTo>
                  <a:pt x="5247726" y="4548426"/>
                  <a:pt x="5176971" y="4484182"/>
                  <a:pt x="5114260" y="4412512"/>
                </a:cubicBezTo>
                <a:cubicBezTo>
                  <a:pt x="5064641" y="4355805"/>
                  <a:pt x="5014441" y="4299601"/>
                  <a:pt x="4965404" y="4242391"/>
                </a:cubicBezTo>
                <a:cubicBezTo>
                  <a:pt x="4929570" y="4200585"/>
                  <a:pt x="4921431" y="4192950"/>
                  <a:pt x="4901609" y="4146698"/>
                </a:cubicBezTo>
                <a:cubicBezTo>
                  <a:pt x="4897194" y="4136396"/>
                  <a:pt x="4894521" y="4125433"/>
                  <a:pt x="4890977" y="4114800"/>
                </a:cubicBezTo>
                <a:cubicBezTo>
                  <a:pt x="4912242" y="4100623"/>
                  <a:pt x="4930198" y="4079291"/>
                  <a:pt x="4954772" y="4072270"/>
                </a:cubicBezTo>
                <a:cubicBezTo>
                  <a:pt x="5086964" y="4034501"/>
                  <a:pt x="4973616" y="4064248"/>
                  <a:pt x="5146158" y="4029740"/>
                </a:cubicBezTo>
                <a:cubicBezTo>
                  <a:pt x="5195918" y="4019788"/>
                  <a:pt x="5244779" y="4005018"/>
                  <a:pt x="5295014" y="3997842"/>
                </a:cubicBezTo>
                <a:cubicBezTo>
                  <a:pt x="5418613" y="3980185"/>
                  <a:pt x="5667153" y="3955312"/>
                  <a:pt x="5667153" y="3955312"/>
                </a:cubicBezTo>
                <a:cubicBezTo>
                  <a:pt x="5869788" y="3966891"/>
                  <a:pt x="5987672" y="3947785"/>
                  <a:pt x="6156251" y="4008474"/>
                </a:cubicBezTo>
                <a:cubicBezTo>
                  <a:pt x="6207043" y="4026759"/>
                  <a:pt x="6259563" y="4043287"/>
                  <a:pt x="6305107" y="4072270"/>
                </a:cubicBezTo>
                <a:cubicBezTo>
                  <a:pt x="6344093" y="4097079"/>
                  <a:pt x="6385981" y="4117831"/>
                  <a:pt x="6422065" y="4146698"/>
                </a:cubicBezTo>
                <a:cubicBezTo>
                  <a:pt x="6698690" y="4367996"/>
                  <a:pt x="6405970" y="4138857"/>
                  <a:pt x="6592186" y="4274288"/>
                </a:cubicBezTo>
                <a:cubicBezTo>
                  <a:pt x="6695405" y="4349357"/>
                  <a:pt x="6598911" y="4283091"/>
                  <a:pt x="6687879" y="4359349"/>
                </a:cubicBezTo>
                <a:cubicBezTo>
                  <a:pt x="6697581" y="4367665"/>
                  <a:pt x="6709378" y="4373186"/>
                  <a:pt x="6719777" y="4380614"/>
                </a:cubicBezTo>
                <a:cubicBezTo>
                  <a:pt x="6734197" y="4390914"/>
                  <a:pt x="6746816" y="4403906"/>
                  <a:pt x="6762307" y="4412512"/>
                </a:cubicBezTo>
                <a:cubicBezTo>
                  <a:pt x="6778991" y="4421781"/>
                  <a:pt x="6797749" y="4426689"/>
                  <a:pt x="6815470" y="4433777"/>
                </a:cubicBezTo>
                <a:cubicBezTo>
                  <a:pt x="6829647" y="4447954"/>
                  <a:pt x="6840068" y="4467341"/>
                  <a:pt x="6858000" y="4476307"/>
                </a:cubicBezTo>
                <a:cubicBezTo>
                  <a:pt x="6862326" y="4478470"/>
                  <a:pt x="7027516" y="4534449"/>
                  <a:pt x="7060018" y="4540102"/>
                </a:cubicBezTo>
                <a:cubicBezTo>
                  <a:pt x="7116321" y="4549894"/>
                  <a:pt x="7230139" y="4561368"/>
                  <a:pt x="7230139" y="4561368"/>
                </a:cubicBezTo>
                <a:cubicBezTo>
                  <a:pt x="7350641" y="4554279"/>
                  <a:pt x="7471949" y="4555715"/>
                  <a:pt x="7591646" y="4540102"/>
                </a:cubicBezTo>
                <a:cubicBezTo>
                  <a:pt x="7636100" y="4534304"/>
                  <a:pt x="7719237" y="4497572"/>
                  <a:pt x="7719237" y="4497572"/>
                </a:cubicBezTo>
                <a:cubicBezTo>
                  <a:pt x="7733414" y="4486939"/>
                  <a:pt x="7748312" y="4477207"/>
                  <a:pt x="7761767" y="4465674"/>
                </a:cubicBezTo>
                <a:cubicBezTo>
                  <a:pt x="7782345" y="4448036"/>
                  <a:pt x="7802624" y="4426491"/>
                  <a:pt x="7814930" y="4401879"/>
                </a:cubicBezTo>
                <a:cubicBezTo>
                  <a:pt x="7823465" y="4384808"/>
                  <a:pt x="7829107" y="4366437"/>
                  <a:pt x="7836195" y="4348716"/>
                </a:cubicBezTo>
                <a:cubicBezTo>
                  <a:pt x="7843283" y="4299098"/>
                  <a:pt x="7860027" y="4249917"/>
                  <a:pt x="7857460" y="4199861"/>
                </a:cubicBezTo>
                <a:cubicBezTo>
                  <a:pt x="7850372" y="4061638"/>
                  <a:pt x="7844484" y="3923348"/>
                  <a:pt x="7836195" y="3785191"/>
                </a:cubicBezTo>
                <a:cubicBezTo>
                  <a:pt x="7831559" y="3707922"/>
                  <a:pt x="7830826" y="3662777"/>
                  <a:pt x="7804298" y="3593805"/>
                </a:cubicBezTo>
                <a:cubicBezTo>
                  <a:pt x="7795763" y="3571614"/>
                  <a:pt x="7782238" y="3551653"/>
                  <a:pt x="7772400" y="3530009"/>
                </a:cubicBezTo>
                <a:cubicBezTo>
                  <a:pt x="7743388" y="3466182"/>
                  <a:pt x="7764947" y="3481991"/>
                  <a:pt x="7708604" y="3434316"/>
                </a:cubicBezTo>
                <a:cubicBezTo>
                  <a:pt x="7677756" y="3408213"/>
                  <a:pt x="7652536" y="3367813"/>
                  <a:pt x="7612911" y="3359888"/>
                </a:cubicBezTo>
                <a:lnTo>
                  <a:pt x="7559749" y="3349256"/>
                </a:lnTo>
                <a:cubicBezTo>
                  <a:pt x="7542028" y="3342168"/>
                  <a:pt x="7524457" y="3334693"/>
                  <a:pt x="7506586" y="3327991"/>
                </a:cubicBezTo>
                <a:cubicBezTo>
                  <a:pt x="7496092" y="3324056"/>
                  <a:pt x="7485879" y="3316736"/>
                  <a:pt x="7474688" y="3317358"/>
                </a:cubicBezTo>
                <a:cubicBezTo>
                  <a:pt x="7421137" y="3320333"/>
                  <a:pt x="7368363" y="3331535"/>
                  <a:pt x="7315200" y="3338623"/>
                </a:cubicBezTo>
                <a:cubicBezTo>
                  <a:pt x="7300430" y="3378009"/>
                  <a:pt x="7274373" y="3444302"/>
                  <a:pt x="7262037" y="3487479"/>
                </a:cubicBezTo>
                <a:cubicBezTo>
                  <a:pt x="7254008" y="3515581"/>
                  <a:pt x="7248302" y="3544301"/>
                  <a:pt x="7240772" y="3572540"/>
                </a:cubicBezTo>
                <a:cubicBezTo>
                  <a:pt x="7234124" y="3597471"/>
                  <a:pt x="7226595" y="3622159"/>
                  <a:pt x="7219507" y="3646968"/>
                </a:cubicBezTo>
                <a:cubicBezTo>
                  <a:pt x="7215963" y="3700131"/>
                  <a:pt x="7217927" y="3753950"/>
                  <a:pt x="7208874" y="3806456"/>
                </a:cubicBezTo>
                <a:cubicBezTo>
                  <a:pt x="7200106" y="3857310"/>
                  <a:pt x="7178860" y="3905249"/>
                  <a:pt x="7166344" y="3955312"/>
                </a:cubicBezTo>
                <a:cubicBezTo>
                  <a:pt x="7149882" y="4021159"/>
                  <a:pt x="7143343" y="4051332"/>
                  <a:pt x="7123814" y="4114800"/>
                </a:cubicBezTo>
                <a:cubicBezTo>
                  <a:pt x="7117222" y="4136224"/>
                  <a:pt x="7111170" y="4157904"/>
                  <a:pt x="7102549" y="4178595"/>
                </a:cubicBezTo>
                <a:cubicBezTo>
                  <a:pt x="7093405" y="4200541"/>
                  <a:pt x="7079795" y="4220445"/>
                  <a:pt x="7070651" y="4242391"/>
                </a:cubicBezTo>
                <a:cubicBezTo>
                  <a:pt x="7056594" y="4276127"/>
                  <a:pt x="7046434" y="4326386"/>
                  <a:pt x="7028121" y="4359349"/>
                </a:cubicBezTo>
                <a:cubicBezTo>
                  <a:pt x="7019515" y="4374840"/>
                  <a:pt x="7005615" y="4386852"/>
                  <a:pt x="6996223" y="4401879"/>
                </a:cubicBezTo>
                <a:cubicBezTo>
                  <a:pt x="6976280" y="4433788"/>
                  <a:pt x="6978532" y="4456037"/>
                  <a:pt x="6943060" y="4476307"/>
                </a:cubicBezTo>
                <a:cubicBezTo>
                  <a:pt x="6930372" y="4483557"/>
                  <a:pt x="6914213" y="4481809"/>
                  <a:pt x="6900530" y="4486940"/>
                </a:cubicBezTo>
                <a:cubicBezTo>
                  <a:pt x="6885689" y="4492505"/>
                  <a:pt x="6872568" y="4501961"/>
                  <a:pt x="6858000" y="4508205"/>
                </a:cubicBezTo>
                <a:cubicBezTo>
                  <a:pt x="6847698" y="4512620"/>
                  <a:pt x="6836735" y="4515293"/>
                  <a:pt x="6826102" y="4518837"/>
                </a:cubicBezTo>
                <a:cubicBezTo>
                  <a:pt x="6758763" y="4515293"/>
                  <a:pt x="6690839" y="4517741"/>
                  <a:pt x="6624084" y="4508205"/>
                </a:cubicBezTo>
                <a:cubicBezTo>
                  <a:pt x="6595244" y="4504085"/>
                  <a:pt x="6436752" y="4462014"/>
                  <a:pt x="6379535" y="4444409"/>
                </a:cubicBezTo>
                <a:cubicBezTo>
                  <a:pt x="6358111" y="4437817"/>
                  <a:pt x="6337485" y="4428580"/>
                  <a:pt x="6315739" y="4423144"/>
                </a:cubicBezTo>
                <a:cubicBezTo>
                  <a:pt x="6294824" y="4417915"/>
                  <a:pt x="6273209" y="4416056"/>
                  <a:pt x="6251944" y="4412512"/>
                </a:cubicBezTo>
                <a:cubicBezTo>
                  <a:pt x="6234223" y="4401879"/>
                  <a:pt x="6216924" y="4390510"/>
                  <a:pt x="6198781" y="4380614"/>
                </a:cubicBezTo>
                <a:cubicBezTo>
                  <a:pt x="6177909" y="4369229"/>
                  <a:pt x="6155044" y="4361480"/>
                  <a:pt x="6134986" y="4348716"/>
                </a:cubicBezTo>
                <a:cubicBezTo>
                  <a:pt x="6109303" y="4332372"/>
                  <a:pt x="6045913" y="4276027"/>
                  <a:pt x="6028660" y="4253023"/>
                </a:cubicBezTo>
                <a:cubicBezTo>
                  <a:pt x="6011516" y="4230164"/>
                  <a:pt x="5998909" y="4204153"/>
                  <a:pt x="5986130" y="4178595"/>
                </a:cubicBezTo>
                <a:cubicBezTo>
                  <a:pt x="5970520" y="4147374"/>
                  <a:pt x="5955667" y="4115656"/>
                  <a:pt x="5943600" y="4082902"/>
                </a:cubicBezTo>
                <a:cubicBezTo>
                  <a:pt x="5919305" y="4016959"/>
                  <a:pt x="5901387" y="3939599"/>
                  <a:pt x="5890437" y="3870251"/>
                </a:cubicBezTo>
                <a:cubicBezTo>
                  <a:pt x="5885432" y="3838550"/>
                  <a:pt x="5883348" y="3806456"/>
                  <a:pt x="5879804" y="3774558"/>
                </a:cubicBezTo>
                <a:cubicBezTo>
                  <a:pt x="5883348" y="3732028"/>
                  <a:pt x="5880662" y="3688511"/>
                  <a:pt x="5890437" y="3646968"/>
                </a:cubicBezTo>
                <a:cubicBezTo>
                  <a:pt x="5895170" y="3626851"/>
                  <a:pt x="5909935" y="3610338"/>
                  <a:pt x="5922335" y="3593805"/>
                </a:cubicBezTo>
                <a:cubicBezTo>
                  <a:pt x="5952558" y="3553507"/>
                  <a:pt x="5976116" y="3504789"/>
                  <a:pt x="6018028" y="3476847"/>
                </a:cubicBezTo>
                <a:cubicBezTo>
                  <a:pt x="6192349" y="3360632"/>
                  <a:pt x="6179319" y="3363046"/>
                  <a:pt x="6464595" y="3242930"/>
                </a:cubicBezTo>
                <a:cubicBezTo>
                  <a:pt x="6599274" y="3186223"/>
                  <a:pt x="6728561" y="3114452"/>
                  <a:pt x="6868632" y="3072809"/>
                </a:cubicBezTo>
                <a:lnTo>
                  <a:pt x="7262037" y="2955851"/>
                </a:lnTo>
                <a:cubicBezTo>
                  <a:pt x="7314902" y="2940602"/>
                  <a:pt x="7367392" y="2923163"/>
                  <a:pt x="7421525" y="2913321"/>
                </a:cubicBezTo>
                <a:cubicBezTo>
                  <a:pt x="7566597" y="2886945"/>
                  <a:pt x="7499165" y="2896971"/>
                  <a:pt x="7623544" y="2881423"/>
                </a:cubicBezTo>
                <a:cubicBezTo>
                  <a:pt x="7693244" y="2893040"/>
                  <a:pt x="7739599" y="2887909"/>
                  <a:pt x="7793665" y="2923954"/>
                </a:cubicBezTo>
                <a:cubicBezTo>
                  <a:pt x="7824471" y="2944492"/>
                  <a:pt x="7907703" y="3018324"/>
                  <a:pt x="7921256" y="3040912"/>
                </a:cubicBezTo>
                <a:cubicBezTo>
                  <a:pt x="7942521" y="3076354"/>
                  <a:pt x="7971981" y="3108026"/>
                  <a:pt x="7985051" y="3147237"/>
                </a:cubicBezTo>
                <a:cubicBezTo>
                  <a:pt x="7999228" y="3189767"/>
                  <a:pt x="8020211" y="3230607"/>
                  <a:pt x="8027581" y="3274828"/>
                </a:cubicBezTo>
                <a:cubicBezTo>
                  <a:pt x="8037491" y="3334285"/>
                  <a:pt x="8056005" y="3442314"/>
                  <a:pt x="8059479" y="3487479"/>
                </a:cubicBezTo>
                <a:cubicBezTo>
                  <a:pt x="8063023" y="3533553"/>
                  <a:pt x="8064197" y="3579872"/>
                  <a:pt x="8070111" y="3625702"/>
                </a:cubicBezTo>
                <a:cubicBezTo>
                  <a:pt x="8078388" y="3689846"/>
                  <a:pt x="8089325" y="3753669"/>
                  <a:pt x="8102009" y="3817088"/>
                </a:cubicBezTo>
                <a:cubicBezTo>
                  <a:pt x="8105553" y="3834809"/>
                  <a:pt x="8107449" y="3852941"/>
                  <a:pt x="8112642" y="3870251"/>
                </a:cubicBezTo>
                <a:cubicBezTo>
                  <a:pt x="8118126" y="3888532"/>
                  <a:pt x="8126009" y="3906039"/>
                  <a:pt x="8133907" y="3923414"/>
                </a:cubicBezTo>
                <a:cubicBezTo>
                  <a:pt x="8143745" y="3945058"/>
                  <a:pt x="8152616" y="3967427"/>
                  <a:pt x="8165804" y="3987209"/>
                </a:cubicBezTo>
                <a:cubicBezTo>
                  <a:pt x="8174145" y="3999720"/>
                  <a:pt x="8187069" y="4008474"/>
                  <a:pt x="8197702" y="4019107"/>
                </a:cubicBezTo>
                <a:cubicBezTo>
                  <a:pt x="8205415" y="4038390"/>
                  <a:pt x="8220631" y="4087017"/>
                  <a:pt x="8240232" y="4104168"/>
                </a:cubicBezTo>
                <a:cubicBezTo>
                  <a:pt x="8259466" y="4120998"/>
                  <a:pt x="8285956" y="4128626"/>
                  <a:pt x="8304028" y="4146698"/>
                </a:cubicBezTo>
                <a:cubicBezTo>
                  <a:pt x="8318205" y="4160875"/>
                  <a:pt x="8329366" y="4178913"/>
                  <a:pt x="8346558" y="4189228"/>
                </a:cubicBezTo>
                <a:cubicBezTo>
                  <a:pt x="8365779" y="4200761"/>
                  <a:pt x="8410353" y="4210493"/>
                  <a:pt x="8410353" y="4210493"/>
                </a:cubicBezTo>
                <a:cubicBezTo>
                  <a:pt x="8420986" y="4217581"/>
                  <a:pt x="8430574" y="4226568"/>
                  <a:pt x="8442251" y="4231758"/>
                </a:cubicBezTo>
                <a:cubicBezTo>
                  <a:pt x="8486399" y="4251379"/>
                  <a:pt x="8513729" y="4254560"/>
                  <a:pt x="8559209" y="4263656"/>
                </a:cubicBezTo>
                <a:cubicBezTo>
                  <a:pt x="8550639" y="4291510"/>
                  <a:pt x="8518914" y="4408041"/>
                  <a:pt x="8495414" y="4455042"/>
                </a:cubicBezTo>
                <a:cubicBezTo>
                  <a:pt x="8443752" y="4558366"/>
                  <a:pt x="8485045" y="4461690"/>
                  <a:pt x="8431618" y="4550735"/>
                </a:cubicBezTo>
                <a:cubicBezTo>
                  <a:pt x="8419386" y="4571122"/>
                  <a:pt x="8411106" y="4593658"/>
                  <a:pt x="8399721" y="4614530"/>
                </a:cubicBezTo>
                <a:cubicBezTo>
                  <a:pt x="8389825" y="4632673"/>
                  <a:pt x="8377859" y="4649628"/>
                  <a:pt x="8367823" y="4667693"/>
                </a:cubicBezTo>
                <a:cubicBezTo>
                  <a:pt x="8360126" y="4681548"/>
                  <a:pt x="8354958" y="4696782"/>
                  <a:pt x="8346558" y="4710223"/>
                </a:cubicBezTo>
                <a:cubicBezTo>
                  <a:pt x="8327179" y="4741230"/>
                  <a:pt x="8299419" y="4771407"/>
                  <a:pt x="8272130" y="4795284"/>
                </a:cubicBezTo>
                <a:cubicBezTo>
                  <a:pt x="8258794" y="4806953"/>
                  <a:pt x="8243055" y="4815649"/>
                  <a:pt x="8229600" y="4827181"/>
                </a:cubicBezTo>
                <a:cubicBezTo>
                  <a:pt x="8218183" y="4836967"/>
                  <a:pt x="8209731" y="4850057"/>
                  <a:pt x="8197702" y="4859079"/>
                </a:cubicBezTo>
                <a:cubicBezTo>
                  <a:pt x="8181169" y="4871479"/>
                  <a:pt x="8162064" y="4880024"/>
                  <a:pt x="8144539" y="4890977"/>
                </a:cubicBezTo>
                <a:cubicBezTo>
                  <a:pt x="8133703" y="4897750"/>
                  <a:pt x="8124072" y="4906527"/>
                  <a:pt x="8112642" y="4912242"/>
                </a:cubicBezTo>
                <a:cubicBezTo>
                  <a:pt x="8102617" y="4917254"/>
                  <a:pt x="8091046" y="4918459"/>
                  <a:pt x="8080744" y="4922874"/>
                </a:cubicBezTo>
                <a:cubicBezTo>
                  <a:pt x="8002900" y="4956236"/>
                  <a:pt x="8074099" y="4935169"/>
                  <a:pt x="7995684" y="4954772"/>
                </a:cubicBezTo>
                <a:cubicBezTo>
                  <a:pt x="7947969" y="4978629"/>
                  <a:pt x="7947168" y="4981536"/>
                  <a:pt x="7889358" y="4997302"/>
                </a:cubicBezTo>
                <a:cubicBezTo>
                  <a:pt x="7748249" y="5035787"/>
                  <a:pt x="7901065" y="4986310"/>
                  <a:pt x="7804298" y="5018568"/>
                </a:cubicBezTo>
                <a:cubicBezTo>
                  <a:pt x="7775944" y="5015024"/>
                  <a:pt x="7747080" y="5014360"/>
                  <a:pt x="7719237" y="5007935"/>
                </a:cubicBezTo>
                <a:cubicBezTo>
                  <a:pt x="7700640" y="5003643"/>
                  <a:pt x="7681955" y="4997257"/>
                  <a:pt x="7666074" y="4986670"/>
                </a:cubicBezTo>
                <a:cubicBezTo>
                  <a:pt x="7590012" y="4935962"/>
                  <a:pt x="7556647" y="4911039"/>
                  <a:pt x="7517218" y="4837814"/>
                </a:cubicBezTo>
                <a:cubicBezTo>
                  <a:pt x="7504421" y="4814049"/>
                  <a:pt x="7495953" y="4788195"/>
                  <a:pt x="7485321" y="4763386"/>
                </a:cubicBezTo>
                <a:cubicBezTo>
                  <a:pt x="7481777" y="4745665"/>
                  <a:pt x="7473561" y="4728260"/>
                  <a:pt x="7474688" y="4710223"/>
                </a:cubicBezTo>
                <a:cubicBezTo>
                  <a:pt x="7477160" y="4670675"/>
                  <a:pt x="7483422" y="4630857"/>
                  <a:pt x="7495953" y="4593265"/>
                </a:cubicBezTo>
                <a:cubicBezTo>
                  <a:pt x="7504989" y="4566157"/>
                  <a:pt x="7523032" y="4542873"/>
                  <a:pt x="7538484" y="4518837"/>
                </a:cubicBezTo>
                <a:cubicBezTo>
                  <a:pt x="7578717" y="4456252"/>
                  <a:pt x="7600083" y="4430146"/>
                  <a:pt x="7655442" y="4380614"/>
                </a:cubicBezTo>
                <a:cubicBezTo>
                  <a:pt x="7699133" y="4341522"/>
                  <a:pt x="7871531" y="4192106"/>
                  <a:pt x="7931888" y="4167963"/>
                </a:cubicBezTo>
                <a:cubicBezTo>
                  <a:pt x="8021842" y="4131982"/>
                  <a:pt x="7967980" y="4155234"/>
                  <a:pt x="8091377" y="4093535"/>
                </a:cubicBezTo>
                <a:cubicBezTo>
                  <a:pt x="8105554" y="4086447"/>
                  <a:pt x="8118530" y="4076114"/>
                  <a:pt x="8133907" y="4072270"/>
                </a:cubicBezTo>
                <a:cubicBezTo>
                  <a:pt x="8148084" y="4068726"/>
                  <a:pt x="8162754" y="4066768"/>
                  <a:pt x="8176437" y="4061637"/>
                </a:cubicBezTo>
                <a:cubicBezTo>
                  <a:pt x="8260211" y="4030221"/>
                  <a:pt x="8175142" y="4048204"/>
                  <a:pt x="8272130" y="4019107"/>
                </a:cubicBezTo>
                <a:cubicBezTo>
                  <a:pt x="8289440" y="4013914"/>
                  <a:pt x="8307572" y="4012018"/>
                  <a:pt x="8325293" y="4008474"/>
                </a:cubicBezTo>
                <a:cubicBezTo>
                  <a:pt x="8364279" y="4012018"/>
                  <a:pt x="8403864" y="4011430"/>
                  <a:pt x="8442251" y="4019107"/>
                </a:cubicBezTo>
                <a:cubicBezTo>
                  <a:pt x="8459555" y="4022568"/>
                  <a:pt x="8501146" y="4050542"/>
                  <a:pt x="8516679" y="4061637"/>
                </a:cubicBezTo>
                <a:cubicBezTo>
                  <a:pt x="8531099" y="4071937"/>
                  <a:pt x="8544182" y="4084143"/>
                  <a:pt x="8559209" y="4093535"/>
                </a:cubicBezTo>
                <a:cubicBezTo>
                  <a:pt x="8572650" y="4101936"/>
                  <a:pt x="8588841" y="4105587"/>
                  <a:pt x="8601739" y="4114800"/>
                </a:cubicBezTo>
                <a:cubicBezTo>
                  <a:pt x="8613975" y="4123540"/>
                  <a:pt x="8622085" y="4137072"/>
                  <a:pt x="8633637" y="4146698"/>
                </a:cubicBezTo>
                <a:cubicBezTo>
                  <a:pt x="8643454" y="4154879"/>
                  <a:pt x="8654902" y="4160875"/>
                  <a:pt x="8665535" y="4167963"/>
                </a:cubicBezTo>
                <a:cubicBezTo>
                  <a:pt x="8714282" y="4241083"/>
                  <a:pt x="8699983" y="4207512"/>
                  <a:pt x="8718698" y="4263656"/>
                </a:cubicBezTo>
                <a:cubicBezTo>
                  <a:pt x="8711609" y="4295554"/>
                  <a:pt x="8708307" y="4328536"/>
                  <a:pt x="8697432" y="4359349"/>
                </a:cubicBezTo>
                <a:cubicBezTo>
                  <a:pt x="8686881" y="4389242"/>
                  <a:pt x="8669079" y="4416056"/>
                  <a:pt x="8654902" y="4444409"/>
                </a:cubicBezTo>
                <a:cubicBezTo>
                  <a:pt x="8644269" y="4465674"/>
                  <a:pt x="8636192" y="4488423"/>
                  <a:pt x="8623004" y="4508205"/>
                </a:cubicBezTo>
                <a:cubicBezTo>
                  <a:pt x="8603373" y="4537651"/>
                  <a:pt x="8584463" y="4568011"/>
                  <a:pt x="8559209" y="4593265"/>
                </a:cubicBezTo>
                <a:cubicBezTo>
                  <a:pt x="8543162" y="4609312"/>
                  <a:pt x="8522093" y="4619748"/>
                  <a:pt x="8506046" y="4635795"/>
                </a:cubicBezTo>
                <a:cubicBezTo>
                  <a:pt x="8493515" y="4648326"/>
                  <a:pt x="8487394" y="4666553"/>
                  <a:pt x="8474149" y="4678326"/>
                </a:cubicBezTo>
                <a:cubicBezTo>
                  <a:pt x="8455047" y="4695306"/>
                  <a:pt x="8430963" y="4705742"/>
                  <a:pt x="8410353" y="4720856"/>
                </a:cubicBezTo>
                <a:cubicBezTo>
                  <a:pt x="8377766" y="4744753"/>
                  <a:pt x="8350804" y="4777212"/>
                  <a:pt x="8314660" y="4795284"/>
                </a:cubicBezTo>
                <a:cubicBezTo>
                  <a:pt x="8300483" y="4802372"/>
                  <a:pt x="8285571" y="4808148"/>
                  <a:pt x="8272130" y="4816549"/>
                </a:cubicBezTo>
                <a:cubicBezTo>
                  <a:pt x="8257103" y="4825941"/>
                  <a:pt x="8244627" y="4839055"/>
                  <a:pt x="8229600" y="4848447"/>
                </a:cubicBezTo>
                <a:cubicBezTo>
                  <a:pt x="8210267" y="4860530"/>
                  <a:pt x="8153297" y="4885160"/>
                  <a:pt x="8133907" y="4890977"/>
                </a:cubicBezTo>
                <a:cubicBezTo>
                  <a:pt x="8115340" y="4896547"/>
                  <a:pt x="8032082" y="4909720"/>
                  <a:pt x="8016949" y="4912242"/>
                </a:cubicBezTo>
                <a:cubicBezTo>
                  <a:pt x="7960242" y="4908698"/>
                  <a:pt x="7902950" y="4910470"/>
                  <a:pt x="7846828" y="4901609"/>
                </a:cubicBezTo>
                <a:cubicBezTo>
                  <a:pt x="7834206" y="4899616"/>
                  <a:pt x="7826025" y="4886684"/>
                  <a:pt x="7814930" y="4880344"/>
                </a:cubicBezTo>
                <a:cubicBezTo>
                  <a:pt x="7766400" y="4852613"/>
                  <a:pt x="7774067" y="4866958"/>
                  <a:pt x="7729870" y="4827181"/>
                </a:cubicBezTo>
                <a:cubicBezTo>
                  <a:pt x="7707517" y="4807063"/>
                  <a:pt x="7690133" y="4781430"/>
                  <a:pt x="7666074" y="4763386"/>
                </a:cubicBezTo>
                <a:cubicBezTo>
                  <a:pt x="7651897" y="4752753"/>
                  <a:pt x="7635317" y="4744733"/>
                  <a:pt x="7623544" y="4731488"/>
                </a:cubicBezTo>
                <a:cubicBezTo>
                  <a:pt x="7591192" y="4695092"/>
                  <a:pt x="7558009" y="4623853"/>
                  <a:pt x="7538484" y="4582633"/>
                </a:cubicBezTo>
                <a:cubicBezTo>
                  <a:pt x="7520151" y="4543931"/>
                  <a:pt x="7498863" y="4506301"/>
                  <a:pt x="7485321" y="4465674"/>
                </a:cubicBezTo>
                <a:cubicBezTo>
                  <a:pt x="7443976" y="4341639"/>
                  <a:pt x="7431240" y="4222401"/>
                  <a:pt x="7410893" y="4093535"/>
                </a:cubicBezTo>
                <a:cubicBezTo>
                  <a:pt x="7399500" y="3842909"/>
                  <a:pt x="7388035" y="3766561"/>
                  <a:pt x="7421525" y="3487479"/>
                </a:cubicBezTo>
                <a:cubicBezTo>
                  <a:pt x="7429365" y="3422150"/>
                  <a:pt x="7481887" y="3262650"/>
                  <a:pt x="7517218" y="3200400"/>
                </a:cubicBezTo>
                <a:cubicBezTo>
                  <a:pt x="7649229" y="2967808"/>
                  <a:pt x="7685415" y="2933960"/>
                  <a:pt x="7846828" y="2743200"/>
                </a:cubicBezTo>
                <a:cubicBezTo>
                  <a:pt x="7871164" y="2714439"/>
                  <a:pt x="7892313" y="2682259"/>
                  <a:pt x="7921256" y="2658140"/>
                </a:cubicBezTo>
                <a:cubicBezTo>
                  <a:pt x="7942521" y="2640419"/>
                  <a:pt x="7962906" y="2621586"/>
                  <a:pt x="7985051" y="2604977"/>
                </a:cubicBezTo>
                <a:cubicBezTo>
                  <a:pt x="8014399" y="2582966"/>
                  <a:pt x="8091751" y="2534465"/>
                  <a:pt x="8123274" y="2519916"/>
                </a:cubicBezTo>
                <a:cubicBezTo>
                  <a:pt x="8143626" y="2510523"/>
                  <a:pt x="8165805" y="2505739"/>
                  <a:pt x="8187070" y="2498651"/>
                </a:cubicBezTo>
                <a:cubicBezTo>
                  <a:pt x="8197702" y="2491563"/>
                  <a:pt x="8207222" y="2482420"/>
                  <a:pt x="8218967" y="2477386"/>
                </a:cubicBezTo>
                <a:cubicBezTo>
                  <a:pt x="8232923" y="2471405"/>
                  <a:pt x="8304188" y="2458448"/>
                  <a:pt x="8314660" y="2456121"/>
                </a:cubicBezTo>
                <a:cubicBezTo>
                  <a:pt x="8389444" y="2439502"/>
                  <a:pt x="8326931" y="2452615"/>
                  <a:pt x="8389088" y="2434856"/>
                </a:cubicBezTo>
                <a:cubicBezTo>
                  <a:pt x="8403139" y="2430841"/>
                  <a:pt x="8417621" y="2428422"/>
                  <a:pt x="8431618" y="2424223"/>
                </a:cubicBezTo>
                <a:cubicBezTo>
                  <a:pt x="8453088" y="2417782"/>
                  <a:pt x="8495414" y="2402958"/>
                  <a:pt x="8495414" y="2402958"/>
                </a:cubicBezTo>
                <a:cubicBezTo>
                  <a:pt x="8527190" y="2244080"/>
                  <a:pt x="8528694" y="2289672"/>
                  <a:pt x="8495414" y="2073349"/>
                </a:cubicBezTo>
                <a:cubicBezTo>
                  <a:pt x="8492512" y="2054485"/>
                  <a:pt x="8484736" y="2036067"/>
                  <a:pt x="8474149" y="2020186"/>
                </a:cubicBezTo>
                <a:cubicBezTo>
                  <a:pt x="8460019" y="1998992"/>
                  <a:pt x="8411478" y="1959752"/>
                  <a:pt x="8389088" y="1945758"/>
                </a:cubicBezTo>
                <a:cubicBezTo>
                  <a:pt x="8375647" y="1937357"/>
                  <a:pt x="8360413" y="1932190"/>
                  <a:pt x="8346558" y="1924493"/>
                </a:cubicBezTo>
                <a:cubicBezTo>
                  <a:pt x="8312403" y="1905518"/>
                  <a:pt x="8279913" y="1879266"/>
                  <a:pt x="8240232" y="1871330"/>
                </a:cubicBezTo>
                <a:cubicBezTo>
                  <a:pt x="8205305" y="1864345"/>
                  <a:pt x="8169349" y="1864242"/>
                  <a:pt x="8133907" y="1860698"/>
                </a:cubicBezTo>
                <a:cubicBezTo>
                  <a:pt x="8102009" y="1864242"/>
                  <a:pt x="8069350" y="1863546"/>
                  <a:pt x="8038214" y="1871330"/>
                </a:cubicBezTo>
                <a:cubicBezTo>
                  <a:pt x="8025817" y="1874429"/>
                  <a:pt x="8016651" y="1885079"/>
                  <a:pt x="8006316" y="1892595"/>
                </a:cubicBezTo>
                <a:cubicBezTo>
                  <a:pt x="7977653" y="1913441"/>
                  <a:pt x="7946317" y="1931330"/>
                  <a:pt x="7921256" y="1956391"/>
                </a:cubicBezTo>
                <a:cubicBezTo>
                  <a:pt x="7907079" y="1970568"/>
                  <a:pt x="7893710" y="1985601"/>
                  <a:pt x="7878725" y="1998921"/>
                </a:cubicBezTo>
                <a:cubicBezTo>
                  <a:pt x="7861764" y="2013998"/>
                  <a:pt x="7840744" y="2024583"/>
                  <a:pt x="7825563" y="2041451"/>
                </a:cubicBezTo>
                <a:cubicBezTo>
                  <a:pt x="7808466" y="2060448"/>
                  <a:pt x="7799216" y="2085466"/>
                  <a:pt x="7783032" y="2105247"/>
                </a:cubicBezTo>
                <a:cubicBezTo>
                  <a:pt x="7767163" y="2124643"/>
                  <a:pt x="7745525" y="2138840"/>
                  <a:pt x="7729870" y="2158409"/>
                </a:cubicBezTo>
                <a:cubicBezTo>
                  <a:pt x="7710256" y="2182927"/>
                  <a:pt x="7679009" y="2249497"/>
                  <a:pt x="7666074" y="2275368"/>
                </a:cubicBezTo>
                <a:cubicBezTo>
                  <a:pt x="7651639" y="2347544"/>
                  <a:pt x="7643156" y="2364449"/>
                  <a:pt x="7666074" y="2456121"/>
                </a:cubicBezTo>
                <a:cubicBezTo>
                  <a:pt x="7670372" y="2473313"/>
                  <a:pt x="7685441" y="2486120"/>
                  <a:pt x="7697972" y="2498651"/>
                </a:cubicBezTo>
                <a:cubicBezTo>
                  <a:pt x="7747655" y="2548334"/>
                  <a:pt x="7749540" y="2534748"/>
                  <a:pt x="7804298" y="2573079"/>
                </a:cubicBezTo>
                <a:cubicBezTo>
                  <a:pt x="7822889" y="2586093"/>
                  <a:pt x="7838314" y="2603425"/>
                  <a:pt x="7857460" y="2615609"/>
                </a:cubicBezTo>
                <a:cubicBezTo>
                  <a:pt x="7877518" y="2628373"/>
                  <a:pt x="7900384" y="2636122"/>
                  <a:pt x="7921256" y="2647507"/>
                </a:cubicBezTo>
                <a:cubicBezTo>
                  <a:pt x="7975247" y="2676957"/>
                  <a:pt x="8085480" y="2752463"/>
                  <a:pt x="8112642" y="2775098"/>
                </a:cubicBezTo>
                <a:cubicBezTo>
                  <a:pt x="8168585" y="2821718"/>
                  <a:pt x="8240802" y="2878637"/>
                  <a:pt x="8282763" y="2934586"/>
                </a:cubicBezTo>
                <a:cubicBezTo>
                  <a:pt x="8293395" y="2948763"/>
                  <a:pt x="8304498" y="2962599"/>
                  <a:pt x="8314660" y="2977116"/>
                </a:cubicBezTo>
                <a:cubicBezTo>
                  <a:pt x="8329316" y="2998054"/>
                  <a:pt x="8357191" y="3040912"/>
                  <a:pt x="8357191" y="3040912"/>
                </a:cubicBezTo>
                <a:cubicBezTo>
                  <a:pt x="8360735" y="3055089"/>
                  <a:pt x="8365756" y="3068976"/>
                  <a:pt x="8367823" y="3083442"/>
                </a:cubicBezTo>
                <a:cubicBezTo>
                  <a:pt x="8384241" y="3198366"/>
                  <a:pt x="8382780" y="3277775"/>
                  <a:pt x="8367823" y="3402419"/>
                </a:cubicBezTo>
                <a:cubicBezTo>
                  <a:pt x="8363817" y="3435801"/>
                  <a:pt x="8329379" y="3481409"/>
                  <a:pt x="8314660" y="3508744"/>
                </a:cubicBezTo>
                <a:cubicBezTo>
                  <a:pt x="8299631" y="3536655"/>
                  <a:pt x="8294545" y="3571390"/>
                  <a:pt x="8272130" y="3593805"/>
                </a:cubicBezTo>
                <a:cubicBezTo>
                  <a:pt x="8250865" y="3615070"/>
                  <a:pt x="8225016" y="3632577"/>
                  <a:pt x="8208335" y="3657600"/>
                </a:cubicBezTo>
                <a:cubicBezTo>
                  <a:pt x="8198675" y="3672091"/>
                  <a:pt x="8182640" y="3700661"/>
                  <a:pt x="8165804" y="3710763"/>
                </a:cubicBezTo>
                <a:cubicBezTo>
                  <a:pt x="8138621" y="3727072"/>
                  <a:pt x="8112199" y="3749361"/>
                  <a:pt x="8080744" y="3753293"/>
                </a:cubicBezTo>
                <a:cubicBezTo>
                  <a:pt x="7963838" y="3767907"/>
                  <a:pt x="8024083" y="3760771"/>
                  <a:pt x="7899991" y="3774558"/>
                </a:cubicBezTo>
                <a:cubicBezTo>
                  <a:pt x="7843003" y="3766960"/>
                  <a:pt x="7739258" y="3763303"/>
                  <a:pt x="7676707" y="3732028"/>
                </a:cubicBezTo>
                <a:cubicBezTo>
                  <a:pt x="7653848" y="3720598"/>
                  <a:pt x="7632545" y="3705860"/>
                  <a:pt x="7612911" y="3689498"/>
                </a:cubicBezTo>
                <a:cubicBezTo>
                  <a:pt x="7589808" y="3670245"/>
                  <a:pt x="7570381" y="3646967"/>
                  <a:pt x="7549116" y="3625702"/>
                </a:cubicBezTo>
                <a:cubicBezTo>
                  <a:pt x="7473848" y="3424986"/>
                  <a:pt x="7498459" y="3514702"/>
                  <a:pt x="7464056" y="3359888"/>
                </a:cubicBezTo>
                <a:cubicBezTo>
                  <a:pt x="7468330" y="3278685"/>
                  <a:pt x="7455869" y="3174240"/>
                  <a:pt x="7495953" y="3094074"/>
                </a:cubicBezTo>
                <a:cubicBezTo>
                  <a:pt x="7514296" y="3057388"/>
                  <a:pt x="7564950" y="2995607"/>
                  <a:pt x="7591646" y="2966484"/>
                </a:cubicBezTo>
                <a:cubicBezTo>
                  <a:pt x="7634787" y="2919421"/>
                  <a:pt x="7692059" y="2868155"/>
                  <a:pt x="7740502" y="2828261"/>
                </a:cubicBezTo>
                <a:cubicBezTo>
                  <a:pt x="7771696" y="2802572"/>
                  <a:pt x="7804832" y="2779315"/>
                  <a:pt x="7836195" y="2753833"/>
                </a:cubicBezTo>
                <a:cubicBezTo>
                  <a:pt x="7861555" y="2733228"/>
                  <a:pt x="7884482" y="2709643"/>
                  <a:pt x="7910623" y="2690037"/>
                </a:cubicBezTo>
                <a:cubicBezTo>
                  <a:pt x="7941292" y="2667035"/>
                  <a:pt x="7975647" y="2649244"/>
                  <a:pt x="8006316" y="2626242"/>
                </a:cubicBezTo>
                <a:cubicBezTo>
                  <a:pt x="8060781" y="2585393"/>
                  <a:pt x="8110744" y="2538695"/>
                  <a:pt x="8165804" y="2498651"/>
                </a:cubicBezTo>
                <a:cubicBezTo>
                  <a:pt x="8188913" y="2481844"/>
                  <a:pt x="8215073" y="2469668"/>
                  <a:pt x="8240232" y="2456121"/>
                </a:cubicBezTo>
                <a:cubicBezTo>
                  <a:pt x="8298638" y="2424672"/>
                  <a:pt x="8299984" y="2425840"/>
                  <a:pt x="8357191" y="2402958"/>
                </a:cubicBezTo>
                <a:cubicBezTo>
                  <a:pt x="8396177" y="2413591"/>
                  <a:pt x="8437459" y="2417922"/>
                  <a:pt x="8474149" y="2434856"/>
                </a:cubicBezTo>
                <a:cubicBezTo>
                  <a:pt x="8485752" y="2440211"/>
                  <a:pt x="8486378" y="2457718"/>
                  <a:pt x="8495414" y="2466754"/>
                </a:cubicBezTo>
                <a:cubicBezTo>
                  <a:pt x="8613233" y="2584573"/>
                  <a:pt x="8447291" y="2385872"/>
                  <a:pt x="8591107" y="2551814"/>
                </a:cubicBezTo>
                <a:cubicBezTo>
                  <a:pt x="8620833" y="2586113"/>
                  <a:pt x="8647813" y="2622698"/>
                  <a:pt x="8676167" y="2658140"/>
                </a:cubicBezTo>
                <a:cubicBezTo>
                  <a:pt x="8690344" y="2675861"/>
                  <a:pt x="8708549" y="2691004"/>
                  <a:pt x="8718698" y="2711302"/>
                </a:cubicBezTo>
                <a:cubicBezTo>
                  <a:pt x="8729330" y="2732567"/>
                  <a:pt x="8739407" y="2754120"/>
                  <a:pt x="8750595" y="2775098"/>
                </a:cubicBezTo>
                <a:cubicBezTo>
                  <a:pt x="8767766" y="2807295"/>
                  <a:pt x="8787439" y="2838154"/>
                  <a:pt x="8803758" y="2870791"/>
                </a:cubicBezTo>
                <a:cubicBezTo>
                  <a:pt x="8812294" y="2887862"/>
                  <a:pt x="8818500" y="2906017"/>
                  <a:pt x="8825023" y="2923954"/>
                </a:cubicBezTo>
                <a:cubicBezTo>
                  <a:pt x="8845731" y="2980902"/>
                  <a:pt x="8844227" y="2979504"/>
                  <a:pt x="8856921" y="3030279"/>
                </a:cubicBezTo>
                <a:cubicBezTo>
                  <a:pt x="8853377" y="3090530"/>
                  <a:pt x="8862562" y="3152913"/>
                  <a:pt x="8846288" y="3211033"/>
                </a:cubicBezTo>
                <a:cubicBezTo>
                  <a:pt x="8836732" y="3245162"/>
                  <a:pt x="8801277" y="3266038"/>
                  <a:pt x="8782493" y="3296093"/>
                </a:cubicBezTo>
                <a:cubicBezTo>
                  <a:pt x="8765692" y="3322975"/>
                  <a:pt x="8758983" y="3355794"/>
                  <a:pt x="8739963" y="3381154"/>
                </a:cubicBezTo>
                <a:cubicBezTo>
                  <a:pt x="8729330" y="3395331"/>
                  <a:pt x="8717457" y="3408657"/>
                  <a:pt x="8708065" y="3423684"/>
                </a:cubicBezTo>
                <a:cubicBezTo>
                  <a:pt x="8699664" y="3437125"/>
                  <a:pt x="8695201" y="3452773"/>
                  <a:pt x="8686800" y="3466214"/>
                </a:cubicBezTo>
                <a:cubicBezTo>
                  <a:pt x="8677408" y="3481241"/>
                  <a:pt x="8665202" y="3494324"/>
                  <a:pt x="8654902" y="3508744"/>
                </a:cubicBezTo>
                <a:cubicBezTo>
                  <a:pt x="8637466" y="3533155"/>
                  <a:pt x="8623698" y="3554857"/>
                  <a:pt x="8612372" y="3583172"/>
                </a:cubicBezTo>
                <a:cubicBezTo>
                  <a:pt x="8601304" y="3610842"/>
                  <a:pt x="8590377" y="3663096"/>
                  <a:pt x="8569842" y="3689498"/>
                </a:cubicBezTo>
                <a:cubicBezTo>
                  <a:pt x="8554456" y="3709280"/>
                  <a:pt x="8535540" y="3726158"/>
                  <a:pt x="8516679" y="3742661"/>
                </a:cubicBezTo>
                <a:cubicBezTo>
                  <a:pt x="8507062" y="3751076"/>
                  <a:pt x="8496211" y="3758211"/>
                  <a:pt x="8484781" y="3763926"/>
                </a:cubicBezTo>
                <a:cubicBezTo>
                  <a:pt x="8467789" y="3772422"/>
                  <a:pt x="8426246" y="3780650"/>
                  <a:pt x="8410353" y="3785191"/>
                </a:cubicBezTo>
                <a:cubicBezTo>
                  <a:pt x="8399577" y="3788270"/>
                  <a:pt x="8389088" y="3792279"/>
                  <a:pt x="8378456" y="3795823"/>
                </a:cubicBezTo>
                <a:cubicBezTo>
                  <a:pt x="8360735" y="3792279"/>
                  <a:pt x="8342825" y="3789574"/>
                  <a:pt x="8325293" y="3785191"/>
                </a:cubicBezTo>
                <a:cubicBezTo>
                  <a:pt x="8314420" y="3782473"/>
                  <a:pt x="8301320" y="3782483"/>
                  <a:pt x="8293395" y="3774558"/>
                </a:cubicBezTo>
                <a:cubicBezTo>
                  <a:pt x="8271837" y="3753000"/>
                  <a:pt x="8257144" y="3725498"/>
                  <a:pt x="8240232" y="3700130"/>
                </a:cubicBezTo>
                <a:cubicBezTo>
                  <a:pt x="8228769" y="3682935"/>
                  <a:pt x="8219430" y="3664403"/>
                  <a:pt x="8208335" y="3646968"/>
                </a:cubicBezTo>
                <a:cubicBezTo>
                  <a:pt x="8194614" y="3625406"/>
                  <a:pt x="8179981" y="3604437"/>
                  <a:pt x="8165804" y="3583172"/>
                </a:cubicBezTo>
                <a:cubicBezTo>
                  <a:pt x="8158716" y="3558363"/>
                  <a:pt x="8152698" y="3533222"/>
                  <a:pt x="8144539" y="3508744"/>
                </a:cubicBezTo>
                <a:cubicBezTo>
                  <a:pt x="8134963" y="3480017"/>
                  <a:pt x="8121674" y="3452587"/>
                  <a:pt x="8112642" y="3423684"/>
                </a:cubicBezTo>
                <a:cubicBezTo>
                  <a:pt x="8103925" y="3395788"/>
                  <a:pt x="8099972" y="3366557"/>
                  <a:pt x="8091377" y="3338623"/>
                </a:cubicBezTo>
                <a:cubicBezTo>
                  <a:pt x="8071601" y="3274350"/>
                  <a:pt x="8040769" y="3213177"/>
                  <a:pt x="8027581" y="3147237"/>
                </a:cubicBezTo>
                <a:cubicBezTo>
                  <a:pt x="7994317" y="2980918"/>
                  <a:pt x="8012597" y="3076506"/>
                  <a:pt x="7974418" y="2860158"/>
                </a:cubicBezTo>
                <a:cubicBezTo>
                  <a:pt x="7981507" y="2750288"/>
                  <a:pt x="7984729" y="2640101"/>
                  <a:pt x="7995684" y="2530549"/>
                </a:cubicBezTo>
                <a:cubicBezTo>
                  <a:pt x="7998935" y="2498035"/>
                  <a:pt x="8009024" y="2466556"/>
                  <a:pt x="8016949" y="2434856"/>
                </a:cubicBezTo>
                <a:cubicBezTo>
                  <a:pt x="8040631" y="2340127"/>
                  <a:pt x="8083535" y="2227255"/>
                  <a:pt x="8123274" y="2147777"/>
                </a:cubicBezTo>
                <a:cubicBezTo>
                  <a:pt x="8150455" y="2093414"/>
                  <a:pt x="8229356" y="1924555"/>
                  <a:pt x="8272130" y="1913861"/>
                </a:cubicBezTo>
                <a:cubicBezTo>
                  <a:pt x="8369781" y="1889447"/>
                  <a:pt x="8300075" y="1904140"/>
                  <a:pt x="8484781" y="1892595"/>
                </a:cubicBezTo>
                <a:cubicBezTo>
                  <a:pt x="8491869" y="1881963"/>
                  <a:pt x="8498619" y="1871096"/>
                  <a:pt x="8506046" y="1860698"/>
                </a:cubicBezTo>
                <a:cubicBezTo>
                  <a:pt x="8516346" y="1846278"/>
                  <a:pt x="8530611" y="1834301"/>
                  <a:pt x="8537944" y="1818168"/>
                </a:cubicBezTo>
                <a:cubicBezTo>
                  <a:pt x="8548621" y="1794679"/>
                  <a:pt x="8550024" y="1767852"/>
                  <a:pt x="8559209" y="1743740"/>
                </a:cubicBezTo>
                <a:cubicBezTo>
                  <a:pt x="8578427" y="1693293"/>
                  <a:pt x="8601739" y="1644503"/>
                  <a:pt x="8623004" y="1594884"/>
                </a:cubicBezTo>
                <a:lnTo>
                  <a:pt x="8654902" y="1520456"/>
                </a:lnTo>
                <a:cubicBezTo>
                  <a:pt x="8661990" y="1467293"/>
                  <a:pt x="8674492" y="1414575"/>
                  <a:pt x="8676167" y="1360968"/>
                </a:cubicBezTo>
                <a:cubicBezTo>
                  <a:pt x="8678052" y="1300642"/>
                  <a:pt x="8673341" y="1240063"/>
                  <a:pt x="8665535" y="1180214"/>
                </a:cubicBezTo>
                <a:cubicBezTo>
                  <a:pt x="8663783" y="1166783"/>
                  <a:pt x="8630841" y="1078930"/>
                  <a:pt x="8623004" y="1063256"/>
                </a:cubicBezTo>
                <a:cubicBezTo>
                  <a:pt x="8621092" y="1059432"/>
                  <a:pt x="8579964" y="990003"/>
                  <a:pt x="8569842" y="978195"/>
                </a:cubicBezTo>
                <a:cubicBezTo>
                  <a:pt x="8556794" y="962973"/>
                  <a:pt x="8545243" y="944631"/>
                  <a:pt x="8527311" y="935665"/>
                </a:cubicBezTo>
                <a:cubicBezTo>
                  <a:pt x="8501170" y="922595"/>
                  <a:pt x="8442251" y="914400"/>
                  <a:pt x="8442251" y="914400"/>
                </a:cubicBezTo>
                <a:cubicBezTo>
                  <a:pt x="8403265" y="921488"/>
                  <a:pt x="8361870" y="920425"/>
                  <a:pt x="8325293" y="935665"/>
                </a:cubicBezTo>
                <a:cubicBezTo>
                  <a:pt x="8314947" y="939976"/>
                  <a:pt x="8320307" y="957882"/>
                  <a:pt x="8314660" y="967563"/>
                </a:cubicBezTo>
                <a:cubicBezTo>
                  <a:pt x="8172612" y="1211073"/>
                  <a:pt x="8301472" y="951363"/>
                  <a:pt x="8229600" y="1127051"/>
                </a:cubicBezTo>
                <a:cubicBezTo>
                  <a:pt x="8173300" y="1264674"/>
                  <a:pt x="8153255" y="1277580"/>
                  <a:pt x="8123274" y="1403498"/>
                </a:cubicBezTo>
                <a:cubicBezTo>
                  <a:pt x="8108679" y="1464797"/>
                  <a:pt x="8096332" y="1551729"/>
                  <a:pt x="8091377" y="1616149"/>
                </a:cubicBezTo>
                <a:cubicBezTo>
                  <a:pt x="8086748" y="1676326"/>
                  <a:pt x="8084288" y="1736651"/>
                  <a:pt x="8080744" y="1796902"/>
                </a:cubicBezTo>
                <a:cubicBezTo>
                  <a:pt x="8087832" y="1825256"/>
                  <a:pt x="8095669" y="1853433"/>
                  <a:pt x="8102009" y="1881963"/>
                </a:cubicBezTo>
                <a:cubicBezTo>
                  <a:pt x="8109850" y="1917246"/>
                  <a:pt x="8114996" y="1953105"/>
                  <a:pt x="8123274" y="1988288"/>
                </a:cubicBezTo>
                <a:cubicBezTo>
                  <a:pt x="8129184" y="2013404"/>
                  <a:pt x="8137891" y="2037785"/>
                  <a:pt x="8144539" y="2062716"/>
                </a:cubicBezTo>
                <a:cubicBezTo>
                  <a:pt x="8152069" y="2090955"/>
                  <a:pt x="8158273" y="2119538"/>
                  <a:pt x="8165804" y="2147777"/>
                </a:cubicBezTo>
                <a:cubicBezTo>
                  <a:pt x="8172452" y="2172708"/>
                  <a:pt x="8181473" y="2197017"/>
                  <a:pt x="8187070" y="2222205"/>
                </a:cubicBezTo>
                <a:cubicBezTo>
                  <a:pt x="8208075" y="2316725"/>
                  <a:pt x="8208820" y="2343528"/>
                  <a:pt x="8218967" y="2434856"/>
                </a:cubicBezTo>
                <a:cubicBezTo>
                  <a:pt x="8211879" y="2466754"/>
                  <a:pt x="8214166" y="2502324"/>
                  <a:pt x="8197702" y="2530549"/>
                </a:cubicBezTo>
                <a:cubicBezTo>
                  <a:pt x="8187122" y="2548687"/>
                  <a:pt x="8109286" y="2576548"/>
                  <a:pt x="8091377" y="2583712"/>
                </a:cubicBezTo>
                <a:cubicBezTo>
                  <a:pt x="7891941" y="2564412"/>
                  <a:pt x="7801066" y="2583301"/>
                  <a:pt x="7644809" y="2509284"/>
                </a:cubicBezTo>
                <a:cubicBezTo>
                  <a:pt x="7572618" y="2475088"/>
                  <a:pt x="7522119" y="2425253"/>
                  <a:pt x="7464056" y="2371061"/>
                </a:cubicBezTo>
                <a:cubicBezTo>
                  <a:pt x="7398016" y="2309424"/>
                  <a:pt x="7366907" y="2273488"/>
                  <a:pt x="7315200" y="2190307"/>
                </a:cubicBezTo>
                <a:cubicBezTo>
                  <a:pt x="7259036" y="2099956"/>
                  <a:pt x="7206299" y="2007448"/>
                  <a:pt x="7155711" y="1913861"/>
                </a:cubicBezTo>
                <a:cubicBezTo>
                  <a:pt x="7108379" y="1826296"/>
                  <a:pt x="7104604" y="1796723"/>
                  <a:pt x="7070651" y="1711842"/>
                </a:cubicBezTo>
                <a:cubicBezTo>
                  <a:pt x="7060626" y="1686781"/>
                  <a:pt x="7049386" y="1662223"/>
                  <a:pt x="7038753" y="1637414"/>
                </a:cubicBezTo>
                <a:cubicBezTo>
                  <a:pt x="7021289" y="1532626"/>
                  <a:pt x="7016043" y="1529848"/>
                  <a:pt x="7038753" y="1382233"/>
                </a:cubicBezTo>
                <a:cubicBezTo>
                  <a:pt x="7043358" y="1352303"/>
                  <a:pt x="7057845" y="1324613"/>
                  <a:pt x="7070651" y="1297172"/>
                </a:cubicBezTo>
                <a:cubicBezTo>
                  <a:pt x="7098694" y="1237079"/>
                  <a:pt x="7129691" y="1195602"/>
                  <a:pt x="7176977" y="1148316"/>
                </a:cubicBezTo>
                <a:cubicBezTo>
                  <a:pt x="7270915" y="1054379"/>
                  <a:pt x="7358527" y="952568"/>
                  <a:pt x="7464056" y="871870"/>
                </a:cubicBezTo>
                <a:cubicBezTo>
                  <a:pt x="7524307" y="825796"/>
                  <a:pt x="7578954" y="771279"/>
                  <a:pt x="7644809" y="733647"/>
                </a:cubicBezTo>
                <a:cubicBezTo>
                  <a:pt x="7669618" y="719470"/>
                  <a:pt x="7693679" y="703895"/>
                  <a:pt x="7719237" y="691116"/>
                </a:cubicBezTo>
                <a:cubicBezTo>
                  <a:pt x="7789862" y="655803"/>
                  <a:pt x="7793152" y="655845"/>
                  <a:pt x="7846828" y="637954"/>
                </a:cubicBezTo>
                <a:cubicBezTo>
                  <a:pt x="7868093" y="641498"/>
                  <a:pt x="7890723" y="640294"/>
                  <a:pt x="7910623" y="648586"/>
                </a:cubicBezTo>
                <a:cubicBezTo>
                  <a:pt x="7949768" y="664896"/>
                  <a:pt x="7988771" y="702338"/>
                  <a:pt x="8016949" y="733647"/>
                </a:cubicBezTo>
                <a:cubicBezTo>
                  <a:pt x="8035466" y="754222"/>
                  <a:pt x="8051406" y="777037"/>
                  <a:pt x="8070111" y="797442"/>
                </a:cubicBezTo>
                <a:cubicBezTo>
                  <a:pt x="8090432" y="819611"/>
                  <a:pt x="8114654" y="838134"/>
                  <a:pt x="8133907" y="861237"/>
                </a:cubicBezTo>
                <a:cubicBezTo>
                  <a:pt x="8150269" y="880871"/>
                  <a:pt x="8160190" y="905304"/>
                  <a:pt x="8176437" y="925033"/>
                </a:cubicBezTo>
                <a:cubicBezTo>
                  <a:pt x="8209931" y="965705"/>
                  <a:pt x="8248068" y="1002339"/>
                  <a:pt x="8282763" y="1041991"/>
                </a:cubicBezTo>
                <a:cubicBezTo>
                  <a:pt x="8297707" y="1059070"/>
                  <a:pt x="8312705" y="1076272"/>
                  <a:pt x="8325293" y="1095154"/>
                </a:cubicBezTo>
                <a:cubicBezTo>
                  <a:pt x="8334085" y="1108342"/>
                  <a:pt x="8336827" y="1125173"/>
                  <a:pt x="8346558" y="1137684"/>
                </a:cubicBezTo>
                <a:cubicBezTo>
                  <a:pt x="8361944" y="1157466"/>
                  <a:pt x="8399721" y="1190847"/>
                  <a:pt x="8399721" y="1190847"/>
                </a:cubicBezTo>
                <a:cubicBezTo>
                  <a:pt x="8410353" y="1187303"/>
                  <a:pt x="8422866" y="1187215"/>
                  <a:pt x="8431618" y="1180214"/>
                </a:cubicBezTo>
                <a:cubicBezTo>
                  <a:pt x="8466324" y="1152449"/>
                  <a:pt x="8448284" y="1123688"/>
                  <a:pt x="8463516" y="1084521"/>
                </a:cubicBezTo>
                <a:cubicBezTo>
                  <a:pt x="8480750" y="1040204"/>
                  <a:pt x="8502390" y="997427"/>
                  <a:pt x="8527311" y="956930"/>
                </a:cubicBezTo>
                <a:cubicBezTo>
                  <a:pt x="8555665" y="910856"/>
                  <a:pt x="8584850" y="865283"/>
                  <a:pt x="8612372" y="818707"/>
                </a:cubicBezTo>
                <a:cubicBezTo>
                  <a:pt x="8630935" y="787292"/>
                  <a:pt x="8645712" y="753650"/>
                  <a:pt x="8665535" y="723014"/>
                </a:cubicBezTo>
                <a:cubicBezTo>
                  <a:pt x="8684789" y="693258"/>
                  <a:pt x="8710546" y="668009"/>
                  <a:pt x="8729330" y="637954"/>
                </a:cubicBezTo>
                <a:cubicBezTo>
                  <a:pt x="8755883" y="595469"/>
                  <a:pt x="8788927" y="516032"/>
                  <a:pt x="8803758" y="467833"/>
                </a:cubicBezTo>
                <a:cubicBezTo>
                  <a:pt x="8815534" y="429560"/>
                  <a:pt x="8821543" y="350299"/>
                  <a:pt x="8825023" y="318977"/>
                </a:cubicBezTo>
                <a:cubicBezTo>
                  <a:pt x="8817935" y="294168"/>
                  <a:pt x="8815297" y="267627"/>
                  <a:pt x="8803758" y="244549"/>
                </a:cubicBezTo>
                <a:cubicBezTo>
                  <a:pt x="8793609" y="224251"/>
                  <a:pt x="8778459" y="206155"/>
                  <a:pt x="8761228" y="191386"/>
                </a:cubicBezTo>
                <a:cubicBezTo>
                  <a:pt x="8752718" y="184092"/>
                  <a:pt x="8740271" y="183185"/>
                  <a:pt x="8729330" y="180754"/>
                </a:cubicBezTo>
                <a:cubicBezTo>
                  <a:pt x="8708285" y="176077"/>
                  <a:pt x="8686800" y="173665"/>
                  <a:pt x="8665535" y="170121"/>
                </a:cubicBezTo>
                <a:cubicBezTo>
                  <a:pt x="8608828" y="184298"/>
                  <a:pt x="8549892" y="191465"/>
                  <a:pt x="8495414" y="212651"/>
                </a:cubicBezTo>
                <a:cubicBezTo>
                  <a:pt x="8483504" y="217283"/>
                  <a:pt x="8479864" y="233119"/>
                  <a:pt x="8474149" y="244549"/>
                </a:cubicBezTo>
                <a:cubicBezTo>
                  <a:pt x="8469137" y="254574"/>
                  <a:pt x="8467451" y="265953"/>
                  <a:pt x="8463516" y="276447"/>
                </a:cubicBezTo>
                <a:cubicBezTo>
                  <a:pt x="8456814" y="294318"/>
                  <a:pt x="8449339" y="311888"/>
                  <a:pt x="8442251" y="329609"/>
                </a:cubicBezTo>
                <a:cubicBezTo>
                  <a:pt x="8428606" y="411475"/>
                  <a:pt x="8422511" y="444998"/>
                  <a:pt x="8410353" y="542261"/>
                </a:cubicBezTo>
                <a:cubicBezTo>
                  <a:pt x="8405935" y="577604"/>
                  <a:pt x="8403265" y="613144"/>
                  <a:pt x="8399721" y="648586"/>
                </a:cubicBezTo>
                <a:cubicBezTo>
                  <a:pt x="8396177" y="726558"/>
                  <a:pt x="8394926" y="804668"/>
                  <a:pt x="8389088" y="882502"/>
                </a:cubicBezTo>
                <a:cubicBezTo>
                  <a:pt x="8384287" y="946510"/>
                  <a:pt x="8375180" y="1010123"/>
                  <a:pt x="8367823" y="1073888"/>
                </a:cubicBezTo>
                <a:cubicBezTo>
                  <a:pt x="8365772" y="1091666"/>
                  <a:pt x="8353398" y="1197666"/>
                  <a:pt x="8346558" y="1222744"/>
                </a:cubicBezTo>
                <a:cubicBezTo>
                  <a:pt x="8339734" y="1247766"/>
                  <a:pt x="8304841" y="1321388"/>
                  <a:pt x="8293395" y="1339702"/>
                </a:cubicBezTo>
                <a:cubicBezTo>
                  <a:pt x="8288082" y="1348203"/>
                  <a:pt x="8278392" y="1353140"/>
                  <a:pt x="8272130" y="1360968"/>
                </a:cubicBezTo>
                <a:cubicBezTo>
                  <a:pt x="8264147" y="1370946"/>
                  <a:pt x="8261960" y="1386525"/>
                  <a:pt x="8250865" y="1392865"/>
                </a:cubicBezTo>
                <a:cubicBezTo>
                  <a:pt x="8235174" y="1401831"/>
                  <a:pt x="8215423" y="1399954"/>
                  <a:pt x="8197702" y="1403498"/>
                </a:cubicBezTo>
                <a:cubicBezTo>
                  <a:pt x="7978843" y="1376141"/>
                  <a:pt x="8067483" y="1396493"/>
                  <a:pt x="7846828" y="1329070"/>
                </a:cubicBezTo>
                <a:cubicBezTo>
                  <a:pt x="7751226" y="1299858"/>
                  <a:pt x="7646632" y="1277045"/>
                  <a:pt x="7559749" y="1222744"/>
                </a:cubicBezTo>
                <a:cubicBezTo>
                  <a:pt x="7529694" y="1203960"/>
                  <a:pt x="7502557" y="1180846"/>
                  <a:pt x="7474688" y="1158949"/>
                </a:cubicBezTo>
                <a:cubicBezTo>
                  <a:pt x="7452922" y="1141847"/>
                  <a:pt x="7429207" y="1126542"/>
                  <a:pt x="7410893" y="1105786"/>
                </a:cubicBezTo>
                <a:cubicBezTo>
                  <a:pt x="7375719" y="1065922"/>
                  <a:pt x="7344690" y="1022429"/>
                  <a:pt x="7315200" y="978195"/>
                </a:cubicBezTo>
                <a:cubicBezTo>
                  <a:pt x="7294982" y="947867"/>
                  <a:pt x="7275903" y="895904"/>
                  <a:pt x="7262037" y="861237"/>
                </a:cubicBezTo>
                <a:cubicBezTo>
                  <a:pt x="7265581" y="811618"/>
                  <a:pt x="7258376" y="760028"/>
                  <a:pt x="7272670" y="712381"/>
                </a:cubicBezTo>
                <a:cubicBezTo>
                  <a:pt x="7280624" y="685868"/>
                  <a:pt x="7307604" y="669418"/>
                  <a:pt x="7325832" y="648586"/>
                </a:cubicBezTo>
                <a:cubicBezTo>
                  <a:pt x="7341214" y="631007"/>
                  <a:pt x="7357776" y="616666"/>
                  <a:pt x="7378995" y="606056"/>
                </a:cubicBezTo>
                <a:cubicBezTo>
                  <a:pt x="7389020" y="601044"/>
                  <a:pt x="7400260" y="598967"/>
                  <a:pt x="7410893" y="595423"/>
                </a:cubicBezTo>
                <a:cubicBezTo>
                  <a:pt x="7522280" y="632552"/>
                  <a:pt x="7435817" y="597514"/>
                  <a:pt x="7506586" y="637954"/>
                </a:cubicBezTo>
                <a:cubicBezTo>
                  <a:pt x="7520348" y="645818"/>
                  <a:pt x="7536436" y="649709"/>
                  <a:pt x="7549116" y="659219"/>
                </a:cubicBezTo>
                <a:cubicBezTo>
                  <a:pt x="7579256" y="681824"/>
                  <a:pt x="7606299" y="708304"/>
                  <a:pt x="7634177" y="733647"/>
                </a:cubicBezTo>
                <a:cubicBezTo>
                  <a:pt x="7645303" y="743762"/>
                  <a:pt x="7657052" y="753515"/>
                  <a:pt x="7666074" y="765544"/>
                </a:cubicBezTo>
                <a:cubicBezTo>
                  <a:pt x="7695873" y="805276"/>
                  <a:pt x="7701304" y="827038"/>
                  <a:pt x="7719237" y="871870"/>
                </a:cubicBezTo>
                <a:cubicBezTo>
                  <a:pt x="7731455" y="994045"/>
                  <a:pt x="7742458" y="1029330"/>
                  <a:pt x="7708604" y="1169581"/>
                </a:cubicBezTo>
                <a:cubicBezTo>
                  <a:pt x="7698556" y="1211210"/>
                  <a:pt x="7676899" y="1249478"/>
                  <a:pt x="7655442" y="1286540"/>
                </a:cubicBezTo>
                <a:cubicBezTo>
                  <a:pt x="7647929" y="1299517"/>
                  <a:pt x="7589000" y="1382224"/>
                  <a:pt x="7559749" y="1403498"/>
                </a:cubicBezTo>
                <a:cubicBezTo>
                  <a:pt x="7532708" y="1423164"/>
                  <a:pt x="7504594" y="1441708"/>
                  <a:pt x="7474688" y="1456661"/>
                </a:cubicBezTo>
                <a:cubicBezTo>
                  <a:pt x="7432564" y="1477723"/>
                  <a:pt x="7392491" y="1480993"/>
                  <a:pt x="7347098" y="1488558"/>
                </a:cubicBezTo>
                <a:cubicBezTo>
                  <a:pt x="7230140" y="1485014"/>
                  <a:pt x="7112452" y="1491441"/>
                  <a:pt x="6996223" y="1477926"/>
                </a:cubicBezTo>
                <a:cubicBezTo>
                  <a:pt x="6905376" y="1467362"/>
                  <a:pt x="6738305" y="1331589"/>
                  <a:pt x="6698511" y="1297172"/>
                </a:cubicBezTo>
                <a:cubicBezTo>
                  <a:pt x="6635739" y="1242883"/>
                  <a:pt x="6442709" y="1047179"/>
                  <a:pt x="6379535" y="956930"/>
                </a:cubicBezTo>
                <a:cubicBezTo>
                  <a:pt x="6295526" y="836918"/>
                  <a:pt x="6286843" y="807989"/>
                  <a:pt x="6241311" y="701749"/>
                </a:cubicBezTo>
                <a:cubicBezTo>
                  <a:pt x="6251944" y="634409"/>
                  <a:pt x="6258100" y="566209"/>
                  <a:pt x="6273209" y="499730"/>
                </a:cubicBezTo>
                <a:cubicBezTo>
                  <a:pt x="6280535" y="467494"/>
                  <a:pt x="6311239" y="457610"/>
                  <a:pt x="6337004" y="446568"/>
                </a:cubicBezTo>
                <a:cubicBezTo>
                  <a:pt x="6347306" y="442153"/>
                  <a:pt x="6358029" y="438653"/>
                  <a:pt x="6368902" y="435935"/>
                </a:cubicBezTo>
                <a:cubicBezTo>
                  <a:pt x="6427681" y="421240"/>
                  <a:pt x="6430465" y="426675"/>
                  <a:pt x="6496493" y="414670"/>
                </a:cubicBezTo>
                <a:cubicBezTo>
                  <a:pt x="6510870" y="412056"/>
                  <a:pt x="6524510" y="405744"/>
                  <a:pt x="6539023" y="404037"/>
                </a:cubicBezTo>
                <a:cubicBezTo>
                  <a:pt x="6584917" y="398638"/>
                  <a:pt x="6631172" y="396949"/>
                  <a:pt x="6677246" y="393405"/>
                </a:cubicBezTo>
                <a:cubicBezTo>
                  <a:pt x="6798119" y="414735"/>
                  <a:pt x="6839198" y="377066"/>
                  <a:pt x="6879265" y="457200"/>
                </a:cubicBezTo>
                <a:cubicBezTo>
                  <a:pt x="6884277" y="467225"/>
                  <a:pt x="6886354" y="478465"/>
                  <a:pt x="6889898" y="489098"/>
                </a:cubicBezTo>
                <a:cubicBezTo>
                  <a:pt x="6893442" y="531628"/>
                  <a:pt x="6902773" y="574070"/>
                  <a:pt x="6900530" y="616688"/>
                </a:cubicBezTo>
                <a:cubicBezTo>
                  <a:pt x="6897752" y="669470"/>
                  <a:pt x="6867751" y="709049"/>
                  <a:pt x="6847367" y="754912"/>
                </a:cubicBezTo>
                <a:cubicBezTo>
                  <a:pt x="6814480" y="828908"/>
                  <a:pt x="6787886" y="905768"/>
                  <a:pt x="6751674" y="978195"/>
                </a:cubicBezTo>
                <a:cubicBezTo>
                  <a:pt x="6741042" y="999460"/>
                  <a:pt x="6732009" y="1021604"/>
                  <a:pt x="6719777" y="1041991"/>
                </a:cubicBezTo>
                <a:cubicBezTo>
                  <a:pt x="6710660" y="1057187"/>
                  <a:pt x="6700410" y="1071990"/>
                  <a:pt x="6687879" y="1084521"/>
                </a:cubicBezTo>
                <a:cubicBezTo>
                  <a:pt x="6661238" y="1111161"/>
                  <a:pt x="6633200" y="1136669"/>
                  <a:pt x="6602818" y="1158949"/>
                </a:cubicBezTo>
                <a:cubicBezTo>
                  <a:pt x="6579776" y="1175847"/>
                  <a:pt x="6553948" y="1188700"/>
                  <a:pt x="6528391" y="1201479"/>
                </a:cubicBezTo>
                <a:cubicBezTo>
                  <a:pt x="6502214" y="1214568"/>
                  <a:pt x="6457204" y="1218660"/>
                  <a:pt x="6432698" y="1222744"/>
                </a:cubicBezTo>
                <a:cubicBezTo>
                  <a:pt x="6383079" y="1215656"/>
                  <a:pt x="6332991" y="1211309"/>
                  <a:pt x="6283842" y="1201479"/>
                </a:cubicBezTo>
                <a:cubicBezTo>
                  <a:pt x="6261862" y="1197083"/>
                  <a:pt x="6237640" y="1194104"/>
                  <a:pt x="6220046" y="1180214"/>
                </a:cubicBezTo>
                <a:cubicBezTo>
                  <a:pt x="6207030" y="1169939"/>
                  <a:pt x="6073330" y="1042721"/>
                  <a:pt x="6039293" y="988828"/>
                </a:cubicBezTo>
                <a:cubicBezTo>
                  <a:pt x="5994011" y="917131"/>
                  <a:pt x="5975619" y="867788"/>
                  <a:pt x="5932967" y="808074"/>
                </a:cubicBezTo>
                <a:cubicBezTo>
                  <a:pt x="5847947" y="689044"/>
                  <a:pt x="5940250" y="816813"/>
                  <a:pt x="5879804" y="744279"/>
                </a:cubicBezTo>
                <a:cubicBezTo>
                  <a:pt x="5868459" y="730666"/>
                  <a:pt x="5858207" y="716169"/>
                  <a:pt x="5847907" y="701749"/>
                </a:cubicBezTo>
                <a:cubicBezTo>
                  <a:pt x="5814070" y="654376"/>
                  <a:pt x="5805604" y="620308"/>
                  <a:pt x="5730949" y="595423"/>
                </a:cubicBezTo>
                <a:cubicBezTo>
                  <a:pt x="5650009" y="568443"/>
                  <a:pt x="5689133" y="578554"/>
                  <a:pt x="5613991" y="563526"/>
                </a:cubicBezTo>
                <a:cubicBezTo>
                  <a:pt x="5567916" y="567070"/>
                  <a:pt x="5521275" y="566127"/>
                  <a:pt x="5475767" y="574158"/>
                </a:cubicBezTo>
                <a:cubicBezTo>
                  <a:pt x="5460158" y="576912"/>
                  <a:pt x="5446828" y="587268"/>
                  <a:pt x="5433237" y="595423"/>
                </a:cubicBezTo>
                <a:cubicBezTo>
                  <a:pt x="5411322" y="608572"/>
                  <a:pt x="5389616" y="622263"/>
                  <a:pt x="5369442" y="637954"/>
                </a:cubicBezTo>
                <a:cubicBezTo>
                  <a:pt x="5345271" y="656754"/>
                  <a:pt x="5331638" y="676150"/>
                  <a:pt x="5316279" y="701749"/>
                </a:cubicBezTo>
                <a:cubicBezTo>
                  <a:pt x="5278484" y="764742"/>
                  <a:pt x="5279539" y="764596"/>
                  <a:pt x="5252484" y="818707"/>
                </a:cubicBezTo>
                <a:cubicBezTo>
                  <a:pt x="5248940" y="854149"/>
                  <a:pt x="5240157" y="889455"/>
                  <a:pt x="5241851" y="925033"/>
                </a:cubicBezTo>
                <a:cubicBezTo>
                  <a:pt x="5244431" y="979217"/>
                  <a:pt x="5259044" y="1044481"/>
                  <a:pt x="5284381" y="1095154"/>
                </a:cubicBezTo>
                <a:cubicBezTo>
                  <a:pt x="5293623" y="1113638"/>
                  <a:pt x="5303369" y="1132179"/>
                  <a:pt x="5316279" y="1148316"/>
                </a:cubicBezTo>
                <a:cubicBezTo>
                  <a:pt x="5346066" y="1185550"/>
                  <a:pt x="5378256" y="1220925"/>
                  <a:pt x="5411972" y="1254642"/>
                </a:cubicBezTo>
                <a:cubicBezTo>
                  <a:pt x="5431545" y="1274215"/>
                  <a:pt x="5452735" y="1292450"/>
                  <a:pt x="5475767" y="1307805"/>
                </a:cubicBezTo>
                <a:cubicBezTo>
                  <a:pt x="5495549" y="1320993"/>
                  <a:pt x="5517882" y="1329945"/>
                  <a:pt x="5539563" y="1339702"/>
                </a:cubicBezTo>
                <a:cubicBezTo>
                  <a:pt x="5588792" y="1361855"/>
                  <a:pt x="5638800" y="1382233"/>
                  <a:pt x="5688418" y="1403498"/>
                </a:cubicBezTo>
                <a:cubicBezTo>
                  <a:pt x="5823097" y="1399954"/>
                  <a:pt x="5958112" y="1403004"/>
                  <a:pt x="6092456" y="1392865"/>
                </a:cubicBezTo>
                <a:cubicBezTo>
                  <a:pt x="6133250" y="1389786"/>
                  <a:pt x="6343079" y="1339937"/>
                  <a:pt x="6390167" y="1329070"/>
                </a:cubicBezTo>
                <a:cubicBezTo>
                  <a:pt x="6461051" y="1286540"/>
                  <a:pt x="6533631" y="1246717"/>
                  <a:pt x="6602818" y="1201479"/>
                </a:cubicBezTo>
                <a:cubicBezTo>
                  <a:pt x="6625986" y="1186330"/>
                  <a:pt x="6646377" y="1167203"/>
                  <a:pt x="6666614" y="1148316"/>
                </a:cubicBezTo>
                <a:cubicBezTo>
                  <a:pt x="6699592" y="1117537"/>
                  <a:pt x="6736087" y="1089331"/>
                  <a:pt x="6762307" y="1052623"/>
                </a:cubicBezTo>
                <a:cubicBezTo>
                  <a:pt x="6780028" y="1027814"/>
                  <a:pt x="6799784" y="1004338"/>
                  <a:pt x="6815470" y="978195"/>
                </a:cubicBezTo>
                <a:cubicBezTo>
                  <a:pt x="6831780" y="951012"/>
                  <a:pt x="6848891" y="923498"/>
                  <a:pt x="6858000" y="893135"/>
                </a:cubicBezTo>
                <a:cubicBezTo>
                  <a:pt x="6895091" y="769500"/>
                  <a:pt x="6882641" y="823093"/>
                  <a:pt x="6900530" y="733647"/>
                </a:cubicBezTo>
                <a:cubicBezTo>
                  <a:pt x="6904074" y="691117"/>
                  <a:pt x="6906450" y="648473"/>
                  <a:pt x="6911163" y="606056"/>
                </a:cubicBezTo>
                <a:cubicBezTo>
                  <a:pt x="6913544" y="584630"/>
                  <a:pt x="6921795" y="563819"/>
                  <a:pt x="6921795" y="542261"/>
                </a:cubicBezTo>
                <a:cubicBezTo>
                  <a:pt x="6921795" y="479168"/>
                  <a:pt x="6916589" y="404478"/>
                  <a:pt x="6900530" y="340242"/>
                </a:cubicBezTo>
                <a:cubicBezTo>
                  <a:pt x="6897812" y="329369"/>
                  <a:pt x="6894910" y="318368"/>
                  <a:pt x="6889898" y="308344"/>
                </a:cubicBezTo>
                <a:cubicBezTo>
                  <a:pt x="6884183" y="296914"/>
                  <a:pt x="6876059" y="286845"/>
                  <a:pt x="6868632" y="276447"/>
                </a:cubicBezTo>
                <a:cubicBezTo>
                  <a:pt x="6847634" y="247050"/>
                  <a:pt x="6838092" y="226903"/>
                  <a:pt x="6804837" y="212651"/>
                </a:cubicBezTo>
                <a:cubicBezTo>
                  <a:pt x="6791406" y="206895"/>
                  <a:pt x="6776484" y="205563"/>
                  <a:pt x="6762307" y="202019"/>
                </a:cubicBezTo>
                <a:cubicBezTo>
                  <a:pt x="6750101" y="195916"/>
                  <a:pt x="6692022" y="163118"/>
                  <a:pt x="6666614" y="159488"/>
                </a:cubicBezTo>
                <a:cubicBezTo>
                  <a:pt x="6627861" y="153952"/>
                  <a:pt x="6588642" y="152400"/>
                  <a:pt x="6549656" y="148856"/>
                </a:cubicBezTo>
                <a:cubicBezTo>
                  <a:pt x="6489405" y="152400"/>
                  <a:pt x="6428867" y="152635"/>
                  <a:pt x="6368902" y="159488"/>
                </a:cubicBezTo>
                <a:cubicBezTo>
                  <a:pt x="6304645" y="166832"/>
                  <a:pt x="6177516" y="191386"/>
                  <a:pt x="6177516" y="191386"/>
                </a:cubicBezTo>
                <a:cubicBezTo>
                  <a:pt x="6163339" y="198474"/>
                  <a:pt x="6146914" y="202214"/>
                  <a:pt x="6134986" y="212651"/>
                </a:cubicBezTo>
                <a:cubicBezTo>
                  <a:pt x="6093099" y="249302"/>
                  <a:pt x="6090316" y="271164"/>
                  <a:pt x="6071191" y="318977"/>
                </a:cubicBezTo>
                <a:cubicBezTo>
                  <a:pt x="6074735" y="365051"/>
                  <a:pt x="6068784" y="412867"/>
                  <a:pt x="6081823" y="457200"/>
                </a:cubicBezTo>
                <a:cubicBezTo>
                  <a:pt x="6087480" y="476434"/>
                  <a:pt x="6109451" y="486318"/>
                  <a:pt x="6124353" y="499730"/>
                </a:cubicBezTo>
                <a:cubicBezTo>
                  <a:pt x="6281283" y="640967"/>
                  <a:pt x="6257985" y="639456"/>
                  <a:pt x="6422065" y="712381"/>
                </a:cubicBezTo>
                <a:cubicBezTo>
                  <a:pt x="6442548" y="721485"/>
                  <a:pt x="6464595" y="726558"/>
                  <a:pt x="6485860" y="733647"/>
                </a:cubicBezTo>
                <a:cubicBezTo>
                  <a:pt x="6588641" y="730103"/>
                  <a:pt x="6691872" y="733247"/>
                  <a:pt x="6794204" y="723014"/>
                </a:cubicBezTo>
                <a:cubicBezTo>
                  <a:pt x="6851636" y="717271"/>
                  <a:pt x="6910454" y="691399"/>
                  <a:pt x="6964325" y="669851"/>
                </a:cubicBezTo>
                <a:cubicBezTo>
                  <a:pt x="7158050" y="704038"/>
                  <a:pt x="7126669" y="653582"/>
                  <a:pt x="7208874" y="797442"/>
                </a:cubicBezTo>
                <a:cubicBezTo>
                  <a:pt x="7218343" y="814013"/>
                  <a:pt x="7223051" y="832884"/>
                  <a:pt x="7230139" y="850605"/>
                </a:cubicBezTo>
                <a:cubicBezTo>
                  <a:pt x="7238895" y="903136"/>
                  <a:pt x="7251404" y="969607"/>
                  <a:pt x="7251404" y="1020726"/>
                </a:cubicBezTo>
                <a:cubicBezTo>
                  <a:pt x="7251404" y="1123602"/>
                  <a:pt x="7267074" y="1107652"/>
                  <a:pt x="7208874" y="1127051"/>
                </a:cubicBezTo>
                <a:cubicBezTo>
                  <a:pt x="7169888" y="1116419"/>
                  <a:pt x="7129436" y="1110162"/>
                  <a:pt x="7091916" y="1095154"/>
                </a:cubicBezTo>
                <a:cubicBezTo>
                  <a:pt x="7075463" y="1088573"/>
                  <a:pt x="7063139" y="1074431"/>
                  <a:pt x="7049386" y="1063256"/>
                </a:cubicBezTo>
                <a:cubicBezTo>
                  <a:pt x="7006419" y="1028345"/>
                  <a:pt x="6960942" y="996077"/>
                  <a:pt x="6921795" y="956930"/>
                </a:cubicBezTo>
                <a:cubicBezTo>
                  <a:pt x="6793160" y="828295"/>
                  <a:pt x="6748724" y="757654"/>
                  <a:pt x="6645349" y="616688"/>
                </a:cubicBezTo>
                <a:cubicBezTo>
                  <a:pt x="6614265" y="523439"/>
                  <a:pt x="6572517" y="453209"/>
                  <a:pt x="6613451" y="350874"/>
                </a:cubicBezTo>
                <a:cubicBezTo>
                  <a:pt x="6641869" y="279831"/>
                  <a:pt x="6687674" y="280295"/>
                  <a:pt x="6741042" y="255181"/>
                </a:cubicBezTo>
                <a:cubicBezTo>
                  <a:pt x="6784066" y="234934"/>
                  <a:pt x="6825608" y="211633"/>
                  <a:pt x="6868632" y="191386"/>
                </a:cubicBezTo>
                <a:cubicBezTo>
                  <a:pt x="6950031" y="153081"/>
                  <a:pt x="7080406" y="127884"/>
                  <a:pt x="7145079" y="106326"/>
                </a:cubicBezTo>
                <a:cubicBezTo>
                  <a:pt x="7266752" y="65768"/>
                  <a:pt x="7147810" y="102984"/>
                  <a:pt x="7304567" y="63795"/>
                </a:cubicBezTo>
                <a:cubicBezTo>
                  <a:pt x="7315440" y="61077"/>
                  <a:pt x="7325688" y="56242"/>
                  <a:pt x="7336465" y="53163"/>
                </a:cubicBezTo>
                <a:cubicBezTo>
                  <a:pt x="7350516" y="49149"/>
                  <a:pt x="7365427" y="47957"/>
                  <a:pt x="7378995" y="42530"/>
                </a:cubicBezTo>
                <a:cubicBezTo>
                  <a:pt x="7401070" y="33700"/>
                  <a:pt x="7420067" y="17625"/>
                  <a:pt x="7442791" y="10633"/>
                </a:cubicBezTo>
                <a:cubicBezTo>
                  <a:pt x="7466744" y="3263"/>
                  <a:pt x="7492409" y="3544"/>
                  <a:pt x="7517218" y="0"/>
                </a:cubicBezTo>
                <a:cubicBezTo>
                  <a:pt x="7570381" y="7088"/>
                  <a:pt x="7625515" y="5267"/>
                  <a:pt x="7676707" y="21265"/>
                </a:cubicBezTo>
                <a:cubicBezTo>
                  <a:pt x="7687405" y="24608"/>
                  <a:pt x="7681322" y="43707"/>
                  <a:pt x="7687339" y="53163"/>
                </a:cubicBezTo>
                <a:cubicBezTo>
                  <a:pt x="7706367" y="83064"/>
                  <a:pt x="7730289" y="109560"/>
                  <a:pt x="7751135" y="138223"/>
                </a:cubicBezTo>
                <a:cubicBezTo>
                  <a:pt x="7758651" y="148558"/>
                  <a:pt x="7765312" y="159488"/>
                  <a:pt x="7772400" y="170121"/>
                </a:cubicBezTo>
                <a:cubicBezTo>
                  <a:pt x="7798367" y="273993"/>
                  <a:pt x="7765090" y="134681"/>
                  <a:pt x="7793665" y="287079"/>
                </a:cubicBezTo>
                <a:cubicBezTo>
                  <a:pt x="7799687" y="319195"/>
                  <a:pt x="7807842" y="350874"/>
                  <a:pt x="7814930" y="382772"/>
                </a:cubicBezTo>
                <a:cubicBezTo>
                  <a:pt x="7811386" y="439479"/>
                  <a:pt x="7816623" y="497428"/>
                  <a:pt x="7804298" y="552893"/>
                </a:cubicBezTo>
                <a:cubicBezTo>
                  <a:pt x="7801526" y="565368"/>
                  <a:pt x="7780383" y="564179"/>
                  <a:pt x="7772400" y="574158"/>
                </a:cubicBezTo>
                <a:cubicBezTo>
                  <a:pt x="7765398" y="582910"/>
                  <a:pt x="7765311" y="595423"/>
                  <a:pt x="7761767" y="606056"/>
                </a:cubicBezTo>
                <a:cubicBezTo>
                  <a:pt x="7783032" y="609600"/>
                  <a:pt x="7804004" y="616688"/>
                  <a:pt x="7825563" y="616688"/>
                </a:cubicBezTo>
                <a:cubicBezTo>
                  <a:pt x="7894306" y="616688"/>
                  <a:pt x="7991647" y="602879"/>
                  <a:pt x="8059479" y="584791"/>
                </a:cubicBezTo>
                <a:cubicBezTo>
                  <a:pt x="8230240" y="539255"/>
                  <a:pt x="7983594" y="585035"/>
                  <a:pt x="8176437" y="552893"/>
                </a:cubicBezTo>
                <a:cubicBezTo>
                  <a:pt x="8279537" y="501343"/>
                  <a:pt x="8316863" y="502294"/>
                  <a:pt x="8378456" y="425302"/>
                </a:cubicBezTo>
                <a:cubicBezTo>
                  <a:pt x="8395258" y="404299"/>
                  <a:pt x="8432550" y="330170"/>
                  <a:pt x="8442251" y="308344"/>
                </a:cubicBezTo>
                <a:cubicBezTo>
                  <a:pt x="8458538" y="271699"/>
                  <a:pt x="8460236" y="214839"/>
                  <a:pt x="8495414" y="191386"/>
                </a:cubicBezTo>
                <a:lnTo>
                  <a:pt x="8527311" y="170121"/>
                </a:lnTo>
                <a:cubicBezTo>
                  <a:pt x="8545032" y="180754"/>
                  <a:pt x="8564921" y="188410"/>
                  <a:pt x="8580474" y="202019"/>
                </a:cubicBezTo>
                <a:cubicBezTo>
                  <a:pt x="8593810" y="213688"/>
                  <a:pt x="8600703" y="231213"/>
                  <a:pt x="8612372" y="244549"/>
                </a:cubicBezTo>
                <a:cubicBezTo>
                  <a:pt x="8708729" y="354670"/>
                  <a:pt x="8606371" y="222373"/>
                  <a:pt x="8686800" y="329609"/>
                </a:cubicBezTo>
                <a:cubicBezTo>
                  <a:pt x="8690344" y="365051"/>
                  <a:pt x="8699725" y="400390"/>
                  <a:pt x="8697432" y="435935"/>
                </a:cubicBezTo>
                <a:cubicBezTo>
                  <a:pt x="8692592" y="510963"/>
                  <a:pt x="8679225" y="585292"/>
                  <a:pt x="8665535" y="659219"/>
                </a:cubicBezTo>
                <a:cubicBezTo>
                  <a:pt x="8661453" y="681260"/>
                  <a:pt x="8652317" y="702093"/>
                  <a:pt x="8644270" y="723014"/>
                </a:cubicBezTo>
                <a:cubicBezTo>
                  <a:pt x="8616864" y="794269"/>
                  <a:pt x="8594316" y="867872"/>
                  <a:pt x="8559209" y="935665"/>
                </a:cubicBezTo>
                <a:cubicBezTo>
                  <a:pt x="8459210" y="1128765"/>
                  <a:pt x="8370540" y="1285059"/>
                  <a:pt x="8240232" y="1446028"/>
                </a:cubicBezTo>
                <a:cubicBezTo>
                  <a:pt x="8213379" y="1479199"/>
                  <a:pt x="8187137" y="1513444"/>
                  <a:pt x="8155172" y="1541721"/>
                </a:cubicBezTo>
                <a:cubicBezTo>
                  <a:pt x="8123209" y="1569996"/>
                  <a:pt x="7969619" y="1699313"/>
                  <a:pt x="7889358" y="1733107"/>
                </a:cubicBezTo>
                <a:cubicBezTo>
                  <a:pt x="7848040" y="1750504"/>
                  <a:pt x="7804297" y="1761460"/>
                  <a:pt x="7761767" y="1775637"/>
                </a:cubicBezTo>
                <a:cubicBezTo>
                  <a:pt x="7705060" y="1772093"/>
                  <a:pt x="7646278" y="1780614"/>
                  <a:pt x="7591646" y="1765005"/>
                </a:cubicBezTo>
                <a:cubicBezTo>
                  <a:pt x="7542498" y="1750963"/>
                  <a:pt x="7418165" y="1655832"/>
                  <a:pt x="7368363" y="1626781"/>
                </a:cubicBezTo>
                <a:cubicBezTo>
                  <a:pt x="7358682" y="1621134"/>
                  <a:pt x="7347200" y="1619369"/>
                  <a:pt x="7336465" y="1616149"/>
                </a:cubicBezTo>
                <a:cubicBezTo>
                  <a:pt x="7311751" y="1608735"/>
                  <a:pt x="7286846" y="1601972"/>
                  <a:pt x="7262037" y="1594884"/>
                </a:cubicBezTo>
                <a:cubicBezTo>
                  <a:pt x="7237228" y="1601972"/>
                  <a:pt x="7210261" y="1603794"/>
                  <a:pt x="7187609" y="1616149"/>
                </a:cubicBezTo>
                <a:cubicBezTo>
                  <a:pt x="7170008" y="1625749"/>
                  <a:pt x="7158127" y="1643457"/>
                  <a:pt x="7145079" y="1658679"/>
                </a:cubicBezTo>
                <a:cubicBezTo>
                  <a:pt x="7136763" y="1668381"/>
                  <a:pt x="7130587" y="1679741"/>
                  <a:pt x="7123814" y="1690577"/>
                </a:cubicBezTo>
                <a:cubicBezTo>
                  <a:pt x="7073659" y="1770826"/>
                  <a:pt x="7092784" y="1741352"/>
                  <a:pt x="7049386" y="1860698"/>
                </a:cubicBezTo>
                <a:cubicBezTo>
                  <a:pt x="7037168" y="1934001"/>
                  <a:pt x="7027992" y="1955875"/>
                  <a:pt x="7049386" y="2041451"/>
                </a:cubicBezTo>
                <a:cubicBezTo>
                  <a:pt x="7062997" y="2095894"/>
                  <a:pt x="7101328" y="2155403"/>
                  <a:pt x="7134446" y="2200940"/>
                </a:cubicBezTo>
                <a:cubicBezTo>
                  <a:pt x="7147794" y="2219293"/>
                  <a:pt x="7160930" y="2238055"/>
                  <a:pt x="7176977" y="2254102"/>
                </a:cubicBezTo>
                <a:cubicBezTo>
                  <a:pt x="7217774" y="2294899"/>
                  <a:pt x="7263770" y="2330264"/>
                  <a:pt x="7304567" y="2371061"/>
                </a:cubicBezTo>
                <a:cubicBezTo>
                  <a:pt x="7327672" y="2394166"/>
                  <a:pt x="7345754" y="2421897"/>
                  <a:pt x="7368363" y="2445488"/>
                </a:cubicBezTo>
                <a:cubicBezTo>
                  <a:pt x="7611374" y="2699064"/>
                  <a:pt x="7483061" y="2535417"/>
                  <a:pt x="7634177" y="2743200"/>
                </a:cubicBezTo>
                <a:cubicBezTo>
                  <a:pt x="7637721" y="2757377"/>
                  <a:pt x="7640188" y="2771867"/>
                  <a:pt x="7644809" y="2785730"/>
                </a:cubicBezTo>
                <a:cubicBezTo>
                  <a:pt x="7650844" y="2803837"/>
                  <a:pt x="7666074" y="2819807"/>
                  <a:pt x="7666074" y="2838893"/>
                </a:cubicBezTo>
                <a:cubicBezTo>
                  <a:pt x="7666074" y="2875037"/>
                  <a:pt x="7656966" y="2911181"/>
                  <a:pt x="7644809" y="2945219"/>
                </a:cubicBezTo>
                <a:cubicBezTo>
                  <a:pt x="7638849" y="2961908"/>
                  <a:pt x="7627243" y="2977326"/>
                  <a:pt x="7612911" y="2987749"/>
                </a:cubicBezTo>
                <a:cubicBezTo>
                  <a:pt x="7572684" y="3017005"/>
                  <a:pt x="7538529" y="3026720"/>
                  <a:pt x="7495953" y="3040912"/>
                </a:cubicBezTo>
                <a:cubicBezTo>
                  <a:pt x="7446335" y="3037368"/>
                  <a:pt x="7396234" y="3038037"/>
                  <a:pt x="7347098" y="3030279"/>
                </a:cubicBezTo>
                <a:cubicBezTo>
                  <a:pt x="7328245" y="3027302"/>
                  <a:pt x="7310825" y="3017903"/>
                  <a:pt x="7293935" y="3009014"/>
                </a:cubicBezTo>
                <a:cubicBezTo>
                  <a:pt x="7243363" y="2982398"/>
                  <a:pt x="7193541" y="2954242"/>
                  <a:pt x="7145079" y="2923954"/>
                </a:cubicBezTo>
                <a:cubicBezTo>
                  <a:pt x="7108392" y="2901025"/>
                  <a:pt x="7073044" y="2875904"/>
                  <a:pt x="7038753" y="2849526"/>
                </a:cubicBezTo>
                <a:cubicBezTo>
                  <a:pt x="6974958" y="2800453"/>
                  <a:pt x="6866927" y="2718468"/>
                  <a:pt x="6804837" y="2647507"/>
                </a:cubicBezTo>
                <a:cubicBezTo>
                  <a:pt x="6774949" y="2613349"/>
                  <a:pt x="6748130" y="2576623"/>
                  <a:pt x="6719777" y="2541181"/>
                </a:cubicBezTo>
                <a:cubicBezTo>
                  <a:pt x="6712688" y="2519916"/>
                  <a:pt x="6700002" y="2499752"/>
                  <a:pt x="6698511" y="2477386"/>
                </a:cubicBezTo>
                <a:cubicBezTo>
                  <a:pt x="6696376" y="2445363"/>
                  <a:pt x="6701360" y="2412829"/>
                  <a:pt x="6709144" y="2381693"/>
                </a:cubicBezTo>
                <a:cubicBezTo>
                  <a:pt x="6712243" y="2369296"/>
                  <a:pt x="6722981" y="2360194"/>
                  <a:pt x="6730409" y="2349795"/>
                </a:cubicBezTo>
                <a:cubicBezTo>
                  <a:pt x="6773006" y="2290159"/>
                  <a:pt x="6791440" y="2271476"/>
                  <a:pt x="6858000" y="2211572"/>
                </a:cubicBezTo>
                <a:cubicBezTo>
                  <a:pt x="6900300" y="2173502"/>
                  <a:pt x="6980961" y="2106373"/>
                  <a:pt x="7038753" y="2073349"/>
                </a:cubicBezTo>
                <a:cubicBezTo>
                  <a:pt x="7091066" y="2043456"/>
                  <a:pt x="7144351" y="2015233"/>
                  <a:pt x="7198242" y="1988288"/>
                </a:cubicBezTo>
                <a:cubicBezTo>
                  <a:pt x="7222384" y="1976217"/>
                  <a:pt x="7246114" y="1961219"/>
                  <a:pt x="7272670" y="1956391"/>
                </a:cubicBezTo>
                <a:cubicBezTo>
                  <a:pt x="7325091" y="1946860"/>
                  <a:pt x="7378995" y="1949302"/>
                  <a:pt x="7432158" y="1945758"/>
                </a:cubicBezTo>
                <a:cubicBezTo>
                  <a:pt x="7517218" y="1959935"/>
                  <a:pt x="7603533" y="1967971"/>
                  <a:pt x="7687339" y="1988288"/>
                </a:cubicBezTo>
                <a:cubicBezTo>
                  <a:pt x="7729160" y="1998427"/>
                  <a:pt x="7777985" y="2025215"/>
                  <a:pt x="7814930" y="2052084"/>
                </a:cubicBezTo>
                <a:cubicBezTo>
                  <a:pt x="7843593" y="2072930"/>
                  <a:pt x="7875700" y="2090070"/>
                  <a:pt x="7899991" y="2115879"/>
                </a:cubicBezTo>
                <a:cubicBezTo>
                  <a:pt x="7933030" y="2150983"/>
                  <a:pt x="7963493" y="2189720"/>
                  <a:pt x="7985051" y="2232837"/>
                </a:cubicBezTo>
                <a:cubicBezTo>
                  <a:pt x="8024499" y="2311734"/>
                  <a:pt x="8019306" y="2306784"/>
                  <a:pt x="8059479" y="2371061"/>
                </a:cubicBezTo>
                <a:cubicBezTo>
                  <a:pt x="8071712" y="2390633"/>
                  <a:pt x="8092152" y="2423147"/>
                  <a:pt x="8112642" y="2434856"/>
                </a:cubicBezTo>
                <a:cubicBezTo>
                  <a:pt x="8125330" y="2442106"/>
                  <a:pt x="8140995" y="2441944"/>
                  <a:pt x="8155172" y="2445488"/>
                </a:cubicBezTo>
                <a:cubicBezTo>
                  <a:pt x="8172893" y="2438400"/>
                  <a:pt x="8194839" y="2437719"/>
                  <a:pt x="8208335" y="2424223"/>
                </a:cubicBezTo>
                <a:cubicBezTo>
                  <a:pt x="8218668" y="2413890"/>
                  <a:pt x="8213836" y="2395376"/>
                  <a:pt x="8218967" y="2381693"/>
                </a:cubicBezTo>
                <a:cubicBezTo>
                  <a:pt x="8235145" y="2338552"/>
                  <a:pt x="8254409" y="2296632"/>
                  <a:pt x="8272130" y="2254102"/>
                </a:cubicBezTo>
                <a:cubicBezTo>
                  <a:pt x="8282763" y="2193851"/>
                  <a:pt x="8293970" y="2133699"/>
                  <a:pt x="8304028" y="2073349"/>
                </a:cubicBezTo>
                <a:cubicBezTo>
                  <a:pt x="8308148" y="2048629"/>
                  <a:pt x="8316741" y="2023896"/>
                  <a:pt x="8314660" y="1998921"/>
                </a:cubicBezTo>
                <a:cubicBezTo>
                  <a:pt x="8306044" y="1895525"/>
                  <a:pt x="8301528" y="1790079"/>
                  <a:pt x="8272130" y="1690577"/>
                </a:cubicBezTo>
                <a:cubicBezTo>
                  <a:pt x="8255126" y="1633025"/>
                  <a:pt x="8174636" y="1522605"/>
                  <a:pt x="8123274" y="1467293"/>
                </a:cubicBezTo>
                <a:cubicBezTo>
                  <a:pt x="8095989" y="1437910"/>
                  <a:pt x="8070292" y="1406292"/>
                  <a:pt x="8038214" y="1382233"/>
                </a:cubicBezTo>
                <a:cubicBezTo>
                  <a:pt x="8026524" y="1373465"/>
                  <a:pt x="8009367" y="1376731"/>
                  <a:pt x="7995684" y="1371600"/>
                </a:cubicBezTo>
                <a:cubicBezTo>
                  <a:pt x="7980843" y="1366035"/>
                  <a:pt x="7967330" y="1357423"/>
                  <a:pt x="7953153" y="1350335"/>
                </a:cubicBezTo>
                <a:cubicBezTo>
                  <a:pt x="7885814" y="1353879"/>
                  <a:pt x="7818291" y="1354863"/>
                  <a:pt x="7751135" y="1360968"/>
                </a:cubicBezTo>
                <a:cubicBezTo>
                  <a:pt x="7739973" y="1361983"/>
                  <a:pt x="7728741" y="1365660"/>
                  <a:pt x="7719237" y="1371600"/>
                </a:cubicBezTo>
                <a:cubicBezTo>
                  <a:pt x="7699993" y="1383628"/>
                  <a:pt x="7684229" y="1400514"/>
                  <a:pt x="7666074" y="1414130"/>
                </a:cubicBezTo>
                <a:cubicBezTo>
                  <a:pt x="7655851" y="1421797"/>
                  <a:pt x="7643213" y="1426359"/>
                  <a:pt x="7634177" y="1435395"/>
                </a:cubicBezTo>
                <a:cubicBezTo>
                  <a:pt x="7603433" y="1466140"/>
                  <a:pt x="7600667" y="1483958"/>
                  <a:pt x="7581014" y="1520456"/>
                </a:cubicBezTo>
                <a:cubicBezTo>
                  <a:pt x="7563714" y="1552584"/>
                  <a:pt x="7543282" y="1583083"/>
                  <a:pt x="7527851" y="1616149"/>
                </a:cubicBezTo>
                <a:cubicBezTo>
                  <a:pt x="7518372" y="1636461"/>
                  <a:pt x="7512585" y="1658346"/>
                  <a:pt x="7506586" y="1679944"/>
                </a:cubicBezTo>
                <a:cubicBezTo>
                  <a:pt x="7475646" y="1791327"/>
                  <a:pt x="7478852" y="1782547"/>
                  <a:pt x="7464056" y="1871330"/>
                </a:cubicBezTo>
                <a:cubicBezTo>
                  <a:pt x="7471144" y="1931581"/>
                  <a:pt x="7463655" y="1995418"/>
                  <a:pt x="7485321" y="2052084"/>
                </a:cubicBezTo>
                <a:cubicBezTo>
                  <a:pt x="7515369" y="2130672"/>
                  <a:pt x="7620074" y="2261264"/>
                  <a:pt x="7687339" y="2328530"/>
                </a:cubicBezTo>
                <a:cubicBezTo>
                  <a:pt x="7778160" y="2419351"/>
                  <a:pt x="7747036" y="2404593"/>
                  <a:pt x="7825563" y="2424223"/>
                </a:cubicBezTo>
                <a:cubicBezTo>
                  <a:pt x="7892902" y="2420679"/>
                  <a:pt x="7964841" y="2438307"/>
                  <a:pt x="8027581" y="2413591"/>
                </a:cubicBezTo>
                <a:cubicBezTo>
                  <a:pt x="8088385" y="2389638"/>
                  <a:pt x="8176437" y="2286000"/>
                  <a:pt x="8176437" y="2286000"/>
                </a:cubicBezTo>
                <a:cubicBezTo>
                  <a:pt x="8204791" y="2236381"/>
                  <a:pt x="8236928" y="2188741"/>
                  <a:pt x="8261498" y="2137144"/>
                </a:cubicBezTo>
                <a:cubicBezTo>
                  <a:pt x="8292319" y="2072419"/>
                  <a:pt x="8288847" y="1977531"/>
                  <a:pt x="8293395" y="1913861"/>
                </a:cubicBezTo>
                <a:cubicBezTo>
                  <a:pt x="8275232" y="1815782"/>
                  <a:pt x="8244473" y="1616641"/>
                  <a:pt x="8208335" y="1499191"/>
                </a:cubicBezTo>
                <a:cubicBezTo>
                  <a:pt x="8198455" y="1467080"/>
                  <a:pt x="8162577" y="1342090"/>
                  <a:pt x="8123274" y="1297172"/>
                </a:cubicBezTo>
                <a:cubicBezTo>
                  <a:pt x="8111605" y="1283836"/>
                  <a:pt x="8094921" y="1275907"/>
                  <a:pt x="8080744" y="1265274"/>
                </a:cubicBezTo>
                <a:cubicBezTo>
                  <a:pt x="8041000" y="1271549"/>
                  <a:pt x="7862921" y="1293576"/>
                  <a:pt x="7793665" y="1318437"/>
                </a:cubicBezTo>
                <a:cubicBezTo>
                  <a:pt x="7573301" y="1397542"/>
                  <a:pt x="7446230" y="1445200"/>
                  <a:pt x="7251404" y="1552354"/>
                </a:cubicBezTo>
                <a:cubicBezTo>
                  <a:pt x="7234053" y="1561897"/>
                  <a:pt x="7059333" y="1644371"/>
                  <a:pt x="7006856" y="1711842"/>
                </a:cubicBezTo>
                <a:cubicBezTo>
                  <a:pt x="6991165" y="1732016"/>
                  <a:pt x="6978502" y="1754372"/>
                  <a:pt x="6964325" y="1775637"/>
                </a:cubicBezTo>
                <a:cubicBezTo>
                  <a:pt x="6904369" y="2015463"/>
                  <a:pt x="6942411" y="1831479"/>
                  <a:pt x="6953693" y="2339163"/>
                </a:cubicBezTo>
                <a:cubicBezTo>
                  <a:pt x="6964326" y="2296633"/>
                  <a:pt x="6983600" y="2255366"/>
                  <a:pt x="6985591" y="2211572"/>
                </a:cubicBezTo>
                <a:cubicBezTo>
                  <a:pt x="6990743" y="2098220"/>
                  <a:pt x="6982855" y="1984524"/>
                  <a:pt x="6974958" y="1871330"/>
                </a:cubicBezTo>
                <a:cubicBezTo>
                  <a:pt x="6964851" y="1726465"/>
                  <a:pt x="6829361" y="1367485"/>
                  <a:pt x="6815470" y="1339702"/>
                </a:cubicBezTo>
                <a:cubicBezTo>
                  <a:pt x="6772940" y="1254642"/>
                  <a:pt x="6734765" y="1167260"/>
                  <a:pt x="6687879" y="1084521"/>
                </a:cubicBezTo>
                <a:cubicBezTo>
                  <a:pt x="6674232" y="1060438"/>
                  <a:pt x="6657038" y="1037096"/>
                  <a:pt x="6634716" y="1020726"/>
                </a:cubicBezTo>
                <a:cubicBezTo>
                  <a:pt x="6602762" y="997293"/>
                  <a:pt x="6566345" y="978949"/>
                  <a:pt x="6528391" y="967563"/>
                </a:cubicBezTo>
                <a:cubicBezTo>
                  <a:pt x="6494274" y="957328"/>
                  <a:pt x="6457507" y="960474"/>
                  <a:pt x="6422065" y="956930"/>
                </a:cubicBezTo>
                <a:cubicBezTo>
                  <a:pt x="6372446" y="960474"/>
                  <a:pt x="6321343" y="955006"/>
                  <a:pt x="6273209" y="967563"/>
                </a:cubicBezTo>
                <a:cubicBezTo>
                  <a:pt x="6237901" y="976774"/>
                  <a:pt x="6209644" y="1003426"/>
                  <a:pt x="6177516" y="1020726"/>
                </a:cubicBezTo>
                <a:cubicBezTo>
                  <a:pt x="6163561" y="1028240"/>
                  <a:pt x="6148018" y="1032969"/>
                  <a:pt x="6134986" y="1041991"/>
                </a:cubicBezTo>
                <a:cubicBezTo>
                  <a:pt x="6057092" y="1095918"/>
                  <a:pt x="5981206" y="1160687"/>
                  <a:pt x="5932967" y="1244009"/>
                </a:cubicBezTo>
                <a:cubicBezTo>
                  <a:pt x="5911510" y="1281071"/>
                  <a:pt x="5897525" y="1321982"/>
                  <a:pt x="5879804" y="1360968"/>
                </a:cubicBezTo>
                <a:cubicBezTo>
                  <a:pt x="5886893" y="1421219"/>
                  <a:pt x="5877737" y="1485721"/>
                  <a:pt x="5901070" y="1541721"/>
                </a:cubicBezTo>
                <a:cubicBezTo>
                  <a:pt x="5910828" y="1565139"/>
                  <a:pt x="6003661" y="1632211"/>
                  <a:pt x="6039293" y="1648047"/>
                </a:cubicBezTo>
                <a:cubicBezTo>
                  <a:pt x="6157664" y="1700656"/>
                  <a:pt x="6226793" y="1718456"/>
                  <a:pt x="6358270" y="1743740"/>
                </a:cubicBezTo>
                <a:cubicBezTo>
                  <a:pt x="6389786" y="1749801"/>
                  <a:pt x="6422065" y="1750828"/>
                  <a:pt x="6453963" y="1754372"/>
                </a:cubicBezTo>
                <a:cubicBezTo>
                  <a:pt x="6517758" y="1747284"/>
                  <a:pt x="6582586" y="1746556"/>
                  <a:pt x="6645349" y="1733107"/>
                </a:cubicBezTo>
                <a:cubicBezTo>
                  <a:pt x="6682674" y="1725109"/>
                  <a:pt x="6719372" y="1710915"/>
                  <a:pt x="6751674" y="1690577"/>
                </a:cubicBezTo>
                <a:cubicBezTo>
                  <a:pt x="6907000" y="1592779"/>
                  <a:pt x="6955193" y="1543575"/>
                  <a:pt x="7049386" y="1392865"/>
                </a:cubicBezTo>
                <a:cubicBezTo>
                  <a:pt x="7067886" y="1363265"/>
                  <a:pt x="7077739" y="1329070"/>
                  <a:pt x="7091916" y="1297172"/>
                </a:cubicBezTo>
                <a:cubicBezTo>
                  <a:pt x="7125933" y="1059058"/>
                  <a:pt x="7154540" y="979957"/>
                  <a:pt x="7091916" y="712381"/>
                </a:cubicBezTo>
                <a:cubicBezTo>
                  <a:pt x="7079588" y="659705"/>
                  <a:pt x="7037505" y="618738"/>
                  <a:pt x="7006856" y="574158"/>
                </a:cubicBezTo>
                <a:cubicBezTo>
                  <a:pt x="6998337" y="561767"/>
                  <a:pt x="6988102" y="549563"/>
                  <a:pt x="6974958" y="542261"/>
                </a:cubicBezTo>
                <a:cubicBezTo>
                  <a:pt x="6955363" y="531375"/>
                  <a:pt x="6932428" y="528084"/>
                  <a:pt x="6911163" y="520995"/>
                </a:cubicBezTo>
                <a:cubicBezTo>
                  <a:pt x="6865088" y="528084"/>
                  <a:pt x="6818317" y="531584"/>
                  <a:pt x="6772939" y="542261"/>
                </a:cubicBezTo>
                <a:cubicBezTo>
                  <a:pt x="6757510" y="545891"/>
                  <a:pt x="6745250" y="557961"/>
                  <a:pt x="6730409" y="563526"/>
                </a:cubicBezTo>
                <a:cubicBezTo>
                  <a:pt x="6688433" y="579267"/>
                  <a:pt x="6646214" y="594805"/>
                  <a:pt x="6602818" y="606056"/>
                </a:cubicBezTo>
                <a:cubicBezTo>
                  <a:pt x="6550338" y="619662"/>
                  <a:pt x="6496197" y="625939"/>
                  <a:pt x="6443330" y="637954"/>
                </a:cubicBezTo>
                <a:cubicBezTo>
                  <a:pt x="6418170" y="643672"/>
                  <a:pt x="6394388" y="655195"/>
                  <a:pt x="6368902" y="659219"/>
                </a:cubicBezTo>
                <a:cubicBezTo>
                  <a:pt x="6326746" y="665875"/>
                  <a:pt x="6283841" y="666307"/>
                  <a:pt x="6241311" y="669851"/>
                </a:cubicBezTo>
                <a:cubicBezTo>
                  <a:pt x="6209413" y="676939"/>
                  <a:pt x="6175365" y="677595"/>
                  <a:pt x="6145618" y="691116"/>
                </a:cubicBezTo>
                <a:cubicBezTo>
                  <a:pt x="6125760" y="700142"/>
                  <a:pt x="6104116" y="783725"/>
                  <a:pt x="6103088" y="786809"/>
                </a:cubicBezTo>
                <a:cubicBezTo>
                  <a:pt x="6117697" y="1005940"/>
                  <a:pt x="6096036" y="883206"/>
                  <a:pt x="6156251" y="1073888"/>
                </a:cubicBezTo>
                <a:cubicBezTo>
                  <a:pt x="6182765" y="1157849"/>
                  <a:pt x="6177124" y="1182748"/>
                  <a:pt x="6241311" y="1265274"/>
                </a:cubicBezTo>
                <a:cubicBezTo>
                  <a:pt x="6264441" y="1295013"/>
                  <a:pt x="6299731" y="1313061"/>
                  <a:pt x="6326372" y="1339702"/>
                </a:cubicBezTo>
                <a:cubicBezTo>
                  <a:pt x="6335408" y="1348738"/>
                  <a:pt x="6339002" y="1362180"/>
                  <a:pt x="6347637" y="1371600"/>
                </a:cubicBezTo>
                <a:cubicBezTo>
                  <a:pt x="6475639" y="1511239"/>
                  <a:pt x="6411715" y="1419870"/>
                  <a:pt x="6464595" y="1499191"/>
                </a:cubicBezTo>
                <a:cubicBezTo>
                  <a:pt x="6468139" y="1513368"/>
                  <a:pt x="6475228" y="1527108"/>
                  <a:pt x="6475228" y="1541721"/>
                </a:cubicBezTo>
                <a:cubicBezTo>
                  <a:pt x="6475228" y="1606965"/>
                  <a:pt x="6454999" y="1628455"/>
                  <a:pt x="6411432" y="1679944"/>
                </a:cubicBezTo>
                <a:cubicBezTo>
                  <a:pt x="6409316" y="1682445"/>
                  <a:pt x="6342612" y="1756943"/>
                  <a:pt x="6315739" y="1765005"/>
                </a:cubicBezTo>
                <a:cubicBezTo>
                  <a:pt x="6291735" y="1772206"/>
                  <a:pt x="6266120" y="1772093"/>
                  <a:pt x="6241311" y="1775637"/>
                </a:cubicBezTo>
                <a:cubicBezTo>
                  <a:pt x="5770482" y="1461750"/>
                  <a:pt x="6182133" y="1748343"/>
                  <a:pt x="5571460" y="1265274"/>
                </a:cubicBezTo>
                <a:cubicBezTo>
                  <a:pt x="5474173" y="1188315"/>
                  <a:pt x="5372156" y="1117513"/>
                  <a:pt x="5273749" y="1041991"/>
                </a:cubicBezTo>
                <a:cubicBezTo>
                  <a:pt x="5219739" y="1000542"/>
                  <a:pt x="5162400" y="962542"/>
                  <a:pt x="5114260" y="914400"/>
                </a:cubicBezTo>
                <a:cubicBezTo>
                  <a:pt x="5103628" y="903767"/>
                  <a:pt x="5090704" y="895013"/>
                  <a:pt x="5082363" y="882502"/>
                </a:cubicBezTo>
                <a:cubicBezTo>
                  <a:pt x="5069175" y="862720"/>
                  <a:pt x="5061098" y="839972"/>
                  <a:pt x="5050465" y="818707"/>
                </a:cubicBezTo>
                <a:cubicBezTo>
                  <a:pt x="5054009" y="800986"/>
                  <a:pt x="5050003" y="779809"/>
                  <a:pt x="5061098" y="765544"/>
                </a:cubicBezTo>
                <a:cubicBezTo>
                  <a:pt x="5076789" y="745370"/>
                  <a:pt x="5100935" y="731913"/>
                  <a:pt x="5124893" y="723014"/>
                </a:cubicBezTo>
                <a:cubicBezTo>
                  <a:pt x="5225776" y="685543"/>
                  <a:pt x="5327296" y="646239"/>
                  <a:pt x="5433237" y="627321"/>
                </a:cubicBezTo>
                <a:cubicBezTo>
                  <a:pt x="5622381" y="593545"/>
                  <a:pt x="5781202" y="569972"/>
                  <a:pt x="5964865" y="520995"/>
                </a:cubicBezTo>
                <a:cubicBezTo>
                  <a:pt x="6010861" y="508729"/>
                  <a:pt x="6104959" y="464639"/>
                  <a:pt x="6145618" y="446568"/>
                </a:cubicBezTo>
                <a:cubicBezTo>
                  <a:pt x="6181060" y="450112"/>
                  <a:pt x="6216325" y="457200"/>
                  <a:pt x="6251944" y="457200"/>
                </a:cubicBezTo>
                <a:cubicBezTo>
                  <a:pt x="6263152" y="457200"/>
                  <a:pt x="6283333" y="457764"/>
                  <a:pt x="6283842" y="446568"/>
                </a:cubicBezTo>
                <a:cubicBezTo>
                  <a:pt x="6288522" y="343603"/>
                  <a:pt x="6289181" y="217990"/>
                  <a:pt x="6209414" y="138223"/>
                </a:cubicBezTo>
                <a:cubicBezTo>
                  <a:pt x="6195918" y="124727"/>
                  <a:pt x="6173794" y="124476"/>
                  <a:pt x="6156251" y="116958"/>
                </a:cubicBezTo>
                <a:cubicBezTo>
                  <a:pt x="6033864" y="64507"/>
                  <a:pt x="6099309" y="80887"/>
                  <a:pt x="5996763" y="63795"/>
                </a:cubicBezTo>
                <a:cubicBezTo>
                  <a:pt x="5886893" y="74428"/>
                  <a:pt x="5776640" y="81656"/>
                  <a:pt x="5667153" y="95693"/>
                </a:cubicBezTo>
                <a:cubicBezTo>
                  <a:pt x="5601994" y="104047"/>
                  <a:pt x="5413922" y="174950"/>
                  <a:pt x="5390707" y="180754"/>
                </a:cubicBezTo>
                <a:cubicBezTo>
                  <a:pt x="5281191" y="208133"/>
                  <a:pt x="5190804" y="213425"/>
                  <a:pt x="5082363" y="223284"/>
                </a:cubicBezTo>
                <a:cubicBezTo>
                  <a:pt x="5061098" y="230372"/>
                  <a:pt x="5031001" y="225898"/>
                  <a:pt x="5018567" y="244549"/>
                </a:cubicBezTo>
                <a:cubicBezTo>
                  <a:pt x="5011479" y="255182"/>
                  <a:pt x="5002492" y="264770"/>
                  <a:pt x="4997302" y="276447"/>
                </a:cubicBezTo>
                <a:cubicBezTo>
                  <a:pt x="4988198" y="296930"/>
                  <a:pt x="4981813" y="318584"/>
                  <a:pt x="4976037" y="340242"/>
                </a:cubicBezTo>
                <a:cubicBezTo>
                  <a:pt x="4965966" y="378010"/>
                  <a:pt x="4952821" y="445687"/>
                  <a:pt x="4944139" y="489098"/>
                </a:cubicBezTo>
                <a:cubicBezTo>
                  <a:pt x="4926616" y="690617"/>
                  <a:pt x="4904763" y="693098"/>
                  <a:pt x="4944139" y="850605"/>
                </a:cubicBezTo>
                <a:cubicBezTo>
                  <a:pt x="4948768" y="869121"/>
                  <a:pt x="4953185" y="889106"/>
                  <a:pt x="4965404" y="903768"/>
                </a:cubicBezTo>
                <a:cubicBezTo>
                  <a:pt x="4989523" y="932711"/>
                  <a:pt x="5019419" y="956851"/>
                  <a:pt x="5050465" y="978195"/>
                </a:cubicBezTo>
                <a:cubicBezTo>
                  <a:pt x="5117247" y="1024108"/>
                  <a:pt x="5129800" y="1019772"/>
                  <a:pt x="5199321" y="1031358"/>
                </a:cubicBezTo>
                <a:cubicBezTo>
                  <a:pt x="5217042" y="1020726"/>
                  <a:pt x="5238811" y="1014957"/>
                  <a:pt x="5252484" y="999461"/>
                </a:cubicBezTo>
                <a:cubicBezTo>
                  <a:pt x="5357566" y="880368"/>
                  <a:pt x="5356531" y="856072"/>
                  <a:pt x="5411972" y="723014"/>
                </a:cubicBezTo>
                <a:cubicBezTo>
                  <a:pt x="5422605" y="662763"/>
                  <a:pt x="5457883" y="601817"/>
                  <a:pt x="5443870" y="542261"/>
                </a:cubicBezTo>
                <a:cubicBezTo>
                  <a:pt x="5439846" y="525160"/>
                  <a:pt x="5427119" y="376654"/>
                  <a:pt x="5380074" y="329609"/>
                </a:cubicBezTo>
                <a:cubicBezTo>
                  <a:pt x="5364027" y="313562"/>
                  <a:pt x="5346892" y="297838"/>
                  <a:pt x="5326911" y="287079"/>
                </a:cubicBezTo>
                <a:cubicBezTo>
                  <a:pt x="5300249" y="272723"/>
                  <a:pt x="5271483" y="261419"/>
                  <a:pt x="5241851" y="255181"/>
                </a:cubicBezTo>
                <a:cubicBezTo>
                  <a:pt x="5203544" y="247116"/>
                  <a:pt x="5163879" y="248093"/>
                  <a:pt x="5124893" y="244549"/>
                </a:cubicBezTo>
                <a:cubicBezTo>
                  <a:pt x="5039832" y="258726"/>
                  <a:pt x="4953827" y="268085"/>
                  <a:pt x="4869711" y="287079"/>
                </a:cubicBezTo>
                <a:cubicBezTo>
                  <a:pt x="4843382" y="293024"/>
                  <a:pt x="4820650" y="309753"/>
                  <a:pt x="4795284" y="318977"/>
                </a:cubicBezTo>
                <a:cubicBezTo>
                  <a:pt x="4742619" y="338128"/>
                  <a:pt x="4688521" y="353159"/>
                  <a:pt x="4635795" y="372140"/>
                </a:cubicBezTo>
                <a:cubicBezTo>
                  <a:pt x="4544081" y="405157"/>
                  <a:pt x="4540762" y="409024"/>
                  <a:pt x="4465674" y="446568"/>
                </a:cubicBezTo>
                <a:cubicBezTo>
                  <a:pt x="4419721" y="515496"/>
                  <a:pt x="4413247" y="511258"/>
                  <a:pt x="4455042" y="648586"/>
                </a:cubicBezTo>
                <a:cubicBezTo>
                  <a:pt x="4464556" y="679846"/>
                  <a:pt x="4498145" y="697724"/>
                  <a:pt x="4518837" y="723014"/>
                </a:cubicBezTo>
                <a:cubicBezTo>
                  <a:pt x="4589600" y="809501"/>
                  <a:pt x="4512351" y="746871"/>
                  <a:pt x="4678325" y="850605"/>
                </a:cubicBezTo>
                <a:cubicBezTo>
                  <a:pt x="4731245" y="883680"/>
                  <a:pt x="4835234" y="946821"/>
                  <a:pt x="4901609" y="967563"/>
                </a:cubicBezTo>
                <a:cubicBezTo>
                  <a:pt x="4925529" y="975038"/>
                  <a:pt x="4951228" y="974651"/>
                  <a:pt x="4976037" y="978195"/>
                </a:cubicBezTo>
                <a:cubicBezTo>
                  <a:pt x="4986670" y="974651"/>
                  <a:pt x="4998610" y="973780"/>
                  <a:pt x="5007935" y="967563"/>
                </a:cubicBezTo>
                <a:cubicBezTo>
                  <a:pt x="5043637" y="943762"/>
                  <a:pt x="5075974" y="877839"/>
                  <a:pt x="5092995" y="850605"/>
                </a:cubicBezTo>
                <a:cubicBezTo>
                  <a:pt x="5103628" y="808075"/>
                  <a:pt x="5118227" y="766344"/>
                  <a:pt x="5124893" y="723014"/>
                </a:cubicBezTo>
                <a:cubicBezTo>
                  <a:pt x="5147133" y="578452"/>
                  <a:pt x="5137762" y="448177"/>
                  <a:pt x="5071730" y="308344"/>
                </a:cubicBezTo>
                <a:cubicBezTo>
                  <a:pt x="5048187" y="258489"/>
                  <a:pt x="5000326" y="222445"/>
                  <a:pt x="4954772" y="191386"/>
                </a:cubicBezTo>
                <a:cubicBezTo>
                  <a:pt x="4902307" y="155615"/>
                  <a:pt x="4834687" y="148335"/>
                  <a:pt x="4774018" y="138223"/>
                </a:cubicBezTo>
                <a:cubicBezTo>
                  <a:pt x="4648079" y="146619"/>
                  <a:pt x="4574676" y="141217"/>
                  <a:pt x="4455042" y="191386"/>
                </a:cubicBezTo>
                <a:cubicBezTo>
                  <a:pt x="4385051" y="220737"/>
                  <a:pt x="4278491" y="287354"/>
                  <a:pt x="4210493" y="340242"/>
                </a:cubicBezTo>
                <a:cubicBezTo>
                  <a:pt x="4170732" y="371168"/>
                  <a:pt x="4135727" y="408418"/>
                  <a:pt x="4093535" y="435935"/>
                </a:cubicBezTo>
                <a:cubicBezTo>
                  <a:pt x="4053706" y="461910"/>
                  <a:pt x="4007968" y="477482"/>
                  <a:pt x="3965944" y="499730"/>
                </a:cubicBezTo>
                <a:cubicBezTo>
                  <a:pt x="3906906" y="530985"/>
                  <a:pt x="3904733" y="538335"/>
                  <a:pt x="3848986" y="584791"/>
                </a:cubicBezTo>
                <a:cubicBezTo>
                  <a:pt x="3818493" y="676263"/>
                  <a:pt x="3814467" y="669315"/>
                  <a:pt x="3891516" y="829340"/>
                </a:cubicBezTo>
                <a:cubicBezTo>
                  <a:pt x="3907860" y="863286"/>
                  <a:pt x="3949936" y="877128"/>
                  <a:pt x="3976577" y="903768"/>
                </a:cubicBezTo>
                <a:cubicBezTo>
                  <a:pt x="3992624" y="919815"/>
                  <a:pt x="4002378" y="941595"/>
                  <a:pt x="4019107" y="956930"/>
                </a:cubicBezTo>
                <a:cubicBezTo>
                  <a:pt x="4047407" y="982872"/>
                  <a:pt x="4137586" y="1047484"/>
                  <a:pt x="4178595" y="1063256"/>
                </a:cubicBezTo>
                <a:cubicBezTo>
                  <a:pt x="4198717" y="1070995"/>
                  <a:pt x="4221126" y="1070344"/>
                  <a:pt x="4242391" y="1073888"/>
                </a:cubicBezTo>
                <a:cubicBezTo>
                  <a:pt x="4260112" y="1070344"/>
                  <a:pt x="4279756" y="1072032"/>
                  <a:pt x="4295553" y="1063256"/>
                </a:cubicBezTo>
                <a:cubicBezTo>
                  <a:pt x="4313079" y="1053519"/>
                  <a:pt x="4326055" y="1036765"/>
                  <a:pt x="4338084" y="1020726"/>
                </a:cubicBezTo>
                <a:cubicBezTo>
                  <a:pt x="4363292" y="987116"/>
                  <a:pt x="4384220" y="895290"/>
                  <a:pt x="4391246" y="871870"/>
                </a:cubicBezTo>
                <a:cubicBezTo>
                  <a:pt x="4377069" y="762000"/>
                  <a:pt x="4379420" y="648702"/>
                  <a:pt x="4348716" y="542261"/>
                </a:cubicBezTo>
                <a:cubicBezTo>
                  <a:pt x="4325429" y="461532"/>
                  <a:pt x="4273444" y="391927"/>
                  <a:pt x="4231758" y="318977"/>
                </a:cubicBezTo>
                <a:cubicBezTo>
                  <a:pt x="4186463" y="239710"/>
                  <a:pt x="4129333" y="186982"/>
                  <a:pt x="4040372" y="148856"/>
                </a:cubicBezTo>
                <a:cubicBezTo>
                  <a:pt x="3990540" y="127499"/>
                  <a:pt x="3934047" y="127591"/>
                  <a:pt x="3880884" y="116958"/>
                </a:cubicBezTo>
                <a:lnTo>
                  <a:pt x="3646967" y="127591"/>
                </a:lnTo>
                <a:cubicBezTo>
                  <a:pt x="3567103" y="148021"/>
                  <a:pt x="3497958" y="198154"/>
                  <a:pt x="3423684" y="233916"/>
                </a:cubicBezTo>
                <a:cubicBezTo>
                  <a:pt x="3402262" y="244230"/>
                  <a:pt x="3381153" y="255181"/>
                  <a:pt x="3359888" y="265814"/>
                </a:cubicBezTo>
                <a:lnTo>
                  <a:pt x="3232298" y="329609"/>
                </a:lnTo>
                <a:lnTo>
                  <a:pt x="3125972" y="382772"/>
                </a:lnTo>
                <a:cubicBezTo>
                  <a:pt x="3097618" y="396949"/>
                  <a:pt x="3066271" y="406282"/>
                  <a:pt x="3040911" y="425302"/>
                </a:cubicBezTo>
                <a:lnTo>
                  <a:pt x="2998381" y="457200"/>
                </a:lnTo>
                <a:cubicBezTo>
                  <a:pt x="2984204" y="485554"/>
                  <a:pt x="2965875" y="512187"/>
                  <a:pt x="2955851" y="542261"/>
                </a:cubicBezTo>
                <a:cubicBezTo>
                  <a:pt x="2937479" y="597378"/>
                  <a:pt x="2930420" y="686079"/>
                  <a:pt x="2923953" y="744279"/>
                </a:cubicBezTo>
                <a:cubicBezTo>
                  <a:pt x="2931041" y="797442"/>
                  <a:pt x="2926590" y="853473"/>
                  <a:pt x="2945218" y="903768"/>
                </a:cubicBezTo>
                <a:cubicBezTo>
                  <a:pt x="2983186" y="1006282"/>
                  <a:pt x="3079988" y="1083712"/>
                  <a:pt x="3168502" y="1137684"/>
                </a:cubicBezTo>
                <a:cubicBezTo>
                  <a:pt x="3451571" y="1310287"/>
                  <a:pt x="3385886" y="1281106"/>
                  <a:pt x="3625702" y="1329070"/>
                </a:cubicBezTo>
                <a:cubicBezTo>
                  <a:pt x="3689497" y="1311349"/>
                  <a:pt x="3758386" y="1306534"/>
                  <a:pt x="3817088" y="1275907"/>
                </a:cubicBezTo>
                <a:cubicBezTo>
                  <a:pt x="3883274" y="1241375"/>
                  <a:pt x="3872812" y="1162292"/>
                  <a:pt x="3880884" y="1105786"/>
                </a:cubicBezTo>
                <a:cubicBezTo>
                  <a:pt x="3883440" y="1087896"/>
                  <a:pt x="3887972" y="1070344"/>
                  <a:pt x="3891516" y="1052623"/>
                </a:cubicBezTo>
                <a:cubicBezTo>
                  <a:pt x="3929373" y="1267145"/>
                  <a:pt x="3951527" y="1297308"/>
                  <a:pt x="3891516" y="1552354"/>
                </a:cubicBezTo>
                <a:cubicBezTo>
                  <a:pt x="3886318" y="1574445"/>
                  <a:pt x="3859301" y="1586156"/>
                  <a:pt x="3838353" y="1594884"/>
                </a:cubicBezTo>
                <a:cubicBezTo>
                  <a:pt x="3815220" y="1604523"/>
                  <a:pt x="3788734" y="1601972"/>
                  <a:pt x="3763925" y="1605516"/>
                </a:cubicBezTo>
                <a:cubicBezTo>
                  <a:pt x="3522742" y="1572250"/>
                  <a:pt x="3110856" y="1523324"/>
                  <a:pt x="2913321" y="1446028"/>
                </a:cubicBezTo>
                <a:lnTo>
                  <a:pt x="2668772" y="1350335"/>
                </a:lnTo>
                <a:cubicBezTo>
                  <a:pt x="2629786" y="1314893"/>
                  <a:pt x="2581040" y="1287848"/>
                  <a:pt x="2551814" y="1244009"/>
                </a:cubicBezTo>
                <a:cubicBezTo>
                  <a:pt x="2529399" y="1210386"/>
                  <a:pt x="2521838" y="1167415"/>
                  <a:pt x="2519916" y="1127051"/>
                </a:cubicBezTo>
                <a:cubicBezTo>
                  <a:pt x="2516233" y="1049710"/>
                  <a:pt x="2531644" y="1019301"/>
                  <a:pt x="2583711" y="978195"/>
                </a:cubicBezTo>
                <a:cubicBezTo>
                  <a:pt x="2733935" y="859597"/>
                  <a:pt x="2762005" y="841510"/>
                  <a:pt x="2945218" y="765544"/>
                </a:cubicBezTo>
                <a:cubicBezTo>
                  <a:pt x="3021859" y="733766"/>
                  <a:pt x="3098875" y="701505"/>
                  <a:pt x="3179135" y="680484"/>
                </a:cubicBezTo>
                <a:cubicBezTo>
                  <a:pt x="3248473" y="662324"/>
                  <a:pt x="3320902" y="659219"/>
                  <a:pt x="3391786" y="648586"/>
                </a:cubicBezTo>
                <a:cubicBezTo>
                  <a:pt x="3455581" y="655674"/>
                  <a:pt x="3521295" y="652781"/>
                  <a:pt x="3583172" y="669851"/>
                </a:cubicBezTo>
                <a:cubicBezTo>
                  <a:pt x="3666903" y="692949"/>
                  <a:pt x="3751043" y="768852"/>
                  <a:pt x="3795823" y="839972"/>
                </a:cubicBezTo>
                <a:cubicBezTo>
                  <a:pt x="3831303" y="896322"/>
                  <a:pt x="3850291" y="961580"/>
                  <a:pt x="3880884" y="1020726"/>
                </a:cubicBezTo>
                <a:cubicBezTo>
                  <a:pt x="3903505" y="1064459"/>
                  <a:pt x="3930502" y="1105786"/>
                  <a:pt x="3955311" y="1148316"/>
                </a:cubicBezTo>
                <a:cubicBezTo>
                  <a:pt x="3995965" y="1322549"/>
                  <a:pt x="4069319" y="1592702"/>
                  <a:pt x="4072270" y="1775637"/>
                </a:cubicBezTo>
                <a:cubicBezTo>
                  <a:pt x="4074164" y="1893062"/>
                  <a:pt x="4057793" y="2010371"/>
                  <a:pt x="4040372" y="2126512"/>
                </a:cubicBezTo>
                <a:cubicBezTo>
                  <a:pt x="4036368" y="2153205"/>
                  <a:pt x="4021045" y="2177055"/>
                  <a:pt x="4008474" y="2200940"/>
                </a:cubicBezTo>
                <a:cubicBezTo>
                  <a:pt x="3996931" y="2222872"/>
                  <a:pt x="3957022" y="2331504"/>
                  <a:pt x="3902149" y="2349795"/>
                </a:cubicBezTo>
                <a:cubicBezTo>
                  <a:pt x="3881697" y="2356613"/>
                  <a:pt x="3859618" y="2356884"/>
                  <a:pt x="3838353" y="2360428"/>
                </a:cubicBezTo>
                <a:cubicBezTo>
                  <a:pt x="3771014" y="2328530"/>
                  <a:pt x="3707023" y="2288297"/>
                  <a:pt x="3636335" y="2264735"/>
                </a:cubicBezTo>
                <a:cubicBezTo>
                  <a:pt x="3615070" y="2257647"/>
                  <a:pt x="3593486" y="2251450"/>
                  <a:pt x="3572539" y="2243470"/>
                </a:cubicBezTo>
                <a:cubicBezTo>
                  <a:pt x="3519032" y="2223086"/>
                  <a:pt x="3413051" y="2179674"/>
                  <a:pt x="3413051" y="2179674"/>
                </a:cubicBezTo>
                <a:cubicBezTo>
                  <a:pt x="3518720" y="2153258"/>
                  <a:pt x="3451515" y="2167179"/>
                  <a:pt x="3657600" y="2158409"/>
                </a:cubicBezTo>
                <a:lnTo>
                  <a:pt x="3955311" y="2147777"/>
                </a:lnTo>
                <a:cubicBezTo>
                  <a:pt x="4120134" y="2166090"/>
                  <a:pt x="4126305" y="2141838"/>
                  <a:pt x="4242391" y="2222205"/>
                </a:cubicBezTo>
                <a:cubicBezTo>
                  <a:pt x="4258875" y="2233617"/>
                  <a:pt x="4270744" y="2250558"/>
                  <a:pt x="4284921" y="2264735"/>
                </a:cubicBezTo>
                <a:cubicBezTo>
                  <a:pt x="4288465" y="2289544"/>
                  <a:pt x="4289999" y="2314725"/>
                  <a:pt x="4295553" y="2339163"/>
                </a:cubicBezTo>
                <a:cubicBezTo>
                  <a:pt x="4307747" y="2392815"/>
                  <a:pt x="4311569" y="2450441"/>
                  <a:pt x="4338084" y="2498651"/>
                </a:cubicBezTo>
                <a:cubicBezTo>
                  <a:pt x="4352777" y="2525365"/>
                  <a:pt x="4385242" y="2538179"/>
                  <a:pt x="4412511" y="2551814"/>
                </a:cubicBezTo>
                <a:cubicBezTo>
                  <a:pt x="4428675" y="2559896"/>
                  <a:pt x="4447701" y="2560555"/>
                  <a:pt x="4465674" y="2562447"/>
                </a:cubicBezTo>
                <a:cubicBezTo>
                  <a:pt x="4515146" y="2567655"/>
                  <a:pt x="4564911" y="2569535"/>
                  <a:pt x="4614530" y="2573079"/>
                </a:cubicBezTo>
                <a:cubicBezTo>
                  <a:pt x="4678325" y="2565991"/>
                  <a:pt x="4743921" y="2568447"/>
                  <a:pt x="4805916" y="2551814"/>
                </a:cubicBezTo>
                <a:cubicBezTo>
                  <a:pt x="4946198" y="2514177"/>
                  <a:pt x="5146565" y="2417885"/>
                  <a:pt x="5263116" y="2328530"/>
                </a:cubicBezTo>
                <a:cubicBezTo>
                  <a:pt x="5304930" y="2296473"/>
                  <a:pt x="5334000" y="2250558"/>
                  <a:pt x="5369442" y="2211572"/>
                </a:cubicBezTo>
                <a:cubicBezTo>
                  <a:pt x="5380792" y="2098062"/>
                  <a:pt x="5390253" y="2097143"/>
                  <a:pt x="5358809" y="1977656"/>
                </a:cubicBezTo>
                <a:cubicBezTo>
                  <a:pt x="5351940" y="1951553"/>
                  <a:pt x="5342325" y="1925386"/>
                  <a:pt x="5326911" y="1903228"/>
                </a:cubicBezTo>
                <a:cubicBezTo>
                  <a:pt x="5246249" y="1787277"/>
                  <a:pt x="5168016" y="1690873"/>
                  <a:pt x="5039832" y="1626781"/>
                </a:cubicBezTo>
                <a:cubicBezTo>
                  <a:pt x="5014275" y="1614002"/>
                  <a:pt x="4983125" y="1619693"/>
                  <a:pt x="4954772" y="1616149"/>
                </a:cubicBezTo>
                <a:cubicBezTo>
                  <a:pt x="4915786" y="1623237"/>
                  <a:pt x="4874916" y="1623501"/>
                  <a:pt x="4837814" y="1637414"/>
                </a:cubicBezTo>
                <a:cubicBezTo>
                  <a:pt x="4780613" y="1658864"/>
                  <a:pt x="4764160" y="1722532"/>
                  <a:pt x="4731488" y="1765005"/>
                </a:cubicBezTo>
                <a:cubicBezTo>
                  <a:pt x="4680856" y="1830827"/>
                  <a:pt x="4624130" y="1891749"/>
                  <a:pt x="4572000" y="1956391"/>
                </a:cubicBezTo>
                <a:cubicBezTo>
                  <a:pt x="4535509" y="2001639"/>
                  <a:pt x="4465674" y="2094614"/>
                  <a:pt x="4465674" y="2094614"/>
                </a:cubicBezTo>
                <a:cubicBezTo>
                  <a:pt x="4444987" y="2170467"/>
                  <a:pt x="4409281" y="2247735"/>
                  <a:pt x="4444409" y="2328530"/>
                </a:cubicBezTo>
                <a:cubicBezTo>
                  <a:pt x="4492180" y="2438404"/>
                  <a:pt x="4576623" y="2490330"/>
                  <a:pt x="4678325" y="2541181"/>
                </a:cubicBezTo>
                <a:cubicBezTo>
                  <a:pt x="4729538" y="2566788"/>
                  <a:pt x="4782759" y="2589247"/>
                  <a:pt x="4837814" y="2604977"/>
                </a:cubicBezTo>
                <a:cubicBezTo>
                  <a:pt x="4882637" y="2617784"/>
                  <a:pt x="4929963" y="2619154"/>
                  <a:pt x="4976037" y="2626242"/>
                </a:cubicBezTo>
                <a:cubicBezTo>
                  <a:pt x="4991620" y="2624016"/>
                  <a:pt x="5196535" y="2608328"/>
                  <a:pt x="5263116" y="2573079"/>
                </a:cubicBezTo>
                <a:cubicBezTo>
                  <a:pt x="5303956" y="2551458"/>
                  <a:pt x="5341088" y="2523460"/>
                  <a:pt x="5380074" y="2498651"/>
                </a:cubicBezTo>
                <a:cubicBezTo>
                  <a:pt x="5401339" y="2466753"/>
                  <a:pt x="5431747" y="2439327"/>
                  <a:pt x="5443870" y="2402958"/>
                </a:cubicBezTo>
                <a:cubicBezTo>
                  <a:pt x="5457366" y="2362471"/>
                  <a:pt x="5456142" y="2318014"/>
                  <a:pt x="5454502" y="2275368"/>
                </a:cubicBezTo>
                <a:cubicBezTo>
                  <a:pt x="5452576" y="2225283"/>
                  <a:pt x="5452767" y="2172673"/>
                  <a:pt x="5433237" y="2126512"/>
                </a:cubicBezTo>
                <a:cubicBezTo>
                  <a:pt x="5392316" y="2029790"/>
                  <a:pt x="5325695" y="1984035"/>
                  <a:pt x="5241851" y="1935126"/>
                </a:cubicBezTo>
                <a:cubicBezTo>
                  <a:pt x="5232170" y="1929479"/>
                  <a:pt x="5220586" y="1928037"/>
                  <a:pt x="5209953" y="1924493"/>
                </a:cubicBezTo>
                <a:cubicBezTo>
                  <a:pt x="5174511" y="1935126"/>
                  <a:pt x="5138731" y="1944690"/>
                  <a:pt x="5103628" y="1956391"/>
                </a:cubicBezTo>
                <a:cubicBezTo>
                  <a:pt x="5085521" y="1962427"/>
                  <a:pt x="5064363" y="1964575"/>
                  <a:pt x="5050465" y="1977656"/>
                </a:cubicBezTo>
                <a:cubicBezTo>
                  <a:pt x="5004724" y="2020706"/>
                  <a:pt x="4814030" y="2255714"/>
                  <a:pt x="4795284" y="2307265"/>
                </a:cubicBezTo>
                <a:lnTo>
                  <a:pt x="4752753" y="2424223"/>
                </a:lnTo>
                <a:cubicBezTo>
                  <a:pt x="4745073" y="2516383"/>
                  <a:pt x="4724658" y="2612341"/>
                  <a:pt x="4774018" y="2700670"/>
                </a:cubicBezTo>
                <a:cubicBezTo>
                  <a:pt x="4833629" y="2807343"/>
                  <a:pt x="4948816" y="2945119"/>
                  <a:pt x="5071730" y="2998381"/>
                </a:cubicBezTo>
                <a:cubicBezTo>
                  <a:pt x="5132482" y="3024707"/>
                  <a:pt x="5197759" y="3040945"/>
                  <a:pt x="5263116" y="3051544"/>
                </a:cubicBezTo>
                <a:cubicBezTo>
                  <a:pt x="5329679" y="3062338"/>
                  <a:pt x="5397795" y="3058633"/>
                  <a:pt x="5465135" y="3062177"/>
                </a:cubicBezTo>
                <a:cubicBezTo>
                  <a:pt x="5532474" y="3048000"/>
                  <a:pt x="5602075" y="3042017"/>
                  <a:pt x="5667153" y="3019647"/>
                </a:cubicBezTo>
                <a:cubicBezTo>
                  <a:pt x="5770960" y="2983963"/>
                  <a:pt x="5810777" y="2951085"/>
                  <a:pt x="5869172" y="2870791"/>
                </a:cubicBezTo>
                <a:cubicBezTo>
                  <a:pt x="5878494" y="2857973"/>
                  <a:pt x="5883349" y="2842438"/>
                  <a:pt x="5890437" y="2828261"/>
                </a:cubicBezTo>
                <a:cubicBezTo>
                  <a:pt x="5893981" y="2803452"/>
                  <a:pt x="5896155" y="2778408"/>
                  <a:pt x="5901070" y="2753833"/>
                </a:cubicBezTo>
                <a:cubicBezTo>
                  <a:pt x="5903268" y="2742843"/>
                  <a:pt x="5901677" y="2716923"/>
                  <a:pt x="5911702" y="2721935"/>
                </a:cubicBezTo>
                <a:cubicBezTo>
                  <a:pt x="5943084" y="2737626"/>
                  <a:pt x="5960266" y="2772655"/>
                  <a:pt x="5986130" y="2796363"/>
                </a:cubicBezTo>
                <a:cubicBezTo>
                  <a:pt x="6002859" y="2811698"/>
                  <a:pt x="6023246" y="2822846"/>
                  <a:pt x="6039293" y="2838893"/>
                </a:cubicBezTo>
                <a:cubicBezTo>
                  <a:pt x="6105348" y="2904948"/>
                  <a:pt x="6098088" y="2903321"/>
                  <a:pt x="6134986" y="2977116"/>
                </a:cubicBezTo>
                <a:cubicBezTo>
                  <a:pt x="6138530" y="3001925"/>
                  <a:pt x="6147008" y="3026521"/>
                  <a:pt x="6145618" y="3051544"/>
                </a:cubicBezTo>
                <a:cubicBezTo>
                  <a:pt x="6143420" y="3091108"/>
                  <a:pt x="6133263" y="3129892"/>
                  <a:pt x="6124353" y="3168502"/>
                </a:cubicBezTo>
                <a:cubicBezTo>
                  <a:pt x="6089656" y="3318857"/>
                  <a:pt x="6100003" y="3314384"/>
                  <a:pt x="6018028" y="3423684"/>
                </a:cubicBezTo>
                <a:cubicBezTo>
                  <a:pt x="5983949" y="3469123"/>
                  <a:pt x="5945168" y="3517838"/>
                  <a:pt x="5890437" y="3540642"/>
                </a:cubicBezTo>
                <a:cubicBezTo>
                  <a:pt x="5870537" y="3548934"/>
                  <a:pt x="5847907" y="3547730"/>
                  <a:pt x="5826642" y="3551274"/>
                </a:cubicBezTo>
                <a:cubicBezTo>
                  <a:pt x="5752214" y="3540642"/>
                  <a:pt x="5676543" y="3536597"/>
                  <a:pt x="5603358" y="3519377"/>
                </a:cubicBezTo>
                <a:cubicBezTo>
                  <a:pt x="5542201" y="3504987"/>
                  <a:pt x="5252310" y="3421070"/>
                  <a:pt x="5146158" y="3370521"/>
                </a:cubicBezTo>
                <a:cubicBezTo>
                  <a:pt x="5115970" y="3356146"/>
                  <a:pt x="5089451" y="3335079"/>
                  <a:pt x="5061098" y="3317358"/>
                </a:cubicBezTo>
                <a:cubicBezTo>
                  <a:pt x="5057554" y="3296093"/>
                  <a:pt x="5048675" y="3275047"/>
                  <a:pt x="5050465" y="3253563"/>
                </a:cubicBezTo>
                <a:cubicBezTo>
                  <a:pt x="5052326" y="3231225"/>
                  <a:pt x="5056838" y="3206521"/>
                  <a:pt x="5071730" y="3189768"/>
                </a:cubicBezTo>
                <a:cubicBezTo>
                  <a:pt x="5110820" y="3145792"/>
                  <a:pt x="5210179" y="3151083"/>
                  <a:pt x="5252484" y="3147237"/>
                </a:cubicBezTo>
                <a:cubicBezTo>
                  <a:pt x="5363239" y="3150231"/>
                  <a:pt x="5674364" y="3146834"/>
                  <a:pt x="5826642" y="3179135"/>
                </a:cubicBezTo>
                <a:cubicBezTo>
                  <a:pt x="5884760" y="3191463"/>
                  <a:pt x="5941466" y="3210574"/>
                  <a:pt x="5996763" y="3232298"/>
                </a:cubicBezTo>
                <a:cubicBezTo>
                  <a:pt x="6074579" y="3262868"/>
                  <a:pt x="6142538" y="3298021"/>
                  <a:pt x="6198781" y="3359888"/>
                </a:cubicBezTo>
                <a:cubicBezTo>
                  <a:pt x="6229259" y="3393414"/>
                  <a:pt x="6238193" y="3435593"/>
                  <a:pt x="6251944" y="3476847"/>
                </a:cubicBezTo>
                <a:cubicBezTo>
                  <a:pt x="6248400" y="3519377"/>
                  <a:pt x="6252172" y="3563165"/>
                  <a:pt x="6241311" y="3604437"/>
                </a:cubicBezTo>
                <a:cubicBezTo>
                  <a:pt x="6234039" y="3632070"/>
                  <a:pt x="6216435" y="3656397"/>
                  <a:pt x="6198781" y="3678865"/>
                </a:cubicBezTo>
                <a:cubicBezTo>
                  <a:pt x="6149210" y="3741955"/>
                  <a:pt x="6102337" y="3774880"/>
                  <a:pt x="6028660" y="3806456"/>
                </a:cubicBezTo>
                <a:cubicBezTo>
                  <a:pt x="5987454" y="3824116"/>
                  <a:pt x="5945249" y="3841369"/>
                  <a:pt x="5901070" y="3848986"/>
                </a:cubicBezTo>
                <a:cubicBezTo>
                  <a:pt x="5841592" y="3859241"/>
                  <a:pt x="5780567" y="3856075"/>
                  <a:pt x="5720316" y="3859619"/>
                </a:cubicBezTo>
                <a:cubicBezTo>
                  <a:pt x="5663609" y="3852531"/>
                  <a:pt x="5605982" y="3850752"/>
                  <a:pt x="5550195" y="3838354"/>
                </a:cubicBezTo>
                <a:cubicBezTo>
                  <a:pt x="5518297" y="3831265"/>
                  <a:pt x="5486202" y="3825013"/>
                  <a:pt x="5454502" y="3817088"/>
                </a:cubicBezTo>
                <a:cubicBezTo>
                  <a:pt x="5429470" y="3810830"/>
                  <a:pt x="5404967" y="3802612"/>
                  <a:pt x="5380074" y="3795823"/>
                </a:cubicBezTo>
                <a:cubicBezTo>
                  <a:pt x="5365976" y="3791978"/>
                  <a:pt x="5351721" y="3788735"/>
                  <a:pt x="5337544" y="3785191"/>
                </a:cubicBezTo>
                <a:cubicBezTo>
                  <a:pt x="5351721" y="3774558"/>
                  <a:pt x="5363262" y="3758897"/>
                  <a:pt x="5380074" y="3753293"/>
                </a:cubicBezTo>
                <a:cubicBezTo>
                  <a:pt x="5595549" y="3681468"/>
                  <a:pt x="6035120" y="3795869"/>
                  <a:pt x="6124353" y="3806456"/>
                </a:cubicBezTo>
                <a:cubicBezTo>
                  <a:pt x="6182730" y="3825915"/>
                  <a:pt x="6282296" y="3858030"/>
                  <a:pt x="6326372" y="3880884"/>
                </a:cubicBezTo>
                <a:cubicBezTo>
                  <a:pt x="6378738" y="3908037"/>
                  <a:pt x="6427037" y="3942560"/>
                  <a:pt x="6475228" y="3976577"/>
                </a:cubicBezTo>
                <a:cubicBezTo>
                  <a:pt x="6498831" y="3993238"/>
                  <a:pt x="6522647" y="4029170"/>
                  <a:pt x="6539023" y="4051005"/>
                </a:cubicBezTo>
                <a:cubicBezTo>
                  <a:pt x="6535479" y="4107712"/>
                  <a:pt x="6542171" y="4166005"/>
                  <a:pt x="6528391" y="4221126"/>
                </a:cubicBezTo>
                <a:cubicBezTo>
                  <a:pt x="6520282" y="4253563"/>
                  <a:pt x="6496633" y="4280500"/>
                  <a:pt x="6475228" y="4306186"/>
                </a:cubicBezTo>
                <a:cubicBezTo>
                  <a:pt x="6407768" y="4387138"/>
                  <a:pt x="6334052" y="4462671"/>
                  <a:pt x="6262577" y="4540102"/>
                </a:cubicBezTo>
                <a:cubicBezTo>
                  <a:pt x="6234659" y="4570346"/>
                  <a:pt x="6157614" y="4642579"/>
                  <a:pt x="6134986" y="4657061"/>
                </a:cubicBezTo>
                <a:cubicBezTo>
                  <a:pt x="6077565" y="4693810"/>
                  <a:pt x="6021478" y="4741547"/>
                  <a:pt x="5954232" y="4752754"/>
                </a:cubicBezTo>
                <a:lnTo>
                  <a:pt x="5890437" y="4763386"/>
                </a:lnTo>
                <a:cubicBezTo>
                  <a:pt x="5854995" y="4759842"/>
                  <a:pt x="5815969" y="4768683"/>
                  <a:pt x="5784111" y="4752754"/>
                </a:cubicBezTo>
                <a:cubicBezTo>
                  <a:pt x="5737733" y="4729565"/>
                  <a:pt x="5670472" y="4660379"/>
                  <a:pt x="5624623" y="4614530"/>
                </a:cubicBezTo>
                <a:cubicBezTo>
                  <a:pt x="5635256" y="4607442"/>
                  <a:pt x="5643742" y="4593265"/>
                  <a:pt x="5656521" y="4593265"/>
                </a:cubicBezTo>
                <a:cubicBezTo>
                  <a:pt x="5700818" y="4593265"/>
                  <a:pt x="5695659" y="4657977"/>
                  <a:pt x="5699051" y="4678326"/>
                </a:cubicBezTo>
                <a:cubicBezTo>
                  <a:pt x="5691963" y="4692503"/>
                  <a:pt x="5688101" y="4708822"/>
                  <a:pt x="5677786" y="4720856"/>
                </a:cubicBezTo>
                <a:cubicBezTo>
                  <a:pt x="5666253" y="4734311"/>
                  <a:pt x="5651106" y="4744829"/>
                  <a:pt x="5635256" y="4752754"/>
                </a:cubicBezTo>
                <a:cubicBezTo>
                  <a:pt x="5572687" y="4784039"/>
                  <a:pt x="5514378" y="4778776"/>
                  <a:pt x="5443870" y="4784651"/>
                </a:cubicBezTo>
                <a:cubicBezTo>
                  <a:pt x="5277293" y="4766930"/>
                  <a:pt x="5107203" y="4769856"/>
                  <a:pt x="4944139" y="4731488"/>
                </a:cubicBezTo>
                <a:cubicBezTo>
                  <a:pt x="4862352" y="4712244"/>
                  <a:pt x="4796354" y="4651401"/>
                  <a:pt x="4720856" y="4614530"/>
                </a:cubicBezTo>
                <a:cubicBezTo>
                  <a:pt x="4643894" y="4576944"/>
                  <a:pt x="4562773" y="4548018"/>
                  <a:pt x="4486939" y="4508205"/>
                </a:cubicBezTo>
                <a:cubicBezTo>
                  <a:pt x="4352513" y="4437632"/>
                  <a:pt x="4261309" y="4381567"/>
                  <a:pt x="4167963" y="4263656"/>
                </a:cubicBezTo>
                <a:cubicBezTo>
                  <a:pt x="4108465" y="4188500"/>
                  <a:pt x="4085336" y="4115568"/>
                  <a:pt x="4051004" y="4029740"/>
                </a:cubicBezTo>
                <a:cubicBezTo>
                  <a:pt x="4015753" y="3853482"/>
                  <a:pt x="4009527" y="3870844"/>
                  <a:pt x="4051004" y="3615070"/>
                </a:cubicBezTo>
                <a:cubicBezTo>
                  <a:pt x="4059233" y="3564328"/>
                  <a:pt x="4109944" y="3498717"/>
                  <a:pt x="4157330" y="3476847"/>
                </a:cubicBezTo>
                <a:cubicBezTo>
                  <a:pt x="4180085" y="3466345"/>
                  <a:pt x="4206949" y="3469758"/>
                  <a:pt x="4231758" y="3466214"/>
                </a:cubicBezTo>
                <a:cubicBezTo>
                  <a:pt x="4260570" y="3552648"/>
                  <a:pt x="4264454" y="3543033"/>
                  <a:pt x="4178595" y="3689498"/>
                </a:cubicBezTo>
                <a:cubicBezTo>
                  <a:pt x="4138534" y="3757837"/>
                  <a:pt x="3973772" y="3875865"/>
                  <a:pt x="3912781" y="3912781"/>
                </a:cubicBezTo>
                <a:cubicBezTo>
                  <a:pt x="3783086" y="3991281"/>
                  <a:pt x="3484448" y="4143437"/>
                  <a:pt x="3349256" y="4189228"/>
                </a:cubicBezTo>
                <a:cubicBezTo>
                  <a:pt x="3235271" y="4227836"/>
                  <a:pt x="3117347" y="4256113"/>
                  <a:pt x="2998381" y="4274288"/>
                </a:cubicBezTo>
                <a:cubicBezTo>
                  <a:pt x="2861339" y="4295225"/>
                  <a:pt x="2721934" y="4295553"/>
                  <a:pt x="2583711" y="4306186"/>
                </a:cubicBezTo>
                <a:cubicBezTo>
                  <a:pt x="2438400" y="4299098"/>
                  <a:pt x="2292338" y="4301286"/>
                  <a:pt x="2147777" y="4284921"/>
                </a:cubicBezTo>
                <a:cubicBezTo>
                  <a:pt x="2103231" y="4279878"/>
                  <a:pt x="2061720" y="4259264"/>
                  <a:pt x="2020186" y="4242391"/>
                </a:cubicBezTo>
                <a:cubicBezTo>
                  <a:pt x="1948172" y="4213135"/>
                  <a:pt x="1866033" y="4197883"/>
                  <a:pt x="1807535" y="4146698"/>
                </a:cubicBezTo>
                <a:cubicBezTo>
                  <a:pt x="1676231" y="4031807"/>
                  <a:pt x="1625143" y="3990436"/>
                  <a:pt x="1477925" y="3827721"/>
                </a:cubicBezTo>
                <a:cubicBezTo>
                  <a:pt x="1420364" y="3764100"/>
                  <a:pt x="1371600" y="3693042"/>
                  <a:pt x="1318437" y="3625702"/>
                </a:cubicBezTo>
                <a:cubicBezTo>
                  <a:pt x="1313614" y="3611233"/>
                  <a:pt x="1256173" y="3449782"/>
                  <a:pt x="1254642" y="3413051"/>
                </a:cubicBezTo>
                <a:cubicBezTo>
                  <a:pt x="1252277" y="3356283"/>
                  <a:pt x="1260130" y="3299514"/>
                  <a:pt x="1265274" y="3242930"/>
                </a:cubicBezTo>
                <a:cubicBezTo>
                  <a:pt x="1267226" y="3221460"/>
                  <a:pt x="1269985" y="3199864"/>
                  <a:pt x="1275907" y="3179135"/>
                </a:cubicBezTo>
                <a:cubicBezTo>
                  <a:pt x="1293633" y="3117094"/>
                  <a:pt x="1320364" y="3059767"/>
                  <a:pt x="1360967" y="3009014"/>
                </a:cubicBezTo>
                <a:cubicBezTo>
                  <a:pt x="1382885" y="2981617"/>
                  <a:pt x="1408441" y="2957047"/>
                  <a:pt x="1435395" y="2934586"/>
                </a:cubicBezTo>
                <a:cubicBezTo>
                  <a:pt x="1517421" y="2866231"/>
                  <a:pt x="1569628" y="2839161"/>
                  <a:pt x="1658679" y="2785730"/>
                </a:cubicBezTo>
                <a:cubicBezTo>
                  <a:pt x="1862862" y="2793584"/>
                  <a:pt x="1906950" y="2750876"/>
                  <a:pt x="2041451" y="2860158"/>
                </a:cubicBezTo>
                <a:cubicBezTo>
                  <a:pt x="2066811" y="2880763"/>
                  <a:pt x="2083981" y="2909777"/>
                  <a:pt x="2105246" y="2934586"/>
                </a:cubicBezTo>
                <a:cubicBezTo>
                  <a:pt x="2128797" y="2997389"/>
                  <a:pt x="2169511" y="3039604"/>
                  <a:pt x="2094614" y="3094074"/>
                </a:cubicBezTo>
                <a:cubicBezTo>
                  <a:pt x="2074346" y="3108814"/>
                  <a:pt x="2044995" y="3101163"/>
                  <a:pt x="2020186" y="3104707"/>
                </a:cubicBezTo>
                <a:cubicBezTo>
                  <a:pt x="1792890" y="3088471"/>
                  <a:pt x="1869997" y="3111599"/>
                  <a:pt x="1594884" y="2966484"/>
                </a:cubicBezTo>
                <a:cubicBezTo>
                  <a:pt x="1058176" y="2683386"/>
                  <a:pt x="896771" y="2612530"/>
                  <a:pt x="467832" y="2254102"/>
                </a:cubicBezTo>
                <a:cubicBezTo>
                  <a:pt x="299911" y="2113784"/>
                  <a:pt x="139227" y="1984727"/>
                  <a:pt x="31898" y="1796902"/>
                </a:cubicBezTo>
                <a:cubicBezTo>
                  <a:pt x="16874" y="1770610"/>
                  <a:pt x="10633" y="1740195"/>
                  <a:pt x="0" y="1711842"/>
                </a:cubicBezTo>
                <a:cubicBezTo>
                  <a:pt x="7088" y="1672856"/>
                  <a:pt x="8175" y="1632285"/>
                  <a:pt x="21265" y="1594884"/>
                </a:cubicBezTo>
                <a:cubicBezTo>
                  <a:pt x="53394" y="1503087"/>
                  <a:pt x="77222" y="1505911"/>
                  <a:pt x="127591" y="1435395"/>
                </a:cubicBezTo>
                <a:cubicBezTo>
                  <a:pt x="147025" y="1408187"/>
                  <a:pt x="158813" y="1375566"/>
                  <a:pt x="180753" y="1350335"/>
                </a:cubicBezTo>
                <a:cubicBezTo>
                  <a:pt x="251672" y="1268779"/>
                  <a:pt x="369305" y="1154271"/>
                  <a:pt x="467832" y="1095154"/>
                </a:cubicBezTo>
                <a:cubicBezTo>
                  <a:pt x="493798" y="1079574"/>
                  <a:pt x="524539" y="1073889"/>
                  <a:pt x="552893" y="1063256"/>
                </a:cubicBezTo>
                <a:cubicBezTo>
                  <a:pt x="577702" y="1066800"/>
                  <a:pt x="604147" y="1064346"/>
                  <a:pt x="627321" y="1073888"/>
                </a:cubicBezTo>
                <a:cubicBezTo>
                  <a:pt x="682841" y="1096749"/>
                  <a:pt x="807684" y="1190043"/>
                  <a:pt x="850604" y="1222744"/>
                </a:cubicBezTo>
                <a:cubicBezTo>
                  <a:pt x="886707" y="1250251"/>
                  <a:pt x="922772" y="1277917"/>
                  <a:pt x="956930" y="1307805"/>
                </a:cubicBezTo>
                <a:cubicBezTo>
                  <a:pt x="979562" y="1327608"/>
                  <a:pt x="1000745" y="1349123"/>
                  <a:pt x="1020725" y="1371600"/>
                </a:cubicBezTo>
                <a:cubicBezTo>
                  <a:pt x="1029215" y="1381151"/>
                  <a:pt x="1054388" y="1406597"/>
                  <a:pt x="1041991" y="1403498"/>
                </a:cubicBezTo>
                <a:cubicBezTo>
                  <a:pt x="1017196" y="1397300"/>
                  <a:pt x="999460" y="1375145"/>
                  <a:pt x="978195" y="1360968"/>
                </a:cubicBezTo>
                <a:cubicBezTo>
                  <a:pt x="971107" y="1346791"/>
                  <a:pt x="963174" y="1333006"/>
                  <a:pt x="956930" y="1318437"/>
                </a:cubicBezTo>
                <a:cubicBezTo>
                  <a:pt x="952515" y="1308136"/>
                  <a:pt x="941286" y="1296564"/>
                  <a:pt x="946298" y="1286540"/>
                </a:cubicBezTo>
                <a:cubicBezTo>
                  <a:pt x="954223" y="1270690"/>
                  <a:pt x="976297" y="1267173"/>
                  <a:pt x="988828" y="1254642"/>
                </a:cubicBezTo>
                <a:cubicBezTo>
                  <a:pt x="1001358" y="1242111"/>
                  <a:pt x="1008195" y="1224642"/>
                  <a:pt x="1020725" y="1212112"/>
                </a:cubicBezTo>
                <a:cubicBezTo>
                  <a:pt x="1081390" y="1151447"/>
                  <a:pt x="1095855" y="1156827"/>
                  <a:pt x="1169581" y="1105786"/>
                </a:cubicBezTo>
                <a:cubicBezTo>
                  <a:pt x="1251571" y="1049023"/>
                  <a:pt x="1188772" y="1070051"/>
                  <a:pt x="1275907" y="1052623"/>
                </a:cubicBezTo>
                <a:cubicBezTo>
                  <a:pt x="1291966" y="1059047"/>
                  <a:pt x="1345976" y="1076415"/>
                  <a:pt x="1360967" y="1095154"/>
                </a:cubicBezTo>
                <a:cubicBezTo>
                  <a:pt x="1369687" y="1106055"/>
                  <a:pt x="1381702" y="1177562"/>
                  <a:pt x="1382232" y="1180214"/>
                </a:cubicBezTo>
                <a:cubicBezTo>
                  <a:pt x="1378688" y="1190847"/>
                  <a:pt x="1378601" y="1203360"/>
                  <a:pt x="1371600" y="1212112"/>
                </a:cubicBezTo>
                <a:cubicBezTo>
                  <a:pt x="1333160" y="1260162"/>
                  <a:pt x="1270324" y="1220763"/>
                  <a:pt x="1222744" y="1212112"/>
                </a:cubicBezTo>
                <a:cubicBezTo>
                  <a:pt x="1154599" y="1182907"/>
                  <a:pt x="1096625" y="1164063"/>
                  <a:pt x="1041991" y="1105786"/>
                </a:cubicBezTo>
                <a:cubicBezTo>
                  <a:pt x="1014087" y="1076022"/>
                  <a:pt x="974821" y="977410"/>
                  <a:pt x="956930" y="935665"/>
                </a:cubicBezTo>
                <a:cubicBezTo>
                  <a:pt x="971107" y="896679"/>
                  <a:pt x="976924" y="853535"/>
                  <a:pt x="999460" y="818707"/>
                </a:cubicBezTo>
                <a:cubicBezTo>
                  <a:pt x="1017211" y="791273"/>
                  <a:pt x="1046518" y="772762"/>
                  <a:pt x="1073888" y="754912"/>
                </a:cubicBezTo>
                <a:cubicBezTo>
                  <a:pt x="1086633" y="746600"/>
                  <a:pt x="1331121" y="607417"/>
                  <a:pt x="1371600" y="595423"/>
                </a:cubicBezTo>
                <a:cubicBezTo>
                  <a:pt x="1423023" y="580186"/>
                  <a:pt x="1477925" y="581246"/>
                  <a:pt x="1531088" y="574158"/>
                </a:cubicBezTo>
                <a:cubicBezTo>
                  <a:pt x="1577162" y="577702"/>
                  <a:pt x="1624357" y="574088"/>
                  <a:pt x="1669311" y="584791"/>
                </a:cubicBezTo>
                <a:cubicBezTo>
                  <a:pt x="1792020" y="614007"/>
                  <a:pt x="1850386" y="745083"/>
                  <a:pt x="1892595" y="850605"/>
                </a:cubicBezTo>
                <a:cubicBezTo>
                  <a:pt x="1900920" y="871417"/>
                  <a:pt x="1906772" y="893135"/>
                  <a:pt x="1913860" y="914400"/>
                </a:cubicBezTo>
                <a:cubicBezTo>
                  <a:pt x="1906772" y="932121"/>
                  <a:pt x="1907661" y="955845"/>
                  <a:pt x="1892595" y="967563"/>
                </a:cubicBezTo>
                <a:cubicBezTo>
                  <a:pt x="1872228" y="983404"/>
                  <a:pt x="1843856" y="986420"/>
                  <a:pt x="1818167" y="988828"/>
                </a:cubicBezTo>
                <a:cubicBezTo>
                  <a:pt x="1729879" y="997105"/>
                  <a:pt x="1640958" y="995917"/>
                  <a:pt x="1552353" y="999461"/>
                </a:cubicBezTo>
                <a:cubicBezTo>
                  <a:pt x="1502735" y="985284"/>
                  <a:pt x="1449654" y="980008"/>
                  <a:pt x="1403498" y="956930"/>
                </a:cubicBezTo>
                <a:cubicBezTo>
                  <a:pt x="1306458" y="908410"/>
                  <a:pt x="1259293" y="842546"/>
                  <a:pt x="1190846" y="765544"/>
                </a:cubicBezTo>
                <a:cubicBezTo>
                  <a:pt x="1180214" y="737191"/>
                  <a:pt x="1149917" y="709387"/>
                  <a:pt x="1158949" y="680484"/>
                </a:cubicBezTo>
                <a:cubicBezTo>
                  <a:pt x="1170909" y="642211"/>
                  <a:pt x="1210423" y="617327"/>
                  <a:pt x="1244009" y="595423"/>
                </a:cubicBezTo>
                <a:cubicBezTo>
                  <a:pt x="1385539" y="503120"/>
                  <a:pt x="1446777" y="514503"/>
                  <a:pt x="1616149" y="489098"/>
                </a:cubicBezTo>
                <a:cubicBezTo>
                  <a:pt x="1690577" y="499730"/>
                  <a:pt x="1766618" y="502271"/>
                  <a:pt x="1839432" y="520995"/>
                </a:cubicBezTo>
                <a:cubicBezTo>
                  <a:pt x="1916365" y="540778"/>
                  <a:pt x="2057100" y="621844"/>
                  <a:pt x="2126511" y="659219"/>
                </a:cubicBezTo>
                <a:cubicBezTo>
                  <a:pt x="2200969" y="749632"/>
                  <a:pt x="2288520" y="837777"/>
                  <a:pt x="2339163" y="946298"/>
                </a:cubicBezTo>
                <a:cubicBezTo>
                  <a:pt x="2346805" y="962674"/>
                  <a:pt x="2346251" y="981740"/>
                  <a:pt x="2349795" y="999461"/>
                </a:cubicBezTo>
                <a:cubicBezTo>
                  <a:pt x="2306779" y="1063985"/>
                  <a:pt x="2327233" y="1051434"/>
                  <a:pt x="2190307" y="1041991"/>
                </a:cubicBezTo>
                <a:cubicBezTo>
                  <a:pt x="2146143" y="1038945"/>
                  <a:pt x="1875951" y="980116"/>
                  <a:pt x="1839432" y="967563"/>
                </a:cubicBezTo>
                <a:cubicBezTo>
                  <a:pt x="1783952" y="948492"/>
                  <a:pt x="1733107" y="917944"/>
                  <a:pt x="1679944" y="893135"/>
                </a:cubicBezTo>
                <a:cubicBezTo>
                  <a:pt x="1626781" y="825795"/>
                  <a:pt x="1558825" y="767854"/>
                  <a:pt x="1520456" y="691116"/>
                </a:cubicBezTo>
                <a:cubicBezTo>
                  <a:pt x="1476650" y="603504"/>
                  <a:pt x="1569508" y="560588"/>
                  <a:pt x="1626781" y="542261"/>
                </a:cubicBezTo>
                <a:cubicBezTo>
                  <a:pt x="1764821" y="498088"/>
                  <a:pt x="1935397" y="505036"/>
                  <a:pt x="2073349" y="499730"/>
                </a:cubicBezTo>
                <a:cubicBezTo>
                  <a:pt x="2160415" y="521497"/>
                  <a:pt x="2391412" y="552714"/>
                  <a:pt x="2488018" y="637954"/>
                </a:cubicBezTo>
                <a:cubicBezTo>
                  <a:pt x="2540546" y="684302"/>
                  <a:pt x="2569879" y="778810"/>
                  <a:pt x="2594344" y="839972"/>
                </a:cubicBezTo>
                <a:cubicBezTo>
                  <a:pt x="2580167" y="917944"/>
                  <a:pt x="2578469" y="999255"/>
                  <a:pt x="2551814" y="1073888"/>
                </a:cubicBezTo>
                <a:cubicBezTo>
                  <a:pt x="2541699" y="1102210"/>
                  <a:pt x="2512744" y="1120566"/>
                  <a:pt x="2488018" y="1137684"/>
                </a:cubicBezTo>
                <a:cubicBezTo>
                  <a:pt x="2428186" y="1179107"/>
                  <a:pt x="2341060" y="1180740"/>
                  <a:pt x="2275367" y="1190847"/>
                </a:cubicBezTo>
                <a:cubicBezTo>
                  <a:pt x="2049009" y="1181415"/>
                  <a:pt x="2062186" y="1205520"/>
                  <a:pt x="1892595" y="1137684"/>
                </a:cubicBezTo>
                <a:cubicBezTo>
                  <a:pt x="1880730" y="1132938"/>
                  <a:pt x="1871330" y="1123507"/>
                  <a:pt x="1860698" y="1116419"/>
                </a:cubicBezTo>
                <a:cubicBezTo>
                  <a:pt x="1896140" y="1109331"/>
                  <a:pt x="1930879" y="1095154"/>
                  <a:pt x="1967023" y="1095154"/>
                </a:cubicBezTo>
                <a:cubicBezTo>
                  <a:pt x="2102611" y="1095154"/>
                  <a:pt x="2244259" y="1145632"/>
                  <a:pt x="2371060" y="1180214"/>
                </a:cubicBezTo>
                <a:cubicBezTo>
                  <a:pt x="2441944" y="1236921"/>
                  <a:pt x="2520701" y="1284991"/>
                  <a:pt x="2583711" y="1350335"/>
                </a:cubicBezTo>
                <a:cubicBezTo>
                  <a:pt x="2617888" y="1385778"/>
                  <a:pt x="2648163" y="1429710"/>
                  <a:pt x="2658139" y="1477926"/>
                </a:cubicBezTo>
                <a:cubicBezTo>
                  <a:pt x="2670367" y="1537029"/>
                  <a:pt x="2663387" y="1600451"/>
                  <a:pt x="2647507" y="1658679"/>
                </a:cubicBezTo>
                <a:cubicBezTo>
                  <a:pt x="2640913" y="1682857"/>
                  <a:pt x="2615425" y="1698290"/>
                  <a:pt x="2594344" y="1711842"/>
                </a:cubicBezTo>
                <a:cubicBezTo>
                  <a:pt x="2518547" y="1760569"/>
                  <a:pt x="2449691" y="1766073"/>
                  <a:pt x="2360428" y="1775637"/>
                </a:cubicBezTo>
                <a:cubicBezTo>
                  <a:pt x="2307450" y="1781313"/>
                  <a:pt x="2254133" y="1783230"/>
                  <a:pt x="2200939" y="1786270"/>
                </a:cubicBezTo>
                <a:lnTo>
                  <a:pt x="1988288" y="1796902"/>
                </a:lnTo>
                <a:cubicBezTo>
                  <a:pt x="1970567" y="1793358"/>
                  <a:pt x="1920088" y="1796294"/>
                  <a:pt x="1935125" y="1786270"/>
                </a:cubicBezTo>
                <a:cubicBezTo>
                  <a:pt x="1958900" y="1770420"/>
                  <a:pt x="1991612" y="1775637"/>
                  <a:pt x="2020186" y="1775637"/>
                </a:cubicBezTo>
                <a:cubicBezTo>
                  <a:pt x="2077004" y="1775637"/>
                  <a:pt x="2133600" y="1782726"/>
                  <a:pt x="2190307" y="1786270"/>
                </a:cubicBezTo>
                <a:cubicBezTo>
                  <a:pt x="2336246" y="1826809"/>
                  <a:pt x="2405335" y="1832840"/>
                  <a:pt x="2530549" y="1913861"/>
                </a:cubicBezTo>
                <a:cubicBezTo>
                  <a:pt x="2545427" y="1923488"/>
                  <a:pt x="2551814" y="1942214"/>
                  <a:pt x="2562446" y="1956391"/>
                </a:cubicBezTo>
                <a:cubicBezTo>
                  <a:pt x="2551814" y="1995377"/>
                  <a:pt x="2551340" y="2038698"/>
                  <a:pt x="2530549" y="2073349"/>
                </a:cubicBezTo>
                <a:cubicBezTo>
                  <a:pt x="2517400" y="2095264"/>
                  <a:pt x="2489612" y="2104449"/>
                  <a:pt x="2466753" y="2115879"/>
                </a:cubicBezTo>
                <a:cubicBezTo>
                  <a:pt x="2373508" y="2162502"/>
                  <a:pt x="2348828" y="2150124"/>
                  <a:pt x="2232837" y="2158409"/>
                </a:cubicBezTo>
                <a:cubicBezTo>
                  <a:pt x="2204484" y="2151321"/>
                  <a:pt x="2175243" y="2147132"/>
                  <a:pt x="2147777" y="2137144"/>
                </a:cubicBezTo>
                <a:cubicBezTo>
                  <a:pt x="2121932" y="2127746"/>
                  <a:pt x="2098350" y="2112142"/>
                  <a:pt x="2126511" y="2083981"/>
                </a:cubicBezTo>
                <a:cubicBezTo>
                  <a:pt x="2141124" y="2069368"/>
                  <a:pt x="2162479" y="2063547"/>
                  <a:pt x="2179674" y="2052084"/>
                </a:cubicBezTo>
                <a:cubicBezTo>
                  <a:pt x="2194419" y="2042254"/>
                  <a:pt x="2208027" y="2030819"/>
                  <a:pt x="2222204" y="2020186"/>
                </a:cubicBezTo>
                <a:cubicBezTo>
                  <a:pt x="2254102" y="2027274"/>
                  <a:pt x="2298292" y="2015310"/>
                  <a:pt x="2317898" y="2041451"/>
                </a:cubicBezTo>
                <a:cubicBezTo>
                  <a:pt x="2336508" y="2066265"/>
                  <a:pt x="2261468" y="2131851"/>
                  <a:pt x="2243470" y="2137144"/>
                </a:cubicBezTo>
                <a:cubicBezTo>
                  <a:pt x="2198747" y="2150297"/>
                  <a:pt x="2151321" y="2151321"/>
                  <a:pt x="2105246" y="2158409"/>
                </a:cubicBezTo>
                <a:cubicBezTo>
                  <a:pt x="2034362" y="2154865"/>
                  <a:pt x="1962602" y="2159445"/>
                  <a:pt x="1892595" y="2147777"/>
                </a:cubicBezTo>
                <a:cubicBezTo>
                  <a:pt x="1819141" y="2135535"/>
                  <a:pt x="1640123" y="2021595"/>
                  <a:pt x="1605516" y="1998921"/>
                </a:cubicBezTo>
                <a:cubicBezTo>
                  <a:pt x="1568266" y="1974516"/>
                  <a:pt x="1417728" y="1860763"/>
                  <a:pt x="1382232" y="1818168"/>
                </a:cubicBezTo>
                <a:cubicBezTo>
                  <a:pt x="1355772" y="1786416"/>
                  <a:pt x="1339702" y="1747284"/>
                  <a:pt x="1318437" y="1711842"/>
                </a:cubicBezTo>
                <a:cubicBezTo>
                  <a:pt x="1315762" y="1695794"/>
                  <a:pt x="1296812" y="1585147"/>
                  <a:pt x="1297172" y="1573619"/>
                </a:cubicBezTo>
                <a:cubicBezTo>
                  <a:pt x="1299949" y="1484775"/>
                  <a:pt x="1302990" y="1395340"/>
                  <a:pt x="1318437" y="1307805"/>
                </a:cubicBezTo>
                <a:cubicBezTo>
                  <a:pt x="1324503" y="1273430"/>
                  <a:pt x="1346206" y="1243743"/>
                  <a:pt x="1360967" y="1212112"/>
                </a:cubicBezTo>
                <a:cubicBezTo>
                  <a:pt x="1371021" y="1190567"/>
                  <a:pt x="1382902" y="1169903"/>
                  <a:pt x="1392865" y="1148316"/>
                </a:cubicBezTo>
                <a:cubicBezTo>
                  <a:pt x="1404176" y="1123809"/>
                  <a:pt x="1412692" y="1098030"/>
                  <a:pt x="1424763" y="1073888"/>
                </a:cubicBezTo>
                <a:cubicBezTo>
                  <a:pt x="1434282" y="1054850"/>
                  <a:pt x="1463959" y="1001128"/>
                  <a:pt x="1488558" y="988828"/>
                </a:cubicBezTo>
                <a:cubicBezTo>
                  <a:pt x="1518631" y="973791"/>
                  <a:pt x="1552353" y="967562"/>
                  <a:pt x="1584251" y="956930"/>
                </a:cubicBezTo>
                <a:lnTo>
                  <a:pt x="1616149" y="946298"/>
                </a:lnTo>
                <a:cubicBezTo>
                  <a:pt x="1623237" y="928577"/>
                  <a:pt x="1636411" y="912195"/>
                  <a:pt x="1637414" y="893135"/>
                </a:cubicBezTo>
                <a:cubicBezTo>
                  <a:pt x="1642096" y="804167"/>
                  <a:pt x="1645571" y="741804"/>
                  <a:pt x="1584251" y="680484"/>
                </a:cubicBezTo>
                <a:cubicBezTo>
                  <a:pt x="1562693" y="658926"/>
                  <a:pt x="1535469" y="643808"/>
                  <a:pt x="1509823" y="627321"/>
                </a:cubicBezTo>
                <a:cubicBezTo>
                  <a:pt x="1436190" y="579986"/>
                  <a:pt x="1363058" y="531609"/>
                  <a:pt x="1286539" y="489098"/>
                </a:cubicBezTo>
                <a:cubicBezTo>
                  <a:pt x="1254641" y="471377"/>
                  <a:pt x="1224619" y="449751"/>
                  <a:pt x="1190846" y="435935"/>
                </a:cubicBezTo>
                <a:cubicBezTo>
                  <a:pt x="1146229" y="417683"/>
                  <a:pt x="1098697" y="407582"/>
                  <a:pt x="1052623" y="393405"/>
                </a:cubicBezTo>
                <a:cubicBezTo>
                  <a:pt x="1020725" y="396949"/>
                  <a:pt x="988587" y="398761"/>
                  <a:pt x="956930" y="404037"/>
                </a:cubicBezTo>
                <a:cubicBezTo>
                  <a:pt x="945875" y="405880"/>
                  <a:pt x="936240" y="414670"/>
                  <a:pt x="925032" y="414670"/>
                </a:cubicBezTo>
                <a:cubicBezTo>
                  <a:pt x="899971" y="414670"/>
                  <a:pt x="875413" y="407581"/>
                  <a:pt x="850604" y="404037"/>
                </a:cubicBezTo>
                <a:cubicBezTo>
                  <a:pt x="825795" y="393405"/>
                  <a:pt x="801543" y="381364"/>
                  <a:pt x="776177" y="372140"/>
                </a:cubicBezTo>
                <a:cubicBezTo>
                  <a:pt x="762443" y="367146"/>
                  <a:pt x="745537" y="370001"/>
                  <a:pt x="733646" y="361507"/>
                </a:cubicBezTo>
                <a:cubicBezTo>
                  <a:pt x="718143" y="350434"/>
                  <a:pt x="677286" y="278206"/>
                  <a:pt x="669851" y="265814"/>
                </a:cubicBezTo>
                <a:cubicBezTo>
                  <a:pt x="666307" y="251637"/>
                  <a:pt x="662084" y="237613"/>
                  <a:pt x="659218" y="223284"/>
                </a:cubicBezTo>
                <a:cubicBezTo>
                  <a:pt x="654990" y="202144"/>
                  <a:pt x="657342" y="179189"/>
                  <a:pt x="648586" y="159488"/>
                </a:cubicBezTo>
                <a:cubicBezTo>
                  <a:pt x="642479" y="145747"/>
                  <a:pt x="628105" y="137377"/>
                  <a:pt x="616688" y="127591"/>
                </a:cubicBezTo>
                <a:cubicBezTo>
                  <a:pt x="603233" y="116058"/>
                  <a:pt x="590611" y="102274"/>
                  <a:pt x="574158" y="95693"/>
                </a:cubicBezTo>
                <a:cubicBezTo>
                  <a:pt x="537382" y="80983"/>
                  <a:pt x="472666" y="85061"/>
                  <a:pt x="435935" y="85061"/>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Freeform 8"/>
          <p:cNvSpPr/>
          <p:nvPr/>
        </p:nvSpPr>
        <p:spPr bwMode="auto">
          <a:xfrm rot="10800000">
            <a:off x="0" y="779514"/>
            <a:ext cx="8856921" cy="5199321"/>
          </a:xfrm>
          <a:custGeom>
            <a:avLst/>
            <a:gdLst>
              <a:gd name="connsiteX0" fmla="*/ 499730 w 8856921"/>
              <a:gd name="connsiteY0" fmla="*/ 10633 h 5199321"/>
              <a:gd name="connsiteX1" fmla="*/ 446567 w 8856921"/>
              <a:gd name="connsiteY1" fmla="*/ 191386 h 5199321"/>
              <a:gd name="connsiteX2" fmla="*/ 425302 w 8856921"/>
              <a:gd name="connsiteY2" fmla="*/ 308344 h 5199321"/>
              <a:gd name="connsiteX3" fmla="*/ 414670 w 8856921"/>
              <a:gd name="connsiteY3" fmla="*/ 372140 h 5199321"/>
              <a:gd name="connsiteX4" fmla="*/ 425302 w 8856921"/>
              <a:gd name="connsiteY4" fmla="*/ 616688 h 5199321"/>
              <a:gd name="connsiteX5" fmla="*/ 435935 w 8856921"/>
              <a:gd name="connsiteY5" fmla="*/ 659219 h 5199321"/>
              <a:gd name="connsiteX6" fmla="*/ 457200 w 8856921"/>
              <a:gd name="connsiteY6" fmla="*/ 765544 h 5199321"/>
              <a:gd name="connsiteX7" fmla="*/ 478465 w 8856921"/>
              <a:gd name="connsiteY7" fmla="*/ 797442 h 5199321"/>
              <a:gd name="connsiteX8" fmla="*/ 542260 w 8856921"/>
              <a:gd name="connsiteY8" fmla="*/ 861237 h 5199321"/>
              <a:gd name="connsiteX9" fmla="*/ 584791 w 8856921"/>
              <a:gd name="connsiteY9" fmla="*/ 914400 h 5199321"/>
              <a:gd name="connsiteX10" fmla="*/ 659218 w 8856921"/>
              <a:gd name="connsiteY10" fmla="*/ 967563 h 5199321"/>
              <a:gd name="connsiteX11" fmla="*/ 691116 w 8856921"/>
              <a:gd name="connsiteY11" fmla="*/ 999461 h 5199321"/>
              <a:gd name="connsiteX12" fmla="*/ 776177 w 8856921"/>
              <a:gd name="connsiteY12" fmla="*/ 1052623 h 5199321"/>
              <a:gd name="connsiteX13" fmla="*/ 818707 w 8856921"/>
              <a:gd name="connsiteY13" fmla="*/ 1084521 h 5199321"/>
              <a:gd name="connsiteX14" fmla="*/ 946298 w 8856921"/>
              <a:gd name="connsiteY14" fmla="*/ 1169581 h 5199321"/>
              <a:gd name="connsiteX15" fmla="*/ 999460 w 8856921"/>
              <a:gd name="connsiteY15" fmla="*/ 1212112 h 5199321"/>
              <a:gd name="connsiteX16" fmla="*/ 1052623 w 8856921"/>
              <a:gd name="connsiteY16" fmla="*/ 1244009 h 5199321"/>
              <a:gd name="connsiteX17" fmla="*/ 1169581 w 8856921"/>
              <a:gd name="connsiteY17" fmla="*/ 1360968 h 5199321"/>
              <a:gd name="connsiteX18" fmla="*/ 1222744 w 8856921"/>
              <a:gd name="connsiteY18" fmla="*/ 1414130 h 5199321"/>
              <a:gd name="connsiteX19" fmla="*/ 1265274 w 8856921"/>
              <a:gd name="connsiteY19" fmla="*/ 1477926 h 5199321"/>
              <a:gd name="connsiteX20" fmla="*/ 1318437 w 8856921"/>
              <a:gd name="connsiteY20" fmla="*/ 1541721 h 5199321"/>
              <a:gd name="connsiteX21" fmla="*/ 1360967 w 8856921"/>
              <a:gd name="connsiteY21" fmla="*/ 1616149 h 5199321"/>
              <a:gd name="connsiteX22" fmla="*/ 1467293 w 8856921"/>
              <a:gd name="connsiteY22" fmla="*/ 1807535 h 5199321"/>
              <a:gd name="connsiteX23" fmla="*/ 1520456 w 8856921"/>
              <a:gd name="connsiteY23" fmla="*/ 1956391 h 5199321"/>
              <a:gd name="connsiteX24" fmla="*/ 1541721 w 8856921"/>
              <a:gd name="connsiteY24" fmla="*/ 2030819 h 5199321"/>
              <a:gd name="connsiteX25" fmla="*/ 1562986 w 8856921"/>
              <a:gd name="connsiteY25" fmla="*/ 2094614 h 5199321"/>
              <a:gd name="connsiteX26" fmla="*/ 1562986 w 8856921"/>
              <a:gd name="connsiteY26" fmla="*/ 2328530 h 5199321"/>
              <a:gd name="connsiteX27" fmla="*/ 1552353 w 8856921"/>
              <a:gd name="connsiteY27" fmla="*/ 2360428 h 5199321"/>
              <a:gd name="connsiteX28" fmla="*/ 1477925 w 8856921"/>
              <a:gd name="connsiteY28" fmla="*/ 2434856 h 5199321"/>
              <a:gd name="connsiteX29" fmla="*/ 1414130 w 8856921"/>
              <a:gd name="connsiteY29" fmla="*/ 2498651 h 5199321"/>
              <a:gd name="connsiteX30" fmla="*/ 1371600 w 8856921"/>
              <a:gd name="connsiteY30" fmla="*/ 2530549 h 5199321"/>
              <a:gd name="connsiteX31" fmla="*/ 1339702 w 8856921"/>
              <a:gd name="connsiteY31" fmla="*/ 2551814 h 5199321"/>
              <a:gd name="connsiteX32" fmla="*/ 1307804 w 8856921"/>
              <a:gd name="connsiteY32" fmla="*/ 2562447 h 5199321"/>
              <a:gd name="connsiteX33" fmla="*/ 1233377 w 8856921"/>
              <a:gd name="connsiteY33" fmla="*/ 2551814 h 5199321"/>
              <a:gd name="connsiteX34" fmla="*/ 1127051 w 8856921"/>
              <a:gd name="connsiteY34" fmla="*/ 2456121 h 5199321"/>
              <a:gd name="connsiteX35" fmla="*/ 1063256 w 8856921"/>
              <a:gd name="connsiteY35" fmla="*/ 2392326 h 5199321"/>
              <a:gd name="connsiteX36" fmla="*/ 914400 w 8856921"/>
              <a:gd name="connsiteY36" fmla="*/ 2190307 h 5199321"/>
              <a:gd name="connsiteX37" fmla="*/ 839972 w 8856921"/>
              <a:gd name="connsiteY37" fmla="*/ 2115879 h 5199321"/>
              <a:gd name="connsiteX38" fmla="*/ 754911 w 8856921"/>
              <a:gd name="connsiteY38" fmla="*/ 1988288 h 5199321"/>
              <a:gd name="connsiteX39" fmla="*/ 765544 w 8856921"/>
              <a:gd name="connsiteY39" fmla="*/ 1881963 h 5199321"/>
              <a:gd name="connsiteX40" fmla="*/ 797442 w 8856921"/>
              <a:gd name="connsiteY40" fmla="*/ 1860698 h 5199321"/>
              <a:gd name="connsiteX41" fmla="*/ 1052623 w 8856921"/>
              <a:gd name="connsiteY41" fmla="*/ 1690577 h 5199321"/>
              <a:gd name="connsiteX42" fmla="*/ 1403498 w 8856921"/>
              <a:gd name="connsiteY42" fmla="*/ 1552354 h 5199321"/>
              <a:gd name="connsiteX43" fmla="*/ 1690577 w 8856921"/>
              <a:gd name="connsiteY43" fmla="*/ 1477926 h 5199321"/>
              <a:gd name="connsiteX44" fmla="*/ 1818167 w 8856921"/>
              <a:gd name="connsiteY44" fmla="*/ 1446028 h 5199321"/>
              <a:gd name="connsiteX45" fmla="*/ 1913860 w 8856921"/>
              <a:gd name="connsiteY45" fmla="*/ 1414130 h 5199321"/>
              <a:gd name="connsiteX46" fmla="*/ 2232837 w 8856921"/>
              <a:gd name="connsiteY46" fmla="*/ 1509823 h 5199321"/>
              <a:gd name="connsiteX47" fmla="*/ 2264735 w 8856921"/>
              <a:gd name="connsiteY47" fmla="*/ 1562986 h 5199321"/>
              <a:gd name="connsiteX48" fmla="*/ 2339163 w 8856921"/>
              <a:gd name="connsiteY48" fmla="*/ 1754372 h 5199321"/>
              <a:gd name="connsiteX49" fmla="*/ 2381693 w 8856921"/>
              <a:gd name="connsiteY49" fmla="*/ 1903228 h 5199321"/>
              <a:gd name="connsiteX50" fmla="*/ 2402958 w 8856921"/>
              <a:gd name="connsiteY50" fmla="*/ 2062716 h 5199321"/>
              <a:gd name="connsiteX51" fmla="*/ 2392325 w 8856921"/>
              <a:gd name="connsiteY51" fmla="*/ 2434856 h 5199321"/>
              <a:gd name="connsiteX52" fmla="*/ 2339163 w 8856921"/>
              <a:gd name="connsiteY52" fmla="*/ 2647507 h 5199321"/>
              <a:gd name="connsiteX53" fmla="*/ 2222204 w 8856921"/>
              <a:gd name="connsiteY53" fmla="*/ 3030279 h 5199321"/>
              <a:gd name="connsiteX54" fmla="*/ 2105246 w 8856921"/>
              <a:gd name="connsiteY54" fmla="*/ 3274828 h 5199321"/>
              <a:gd name="connsiteX55" fmla="*/ 1998921 w 8856921"/>
              <a:gd name="connsiteY55" fmla="*/ 3498112 h 5199321"/>
              <a:gd name="connsiteX56" fmla="*/ 1945758 w 8856921"/>
              <a:gd name="connsiteY56" fmla="*/ 3561907 h 5199321"/>
              <a:gd name="connsiteX57" fmla="*/ 1796902 w 8856921"/>
              <a:gd name="connsiteY57" fmla="*/ 3689498 h 5199321"/>
              <a:gd name="connsiteX58" fmla="*/ 1733107 w 8856921"/>
              <a:gd name="connsiteY58" fmla="*/ 3721395 h 5199321"/>
              <a:gd name="connsiteX59" fmla="*/ 1637414 w 8856921"/>
              <a:gd name="connsiteY59" fmla="*/ 3710763 h 5199321"/>
              <a:gd name="connsiteX60" fmla="*/ 1541721 w 8856921"/>
              <a:gd name="connsiteY60" fmla="*/ 3625702 h 5199321"/>
              <a:gd name="connsiteX61" fmla="*/ 1435395 w 8856921"/>
              <a:gd name="connsiteY61" fmla="*/ 3540642 h 5199321"/>
              <a:gd name="connsiteX62" fmla="*/ 1403498 w 8856921"/>
              <a:gd name="connsiteY62" fmla="*/ 3508744 h 5199321"/>
              <a:gd name="connsiteX63" fmla="*/ 1360967 w 8856921"/>
              <a:gd name="connsiteY63" fmla="*/ 3455581 h 5199321"/>
              <a:gd name="connsiteX64" fmla="*/ 1297172 w 8856921"/>
              <a:gd name="connsiteY64" fmla="*/ 3530009 h 5199321"/>
              <a:gd name="connsiteX65" fmla="*/ 1265274 w 8856921"/>
              <a:gd name="connsiteY65" fmla="*/ 3583172 h 5199321"/>
              <a:gd name="connsiteX66" fmla="*/ 1244009 w 8856921"/>
              <a:gd name="connsiteY66" fmla="*/ 3646968 h 5199321"/>
              <a:gd name="connsiteX67" fmla="*/ 1201479 w 8856921"/>
              <a:gd name="connsiteY67" fmla="*/ 3817088 h 5199321"/>
              <a:gd name="connsiteX68" fmla="*/ 1180214 w 8856921"/>
              <a:gd name="connsiteY68" fmla="*/ 3891516 h 5199321"/>
              <a:gd name="connsiteX69" fmla="*/ 1180214 w 8856921"/>
              <a:gd name="connsiteY69" fmla="*/ 4221126 h 5199321"/>
              <a:gd name="connsiteX70" fmla="*/ 1254642 w 8856921"/>
              <a:gd name="connsiteY70" fmla="*/ 4348716 h 5199321"/>
              <a:gd name="connsiteX71" fmla="*/ 1371600 w 8856921"/>
              <a:gd name="connsiteY71" fmla="*/ 4476307 h 5199321"/>
              <a:gd name="connsiteX72" fmla="*/ 1424763 w 8856921"/>
              <a:gd name="connsiteY72" fmla="*/ 4508205 h 5199321"/>
              <a:gd name="connsiteX73" fmla="*/ 1488558 w 8856921"/>
              <a:gd name="connsiteY73" fmla="*/ 4540102 h 5199321"/>
              <a:gd name="connsiteX74" fmla="*/ 1648046 w 8856921"/>
              <a:gd name="connsiteY74" fmla="*/ 4572000 h 5199321"/>
              <a:gd name="connsiteX75" fmla="*/ 1807535 w 8856921"/>
              <a:gd name="connsiteY75" fmla="*/ 4593265 h 5199321"/>
              <a:gd name="connsiteX76" fmla="*/ 1977656 w 8856921"/>
              <a:gd name="connsiteY76" fmla="*/ 4572000 h 5199321"/>
              <a:gd name="connsiteX77" fmla="*/ 2190307 w 8856921"/>
              <a:gd name="connsiteY77" fmla="*/ 4508205 h 5199321"/>
              <a:gd name="connsiteX78" fmla="*/ 2275367 w 8856921"/>
              <a:gd name="connsiteY78" fmla="*/ 4455042 h 5199321"/>
              <a:gd name="connsiteX79" fmla="*/ 2413591 w 8856921"/>
              <a:gd name="connsiteY79" fmla="*/ 4391247 h 5199321"/>
              <a:gd name="connsiteX80" fmla="*/ 2456121 w 8856921"/>
              <a:gd name="connsiteY80" fmla="*/ 4348716 h 5199321"/>
              <a:gd name="connsiteX81" fmla="*/ 2498651 w 8856921"/>
              <a:gd name="connsiteY81" fmla="*/ 4263656 h 5199321"/>
              <a:gd name="connsiteX82" fmla="*/ 2498651 w 8856921"/>
              <a:gd name="connsiteY82" fmla="*/ 4157330 h 5199321"/>
              <a:gd name="connsiteX83" fmla="*/ 2466753 w 8856921"/>
              <a:gd name="connsiteY83" fmla="*/ 4146698 h 5199321"/>
              <a:gd name="connsiteX84" fmla="*/ 2424223 w 8856921"/>
              <a:gd name="connsiteY84" fmla="*/ 4136065 h 5199321"/>
              <a:gd name="connsiteX85" fmla="*/ 2020186 w 8856921"/>
              <a:gd name="connsiteY85" fmla="*/ 4125433 h 5199321"/>
              <a:gd name="connsiteX86" fmla="*/ 1945758 w 8856921"/>
              <a:gd name="connsiteY86" fmla="*/ 4114800 h 5199321"/>
              <a:gd name="connsiteX87" fmla="*/ 1860698 w 8856921"/>
              <a:gd name="connsiteY87" fmla="*/ 4104168 h 5199321"/>
              <a:gd name="connsiteX88" fmla="*/ 1796902 w 8856921"/>
              <a:gd name="connsiteY88" fmla="*/ 4072270 h 5199321"/>
              <a:gd name="connsiteX89" fmla="*/ 1743739 w 8856921"/>
              <a:gd name="connsiteY89" fmla="*/ 4051005 h 5199321"/>
              <a:gd name="connsiteX90" fmla="*/ 1648046 w 8856921"/>
              <a:gd name="connsiteY90" fmla="*/ 3976577 h 5199321"/>
              <a:gd name="connsiteX91" fmla="*/ 1594884 w 8856921"/>
              <a:gd name="connsiteY91" fmla="*/ 3934047 h 5199321"/>
              <a:gd name="connsiteX92" fmla="*/ 1552353 w 8856921"/>
              <a:gd name="connsiteY92" fmla="*/ 3870251 h 5199321"/>
              <a:gd name="connsiteX93" fmla="*/ 1488558 w 8856921"/>
              <a:gd name="connsiteY93" fmla="*/ 3732028 h 5199321"/>
              <a:gd name="connsiteX94" fmla="*/ 1456660 w 8856921"/>
              <a:gd name="connsiteY94" fmla="*/ 3636335 h 5199321"/>
              <a:gd name="connsiteX95" fmla="*/ 1424763 w 8856921"/>
              <a:gd name="connsiteY95" fmla="*/ 3221665 h 5199321"/>
              <a:gd name="connsiteX96" fmla="*/ 1446028 w 8856921"/>
              <a:gd name="connsiteY96" fmla="*/ 2828261 h 5199321"/>
              <a:gd name="connsiteX97" fmla="*/ 1562986 w 8856921"/>
              <a:gd name="connsiteY97" fmla="*/ 2636874 h 5199321"/>
              <a:gd name="connsiteX98" fmla="*/ 1658679 w 8856921"/>
              <a:gd name="connsiteY98" fmla="*/ 2573079 h 5199321"/>
              <a:gd name="connsiteX99" fmla="*/ 1722474 w 8856921"/>
              <a:gd name="connsiteY99" fmla="*/ 2541181 h 5199321"/>
              <a:gd name="connsiteX100" fmla="*/ 1796902 w 8856921"/>
              <a:gd name="connsiteY100" fmla="*/ 2519916 h 5199321"/>
              <a:gd name="connsiteX101" fmla="*/ 1903228 w 8856921"/>
              <a:gd name="connsiteY101" fmla="*/ 2498651 h 5199321"/>
              <a:gd name="connsiteX102" fmla="*/ 2126511 w 8856921"/>
              <a:gd name="connsiteY102" fmla="*/ 2477386 h 5199321"/>
              <a:gd name="connsiteX103" fmla="*/ 2541181 w 8856921"/>
              <a:gd name="connsiteY103" fmla="*/ 2509284 h 5199321"/>
              <a:gd name="connsiteX104" fmla="*/ 2775098 w 8856921"/>
              <a:gd name="connsiteY104" fmla="*/ 2562447 h 5199321"/>
              <a:gd name="connsiteX105" fmla="*/ 2881423 w 8856921"/>
              <a:gd name="connsiteY105" fmla="*/ 2626242 h 5199321"/>
              <a:gd name="connsiteX106" fmla="*/ 2987749 w 8856921"/>
              <a:gd name="connsiteY106" fmla="*/ 2732568 h 5199321"/>
              <a:gd name="connsiteX107" fmla="*/ 3019646 w 8856921"/>
              <a:gd name="connsiteY107" fmla="*/ 2785730 h 5199321"/>
              <a:gd name="connsiteX108" fmla="*/ 3051544 w 8856921"/>
              <a:gd name="connsiteY108" fmla="*/ 2913321 h 5199321"/>
              <a:gd name="connsiteX109" fmla="*/ 3030279 w 8856921"/>
              <a:gd name="connsiteY109" fmla="*/ 3551274 h 5199321"/>
              <a:gd name="connsiteX110" fmla="*/ 2945218 w 8856921"/>
              <a:gd name="connsiteY110" fmla="*/ 3710763 h 5199321"/>
              <a:gd name="connsiteX111" fmla="*/ 2902688 w 8856921"/>
              <a:gd name="connsiteY111" fmla="*/ 3774558 h 5199321"/>
              <a:gd name="connsiteX112" fmla="*/ 2721935 w 8856921"/>
              <a:gd name="connsiteY112" fmla="*/ 3944679 h 5199321"/>
              <a:gd name="connsiteX113" fmla="*/ 2573079 w 8856921"/>
              <a:gd name="connsiteY113" fmla="*/ 4061637 h 5199321"/>
              <a:gd name="connsiteX114" fmla="*/ 2402958 w 8856921"/>
              <a:gd name="connsiteY114" fmla="*/ 4146698 h 5199321"/>
              <a:gd name="connsiteX115" fmla="*/ 2317898 w 8856921"/>
              <a:gd name="connsiteY115" fmla="*/ 4199861 h 5199321"/>
              <a:gd name="connsiteX116" fmla="*/ 2147777 w 8856921"/>
              <a:gd name="connsiteY116" fmla="*/ 4242391 h 5199321"/>
              <a:gd name="connsiteX117" fmla="*/ 1967023 w 8856921"/>
              <a:gd name="connsiteY117" fmla="*/ 4221126 h 5199321"/>
              <a:gd name="connsiteX118" fmla="*/ 1935125 w 8856921"/>
              <a:gd name="connsiteY118" fmla="*/ 4178595 h 5199321"/>
              <a:gd name="connsiteX119" fmla="*/ 1860698 w 8856921"/>
              <a:gd name="connsiteY119" fmla="*/ 4061637 h 5199321"/>
              <a:gd name="connsiteX120" fmla="*/ 1828800 w 8856921"/>
              <a:gd name="connsiteY120" fmla="*/ 3987209 h 5199321"/>
              <a:gd name="connsiteX121" fmla="*/ 1775637 w 8856921"/>
              <a:gd name="connsiteY121" fmla="*/ 3806456 h 5199321"/>
              <a:gd name="connsiteX122" fmla="*/ 1796902 w 8856921"/>
              <a:gd name="connsiteY122" fmla="*/ 3530009 h 5199321"/>
              <a:gd name="connsiteX123" fmla="*/ 1828800 w 8856921"/>
              <a:gd name="connsiteY123" fmla="*/ 3476847 h 5199321"/>
              <a:gd name="connsiteX124" fmla="*/ 1892595 w 8856921"/>
              <a:gd name="connsiteY124" fmla="*/ 3359888 h 5199321"/>
              <a:gd name="connsiteX125" fmla="*/ 1945758 w 8856921"/>
              <a:gd name="connsiteY125" fmla="*/ 3317358 h 5199321"/>
              <a:gd name="connsiteX126" fmla="*/ 1988288 w 8856921"/>
              <a:gd name="connsiteY126" fmla="*/ 3264195 h 5199321"/>
              <a:gd name="connsiteX127" fmla="*/ 2030818 w 8856921"/>
              <a:gd name="connsiteY127" fmla="*/ 3221665 h 5199321"/>
              <a:gd name="connsiteX128" fmla="*/ 2062716 w 8856921"/>
              <a:gd name="connsiteY128" fmla="*/ 3179135 h 5199321"/>
              <a:gd name="connsiteX129" fmla="*/ 2179674 w 8856921"/>
              <a:gd name="connsiteY129" fmla="*/ 3019647 h 5199321"/>
              <a:gd name="connsiteX130" fmla="*/ 2211572 w 8856921"/>
              <a:gd name="connsiteY130" fmla="*/ 2955851 h 5199321"/>
              <a:gd name="connsiteX131" fmla="*/ 2232837 w 8856921"/>
              <a:gd name="connsiteY131" fmla="*/ 2881423 h 5199321"/>
              <a:gd name="connsiteX132" fmla="*/ 2275367 w 8856921"/>
              <a:gd name="connsiteY132" fmla="*/ 2711302 h 5199321"/>
              <a:gd name="connsiteX133" fmla="*/ 2296632 w 8856921"/>
              <a:gd name="connsiteY133" fmla="*/ 2626242 h 5199321"/>
              <a:gd name="connsiteX134" fmla="*/ 2296632 w 8856921"/>
              <a:gd name="connsiteY134" fmla="*/ 2381693 h 5199321"/>
              <a:gd name="connsiteX135" fmla="*/ 2232837 w 8856921"/>
              <a:gd name="connsiteY135" fmla="*/ 2317898 h 5199321"/>
              <a:gd name="connsiteX136" fmla="*/ 2147777 w 8856921"/>
              <a:gd name="connsiteY136" fmla="*/ 2296633 h 5199321"/>
              <a:gd name="connsiteX137" fmla="*/ 1871330 w 8856921"/>
              <a:gd name="connsiteY137" fmla="*/ 2317898 h 5199321"/>
              <a:gd name="connsiteX138" fmla="*/ 1711842 w 8856921"/>
              <a:gd name="connsiteY138" fmla="*/ 2371061 h 5199321"/>
              <a:gd name="connsiteX139" fmla="*/ 1637414 w 8856921"/>
              <a:gd name="connsiteY139" fmla="*/ 2392326 h 5199321"/>
              <a:gd name="connsiteX140" fmla="*/ 1499191 w 8856921"/>
              <a:gd name="connsiteY140" fmla="*/ 2456121 h 5199321"/>
              <a:gd name="connsiteX141" fmla="*/ 1414130 w 8856921"/>
              <a:gd name="connsiteY141" fmla="*/ 2530549 h 5199321"/>
              <a:gd name="connsiteX142" fmla="*/ 1382232 w 8856921"/>
              <a:gd name="connsiteY142" fmla="*/ 2573079 h 5199321"/>
              <a:gd name="connsiteX143" fmla="*/ 1350335 w 8856921"/>
              <a:gd name="connsiteY143" fmla="*/ 2604977 h 5199321"/>
              <a:gd name="connsiteX144" fmla="*/ 1318437 w 8856921"/>
              <a:gd name="connsiteY144" fmla="*/ 2668772 h 5199321"/>
              <a:gd name="connsiteX145" fmla="*/ 1180214 w 8856921"/>
              <a:gd name="connsiteY145" fmla="*/ 2870791 h 5199321"/>
              <a:gd name="connsiteX146" fmla="*/ 1137684 w 8856921"/>
              <a:gd name="connsiteY146" fmla="*/ 2934586 h 5199321"/>
              <a:gd name="connsiteX147" fmla="*/ 1063256 w 8856921"/>
              <a:gd name="connsiteY147" fmla="*/ 3083442 h 5199321"/>
              <a:gd name="connsiteX148" fmla="*/ 1031358 w 8856921"/>
              <a:gd name="connsiteY148" fmla="*/ 3147237 h 5199321"/>
              <a:gd name="connsiteX149" fmla="*/ 1010093 w 8856921"/>
              <a:gd name="connsiteY149" fmla="*/ 3211033 h 5199321"/>
              <a:gd name="connsiteX150" fmla="*/ 1052623 w 8856921"/>
              <a:gd name="connsiteY150" fmla="*/ 3434316 h 5199321"/>
              <a:gd name="connsiteX151" fmla="*/ 1105786 w 8856921"/>
              <a:gd name="connsiteY151" fmla="*/ 3498112 h 5199321"/>
              <a:gd name="connsiteX152" fmla="*/ 1233377 w 8856921"/>
              <a:gd name="connsiteY152" fmla="*/ 3593805 h 5199321"/>
              <a:gd name="connsiteX153" fmla="*/ 1339702 w 8856921"/>
              <a:gd name="connsiteY153" fmla="*/ 3689498 h 5199321"/>
              <a:gd name="connsiteX154" fmla="*/ 1531088 w 8856921"/>
              <a:gd name="connsiteY154" fmla="*/ 3838354 h 5199321"/>
              <a:gd name="connsiteX155" fmla="*/ 1584251 w 8856921"/>
              <a:gd name="connsiteY155" fmla="*/ 3902149 h 5199321"/>
              <a:gd name="connsiteX156" fmla="*/ 1648046 w 8856921"/>
              <a:gd name="connsiteY156" fmla="*/ 3955312 h 5199321"/>
              <a:gd name="connsiteX157" fmla="*/ 1701209 w 8856921"/>
              <a:gd name="connsiteY157" fmla="*/ 4008474 h 5199321"/>
              <a:gd name="connsiteX158" fmla="*/ 1765004 w 8856921"/>
              <a:gd name="connsiteY158" fmla="*/ 4136065 h 5199321"/>
              <a:gd name="connsiteX159" fmla="*/ 1828800 w 8856921"/>
              <a:gd name="connsiteY159" fmla="*/ 4306186 h 5199321"/>
              <a:gd name="connsiteX160" fmla="*/ 1839432 w 8856921"/>
              <a:gd name="connsiteY160" fmla="*/ 4369981 h 5199321"/>
              <a:gd name="connsiteX161" fmla="*/ 1828800 w 8856921"/>
              <a:gd name="connsiteY161" fmla="*/ 4742121 h 5199321"/>
              <a:gd name="connsiteX162" fmla="*/ 1807535 w 8856921"/>
              <a:gd name="connsiteY162" fmla="*/ 4805916 h 5199321"/>
              <a:gd name="connsiteX163" fmla="*/ 1775637 w 8856921"/>
              <a:gd name="connsiteY163" fmla="*/ 4890977 h 5199321"/>
              <a:gd name="connsiteX164" fmla="*/ 1743739 w 8856921"/>
              <a:gd name="connsiteY164" fmla="*/ 4901609 h 5199321"/>
              <a:gd name="connsiteX165" fmla="*/ 1669311 w 8856921"/>
              <a:gd name="connsiteY165" fmla="*/ 4880344 h 5199321"/>
              <a:gd name="connsiteX166" fmla="*/ 1573618 w 8856921"/>
              <a:gd name="connsiteY166" fmla="*/ 4837814 h 5199321"/>
              <a:gd name="connsiteX167" fmla="*/ 1509823 w 8856921"/>
              <a:gd name="connsiteY167" fmla="*/ 4805916 h 5199321"/>
              <a:gd name="connsiteX168" fmla="*/ 1201479 w 8856921"/>
              <a:gd name="connsiteY168" fmla="*/ 4774019 h 5199321"/>
              <a:gd name="connsiteX169" fmla="*/ 1127051 w 8856921"/>
              <a:gd name="connsiteY169" fmla="*/ 4763386 h 5199321"/>
              <a:gd name="connsiteX170" fmla="*/ 988828 w 8856921"/>
              <a:gd name="connsiteY170" fmla="*/ 4742121 h 5199321"/>
              <a:gd name="connsiteX171" fmla="*/ 956930 w 8856921"/>
              <a:gd name="connsiteY171" fmla="*/ 4720856 h 5199321"/>
              <a:gd name="connsiteX172" fmla="*/ 893135 w 8856921"/>
              <a:gd name="connsiteY172" fmla="*/ 4603898 h 5199321"/>
              <a:gd name="connsiteX173" fmla="*/ 850604 w 8856921"/>
              <a:gd name="connsiteY173" fmla="*/ 4433777 h 5199321"/>
              <a:gd name="connsiteX174" fmla="*/ 808074 w 8856921"/>
              <a:gd name="connsiteY174" fmla="*/ 4327451 h 5199321"/>
              <a:gd name="connsiteX175" fmla="*/ 776177 w 8856921"/>
              <a:gd name="connsiteY175" fmla="*/ 4189228 h 5199321"/>
              <a:gd name="connsiteX176" fmla="*/ 754911 w 8856921"/>
              <a:gd name="connsiteY176" fmla="*/ 4093535 h 5199321"/>
              <a:gd name="connsiteX177" fmla="*/ 765544 w 8856921"/>
              <a:gd name="connsiteY177" fmla="*/ 4019107 h 5199321"/>
              <a:gd name="connsiteX178" fmla="*/ 797442 w 8856921"/>
              <a:gd name="connsiteY178" fmla="*/ 3997842 h 5199321"/>
              <a:gd name="connsiteX179" fmla="*/ 956930 w 8856921"/>
              <a:gd name="connsiteY179" fmla="*/ 3880884 h 5199321"/>
              <a:gd name="connsiteX180" fmla="*/ 1169581 w 8856921"/>
              <a:gd name="connsiteY180" fmla="*/ 3753293 h 5199321"/>
              <a:gd name="connsiteX181" fmla="*/ 1286539 w 8856921"/>
              <a:gd name="connsiteY181" fmla="*/ 3689498 h 5199321"/>
              <a:gd name="connsiteX182" fmla="*/ 1520456 w 8856921"/>
              <a:gd name="connsiteY182" fmla="*/ 3583172 h 5199321"/>
              <a:gd name="connsiteX183" fmla="*/ 1733107 w 8856921"/>
              <a:gd name="connsiteY183" fmla="*/ 3519377 h 5199321"/>
              <a:gd name="connsiteX184" fmla="*/ 1903228 w 8856921"/>
              <a:gd name="connsiteY184" fmla="*/ 3498112 h 5199321"/>
              <a:gd name="connsiteX185" fmla="*/ 2083981 w 8856921"/>
              <a:gd name="connsiteY185" fmla="*/ 3530009 h 5199321"/>
              <a:gd name="connsiteX186" fmla="*/ 2200939 w 8856921"/>
              <a:gd name="connsiteY186" fmla="*/ 3636335 h 5199321"/>
              <a:gd name="connsiteX187" fmla="*/ 2232837 w 8856921"/>
              <a:gd name="connsiteY187" fmla="*/ 3700130 h 5199321"/>
              <a:gd name="connsiteX188" fmla="*/ 2317898 w 8856921"/>
              <a:gd name="connsiteY188" fmla="*/ 3806456 h 5199321"/>
              <a:gd name="connsiteX189" fmla="*/ 2381693 w 8856921"/>
              <a:gd name="connsiteY189" fmla="*/ 3934047 h 5199321"/>
              <a:gd name="connsiteX190" fmla="*/ 2402958 w 8856921"/>
              <a:gd name="connsiteY190" fmla="*/ 3997842 h 5199321"/>
              <a:gd name="connsiteX191" fmla="*/ 2445488 w 8856921"/>
              <a:gd name="connsiteY191" fmla="*/ 4082902 h 5199321"/>
              <a:gd name="connsiteX192" fmla="*/ 2466753 w 8856921"/>
              <a:gd name="connsiteY192" fmla="*/ 4157330 h 5199321"/>
              <a:gd name="connsiteX193" fmla="*/ 2498651 w 8856921"/>
              <a:gd name="connsiteY193" fmla="*/ 4242391 h 5199321"/>
              <a:gd name="connsiteX194" fmla="*/ 2530549 w 8856921"/>
              <a:gd name="connsiteY194" fmla="*/ 4274288 h 5199321"/>
              <a:gd name="connsiteX195" fmla="*/ 2551814 w 8856921"/>
              <a:gd name="connsiteY195" fmla="*/ 4316819 h 5199321"/>
              <a:gd name="connsiteX196" fmla="*/ 2700670 w 8856921"/>
              <a:gd name="connsiteY196" fmla="*/ 4465674 h 5199321"/>
              <a:gd name="connsiteX197" fmla="*/ 2753832 w 8856921"/>
              <a:gd name="connsiteY197" fmla="*/ 4497572 h 5199321"/>
              <a:gd name="connsiteX198" fmla="*/ 2785730 w 8856921"/>
              <a:gd name="connsiteY198" fmla="*/ 4518837 h 5199321"/>
              <a:gd name="connsiteX199" fmla="*/ 2860158 w 8856921"/>
              <a:gd name="connsiteY199" fmla="*/ 4529470 h 5199321"/>
              <a:gd name="connsiteX200" fmla="*/ 2977116 w 8856921"/>
              <a:gd name="connsiteY200" fmla="*/ 4518837 h 5199321"/>
              <a:gd name="connsiteX201" fmla="*/ 3019646 w 8856921"/>
              <a:gd name="connsiteY201" fmla="*/ 4497572 h 5199321"/>
              <a:gd name="connsiteX202" fmla="*/ 3051544 w 8856921"/>
              <a:gd name="connsiteY202" fmla="*/ 4486940 h 5199321"/>
              <a:gd name="connsiteX203" fmla="*/ 3115339 w 8856921"/>
              <a:gd name="connsiteY203" fmla="*/ 4444409 h 5199321"/>
              <a:gd name="connsiteX204" fmla="*/ 3147237 w 8856921"/>
              <a:gd name="connsiteY204" fmla="*/ 4423144 h 5199321"/>
              <a:gd name="connsiteX205" fmla="*/ 3200400 w 8856921"/>
              <a:gd name="connsiteY205" fmla="*/ 4391247 h 5199321"/>
              <a:gd name="connsiteX206" fmla="*/ 3285460 w 8856921"/>
              <a:gd name="connsiteY206" fmla="*/ 4306186 h 5199321"/>
              <a:gd name="connsiteX207" fmla="*/ 3338623 w 8856921"/>
              <a:gd name="connsiteY207" fmla="*/ 4242391 h 5199321"/>
              <a:gd name="connsiteX208" fmla="*/ 3402418 w 8856921"/>
              <a:gd name="connsiteY208" fmla="*/ 4189228 h 5199321"/>
              <a:gd name="connsiteX209" fmla="*/ 3519377 w 8856921"/>
              <a:gd name="connsiteY209" fmla="*/ 4072270 h 5199321"/>
              <a:gd name="connsiteX210" fmla="*/ 3593804 w 8856921"/>
              <a:gd name="connsiteY210" fmla="*/ 3987209 h 5199321"/>
              <a:gd name="connsiteX211" fmla="*/ 3636335 w 8856921"/>
              <a:gd name="connsiteY211" fmla="*/ 3955312 h 5199321"/>
              <a:gd name="connsiteX212" fmla="*/ 3700130 w 8856921"/>
              <a:gd name="connsiteY212" fmla="*/ 3880884 h 5199321"/>
              <a:gd name="connsiteX213" fmla="*/ 3753293 w 8856921"/>
              <a:gd name="connsiteY213" fmla="*/ 3806456 h 5199321"/>
              <a:gd name="connsiteX214" fmla="*/ 3785191 w 8856921"/>
              <a:gd name="connsiteY214" fmla="*/ 3678865 h 5199321"/>
              <a:gd name="connsiteX215" fmla="*/ 3795823 w 8856921"/>
              <a:gd name="connsiteY215" fmla="*/ 3604437 h 5199321"/>
              <a:gd name="connsiteX216" fmla="*/ 3763925 w 8856921"/>
              <a:gd name="connsiteY216" fmla="*/ 3317358 h 5199321"/>
              <a:gd name="connsiteX217" fmla="*/ 3742660 w 8856921"/>
              <a:gd name="connsiteY217" fmla="*/ 3285461 h 5199321"/>
              <a:gd name="connsiteX218" fmla="*/ 3710763 w 8856921"/>
              <a:gd name="connsiteY218" fmla="*/ 3274828 h 5199321"/>
              <a:gd name="connsiteX219" fmla="*/ 3668232 w 8856921"/>
              <a:gd name="connsiteY219" fmla="*/ 3338623 h 5199321"/>
              <a:gd name="connsiteX220" fmla="*/ 3625702 w 8856921"/>
              <a:gd name="connsiteY220" fmla="*/ 3476847 h 5199321"/>
              <a:gd name="connsiteX221" fmla="*/ 3593804 w 8856921"/>
              <a:gd name="connsiteY221" fmla="*/ 3561907 h 5199321"/>
              <a:gd name="connsiteX222" fmla="*/ 3572539 w 8856921"/>
              <a:gd name="connsiteY222" fmla="*/ 3657600 h 5199321"/>
              <a:gd name="connsiteX223" fmla="*/ 3551274 w 8856921"/>
              <a:gd name="connsiteY223" fmla="*/ 3763926 h 5199321"/>
              <a:gd name="connsiteX224" fmla="*/ 3508744 w 8856921"/>
              <a:gd name="connsiteY224" fmla="*/ 3870251 h 5199321"/>
              <a:gd name="connsiteX225" fmla="*/ 3476846 w 8856921"/>
              <a:gd name="connsiteY225" fmla="*/ 3987209 h 5199321"/>
              <a:gd name="connsiteX226" fmla="*/ 3444949 w 8856921"/>
              <a:gd name="connsiteY226" fmla="*/ 4061637 h 5199321"/>
              <a:gd name="connsiteX227" fmla="*/ 3338623 w 8856921"/>
              <a:gd name="connsiteY227" fmla="*/ 4284921 h 5199321"/>
              <a:gd name="connsiteX228" fmla="*/ 3285460 w 8856921"/>
              <a:gd name="connsiteY228" fmla="*/ 4391247 h 5199321"/>
              <a:gd name="connsiteX229" fmla="*/ 3200400 w 8856921"/>
              <a:gd name="connsiteY229" fmla="*/ 4550735 h 5199321"/>
              <a:gd name="connsiteX230" fmla="*/ 3104707 w 8856921"/>
              <a:gd name="connsiteY230" fmla="*/ 4688958 h 5199321"/>
              <a:gd name="connsiteX231" fmla="*/ 3009014 w 8856921"/>
              <a:gd name="connsiteY231" fmla="*/ 4784651 h 5199321"/>
              <a:gd name="connsiteX232" fmla="*/ 2966484 w 8856921"/>
              <a:gd name="connsiteY232" fmla="*/ 4827181 h 5199321"/>
              <a:gd name="connsiteX233" fmla="*/ 2934586 w 8856921"/>
              <a:gd name="connsiteY233" fmla="*/ 4837814 h 5199321"/>
              <a:gd name="connsiteX234" fmla="*/ 2753832 w 8856921"/>
              <a:gd name="connsiteY234" fmla="*/ 4859079 h 5199321"/>
              <a:gd name="connsiteX235" fmla="*/ 2626242 w 8856921"/>
              <a:gd name="connsiteY235" fmla="*/ 4890977 h 5199321"/>
              <a:gd name="connsiteX236" fmla="*/ 2573079 w 8856921"/>
              <a:gd name="connsiteY236" fmla="*/ 4912242 h 5199321"/>
              <a:gd name="connsiteX237" fmla="*/ 2541181 w 8856921"/>
              <a:gd name="connsiteY237" fmla="*/ 4933507 h 5199321"/>
              <a:gd name="connsiteX238" fmla="*/ 2498651 w 8856921"/>
              <a:gd name="connsiteY238" fmla="*/ 4944140 h 5199321"/>
              <a:gd name="connsiteX239" fmla="*/ 2466753 w 8856921"/>
              <a:gd name="connsiteY239" fmla="*/ 4954772 h 5199321"/>
              <a:gd name="connsiteX240" fmla="*/ 2424223 w 8856921"/>
              <a:gd name="connsiteY240" fmla="*/ 4997302 h 5199321"/>
              <a:gd name="connsiteX241" fmla="*/ 2360428 w 8856921"/>
              <a:gd name="connsiteY241" fmla="*/ 5018568 h 5199321"/>
              <a:gd name="connsiteX242" fmla="*/ 2328530 w 8856921"/>
              <a:gd name="connsiteY242" fmla="*/ 5039833 h 5199321"/>
              <a:gd name="connsiteX243" fmla="*/ 2286000 w 8856921"/>
              <a:gd name="connsiteY243" fmla="*/ 5050465 h 5199321"/>
              <a:gd name="connsiteX244" fmla="*/ 2211572 w 8856921"/>
              <a:gd name="connsiteY244" fmla="*/ 5071730 h 5199321"/>
              <a:gd name="connsiteX245" fmla="*/ 2137144 w 8856921"/>
              <a:gd name="connsiteY245" fmla="*/ 5103628 h 5199321"/>
              <a:gd name="connsiteX246" fmla="*/ 2041451 w 8856921"/>
              <a:gd name="connsiteY246" fmla="*/ 5146158 h 5199321"/>
              <a:gd name="connsiteX247" fmla="*/ 1988288 w 8856921"/>
              <a:gd name="connsiteY247" fmla="*/ 5156791 h 5199321"/>
              <a:gd name="connsiteX248" fmla="*/ 1945758 w 8856921"/>
              <a:gd name="connsiteY248" fmla="*/ 5178056 h 5199321"/>
              <a:gd name="connsiteX249" fmla="*/ 1828800 w 8856921"/>
              <a:gd name="connsiteY249" fmla="*/ 5199321 h 5199321"/>
              <a:gd name="connsiteX250" fmla="*/ 1669311 w 8856921"/>
              <a:gd name="connsiteY250" fmla="*/ 5188688 h 5199321"/>
              <a:gd name="connsiteX251" fmla="*/ 1626781 w 8856921"/>
              <a:gd name="connsiteY251" fmla="*/ 5167423 h 5199321"/>
              <a:gd name="connsiteX252" fmla="*/ 1584251 w 8856921"/>
              <a:gd name="connsiteY252" fmla="*/ 5156791 h 5199321"/>
              <a:gd name="connsiteX253" fmla="*/ 1477925 w 8856921"/>
              <a:gd name="connsiteY253" fmla="*/ 5092995 h 5199321"/>
              <a:gd name="connsiteX254" fmla="*/ 1360967 w 8856921"/>
              <a:gd name="connsiteY254" fmla="*/ 5039833 h 5199321"/>
              <a:gd name="connsiteX255" fmla="*/ 1307804 w 8856921"/>
              <a:gd name="connsiteY255" fmla="*/ 5018568 h 5199321"/>
              <a:gd name="connsiteX256" fmla="*/ 1275907 w 8856921"/>
              <a:gd name="connsiteY256" fmla="*/ 4997302 h 5199321"/>
              <a:gd name="connsiteX257" fmla="*/ 1233377 w 8856921"/>
              <a:gd name="connsiteY257" fmla="*/ 4976037 h 5199321"/>
              <a:gd name="connsiteX258" fmla="*/ 1180214 w 8856921"/>
              <a:gd name="connsiteY258" fmla="*/ 4922874 h 5199321"/>
              <a:gd name="connsiteX259" fmla="*/ 1158949 w 8856921"/>
              <a:gd name="connsiteY259" fmla="*/ 4720856 h 5199321"/>
              <a:gd name="connsiteX260" fmla="*/ 1127051 w 8856921"/>
              <a:gd name="connsiteY260" fmla="*/ 4423144 h 5199321"/>
              <a:gd name="connsiteX261" fmla="*/ 1148316 w 8856921"/>
              <a:gd name="connsiteY261" fmla="*/ 4157330 h 5199321"/>
              <a:gd name="connsiteX262" fmla="*/ 1212111 w 8856921"/>
              <a:gd name="connsiteY262" fmla="*/ 4008474 h 5199321"/>
              <a:gd name="connsiteX263" fmla="*/ 1244009 w 8856921"/>
              <a:gd name="connsiteY263" fmla="*/ 3955312 h 5199321"/>
              <a:gd name="connsiteX264" fmla="*/ 1424763 w 8856921"/>
              <a:gd name="connsiteY264" fmla="*/ 3785191 h 5199321"/>
              <a:gd name="connsiteX265" fmla="*/ 1637414 w 8856921"/>
              <a:gd name="connsiteY265" fmla="*/ 3593805 h 5199321"/>
              <a:gd name="connsiteX266" fmla="*/ 1711842 w 8856921"/>
              <a:gd name="connsiteY266" fmla="*/ 3561907 h 5199321"/>
              <a:gd name="connsiteX267" fmla="*/ 1967023 w 8856921"/>
              <a:gd name="connsiteY267" fmla="*/ 3583172 h 5199321"/>
              <a:gd name="connsiteX268" fmla="*/ 2052084 w 8856921"/>
              <a:gd name="connsiteY268" fmla="*/ 3604437 h 5199321"/>
              <a:gd name="connsiteX269" fmla="*/ 2317898 w 8856921"/>
              <a:gd name="connsiteY269" fmla="*/ 3689498 h 5199321"/>
              <a:gd name="connsiteX270" fmla="*/ 2477386 w 8856921"/>
              <a:gd name="connsiteY270" fmla="*/ 3753293 h 5199321"/>
              <a:gd name="connsiteX271" fmla="*/ 2732567 w 8856921"/>
              <a:gd name="connsiteY271" fmla="*/ 3838354 h 5199321"/>
              <a:gd name="connsiteX272" fmla="*/ 2796363 w 8856921"/>
              <a:gd name="connsiteY272" fmla="*/ 3870251 h 5199321"/>
              <a:gd name="connsiteX273" fmla="*/ 2902688 w 8856921"/>
              <a:gd name="connsiteY273" fmla="*/ 3912781 h 5199321"/>
              <a:gd name="connsiteX274" fmla="*/ 2945218 w 8856921"/>
              <a:gd name="connsiteY274" fmla="*/ 3944679 h 5199321"/>
              <a:gd name="connsiteX275" fmla="*/ 2977116 w 8856921"/>
              <a:gd name="connsiteY275" fmla="*/ 3955312 h 5199321"/>
              <a:gd name="connsiteX276" fmla="*/ 3019646 w 8856921"/>
              <a:gd name="connsiteY276" fmla="*/ 3976577 h 5199321"/>
              <a:gd name="connsiteX277" fmla="*/ 3051544 w 8856921"/>
              <a:gd name="connsiteY277" fmla="*/ 3997842 h 5199321"/>
              <a:gd name="connsiteX278" fmla="*/ 3094074 w 8856921"/>
              <a:gd name="connsiteY278" fmla="*/ 4008474 h 5199321"/>
              <a:gd name="connsiteX279" fmla="*/ 3125972 w 8856921"/>
              <a:gd name="connsiteY279" fmla="*/ 4019107 h 5199321"/>
              <a:gd name="connsiteX280" fmla="*/ 3444949 w 8856921"/>
              <a:gd name="connsiteY280" fmla="*/ 3987209 h 5199321"/>
              <a:gd name="connsiteX281" fmla="*/ 3519377 w 8856921"/>
              <a:gd name="connsiteY281" fmla="*/ 3955312 h 5199321"/>
              <a:gd name="connsiteX282" fmla="*/ 3774558 w 8856921"/>
              <a:gd name="connsiteY282" fmla="*/ 3838354 h 5199321"/>
              <a:gd name="connsiteX283" fmla="*/ 3838353 w 8856921"/>
              <a:gd name="connsiteY283" fmla="*/ 3785191 h 5199321"/>
              <a:gd name="connsiteX284" fmla="*/ 3902149 w 8856921"/>
              <a:gd name="connsiteY284" fmla="*/ 3742661 h 5199321"/>
              <a:gd name="connsiteX285" fmla="*/ 3955311 w 8856921"/>
              <a:gd name="connsiteY285" fmla="*/ 3689498 h 5199321"/>
              <a:gd name="connsiteX286" fmla="*/ 4072270 w 8856921"/>
              <a:gd name="connsiteY286" fmla="*/ 3583172 h 5199321"/>
              <a:gd name="connsiteX287" fmla="*/ 4125432 w 8856921"/>
              <a:gd name="connsiteY287" fmla="*/ 3519377 h 5199321"/>
              <a:gd name="connsiteX288" fmla="*/ 4189228 w 8856921"/>
              <a:gd name="connsiteY288" fmla="*/ 3466214 h 5199321"/>
              <a:gd name="connsiteX289" fmla="*/ 4242391 w 8856921"/>
              <a:gd name="connsiteY289" fmla="*/ 3402419 h 5199321"/>
              <a:gd name="connsiteX290" fmla="*/ 4306186 w 8856921"/>
              <a:gd name="connsiteY290" fmla="*/ 3338623 h 5199321"/>
              <a:gd name="connsiteX291" fmla="*/ 4412511 w 8856921"/>
              <a:gd name="connsiteY291" fmla="*/ 3189768 h 5199321"/>
              <a:gd name="connsiteX292" fmla="*/ 4486939 w 8856921"/>
              <a:gd name="connsiteY292" fmla="*/ 3094074 h 5199321"/>
              <a:gd name="connsiteX293" fmla="*/ 4529470 w 8856921"/>
              <a:gd name="connsiteY293" fmla="*/ 3040912 h 5199321"/>
              <a:gd name="connsiteX294" fmla="*/ 4561367 w 8856921"/>
              <a:gd name="connsiteY294" fmla="*/ 2977116 h 5199321"/>
              <a:gd name="connsiteX295" fmla="*/ 4572000 w 8856921"/>
              <a:gd name="connsiteY295" fmla="*/ 2934586 h 5199321"/>
              <a:gd name="connsiteX296" fmla="*/ 4593265 w 8856921"/>
              <a:gd name="connsiteY296" fmla="*/ 2870791 h 5199321"/>
              <a:gd name="connsiteX297" fmla="*/ 4635795 w 8856921"/>
              <a:gd name="connsiteY297" fmla="*/ 2753833 h 5199321"/>
              <a:gd name="connsiteX298" fmla="*/ 4646428 w 8856921"/>
              <a:gd name="connsiteY298" fmla="*/ 2626242 h 5199321"/>
              <a:gd name="connsiteX299" fmla="*/ 4657060 w 8856921"/>
              <a:gd name="connsiteY299" fmla="*/ 2562447 h 5199321"/>
              <a:gd name="connsiteX300" fmla="*/ 4646428 w 8856921"/>
              <a:gd name="connsiteY300" fmla="*/ 2360428 h 5199321"/>
              <a:gd name="connsiteX301" fmla="*/ 4625163 w 8856921"/>
              <a:gd name="connsiteY301" fmla="*/ 2328530 h 5199321"/>
              <a:gd name="connsiteX302" fmla="*/ 4582632 w 8856921"/>
              <a:gd name="connsiteY302" fmla="*/ 2275368 h 5199321"/>
              <a:gd name="connsiteX303" fmla="*/ 4540102 w 8856921"/>
              <a:gd name="connsiteY303" fmla="*/ 2254102 h 5199321"/>
              <a:gd name="connsiteX304" fmla="*/ 4465674 w 8856921"/>
              <a:gd name="connsiteY304" fmla="*/ 2211572 h 5199321"/>
              <a:gd name="connsiteX305" fmla="*/ 4391246 w 8856921"/>
              <a:gd name="connsiteY305" fmla="*/ 2169042 h 5199321"/>
              <a:gd name="connsiteX306" fmla="*/ 4295553 w 8856921"/>
              <a:gd name="connsiteY306" fmla="*/ 2126512 h 5199321"/>
              <a:gd name="connsiteX307" fmla="*/ 4242391 w 8856921"/>
              <a:gd name="connsiteY307" fmla="*/ 2115879 h 5199321"/>
              <a:gd name="connsiteX308" fmla="*/ 4061637 w 8856921"/>
              <a:gd name="connsiteY308" fmla="*/ 2137144 h 5199321"/>
              <a:gd name="connsiteX309" fmla="*/ 3987209 w 8856921"/>
              <a:gd name="connsiteY309" fmla="*/ 2179674 h 5199321"/>
              <a:gd name="connsiteX310" fmla="*/ 3923414 w 8856921"/>
              <a:gd name="connsiteY310" fmla="*/ 2232837 h 5199321"/>
              <a:gd name="connsiteX311" fmla="*/ 3912781 w 8856921"/>
              <a:gd name="connsiteY311" fmla="*/ 2275368 h 5199321"/>
              <a:gd name="connsiteX312" fmla="*/ 3891516 w 8856921"/>
              <a:gd name="connsiteY312" fmla="*/ 2307265 h 5199321"/>
              <a:gd name="connsiteX313" fmla="*/ 3859618 w 8856921"/>
              <a:gd name="connsiteY313" fmla="*/ 2402958 h 5199321"/>
              <a:gd name="connsiteX314" fmla="*/ 3870251 w 8856921"/>
              <a:gd name="connsiteY314" fmla="*/ 2519916 h 5199321"/>
              <a:gd name="connsiteX315" fmla="*/ 3997842 w 8856921"/>
              <a:gd name="connsiteY315" fmla="*/ 2668772 h 5199321"/>
              <a:gd name="connsiteX316" fmla="*/ 4104167 w 8856921"/>
              <a:gd name="connsiteY316" fmla="*/ 2732568 h 5199321"/>
              <a:gd name="connsiteX317" fmla="*/ 4189228 w 8856921"/>
              <a:gd name="connsiteY317" fmla="*/ 2764465 h 5199321"/>
              <a:gd name="connsiteX318" fmla="*/ 4274288 w 8856921"/>
              <a:gd name="connsiteY318" fmla="*/ 2785730 h 5199321"/>
              <a:gd name="connsiteX319" fmla="*/ 4518837 w 8856921"/>
              <a:gd name="connsiteY319" fmla="*/ 2860158 h 5199321"/>
              <a:gd name="connsiteX320" fmla="*/ 4614530 w 8856921"/>
              <a:gd name="connsiteY320" fmla="*/ 2870791 h 5199321"/>
              <a:gd name="connsiteX321" fmla="*/ 4869711 w 8856921"/>
              <a:gd name="connsiteY321" fmla="*/ 2902688 h 5199321"/>
              <a:gd name="connsiteX322" fmla="*/ 5018567 w 8856921"/>
              <a:gd name="connsiteY322" fmla="*/ 2966484 h 5199321"/>
              <a:gd name="connsiteX323" fmla="*/ 5050465 w 8856921"/>
              <a:gd name="connsiteY323" fmla="*/ 2987749 h 5199321"/>
              <a:gd name="connsiteX324" fmla="*/ 5103628 w 8856921"/>
              <a:gd name="connsiteY324" fmla="*/ 3062177 h 5199321"/>
              <a:gd name="connsiteX325" fmla="*/ 5135525 w 8856921"/>
              <a:gd name="connsiteY325" fmla="*/ 3104707 h 5199321"/>
              <a:gd name="connsiteX326" fmla="*/ 5199321 w 8856921"/>
              <a:gd name="connsiteY326" fmla="*/ 3285461 h 5199321"/>
              <a:gd name="connsiteX327" fmla="*/ 5199321 w 8856921"/>
              <a:gd name="connsiteY327" fmla="*/ 3646968 h 5199321"/>
              <a:gd name="connsiteX328" fmla="*/ 5188688 w 8856921"/>
              <a:gd name="connsiteY328" fmla="*/ 3678865 h 5199321"/>
              <a:gd name="connsiteX329" fmla="*/ 5114260 w 8856921"/>
              <a:gd name="connsiteY329" fmla="*/ 3753293 h 5199321"/>
              <a:gd name="connsiteX330" fmla="*/ 5029200 w 8856921"/>
              <a:gd name="connsiteY330" fmla="*/ 3795823 h 5199321"/>
              <a:gd name="connsiteX331" fmla="*/ 4965404 w 8856921"/>
              <a:gd name="connsiteY331" fmla="*/ 3827721 h 5199321"/>
              <a:gd name="connsiteX332" fmla="*/ 4795284 w 8856921"/>
              <a:gd name="connsiteY332" fmla="*/ 3891516 h 5199321"/>
              <a:gd name="connsiteX333" fmla="*/ 4688958 w 8856921"/>
              <a:gd name="connsiteY333" fmla="*/ 3912781 h 5199321"/>
              <a:gd name="connsiteX334" fmla="*/ 4572000 w 8856921"/>
              <a:gd name="connsiteY334" fmla="*/ 3944679 h 5199321"/>
              <a:gd name="connsiteX335" fmla="*/ 4455042 w 8856921"/>
              <a:gd name="connsiteY335" fmla="*/ 3955312 h 5199321"/>
              <a:gd name="connsiteX336" fmla="*/ 4136065 w 8856921"/>
              <a:gd name="connsiteY336" fmla="*/ 3976577 h 5199321"/>
              <a:gd name="connsiteX337" fmla="*/ 3763925 w 8856921"/>
              <a:gd name="connsiteY337" fmla="*/ 3955312 h 5199321"/>
              <a:gd name="connsiteX338" fmla="*/ 3689498 w 8856921"/>
              <a:gd name="connsiteY338" fmla="*/ 3923414 h 5199321"/>
              <a:gd name="connsiteX339" fmla="*/ 3583172 w 8856921"/>
              <a:gd name="connsiteY339" fmla="*/ 3859619 h 5199321"/>
              <a:gd name="connsiteX340" fmla="*/ 3530009 w 8856921"/>
              <a:gd name="connsiteY340" fmla="*/ 3657600 h 5199321"/>
              <a:gd name="connsiteX341" fmla="*/ 3551274 w 8856921"/>
              <a:gd name="connsiteY341" fmla="*/ 3413051 h 5199321"/>
              <a:gd name="connsiteX342" fmla="*/ 3572539 w 8856921"/>
              <a:gd name="connsiteY342" fmla="*/ 3327991 h 5199321"/>
              <a:gd name="connsiteX343" fmla="*/ 3625702 w 8856921"/>
              <a:gd name="connsiteY343" fmla="*/ 3264195 h 5199321"/>
              <a:gd name="connsiteX344" fmla="*/ 3742660 w 8856921"/>
              <a:gd name="connsiteY344" fmla="*/ 3104707 h 5199321"/>
              <a:gd name="connsiteX345" fmla="*/ 3827721 w 8856921"/>
              <a:gd name="connsiteY345" fmla="*/ 3019647 h 5199321"/>
              <a:gd name="connsiteX346" fmla="*/ 4029739 w 8856921"/>
              <a:gd name="connsiteY346" fmla="*/ 2881423 h 5199321"/>
              <a:gd name="connsiteX347" fmla="*/ 4125432 w 8856921"/>
              <a:gd name="connsiteY347" fmla="*/ 2849526 h 5199321"/>
              <a:gd name="connsiteX348" fmla="*/ 4199860 w 8856921"/>
              <a:gd name="connsiteY348" fmla="*/ 2817628 h 5199321"/>
              <a:gd name="connsiteX349" fmla="*/ 4284921 w 8856921"/>
              <a:gd name="connsiteY349" fmla="*/ 2806995 h 5199321"/>
              <a:gd name="connsiteX350" fmla="*/ 4678325 w 8856921"/>
              <a:gd name="connsiteY350" fmla="*/ 2828261 h 5199321"/>
              <a:gd name="connsiteX351" fmla="*/ 4752753 w 8856921"/>
              <a:gd name="connsiteY351" fmla="*/ 2849526 h 5199321"/>
              <a:gd name="connsiteX352" fmla="*/ 4901609 w 8856921"/>
              <a:gd name="connsiteY352" fmla="*/ 2892056 h 5199321"/>
              <a:gd name="connsiteX353" fmla="*/ 4965404 w 8856921"/>
              <a:gd name="connsiteY353" fmla="*/ 2923954 h 5199321"/>
              <a:gd name="connsiteX354" fmla="*/ 5029200 w 8856921"/>
              <a:gd name="connsiteY354" fmla="*/ 2945219 h 5199321"/>
              <a:gd name="connsiteX355" fmla="*/ 5220586 w 8856921"/>
              <a:gd name="connsiteY355" fmla="*/ 3040912 h 5199321"/>
              <a:gd name="connsiteX356" fmla="*/ 5284381 w 8856921"/>
              <a:gd name="connsiteY356" fmla="*/ 3072809 h 5199321"/>
              <a:gd name="connsiteX357" fmla="*/ 5337544 w 8856921"/>
              <a:gd name="connsiteY357" fmla="*/ 3094074 h 5199321"/>
              <a:gd name="connsiteX358" fmla="*/ 5454502 w 8856921"/>
              <a:gd name="connsiteY358" fmla="*/ 3157870 h 5199321"/>
              <a:gd name="connsiteX359" fmla="*/ 5507665 w 8856921"/>
              <a:gd name="connsiteY359" fmla="*/ 3179135 h 5199321"/>
              <a:gd name="connsiteX360" fmla="*/ 5592725 w 8856921"/>
              <a:gd name="connsiteY360" fmla="*/ 3221665 h 5199321"/>
              <a:gd name="connsiteX361" fmla="*/ 5613991 w 8856921"/>
              <a:gd name="connsiteY361" fmla="*/ 3242930 h 5199321"/>
              <a:gd name="connsiteX362" fmla="*/ 5699051 w 8856921"/>
              <a:gd name="connsiteY362" fmla="*/ 3264195 h 5199321"/>
              <a:gd name="connsiteX363" fmla="*/ 5837274 w 8856921"/>
              <a:gd name="connsiteY363" fmla="*/ 3253563 h 5199321"/>
              <a:gd name="connsiteX364" fmla="*/ 5901070 w 8856921"/>
              <a:gd name="connsiteY364" fmla="*/ 3232298 h 5199321"/>
              <a:gd name="connsiteX365" fmla="*/ 6049925 w 8856921"/>
              <a:gd name="connsiteY365" fmla="*/ 3157870 h 5199321"/>
              <a:gd name="connsiteX366" fmla="*/ 6283842 w 8856921"/>
              <a:gd name="connsiteY366" fmla="*/ 3030279 h 5199321"/>
              <a:gd name="connsiteX367" fmla="*/ 6453963 w 8856921"/>
              <a:gd name="connsiteY367" fmla="*/ 2902688 h 5199321"/>
              <a:gd name="connsiteX368" fmla="*/ 6624084 w 8856921"/>
              <a:gd name="connsiteY368" fmla="*/ 2647507 h 5199321"/>
              <a:gd name="connsiteX369" fmla="*/ 6655981 w 8856921"/>
              <a:gd name="connsiteY369" fmla="*/ 2562447 h 5199321"/>
              <a:gd name="connsiteX370" fmla="*/ 6645349 w 8856921"/>
              <a:gd name="connsiteY370" fmla="*/ 2222205 h 5199321"/>
              <a:gd name="connsiteX371" fmla="*/ 6581553 w 8856921"/>
              <a:gd name="connsiteY371" fmla="*/ 2052084 h 5199321"/>
              <a:gd name="connsiteX372" fmla="*/ 6432698 w 8856921"/>
              <a:gd name="connsiteY372" fmla="*/ 1743740 h 5199321"/>
              <a:gd name="connsiteX373" fmla="*/ 6273209 w 8856921"/>
              <a:gd name="connsiteY373" fmla="*/ 1531088 h 5199321"/>
              <a:gd name="connsiteX374" fmla="*/ 6188149 w 8856921"/>
              <a:gd name="connsiteY374" fmla="*/ 1467293 h 5199321"/>
              <a:gd name="connsiteX375" fmla="*/ 6103088 w 8856921"/>
              <a:gd name="connsiteY375" fmla="*/ 1435395 h 5199321"/>
              <a:gd name="connsiteX376" fmla="*/ 6028660 w 8856921"/>
              <a:gd name="connsiteY376" fmla="*/ 1403498 h 5199321"/>
              <a:gd name="connsiteX377" fmla="*/ 5954232 w 8856921"/>
              <a:gd name="connsiteY377" fmla="*/ 1392865 h 5199321"/>
              <a:gd name="connsiteX378" fmla="*/ 5901070 w 8856921"/>
              <a:gd name="connsiteY378" fmla="*/ 1382233 h 5199321"/>
              <a:gd name="connsiteX379" fmla="*/ 5762846 w 8856921"/>
              <a:gd name="connsiteY379" fmla="*/ 1403498 h 5199321"/>
              <a:gd name="connsiteX380" fmla="*/ 5709684 w 8856921"/>
              <a:gd name="connsiteY380" fmla="*/ 1446028 h 5199321"/>
              <a:gd name="connsiteX381" fmla="*/ 5667153 w 8856921"/>
              <a:gd name="connsiteY381" fmla="*/ 1499191 h 5199321"/>
              <a:gd name="connsiteX382" fmla="*/ 5582093 w 8856921"/>
              <a:gd name="connsiteY382" fmla="*/ 1626781 h 5199321"/>
              <a:gd name="connsiteX383" fmla="*/ 5550195 w 8856921"/>
              <a:gd name="connsiteY383" fmla="*/ 1733107 h 5199321"/>
              <a:gd name="connsiteX384" fmla="*/ 5507665 w 8856921"/>
              <a:gd name="connsiteY384" fmla="*/ 1839433 h 5199321"/>
              <a:gd name="connsiteX385" fmla="*/ 5486400 w 8856921"/>
              <a:gd name="connsiteY385" fmla="*/ 1967023 h 5199321"/>
              <a:gd name="connsiteX386" fmla="*/ 5518298 w 8856921"/>
              <a:gd name="connsiteY386" fmla="*/ 2307265 h 5199321"/>
              <a:gd name="connsiteX387" fmla="*/ 5667153 w 8856921"/>
              <a:gd name="connsiteY387" fmla="*/ 2583712 h 5199321"/>
              <a:gd name="connsiteX388" fmla="*/ 5879804 w 8856921"/>
              <a:gd name="connsiteY388" fmla="*/ 2860158 h 5199321"/>
              <a:gd name="connsiteX389" fmla="*/ 5986130 w 8856921"/>
              <a:gd name="connsiteY389" fmla="*/ 2987749 h 5199321"/>
              <a:gd name="connsiteX390" fmla="*/ 6103088 w 8856921"/>
              <a:gd name="connsiteY390" fmla="*/ 3136605 h 5199321"/>
              <a:gd name="connsiteX391" fmla="*/ 6209414 w 8856921"/>
              <a:gd name="connsiteY391" fmla="*/ 3264195 h 5199321"/>
              <a:gd name="connsiteX392" fmla="*/ 6337004 w 8856921"/>
              <a:gd name="connsiteY392" fmla="*/ 3476847 h 5199321"/>
              <a:gd name="connsiteX393" fmla="*/ 6358270 w 8856921"/>
              <a:gd name="connsiteY393" fmla="*/ 3551274 h 5199321"/>
              <a:gd name="connsiteX394" fmla="*/ 6358270 w 8856921"/>
              <a:gd name="connsiteY394" fmla="*/ 3976577 h 5199321"/>
              <a:gd name="connsiteX395" fmla="*/ 6315739 w 8856921"/>
              <a:gd name="connsiteY395" fmla="*/ 4114800 h 5199321"/>
              <a:gd name="connsiteX396" fmla="*/ 6209414 w 8856921"/>
              <a:gd name="connsiteY396" fmla="*/ 4306186 h 5199321"/>
              <a:gd name="connsiteX397" fmla="*/ 6166884 w 8856921"/>
              <a:gd name="connsiteY397" fmla="*/ 4359349 h 5199321"/>
              <a:gd name="connsiteX398" fmla="*/ 6060558 w 8856921"/>
              <a:gd name="connsiteY398" fmla="*/ 4497572 h 5199321"/>
              <a:gd name="connsiteX399" fmla="*/ 6007395 w 8856921"/>
              <a:gd name="connsiteY399" fmla="*/ 4550735 h 5199321"/>
              <a:gd name="connsiteX400" fmla="*/ 5911702 w 8856921"/>
              <a:gd name="connsiteY400" fmla="*/ 4667693 h 5199321"/>
              <a:gd name="connsiteX401" fmla="*/ 5858539 w 8856921"/>
              <a:gd name="connsiteY401" fmla="*/ 4710223 h 5199321"/>
              <a:gd name="connsiteX402" fmla="*/ 5816009 w 8856921"/>
              <a:gd name="connsiteY402" fmla="*/ 4763386 h 5199321"/>
              <a:gd name="connsiteX403" fmla="*/ 5741581 w 8856921"/>
              <a:gd name="connsiteY403" fmla="*/ 4827181 h 5199321"/>
              <a:gd name="connsiteX404" fmla="*/ 5699051 w 8856921"/>
              <a:gd name="connsiteY404" fmla="*/ 4837814 h 5199321"/>
              <a:gd name="connsiteX405" fmla="*/ 5667153 w 8856921"/>
              <a:gd name="connsiteY405" fmla="*/ 4859079 h 5199321"/>
              <a:gd name="connsiteX406" fmla="*/ 5550195 w 8856921"/>
              <a:gd name="connsiteY406" fmla="*/ 4848447 h 5199321"/>
              <a:gd name="connsiteX407" fmla="*/ 5518298 w 8856921"/>
              <a:gd name="connsiteY407" fmla="*/ 4816549 h 5199321"/>
              <a:gd name="connsiteX408" fmla="*/ 5411972 w 8856921"/>
              <a:gd name="connsiteY408" fmla="*/ 4699591 h 5199321"/>
              <a:gd name="connsiteX409" fmla="*/ 5316279 w 8856921"/>
              <a:gd name="connsiteY409" fmla="*/ 4614530 h 5199321"/>
              <a:gd name="connsiteX410" fmla="*/ 5114260 w 8856921"/>
              <a:gd name="connsiteY410" fmla="*/ 4412512 h 5199321"/>
              <a:gd name="connsiteX411" fmla="*/ 4965404 w 8856921"/>
              <a:gd name="connsiteY411" fmla="*/ 4242391 h 5199321"/>
              <a:gd name="connsiteX412" fmla="*/ 4901609 w 8856921"/>
              <a:gd name="connsiteY412" fmla="*/ 4146698 h 5199321"/>
              <a:gd name="connsiteX413" fmla="*/ 4890977 w 8856921"/>
              <a:gd name="connsiteY413" fmla="*/ 4114800 h 5199321"/>
              <a:gd name="connsiteX414" fmla="*/ 4954772 w 8856921"/>
              <a:gd name="connsiteY414" fmla="*/ 4072270 h 5199321"/>
              <a:gd name="connsiteX415" fmla="*/ 5146158 w 8856921"/>
              <a:gd name="connsiteY415" fmla="*/ 4029740 h 5199321"/>
              <a:gd name="connsiteX416" fmla="*/ 5295014 w 8856921"/>
              <a:gd name="connsiteY416" fmla="*/ 3997842 h 5199321"/>
              <a:gd name="connsiteX417" fmla="*/ 5667153 w 8856921"/>
              <a:gd name="connsiteY417" fmla="*/ 3955312 h 5199321"/>
              <a:gd name="connsiteX418" fmla="*/ 6156251 w 8856921"/>
              <a:gd name="connsiteY418" fmla="*/ 4008474 h 5199321"/>
              <a:gd name="connsiteX419" fmla="*/ 6305107 w 8856921"/>
              <a:gd name="connsiteY419" fmla="*/ 4072270 h 5199321"/>
              <a:gd name="connsiteX420" fmla="*/ 6422065 w 8856921"/>
              <a:gd name="connsiteY420" fmla="*/ 4146698 h 5199321"/>
              <a:gd name="connsiteX421" fmla="*/ 6592186 w 8856921"/>
              <a:gd name="connsiteY421" fmla="*/ 4274288 h 5199321"/>
              <a:gd name="connsiteX422" fmla="*/ 6687879 w 8856921"/>
              <a:gd name="connsiteY422" fmla="*/ 4359349 h 5199321"/>
              <a:gd name="connsiteX423" fmla="*/ 6719777 w 8856921"/>
              <a:gd name="connsiteY423" fmla="*/ 4380614 h 5199321"/>
              <a:gd name="connsiteX424" fmla="*/ 6762307 w 8856921"/>
              <a:gd name="connsiteY424" fmla="*/ 4412512 h 5199321"/>
              <a:gd name="connsiteX425" fmla="*/ 6815470 w 8856921"/>
              <a:gd name="connsiteY425" fmla="*/ 4433777 h 5199321"/>
              <a:gd name="connsiteX426" fmla="*/ 6858000 w 8856921"/>
              <a:gd name="connsiteY426" fmla="*/ 4476307 h 5199321"/>
              <a:gd name="connsiteX427" fmla="*/ 7060018 w 8856921"/>
              <a:gd name="connsiteY427" fmla="*/ 4540102 h 5199321"/>
              <a:gd name="connsiteX428" fmla="*/ 7230139 w 8856921"/>
              <a:gd name="connsiteY428" fmla="*/ 4561368 h 5199321"/>
              <a:gd name="connsiteX429" fmla="*/ 7591646 w 8856921"/>
              <a:gd name="connsiteY429" fmla="*/ 4540102 h 5199321"/>
              <a:gd name="connsiteX430" fmla="*/ 7719237 w 8856921"/>
              <a:gd name="connsiteY430" fmla="*/ 4497572 h 5199321"/>
              <a:gd name="connsiteX431" fmla="*/ 7761767 w 8856921"/>
              <a:gd name="connsiteY431" fmla="*/ 4465674 h 5199321"/>
              <a:gd name="connsiteX432" fmla="*/ 7814930 w 8856921"/>
              <a:gd name="connsiteY432" fmla="*/ 4401879 h 5199321"/>
              <a:gd name="connsiteX433" fmla="*/ 7836195 w 8856921"/>
              <a:gd name="connsiteY433" fmla="*/ 4348716 h 5199321"/>
              <a:gd name="connsiteX434" fmla="*/ 7857460 w 8856921"/>
              <a:gd name="connsiteY434" fmla="*/ 4199861 h 5199321"/>
              <a:gd name="connsiteX435" fmla="*/ 7836195 w 8856921"/>
              <a:gd name="connsiteY435" fmla="*/ 3785191 h 5199321"/>
              <a:gd name="connsiteX436" fmla="*/ 7804298 w 8856921"/>
              <a:gd name="connsiteY436" fmla="*/ 3593805 h 5199321"/>
              <a:gd name="connsiteX437" fmla="*/ 7772400 w 8856921"/>
              <a:gd name="connsiteY437" fmla="*/ 3530009 h 5199321"/>
              <a:gd name="connsiteX438" fmla="*/ 7708604 w 8856921"/>
              <a:gd name="connsiteY438" fmla="*/ 3434316 h 5199321"/>
              <a:gd name="connsiteX439" fmla="*/ 7612911 w 8856921"/>
              <a:gd name="connsiteY439" fmla="*/ 3359888 h 5199321"/>
              <a:gd name="connsiteX440" fmla="*/ 7559749 w 8856921"/>
              <a:gd name="connsiteY440" fmla="*/ 3349256 h 5199321"/>
              <a:gd name="connsiteX441" fmla="*/ 7506586 w 8856921"/>
              <a:gd name="connsiteY441" fmla="*/ 3327991 h 5199321"/>
              <a:gd name="connsiteX442" fmla="*/ 7474688 w 8856921"/>
              <a:gd name="connsiteY442" fmla="*/ 3317358 h 5199321"/>
              <a:gd name="connsiteX443" fmla="*/ 7315200 w 8856921"/>
              <a:gd name="connsiteY443" fmla="*/ 3338623 h 5199321"/>
              <a:gd name="connsiteX444" fmla="*/ 7262037 w 8856921"/>
              <a:gd name="connsiteY444" fmla="*/ 3487479 h 5199321"/>
              <a:gd name="connsiteX445" fmla="*/ 7240772 w 8856921"/>
              <a:gd name="connsiteY445" fmla="*/ 3572540 h 5199321"/>
              <a:gd name="connsiteX446" fmla="*/ 7219507 w 8856921"/>
              <a:gd name="connsiteY446" fmla="*/ 3646968 h 5199321"/>
              <a:gd name="connsiteX447" fmla="*/ 7208874 w 8856921"/>
              <a:gd name="connsiteY447" fmla="*/ 3806456 h 5199321"/>
              <a:gd name="connsiteX448" fmla="*/ 7166344 w 8856921"/>
              <a:gd name="connsiteY448" fmla="*/ 3955312 h 5199321"/>
              <a:gd name="connsiteX449" fmla="*/ 7123814 w 8856921"/>
              <a:gd name="connsiteY449" fmla="*/ 4114800 h 5199321"/>
              <a:gd name="connsiteX450" fmla="*/ 7102549 w 8856921"/>
              <a:gd name="connsiteY450" fmla="*/ 4178595 h 5199321"/>
              <a:gd name="connsiteX451" fmla="*/ 7070651 w 8856921"/>
              <a:gd name="connsiteY451" fmla="*/ 4242391 h 5199321"/>
              <a:gd name="connsiteX452" fmla="*/ 7028121 w 8856921"/>
              <a:gd name="connsiteY452" fmla="*/ 4359349 h 5199321"/>
              <a:gd name="connsiteX453" fmla="*/ 6996223 w 8856921"/>
              <a:gd name="connsiteY453" fmla="*/ 4401879 h 5199321"/>
              <a:gd name="connsiteX454" fmla="*/ 6943060 w 8856921"/>
              <a:gd name="connsiteY454" fmla="*/ 4476307 h 5199321"/>
              <a:gd name="connsiteX455" fmla="*/ 6900530 w 8856921"/>
              <a:gd name="connsiteY455" fmla="*/ 4486940 h 5199321"/>
              <a:gd name="connsiteX456" fmla="*/ 6858000 w 8856921"/>
              <a:gd name="connsiteY456" fmla="*/ 4508205 h 5199321"/>
              <a:gd name="connsiteX457" fmla="*/ 6826102 w 8856921"/>
              <a:gd name="connsiteY457" fmla="*/ 4518837 h 5199321"/>
              <a:gd name="connsiteX458" fmla="*/ 6624084 w 8856921"/>
              <a:gd name="connsiteY458" fmla="*/ 4508205 h 5199321"/>
              <a:gd name="connsiteX459" fmla="*/ 6379535 w 8856921"/>
              <a:gd name="connsiteY459" fmla="*/ 4444409 h 5199321"/>
              <a:gd name="connsiteX460" fmla="*/ 6315739 w 8856921"/>
              <a:gd name="connsiteY460" fmla="*/ 4423144 h 5199321"/>
              <a:gd name="connsiteX461" fmla="*/ 6251944 w 8856921"/>
              <a:gd name="connsiteY461" fmla="*/ 4412512 h 5199321"/>
              <a:gd name="connsiteX462" fmla="*/ 6198781 w 8856921"/>
              <a:gd name="connsiteY462" fmla="*/ 4380614 h 5199321"/>
              <a:gd name="connsiteX463" fmla="*/ 6134986 w 8856921"/>
              <a:gd name="connsiteY463" fmla="*/ 4348716 h 5199321"/>
              <a:gd name="connsiteX464" fmla="*/ 6028660 w 8856921"/>
              <a:gd name="connsiteY464" fmla="*/ 4253023 h 5199321"/>
              <a:gd name="connsiteX465" fmla="*/ 5986130 w 8856921"/>
              <a:gd name="connsiteY465" fmla="*/ 4178595 h 5199321"/>
              <a:gd name="connsiteX466" fmla="*/ 5943600 w 8856921"/>
              <a:gd name="connsiteY466" fmla="*/ 4082902 h 5199321"/>
              <a:gd name="connsiteX467" fmla="*/ 5890437 w 8856921"/>
              <a:gd name="connsiteY467" fmla="*/ 3870251 h 5199321"/>
              <a:gd name="connsiteX468" fmla="*/ 5879804 w 8856921"/>
              <a:gd name="connsiteY468" fmla="*/ 3774558 h 5199321"/>
              <a:gd name="connsiteX469" fmla="*/ 5890437 w 8856921"/>
              <a:gd name="connsiteY469" fmla="*/ 3646968 h 5199321"/>
              <a:gd name="connsiteX470" fmla="*/ 5922335 w 8856921"/>
              <a:gd name="connsiteY470" fmla="*/ 3593805 h 5199321"/>
              <a:gd name="connsiteX471" fmla="*/ 6018028 w 8856921"/>
              <a:gd name="connsiteY471" fmla="*/ 3476847 h 5199321"/>
              <a:gd name="connsiteX472" fmla="*/ 6464595 w 8856921"/>
              <a:gd name="connsiteY472" fmla="*/ 3242930 h 5199321"/>
              <a:gd name="connsiteX473" fmla="*/ 6868632 w 8856921"/>
              <a:gd name="connsiteY473" fmla="*/ 3072809 h 5199321"/>
              <a:gd name="connsiteX474" fmla="*/ 7262037 w 8856921"/>
              <a:gd name="connsiteY474" fmla="*/ 2955851 h 5199321"/>
              <a:gd name="connsiteX475" fmla="*/ 7421525 w 8856921"/>
              <a:gd name="connsiteY475" fmla="*/ 2913321 h 5199321"/>
              <a:gd name="connsiteX476" fmla="*/ 7623544 w 8856921"/>
              <a:gd name="connsiteY476" fmla="*/ 2881423 h 5199321"/>
              <a:gd name="connsiteX477" fmla="*/ 7793665 w 8856921"/>
              <a:gd name="connsiteY477" fmla="*/ 2923954 h 5199321"/>
              <a:gd name="connsiteX478" fmla="*/ 7921256 w 8856921"/>
              <a:gd name="connsiteY478" fmla="*/ 3040912 h 5199321"/>
              <a:gd name="connsiteX479" fmla="*/ 7985051 w 8856921"/>
              <a:gd name="connsiteY479" fmla="*/ 3147237 h 5199321"/>
              <a:gd name="connsiteX480" fmla="*/ 8027581 w 8856921"/>
              <a:gd name="connsiteY480" fmla="*/ 3274828 h 5199321"/>
              <a:gd name="connsiteX481" fmla="*/ 8059479 w 8856921"/>
              <a:gd name="connsiteY481" fmla="*/ 3487479 h 5199321"/>
              <a:gd name="connsiteX482" fmla="*/ 8070111 w 8856921"/>
              <a:gd name="connsiteY482" fmla="*/ 3625702 h 5199321"/>
              <a:gd name="connsiteX483" fmla="*/ 8102009 w 8856921"/>
              <a:gd name="connsiteY483" fmla="*/ 3817088 h 5199321"/>
              <a:gd name="connsiteX484" fmla="*/ 8112642 w 8856921"/>
              <a:gd name="connsiteY484" fmla="*/ 3870251 h 5199321"/>
              <a:gd name="connsiteX485" fmla="*/ 8133907 w 8856921"/>
              <a:gd name="connsiteY485" fmla="*/ 3923414 h 5199321"/>
              <a:gd name="connsiteX486" fmla="*/ 8165804 w 8856921"/>
              <a:gd name="connsiteY486" fmla="*/ 3987209 h 5199321"/>
              <a:gd name="connsiteX487" fmla="*/ 8197702 w 8856921"/>
              <a:gd name="connsiteY487" fmla="*/ 4019107 h 5199321"/>
              <a:gd name="connsiteX488" fmla="*/ 8240232 w 8856921"/>
              <a:gd name="connsiteY488" fmla="*/ 4104168 h 5199321"/>
              <a:gd name="connsiteX489" fmla="*/ 8304028 w 8856921"/>
              <a:gd name="connsiteY489" fmla="*/ 4146698 h 5199321"/>
              <a:gd name="connsiteX490" fmla="*/ 8346558 w 8856921"/>
              <a:gd name="connsiteY490" fmla="*/ 4189228 h 5199321"/>
              <a:gd name="connsiteX491" fmla="*/ 8410353 w 8856921"/>
              <a:gd name="connsiteY491" fmla="*/ 4210493 h 5199321"/>
              <a:gd name="connsiteX492" fmla="*/ 8442251 w 8856921"/>
              <a:gd name="connsiteY492" fmla="*/ 4231758 h 5199321"/>
              <a:gd name="connsiteX493" fmla="*/ 8559209 w 8856921"/>
              <a:gd name="connsiteY493" fmla="*/ 4263656 h 5199321"/>
              <a:gd name="connsiteX494" fmla="*/ 8495414 w 8856921"/>
              <a:gd name="connsiteY494" fmla="*/ 4455042 h 5199321"/>
              <a:gd name="connsiteX495" fmla="*/ 8431618 w 8856921"/>
              <a:gd name="connsiteY495" fmla="*/ 4550735 h 5199321"/>
              <a:gd name="connsiteX496" fmla="*/ 8399721 w 8856921"/>
              <a:gd name="connsiteY496" fmla="*/ 4614530 h 5199321"/>
              <a:gd name="connsiteX497" fmla="*/ 8367823 w 8856921"/>
              <a:gd name="connsiteY497" fmla="*/ 4667693 h 5199321"/>
              <a:gd name="connsiteX498" fmla="*/ 8346558 w 8856921"/>
              <a:gd name="connsiteY498" fmla="*/ 4710223 h 5199321"/>
              <a:gd name="connsiteX499" fmla="*/ 8272130 w 8856921"/>
              <a:gd name="connsiteY499" fmla="*/ 4795284 h 5199321"/>
              <a:gd name="connsiteX500" fmla="*/ 8229600 w 8856921"/>
              <a:gd name="connsiteY500" fmla="*/ 4827181 h 5199321"/>
              <a:gd name="connsiteX501" fmla="*/ 8197702 w 8856921"/>
              <a:gd name="connsiteY501" fmla="*/ 4859079 h 5199321"/>
              <a:gd name="connsiteX502" fmla="*/ 8144539 w 8856921"/>
              <a:gd name="connsiteY502" fmla="*/ 4890977 h 5199321"/>
              <a:gd name="connsiteX503" fmla="*/ 8112642 w 8856921"/>
              <a:gd name="connsiteY503" fmla="*/ 4912242 h 5199321"/>
              <a:gd name="connsiteX504" fmla="*/ 8080744 w 8856921"/>
              <a:gd name="connsiteY504" fmla="*/ 4922874 h 5199321"/>
              <a:gd name="connsiteX505" fmla="*/ 7995684 w 8856921"/>
              <a:gd name="connsiteY505" fmla="*/ 4954772 h 5199321"/>
              <a:gd name="connsiteX506" fmla="*/ 7889358 w 8856921"/>
              <a:gd name="connsiteY506" fmla="*/ 4997302 h 5199321"/>
              <a:gd name="connsiteX507" fmla="*/ 7804298 w 8856921"/>
              <a:gd name="connsiteY507" fmla="*/ 5018568 h 5199321"/>
              <a:gd name="connsiteX508" fmla="*/ 7719237 w 8856921"/>
              <a:gd name="connsiteY508" fmla="*/ 5007935 h 5199321"/>
              <a:gd name="connsiteX509" fmla="*/ 7666074 w 8856921"/>
              <a:gd name="connsiteY509" fmla="*/ 4986670 h 5199321"/>
              <a:gd name="connsiteX510" fmla="*/ 7517218 w 8856921"/>
              <a:gd name="connsiteY510" fmla="*/ 4837814 h 5199321"/>
              <a:gd name="connsiteX511" fmla="*/ 7485321 w 8856921"/>
              <a:gd name="connsiteY511" fmla="*/ 4763386 h 5199321"/>
              <a:gd name="connsiteX512" fmla="*/ 7474688 w 8856921"/>
              <a:gd name="connsiteY512" fmla="*/ 4710223 h 5199321"/>
              <a:gd name="connsiteX513" fmla="*/ 7495953 w 8856921"/>
              <a:gd name="connsiteY513" fmla="*/ 4593265 h 5199321"/>
              <a:gd name="connsiteX514" fmla="*/ 7538484 w 8856921"/>
              <a:gd name="connsiteY514" fmla="*/ 4518837 h 5199321"/>
              <a:gd name="connsiteX515" fmla="*/ 7655442 w 8856921"/>
              <a:gd name="connsiteY515" fmla="*/ 4380614 h 5199321"/>
              <a:gd name="connsiteX516" fmla="*/ 7931888 w 8856921"/>
              <a:gd name="connsiteY516" fmla="*/ 4167963 h 5199321"/>
              <a:gd name="connsiteX517" fmla="*/ 8091377 w 8856921"/>
              <a:gd name="connsiteY517" fmla="*/ 4093535 h 5199321"/>
              <a:gd name="connsiteX518" fmla="*/ 8133907 w 8856921"/>
              <a:gd name="connsiteY518" fmla="*/ 4072270 h 5199321"/>
              <a:gd name="connsiteX519" fmla="*/ 8176437 w 8856921"/>
              <a:gd name="connsiteY519" fmla="*/ 4061637 h 5199321"/>
              <a:gd name="connsiteX520" fmla="*/ 8272130 w 8856921"/>
              <a:gd name="connsiteY520" fmla="*/ 4019107 h 5199321"/>
              <a:gd name="connsiteX521" fmla="*/ 8325293 w 8856921"/>
              <a:gd name="connsiteY521" fmla="*/ 4008474 h 5199321"/>
              <a:gd name="connsiteX522" fmla="*/ 8442251 w 8856921"/>
              <a:gd name="connsiteY522" fmla="*/ 4019107 h 5199321"/>
              <a:gd name="connsiteX523" fmla="*/ 8516679 w 8856921"/>
              <a:gd name="connsiteY523" fmla="*/ 4061637 h 5199321"/>
              <a:gd name="connsiteX524" fmla="*/ 8559209 w 8856921"/>
              <a:gd name="connsiteY524" fmla="*/ 4093535 h 5199321"/>
              <a:gd name="connsiteX525" fmla="*/ 8601739 w 8856921"/>
              <a:gd name="connsiteY525" fmla="*/ 4114800 h 5199321"/>
              <a:gd name="connsiteX526" fmla="*/ 8633637 w 8856921"/>
              <a:gd name="connsiteY526" fmla="*/ 4146698 h 5199321"/>
              <a:gd name="connsiteX527" fmla="*/ 8665535 w 8856921"/>
              <a:gd name="connsiteY527" fmla="*/ 4167963 h 5199321"/>
              <a:gd name="connsiteX528" fmla="*/ 8718698 w 8856921"/>
              <a:gd name="connsiteY528" fmla="*/ 4263656 h 5199321"/>
              <a:gd name="connsiteX529" fmla="*/ 8697432 w 8856921"/>
              <a:gd name="connsiteY529" fmla="*/ 4359349 h 5199321"/>
              <a:gd name="connsiteX530" fmla="*/ 8654902 w 8856921"/>
              <a:gd name="connsiteY530" fmla="*/ 4444409 h 5199321"/>
              <a:gd name="connsiteX531" fmla="*/ 8623004 w 8856921"/>
              <a:gd name="connsiteY531" fmla="*/ 4508205 h 5199321"/>
              <a:gd name="connsiteX532" fmla="*/ 8559209 w 8856921"/>
              <a:gd name="connsiteY532" fmla="*/ 4593265 h 5199321"/>
              <a:gd name="connsiteX533" fmla="*/ 8506046 w 8856921"/>
              <a:gd name="connsiteY533" fmla="*/ 4635795 h 5199321"/>
              <a:gd name="connsiteX534" fmla="*/ 8474149 w 8856921"/>
              <a:gd name="connsiteY534" fmla="*/ 4678326 h 5199321"/>
              <a:gd name="connsiteX535" fmla="*/ 8410353 w 8856921"/>
              <a:gd name="connsiteY535" fmla="*/ 4720856 h 5199321"/>
              <a:gd name="connsiteX536" fmla="*/ 8314660 w 8856921"/>
              <a:gd name="connsiteY536" fmla="*/ 4795284 h 5199321"/>
              <a:gd name="connsiteX537" fmla="*/ 8272130 w 8856921"/>
              <a:gd name="connsiteY537" fmla="*/ 4816549 h 5199321"/>
              <a:gd name="connsiteX538" fmla="*/ 8229600 w 8856921"/>
              <a:gd name="connsiteY538" fmla="*/ 4848447 h 5199321"/>
              <a:gd name="connsiteX539" fmla="*/ 8133907 w 8856921"/>
              <a:gd name="connsiteY539" fmla="*/ 4890977 h 5199321"/>
              <a:gd name="connsiteX540" fmla="*/ 8016949 w 8856921"/>
              <a:gd name="connsiteY540" fmla="*/ 4912242 h 5199321"/>
              <a:gd name="connsiteX541" fmla="*/ 7846828 w 8856921"/>
              <a:gd name="connsiteY541" fmla="*/ 4901609 h 5199321"/>
              <a:gd name="connsiteX542" fmla="*/ 7814930 w 8856921"/>
              <a:gd name="connsiteY542" fmla="*/ 4880344 h 5199321"/>
              <a:gd name="connsiteX543" fmla="*/ 7729870 w 8856921"/>
              <a:gd name="connsiteY543" fmla="*/ 4827181 h 5199321"/>
              <a:gd name="connsiteX544" fmla="*/ 7666074 w 8856921"/>
              <a:gd name="connsiteY544" fmla="*/ 4763386 h 5199321"/>
              <a:gd name="connsiteX545" fmla="*/ 7623544 w 8856921"/>
              <a:gd name="connsiteY545" fmla="*/ 4731488 h 5199321"/>
              <a:gd name="connsiteX546" fmla="*/ 7538484 w 8856921"/>
              <a:gd name="connsiteY546" fmla="*/ 4582633 h 5199321"/>
              <a:gd name="connsiteX547" fmla="*/ 7485321 w 8856921"/>
              <a:gd name="connsiteY547" fmla="*/ 4465674 h 5199321"/>
              <a:gd name="connsiteX548" fmla="*/ 7410893 w 8856921"/>
              <a:gd name="connsiteY548" fmla="*/ 4093535 h 5199321"/>
              <a:gd name="connsiteX549" fmla="*/ 7421525 w 8856921"/>
              <a:gd name="connsiteY549" fmla="*/ 3487479 h 5199321"/>
              <a:gd name="connsiteX550" fmla="*/ 7517218 w 8856921"/>
              <a:gd name="connsiteY550" fmla="*/ 3200400 h 5199321"/>
              <a:gd name="connsiteX551" fmla="*/ 7846828 w 8856921"/>
              <a:gd name="connsiteY551" fmla="*/ 2743200 h 5199321"/>
              <a:gd name="connsiteX552" fmla="*/ 7921256 w 8856921"/>
              <a:gd name="connsiteY552" fmla="*/ 2658140 h 5199321"/>
              <a:gd name="connsiteX553" fmla="*/ 7985051 w 8856921"/>
              <a:gd name="connsiteY553" fmla="*/ 2604977 h 5199321"/>
              <a:gd name="connsiteX554" fmla="*/ 8123274 w 8856921"/>
              <a:gd name="connsiteY554" fmla="*/ 2519916 h 5199321"/>
              <a:gd name="connsiteX555" fmla="*/ 8187070 w 8856921"/>
              <a:gd name="connsiteY555" fmla="*/ 2498651 h 5199321"/>
              <a:gd name="connsiteX556" fmla="*/ 8218967 w 8856921"/>
              <a:gd name="connsiteY556" fmla="*/ 2477386 h 5199321"/>
              <a:gd name="connsiteX557" fmla="*/ 8314660 w 8856921"/>
              <a:gd name="connsiteY557" fmla="*/ 2456121 h 5199321"/>
              <a:gd name="connsiteX558" fmla="*/ 8389088 w 8856921"/>
              <a:gd name="connsiteY558" fmla="*/ 2434856 h 5199321"/>
              <a:gd name="connsiteX559" fmla="*/ 8431618 w 8856921"/>
              <a:gd name="connsiteY559" fmla="*/ 2424223 h 5199321"/>
              <a:gd name="connsiteX560" fmla="*/ 8495414 w 8856921"/>
              <a:gd name="connsiteY560" fmla="*/ 2402958 h 5199321"/>
              <a:gd name="connsiteX561" fmla="*/ 8495414 w 8856921"/>
              <a:gd name="connsiteY561" fmla="*/ 2073349 h 5199321"/>
              <a:gd name="connsiteX562" fmla="*/ 8474149 w 8856921"/>
              <a:gd name="connsiteY562" fmla="*/ 2020186 h 5199321"/>
              <a:gd name="connsiteX563" fmla="*/ 8389088 w 8856921"/>
              <a:gd name="connsiteY563" fmla="*/ 1945758 h 5199321"/>
              <a:gd name="connsiteX564" fmla="*/ 8346558 w 8856921"/>
              <a:gd name="connsiteY564" fmla="*/ 1924493 h 5199321"/>
              <a:gd name="connsiteX565" fmla="*/ 8240232 w 8856921"/>
              <a:gd name="connsiteY565" fmla="*/ 1871330 h 5199321"/>
              <a:gd name="connsiteX566" fmla="*/ 8133907 w 8856921"/>
              <a:gd name="connsiteY566" fmla="*/ 1860698 h 5199321"/>
              <a:gd name="connsiteX567" fmla="*/ 8038214 w 8856921"/>
              <a:gd name="connsiteY567" fmla="*/ 1871330 h 5199321"/>
              <a:gd name="connsiteX568" fmla="*/ 8006316 w 8856921"/>
              <a:gd name="connsiteY568" fmla="*/ 1892595 h 5199321"/>
              <a:gd name="connsiteX569" fmla="*/ 7921256 w 8856921"/>
              <a:gd name="connsiteY569" fmla="*/ 1956391 h 5199321"/>
              <a:gd name="connsiteX570" fmla="*/ 7878725 w 8856921"/>
              <a:gd name="connsiteY570" fmla="*/ 1998921 h 5199321"/>
              <a:gd name="connsiteX571" fmla="*/ 7825563 w 8856921"/>
              <a:gd name="connsiteY571" fmla="*/ 2041451 h 5199321"/>
              <a:gd name="connsiteX572" fmla="*/ 7783032 w 8856921"/>
              <a:gd name="connsiteY572" fmla="*/ 2105247 h 5199321"/>
              <a:gd name="connsiteX573" fmla="*/ 7729870 w 8856921"/>
              <a:gd name="connsiteY573" fmla="*/ 2158409 h 5199321"/>
              <a:gd name="connsiteX574" fmla="*/ 7666074 w 8856921"/>
              <a:gd name="connsiteY574" fmla="*/ 2275368 h 5199321"/>
              <a:gd name="connsiteX575" fmla="*/ 7666074 w 8856921"/>
              <a:gd name="connsiteY575" fmla="*/ 2456121 h 5199321"/>
              <a:gd name="connsiteX576" fmla="*/ 7697972 w 8856921"/>
              <a:gd name="connsiteY576" fmla="*/ 2498651 h 5199321"/>
              <a:gd name="connsiteX577" fmla="*/ 7804298 w 8856921"/>
              <a:gd name="connsiteY577" fmla="*/ 2573079 h 5199321"/>
              <a:gd name="connsiteX578" fmla="*/ 7857460 w 8856921"/>
              <a:gd name="connsiteY578" fmla="*/ 2615609 h 5199321"/>
              <a:gd name="connsiteX579" fmla="*/ 7921256 w 8856921"/>
              <a:gd name="connsiteY579" fmla="*/ 2647507 h 5199321"/>
              <a:gd name="connsiteX580" fmla="*/ 8112642 w 8856921"/>
              <a:gd name="connsiteY580" fmla="*/ 2775098 h 5199321"/>
              <a:gd name="connsiteX581" fmla="*/ 8282763 w 8856921"/>
              <a:gd name="connsiteY581" fmla="*/ 2934586 h 5199321"/>
              <a:gd name="connsiteX582" fmla="*/ 8314660 w 8856921"/>
              <a:gd name="connsiteY582" fmla="*/ 2977116 h 5199321"/>
              <a:gd name="connsiteX583" fmla="*/ 8357191 w 8856921"/>
              <a:gd name="connsiteY583" fmla="*/ 3040912 h 5199321"/>
              <a:gd name="connsiteX584" fmla="*/ 8367823 w 8856921"/>
              <a:gd name="connsiteY584" fmla="*/ 3083442 h 5199321"/>
              <a:gd name="connsiteX585" fmla="*/ 8367823 w 8856921"/>
              <a:gd name="connsiteY585" fmla="*/ 3402419 h 5199321"/>
              <a:gd name="connsiteX586" fmla="*/ 8314660 w 8856921"/>
              <a:gd name="connsiteY586" fmla="*/ 3508744 h 5199321"/>
              <a:gd name="connsiteX587" fmla="*/ 8272130 w 8856921"/>
              <a:gd name="connsiteY587" fmla="*/ 3593805 h 5199321"/>
              <a:gd name="connsiteX588" fmla="*/ 8208335 w 8856921"/>
              <a:gd name="connsiteY588" fmla="*/ 3657600 h 5199321"/>
              <a:gd name="connsiteX589" fmla="*/ 8165804 w 8856921"/>
              <a:gd name="connsiteY589" fmla="*/ 3710763 h 5199321"/>
              <a:gd name="connsiteX590" fmla="*/ 8080744 w 8856921"/>
              <a:gd name="connsiteY590" fmla="*/ 3753293 h 5199321"/>
              <a:gd name="connsiteX591" fmla="*/ 7899991 w 8856921"/>
              <a:gd name="connsiteY591" fmla="*/ 3774558 h 5199321"/>
              <a:gd name="connsiteX592" fmla="*/ 7676707 w 8856921"/>
              <a:gd name="connsiteY592" fmla="*/ 3732028 h 5199321"/>
              <a:gd name="connsiteX593" fmla="*/ 7612911 w 8856921"/>
              <a:gd name="connsiteY593" fmla="*/ 3689498 h 5199321"/>
              <a:gd name="connsiteX594" fmla="*/ 7549116 w 8856921"/>
              <a:gd name="connsiteY594" fmla="*/ 3625702 h 5199321"/>
              <a:gd name="connsiteX595" fmla="*/ 7464056 w 8856921"/>
              <a:gd name="connsiteY595" fmla="*/ 3359888 h 5199321"/>
              <a:gd name="connsiteX596" fmla="*/ 7495953 w 8856921"/>
              <a:gd name="connsiteY596" fmla="*/ 3094074 h 5199321"/>
              <a:gd name="connsiteX597" fmla="*/ 7591646 w 8856921"/>
              <a:gd name="connsiteY597" fmla="*/ 2966484 h 5199321"/>
              <a:gd name="connsiteX598" fmla="*/ 7740502 w 8856921"/>
              <a:gd name="connsiteY598" fmla="*/ 2828261 h 5199321"/>
              <a:gd name="connsiteX599" fmla="*/ 7836195 w 8856921"/>
              <a:gd name="connsiteY599" fmla="*/ 2753833 h 5199321"/>
              <a:gd name="connsiteX600" fmla="*/ 7910623 w 8856921"/>
              <a:gd name="connsiteY600" fmla="*/ 2690037 h 5199321"/>
              <a:gd name="connsiteX601" fmla="*/ 8006316 w 8856921"/>
              <a:gd name="connsiteY601" fmla="*/ 2626242 h 5199321"/>
              <a:gd name="connsiteX602" fmla="*/ 8165804 w 8856921"/>
              <a:gd name="connsiteY602" fmla="*/ 2498651 h 5199321"/>
              <a:gd name="connsiteX603" fmla="*/ 8240232 w 8856921"/>
              <a:gd name="connsiteY603" fmla="*/ 2456121 h 5199321"/>
              <a:gd name="connsiteX604" fmla="*/ 8357191 w 8856921"/>
              <a:gd name="connsiteY604" fmla="*/ 2402958 h 5199321"/>
              <a:gd name="connsiteX605" fmla="*/ 8474149 w 8856921"/>
              <a:gd name="connsiteY605" fmla="*/ 2434856 h 5199321"/>
              <a:gd name="connsiteX606" fmla="*/ 8495414 w 8856921"/>
              <a:gd name="connsiteY606" fmla="*/ 2466754 h 5199321"/>
              <a:gd name="connsiteX607" fmla="*/ 8591107 w 8856921"/>
              <a:gd name="connsiteY607" fmla="*/ 2551814 h 5199321"/>
              <a:gd name="connsiteX608" fmla="*/ 8676167 w 8856921"/>
              <a:gd name="connsiteY608" fmla="*/ 2658140 h 5199321"/>
              <a:gd name="connsiteX609" fmla="*/ 8718698 w 8856921"/>
              <a:gd name="connsiteY609" fmla="*/ 2711302 h 5199321"/>
              <a:gd name="connsiteX610" fmla="*/ 8750595 w 8856921"/>
              <a:gd name="connsiteY610" fmla="*/ 2775098 h 5199321"/>
              <a:gd name="connsiteX611" fmla="*/ 8803758 w 8856921"/>
              <a:gd name="connsiteY611" fmla="*/ 2870791 h 5199321"/>
              <a:gd name="connsiteX612" fmla="*/ 8825023 w 8856921"/>
              <a:gd name="connsiteY612" fmla="*/ 2923954 h 5199321"/>
              <a:gd name="connsiteX613" fmla="*/ 8856921 w 8856921"/>
              <a:gd name="connsiteY613" fmla="*/ 3030279 h 5199321"/>
              <a:gd name="connsiteX614" fmla="*/ 8846288 w 8856921"/>
              <a:gd name="connsiteY614" fmla="*/ 3211033 h 5199321"/>
              <a:gd name="connsiteX615" fmla="*/ 8782493 w 8856921"/>
              <a:gd name="connsiteY615" fmla="*/ 3296093 h 5199321"/>
              <a:gd name="connsiteX616" fmla="*/ 8739963 w 8856921"/>
              <a:gd name="connsiteY616" fmla="*/ 3381154 h 5199321"/>
              <a:gd name="connsiteX617" fmla="*/ 8708065 w 8856921"/>
              <a:gd name="connsiteY617" fmla="*/ 3423684 h 5199321"/>
              <a:gd name="connsiteX618" fmla="*/ 8686800 w 8856921"/>
              <a:gd name="connsiteY618" fmla="*/ 3466214 h 5199321"/>
              <a:gd name="connsiteX619" fmla="*/ 8654902 w 8856921"/>
              <a:gd name="connsiteY619" fmla="*/ 3508744 h 5199321"/>
              <a:gd name="connsiteX620" fmla="*/ 8612372 w 8856921"/>
              <a:gd name="connsiteY620" fmla="*/ 3583172 h 5199321"/>
              <a:gd name="connsiteX621" fmla="*/ 8569842 w 8856921"/>
              <a:gd name="connsiteY621" fmla="*/ 3689498 h 5199321"/>
              <a:gd name="connsiteX622" fmla="*/ 8516679 w 8856921"/>
              <a:gd name="connsiteY622" fmla="*/ 3742661 h 5199321"/>
              <a:gd name="connsiteX623" fmla="*/ 8484781 w 8856921"/>
              <a:gd name="connsiteY623" fmla="*/ 3763926 h 5199321"/>
              <a:gd name="connsiteX624" fmla="*/ 8410353 w 8856921"/>
              <a:gd name="connsiteY624" fmla="*/ 3785191 h 5199321"/>
              <a:gd name="connsiteX625" fmla="*/ 8378456 w 8856921"/>
              <a:gd name="connsiteY625" fmla="*/ 3795823 h 5199321"/>
              <a:gd name="connsiteX626" fmla="*/ 8325293 w 8856921"/>
              <a:gd name="connsiteY626" fmla="*/ 3785191 h 5199321"/>
              <a:gd name="connsiteX627" fmla="*/ 8293395 w 8856921"/>
              <a:gd name="connsiteY627" fmla="*/ 3774558 h 5199321"/>
              <a:gd name="connsiteX628" fmla="*/ 8240232 w 8856921"/>
              <a:gd name="connsiteY628" fmla="*/ 3700130 h 5199321"/>
              <a:gd name="connsiteX629" fmla="*/ 8208335 w 8856921"/>
              <a:gd name="connsiteY629" fmla="*/ 3646968 h 5199321"/>
              <a:gd name="connsiteX630" fmla="*/ 8165804 w 8856921"/>
              <a:gd name="connsiteY630" fmla="*/ 3583172 h 5199321"/>
              <a:gd name="connsiteX631" fmla="*/ 8144539 w 8856921"/>
              <a:gd name="connsiteY631" fmla="*/ 3508744 h 5199321"/>
              <a:gd name="connsiteX632" fmla="*/ 8112642 w 8856921"/>
              <a:gd name="connsiteY632" fmla="*/ 3423684 h 5199321"/>
              <a:gd name="connsiteX633" fmla="*/ 8091377 w 8856921"/>
              <a:gd name="connsiteY633" fmla="*/ 3338623 h 5199321"/>
              <a:gd name="connsiteX634" fmla="*/ 8027581 w 8856921"/>
              <a:gd name="connsiteY634" fmla="*/ 3147237 h 5199321"/>
              <a:gd name="connsiteX635" fmla="*/ 7974418 w 8856921"/>
              <a:gd name="connsiteY635" fmla="*/ 2860158 h 5199321"/>
              <a:gd name="connsiteX636" fmla="*/ 7995684 w 8856921"/>
              <a:gd name="connsiteY636" fmla="*/ 2530549 h 5199321"/>
              <a:gd name="connsiteX637" fmla="*/ 8016949 w 8856921"/>
              <a:gd name="connsiteY637" fmla="*/ 2434856 h 5199321"/>
              <a:gd name="connsiteX638" fmla="*/ 8123274 w 8856921"/>
              <a:gd name="connsiteY638" fmla="*/ 2147777 h 5199321"/>
              <a:gd name="connsiteX639" fmla="*/ 8272130 w 8856921"/>
              <a:gd name="connsiteY639" fmla="*/ 1913861 h 5199321"/>
              <a:gd name="connsiteX640" fmla="*/ 8484781 w 8856921"/>
              <a:gd name="connsiteY640" fmla="*/ 1892595 h 5199321"/>
              <a:gd name="connsiteX641" fmla="*/ 8506046 w 8856921"/>
              <a:gd name="connsiteY641" fmla="*/ 1860698 h 5199321"/>
              <a:gd name="connsiteX642" fmla="*/ 8537944 w 8856921"/>
              <a:gd name="connsiteY642" fmla="*/ 1818168 h 5199321"/>
              <a:gd name="connsiteX643" fmla="*/ 8559209 w 8856921"/>
              <a:gd name="connsiteY643" fmla="*/ 1743740 h 5199321"/>
              <a:gd name="connsiteX644" fmla="*/ 8623004 w 8856921"/>
              <a:gd name="connsiteY644" fmla="*/ 1594884 h 5199321"/>
              <a:gd name="connsiteX645" fmla="*/ 8654902 w 8856921"/>
              <a:gd name="connsiteY645" fmla="*/ 1520456 h 5199321"/>
              <a:gd name="connsiteX646" fmla="*/ 8676167 w 8856921"/>
              <a:gd name="connsiteY646" fmla="*/ 1360968 h 5199321"/>
              <a:gd name="connsiteX647" fmla="*/ 8665535 w 8856921"/>
              <a:gd name="connsiteY647" fmla="*/ 1180214 h 5199321"/>
              <a:gd name="connsiteX648" fmla="*/ 8623004 w 8856921"/>
              <a:gd name="connsiteY648" fmla="*/ 1063256 h 5199321"/>
              <a:gd name="connsiteX649" fmla="*/ 8569842 w 8856921"/>
              <a:gd name="connsiteY649" fmla="*/ 978195 h 5199321"/>
              <a:gd name="connsiteX650" fmla="*/ 8527311 w 8856921"/>
              <a:gd name="connsiteY650" fmla="*/ 935665 h 5199321"/>
              <a:gd name="connsiteX651" fmla="*/ 8442251 w 8856921"/>
              <a:gd name="connsiteY651" fmla="*/ 914400 h 5199321"/>
              <a:gd name="connsiteX652" fmla="*/ 8325293 w 8856921"/>
              <a:gd name="connsiteY652" fmla="*/ 935665 h 5199321"/>
              <a:gd name="connsiteX653" fmla="*/ 8314660 w 8856921"/>
              <a:gd name="connsiteY653" fmla="*/ 967563 h 5199321"/>
              <a:gd name="connsiteX654" fmla="*/ 8229600 w 8856921"/>
              <a:gd name="connsiteY654" fmla="*/ 1127051 h 5199321"/>
              <a:gd name="connsiteX655" fmla="*/ 8123274 w 8856921"/>
              <a:gd name="connsiteY655" fmla="*/ 1403498 h 5199321"/>
              <a:gd name="connsiteX656" fmla="*/ 8091377 w 8856921"/>
              <a:gd name="connsiteY656" fmla="*/ 1616149 h 5199321"/>
              <a:gd name="connsiteX657" fmla="*/ 8080744 w 8856921"/>
              <a:gd name="connsiteY657" fmla="*/ 1796902 h 5199321"/>
              <a:gd name="connsiteX658" fmla="*/ 8102009 w 8856921"/>
              <a:gd name="connsiteY658" fmla="*/ 1881963 h 5199321"/>
              <a:gd name="connsiteX659" fmla="*/ 8123274 w 8856921"/>
              <a:gd name="connsiteY659" fmla="*/ 1988288 h 5199321"/>
              <a:gd name="connsiteX660" fmla="*/ 8144539 w 8856921"/>
              <a:gd name="connsiteY660" fmla="*/ 2062716 h 5199321"/>
              <a:gd name="connsiteX661" fmla="*/ 8165804 w 8856921"/>
              <a:gd name="connsiteY661" fmla="*/ 2147777 h 5199321"/>
              <a:gd name="connsiteX662" fmla="*/ 8187070 w 8856921"/>
              <a:gd name="connsiteY662" fmla="*/ 2222205 h 5199321"/>
              <a:gd name="connsiteX663" fmla="*/ 8218967 w 8856921"/>
              <a:gd name="connsiteY663" fmla="*/ 2434856 h 5199321"/>
              <a:gd name="connsiteX664" fmla="*/ 8197702 w 8856921"/>
              <a:gd name="connsiteY664" fmla="*/ 2530549 h 5199321"/>
              <a:gd name="connsiteX665" fmla="*/ 8091377 w 8856921"/>
              <a:gd name="connsiteY665" fmla="*/ 2583712 h 5199321"/>
              <a:gd name="connsiteX666" fmla="*/ 7644809 w 8856921"/>
              <a:gd name="connsiteY666" fmla="*/ 2509284 h 5199321"/>
              <a:gd name="connsiteX667" fmla="*/ 7464056 w 8856921"/>
              <a:gd name="connsiteY667" fmla="*/ 2371061 h 5199321"/>
              <a:gd name="connsiteX668" fmla="*/ 7315200 w 8856921"/>
              <a:gd name="connsiteY668" fmla="*/ 2190307 h 5199321"/>
              <a:gd name="connsiteX669" fmla="*/ 7155711 w 8856921"/>
              <a:gd name="connsiteY669" fmla="*/ 1913861 h 5199321"/>
              <a:gd name="connsiteX670" fmla="*/ 7070651 w 8856921"/>
              <a:gd name="connsiteY670" fmla="*/ 1711842 h 5199321"/>
              <a:gd name="connsiteX671" fmla="*/ 7038753 w 8856921"/>
              <a:gd name="connsiteY671" fmla="*/ 1637414 h 5199321"/>
              <a:gd name="connsiteX672" fmla="*/ 7038753 w 8856921"/>
              <a:gd name="connsiteY672" fmla="*/ 1382233 h 5199321"/>
              <a:gd name="connsiteX673" fmla="*/ 7070651 w 8856921"/>
              <a:gd name="connsiteY673" fmla="*/ 1297172 h 5199321"/>
              <a:gd name="connsiteX674" fmla="*/ 7176977 w 8856921"/>
              <a:gd name="connsiteY674" fmla="*/ 1148316 h 5199321"/>
              <a:gd name="connsiteX675" fmla="*/ 7464056 w 8856921"/>
              <a:gd name="connsiteY675" fmla="*/ 871870 h 5199321"/>
              <a:gd name="connsiteX676" fmla="*/ 7644809 w 8856921"/>
              <a:gd name="connsiteY676" fmla="*/ 733647 h 5199321"/>
              <a:gd name="connsiteX677" fmla="*/ 7719237 w 8856921"/>
              <a:gd name="connsiteY677" fmla="*/ 691116 h 5199321"/>
              <a:gd name="connsiteX678" fmla="*/ 7846828 w 8856921"/>
              <a:gd name="connsiteY678" fmla="*/ 637954 h 5199321"/>
              <a:gd name="connsiteX679" fmla="*/ 7910623 w 8856921"/>
              <a:gd name="connsiteY679" fmla="*/ 648586 h 5199321"/>
              <a:gd name="connsiteX680" fmla="*/ 8016949 w 8856921"/>
              <a:gd name="connsiteY680" fmla="*/ 733647 h 5199321"/>
              <a:gd name="connsiteX681" fmla="*/ 8070111 w 8856921"/>
              <a:gd name="connsiteY681" fmla="*/ 797442 h 5199321"/>
              <a:gd name="connsiteX682" fmla="*/ 8133907 w 8856921"/>
              <a:gd name="connsiteY682" fmla="*/ 861237 h 5199321"/>
              <a:gd name="connsiteX683" fmla="*/ 8176437 w 8856921"/>
              <a:gd name="connsiteY683" fmla="*/ 925033 h 5199321"/>
              <a:gd name="connsiteX684" fmla="*/ 8282763 w 8856921"/>
              <a:gd name="connsiteY684" fmla="*/ 1041991 h 5199321"/>
              <a:gd name="connsiteX685" fmla="*/ 8325293 w 8856921"/>
              <a:gd name="connsiteY685" fmla="*/ 1095154 h 5199321"/>
              <a:gd name="connsiteX686" fmla="*/ 8346558 w 8856921"/>
              <a:gd name="connsiteY686" fmla="*/ 1137684 h 5199321"/>
              <a:gd name="connsiteX687" fmla="*/ 8399721 w 8856921"/>
              <a:gd name="connsiteY687" fmla="*/ 1190847 h 5199321"/>
              <a:gd name="connsiteX688" fmla="*/ 8431618 w 8856921"/>
              <a:gd name="connsiteY688" fmla="*/ 1180214 h 5199321"/>
              <a:gd name="connsiteX689" fmla="*/ 8463516 w 8856921"/>
              <a:gd name="connsiteY689" fmla="*/ 1084521 h 5199321"/>
              <a:gd name="connsiteX690" fmla="*/ 8527311 w 8856921"/>
              <a:gd name="connsiteY690" fmla="*/ 956930 h 5199321"/>
              <a:gd name="connsiteX691" fmla="*/ 8612372 w 8856921"/>
              <a:gd name="connsiteY691" fmla="*/ 818707 h 5199321"/>
              <a:gd name="connsiteX692" fmla="*/ 8665535 w 8856921"/>
              <a:gd name="connsiteY692" fmla="*/ 723014 h 5199321"/>
              <a:gd name="connsiteX693" fmla="*/ 8729330 w 8856921"/>
              <a:gd name="connsiteY693" fmla="*/ 637954 h 5199321"/>
              <a:gd name="connsiteX694" fmla="*/ 8803758 w 8856921"/>
              <a:gd name="connsiteY694" fmla="*/ 467833 h 5199321"/>
              <a:gd name="connsiteX695" fmla="*/ 8825023 w 8856921"/>
              <a:gd name="connsiteY695" fmla="*/ 318977 h 5199321"/>
              <a:gd name="connsiteX696" fmla="*/ 8803758 w 8856921"/>
              <a:gd name="connsiteY696" fmla="*/ 244549 h 5199321"/>
              <a:gd name="connsiteX697" fmla="*/ 8761228 w 8856921"/>
              <a:gd name="connsiteY697" fmla="*/ 191386 h 5199321"/>
              <a:gd name="connsiteX698" fmla="*/ 8729330 w 8856921"/>
              <a:gd name="connsiteY698" fmla="*/ 180754 h 5199321"/>
              <a:gd name="connsiteX699" fmla="*/ 8665535 w 8856921"/>
              <a:gd name="connsiteY699" fmla="*/ 170121 h 5199321"/>
              <a:gd name="connsiteX700" fmla="*/ 8495414 w 8856921"/>
              <a:gd name="connsiteY700" fmla="*/ 212651 h 5199321"/>
              <a:gd name="connsiteX701" fmla="*/ 8474149 w 8856921"/>
              <a:gd name="connsiteY701" fmla="*/ 244549 h 5199321"/>
              <a:gd name="connsiteX702" fmla="*/ 8463516 w 8856921"/>
              <a:gd name="connsiteY702" fmla="*/ 276447 h 5199321"/>
              <a:gd name="connsiteX703" fmla="*/ 8442251 w 8856921"/>
              <a:gd name="connsiteY703" fmla="*/ 329609 h 5199321"/>
              <a:gd name="connsiteX704" fmla="*/ 8410353 w 8856921"/>
              <a:gd name="connsiteY704" fmla="*/ 542261 h 5199321"/>
              <a:gd name="connsiteX705" fmla="*/ 8399721 w 8856921"/>
              <a:gd name="connsiteY705" fmla="*/ 648586 h 5199321"/>
              <a:gd name="connsiteX706" fmla="*/ 8389088 w 8856921"/>
              <a:gd name="connsiteY706" fmla="*/ 882502 h 5199321"/>
              <a:gd name="connsiteX707" fmla="*/ 8367823 w 8856921"/>
              <a:gd name="connsiteY707" fmla="*/ 1073888 h 5199321"/>
              <a:gd name="connsiteX708" fmla="*/ 8346558 w 8856921"/>
              <a:gd name="connsiteY708" fmla="*/ 1222744 h 5199321"/>
              <a:gd name="connsiteX709" fmla="*/ 8293395 w 8856921"/>
              <a:gd name="connsiteY709" fmla="*/ 1339702 h 5199321"/>
              <a:gd name="connsiteX710" fmla="*/ 8272130 w 8856921"/>
              <a:gd name="connsiteY710" fmla="*/ 1360968 h 5199321"/>
              <a:gd name="connsiteX711" fmla="*/ 8250865 w 8856921"/>
              <a:gd name="connsiteY711" fmla="*/ 1392865 h 5199321"/>
              <a:gd name="connsiteX712" fmla="*/ 8197702 w 8856921"/>
              <a:gd name="connsiteY712" fmla="*/ 1403498 h 5199321"/>
              <a:gd name="connsiteX713" fmla="*/ 7846828 w 8856921"/>
              <a:gd name="connsiteY713" fmla="*/ 1329070 h 5199321"/>
              <a:gd name="connsiteX714" fmla="*/ 7559749 w 8856921"/>
              <a:gd name="connsiteY714" fmla="*/ 1222744 h 5199321"/>
              <a:gd name="connsiteX715" fmla="*/ 7474688 w 8856921"/>
              <a:gd name="connsiteY715" fmla="*/ 1158949 h 5199321"/>
              <a:gd name="connsiteX716" fmla="*/ 7410893 w 8856921"/>
              <a:gd name="connsiteY716" fmla="*/ 1105786 h 5199321"/>
              <a:gd name="connsiteX717" fmla="*/ 7315200 w 8856921"/>
              <a:gd name="connsiteY717" fmla="*/ 978195 h 5199321"/>
              <a:gd name="connsiteX718" fmla="*/ 7262037 w 8856921"/>
              <a:gd name="connsiteY718" fmla="*/ 861237 h 5199321"/>
              <a:gd name="connsiteX719" fmla="*/ 7272670 w 8856921"/>
              <a:gd name="connsiteY719" fmla="*/ 712381 h 5199321"/>
              <a:gd name="connsiteX720" fmla="*/ 7325832 w 8856921"/>
              <a:gd name="connsiteY720" fmla="*/ 648586 h 5199321"/>
              <a:gd name="connsiteX721" fmla="*/ 7378995 w 8856921"/>
              <a:gd name="connsiteY721" fmla="*/ 606056 h 5199321"/>
              <a:gd name="connsiteX722" fmla="*/ 7410893 w 8856921"/>
              <a:gd name="connsiteY722" fmla="*/ 595423 h 5199321"/>
              <a:gd name="connsiteX723" fmla="*/ 7506586 w 8856921"/>
              <a:gd name="connsiteY723" fmla="*/ 637954 h 5199321"/>
              <a:gd name="connsiteX724" fmla="*/ 7549116 w 8856921"/>
              <a:gd name="connsiteY724" fmla="*/ 659219 h 5199321"/>
              <a:gd name="connsiteX725" fmla="*/ 7634177 w 8856921"/>
              <a:gd name="connsiteY725" fmla="*/ 733647 h 5199321"/>
              <a:gd name="connsiteX726" fmla="*/ 7666074 w 8856921"/>
              <a:gd name="connsiteY726" fmla="*/ 765544 h 5199321"/>
              <a:gd name="connsiteX727" fmla="*/ 7719237 w 8856921"/>
              <a:gd name="connsiteY727" fmla="*/ 871870 h 5199321"/>
              <a:gd name="connsiteX728" fmla="*/ 7708604 w 8856921"/>
              <a:gd name="connsiteY728" fmla="*/ 1169581 h 5199321"/>
              <a:gd name="connsiteX729" fmla="*/ 7655442 w 8856921"/>
              <a:gd name="connsiteY729" fmla="*/ 1286540 h 5199321"/>
              <a:gd name="connsiteX730" fmla="*/ 7559749 w 8856921"/>
              <a:gd name="connsiteY730" fmla="*/ 1403498 h 5199321"/>
              <a:gd name="connsiteX731" fmla="*/ 7474688 w 8856921"/>
              <a:gd name="connsiteY731" fmla="*/ 1456661 h 5199321"/>
              <a:gd name="connsiteX732" fmla="*/ 7347098 w 8856921"/>
              <a:gd name="connsiteY732" fmla="*/ 1488558 h 5199321"/>
              <a:gd name="connsiteX733" fmla="*/ 6996223 w 8856921"/>
              <a:gd name="connsiteY733" fmla="*/ 1477926 h 5199321"/>
              <a:gd name="connsiteX734" fmla="*/ 6698511 w 8856921"/>
              <a:gd name="connsiteY734" fmla="*/ 1297172 h 5199321"/>
              <a:gd name="connsiteX735" fmla="*/ 6379535 w 8856921"/>
              <a:gd name="connsiteY735" fmla="*/ 956930 h 5199321"/>
              <a:gd name="connsiteX736" fmla="*/ 6241311 w 8856921"/>
              <a:gd name="connsiteY736" fmla="*/ 701749 h 5199321"/>
              <a:gd name="connsiteX737" fmla="*/ 6273209 w 8856921"/>
              <a:gd name="connsiteY737" fmla="*/ 499730 h 5199321"/>
              <a:gd name="connsiteX738" fmla="*/ 6337004 w 8856921"/>
              <a:gd name="connsiteY738" fmla="*/ 446568 h 5199321"/>
              <a:gd name="connsiteX739" fmla="*/ 6368902 w 8856921"/>
              <a:gd name="connsiteY739" fmla="*/ 435935 h 5199321"/>
              <a:gd name="connsiteX740" fmla="*/ 6496493 w 8856921"/>
              <a:gd name="connsiteY740" fmla="*/ 414670 h 5199321"/>
              <a:gd name="connsiteX741" fmla="*/ 6539023 w 8856921"/>
              <a:gd name="connsiteY741" fmla="*/ 404037 h 5199321"/>
              <a:gd name="connsiteX742" fmla="*/ 6677246 w 8856921"/>
              <a:gd name="connsiteY742" fmla="*/ 393405 h 5199321"/>
              <a:gd name="connsiteX743" fmla="*/ 6879265 w 8856921"/>
              <a:gd name="connsiteY743" fmla="*/ 457200 h 5199321"/>
              <a:gd name="connsiteX744" fmla="*/ 6889898 w 8856921"/>
              <a:gd name="connsiteY744" fmla="*/ 489098 h 5199321"/>
              <a:gd name="connsiteX745" fmla="*/ 6900530 w 8856921"/>
              <a:gd name="connsiteY745" fmla="*/ 616688 h 5199321"/>
              <a:gd name="connsiteX746" fmla="*/ 6847367 w 8856921"/>
              <a:gd name="connsiteY746" fmla="*/ 754912 h 5199321"/>
              <a:gd name="connsiteX747" fmla="*/ 6751674 w 8856921"/>
              <a:gd name="connsiteY747" fmla="*/ 978195 h 5199321"/>
              <a:gd name="connsiteX748" fmla="*/ 6719777 w 8856921"/>
              <a:gd name="connsiteY748" fmla="*/ 1041991 h 5199321"/>
              <a:gd name="connsiteX749" fmla="*/ 6687879 w 8856921"/>
              <a:gd name="connsiteY749" fmla="*/ 1084521 h 5199321"/>
              <a:gd name="connsiteX750" fmla="*/ 6602818 w 8856921"/>
              <a:gd name="connsiteY750" fmla="*/ 1158949 h 5199321"/>
              <a:gd name="connsiteX751" fmla="*/ 6528391 w 8856921"/>
              <a:gd name="connsiteY751" fmla="*/ 1201479 h 5199321"/>
              <a:gd name="connsiteX752" fmla="*/ 6432698 w 8856921"/>
              <a:gd name="connsiteY752" fmla="*/ 1222744 h 5199321"/>
              <a:gd name="connsiteX753" fmla="*/ 6283842 w 8856921"/>
              <a:gd name="connsiteY753" fmla="*/ 1201479 h 5199321"/>
              <a:gd name="connsiteX754" fmla="*/ 6220046 w 8856921"/>
              <a:gd name="connsiteY754" fmla="*/ 1180214 h 5199321"/>
              <a:gd name="connsiteX755" fmla="*/ 6039293 w 8856921"/>
              <a:gd name="connsiteY755" fmla="*/ 988828 h 5199321"/>
              <a:gd name="connsiteX756" fmla="*/ 5932967 w 8856921"/>
              <a:gd name="connsiteY756" fmla="*/ 808074 h 5199321"/>
              <a:gd name="connsiteX757" fmla="*/ 5879804 w 8856921"/>
              <a:gd name="connsiteY757" fmla="*/ 744279 h 5199321"/>
              <a:gd name="connsiteX758" fmla="*/ 5847907 w 8856921"/>
              <a:gd name="connsiteY758" fmla="*/ 701749 h 5199321"/>
              <a:gd name="connsiteX759" fmla="*/ 5730949 w 8856921"/>
              <a:gd name="connsiteY759" fmla="*/ 595423 h 5199321"/>
              <a:gd name="connsiteX760" fmla="*/ 5613991 w 8856921"/>
              <a:gd name="connsiteY760" fmla="*/ 563526 h 5199321"/>
              <a:gd name="connsiteX761" fmla="*/ 5475767 w 8856921"/>
              <a:gd name="connsiteY761" fmla="*/ 574158 h 5199321"/>
              <a:gd name="connsiteX762" fmla="*/ 5433237 w 8856921"/>
              <a:gd name="connsiteY762" fmla="*/ 595423 h 5199321"/>
              <a:gd name="connsiteX763" fmla="*/ 5369442 w 8856921"/>
              <a:gd name="connsiteY763" fmla="*/ 637954 h 5199321"/>
              <a:gd name="connsiteX764" fmla="*/ 5316279 w 8856921"/>
              <a:gd name="connsiteY764" fmla="*/ 701749 h 5199321"/>
              <a:gd name="connsiteX765" fmla="*/ 5252484 w 8856921"/>
              <a:gd name="connsiteY765" fmla="*/ 818707 h 5199321"/>
              <a:gd name="connsiteX766" fmla="*/ 5241851 w 8856921"/>
              <a:gd name="connsiteY766" fmla="*/ 925033 h 5199321"/>
              <a:gd name="connsiteX767" fmla="*/ 5284381 w 8856921"/>
              <a:gd name="connsiteY767" fmla="*/ 1095154 h 5199321"/>
              <a:gd name="connsiteX768" fmla="*/ 5316279 w 8856921"/>
              <a:gd name="connsiteY768" fmla="*/ 1148316 h 5199321"/>
              <a:gd name="connsiteX769" fmla="*/ 5411972 w 8856921"/>
              <a:gd name="connsiteY769" fmla="*/ 1254642 h 5199321"/>
              <a:gd name="connsiteX770" fmla="*/ 5475767 w 8856921"/>
              <a:gd name="connsiteY770" fmla="*/ 1307805 h 5199321"/>
              <a:gd name="connsiteX771" fmla="*/ 5539563 w 8856921"/>
              <a:gd name="connsiteY771" fmla="*/ 1339702 h 5199321"/>
              <a:gd name="connsiteX772" fmla="*/ 5688418 w 8856921"/>
              <a:gd name="connsiteY772" fmla="*/ 1403498 h 5199321"/>
              <a:gd name="connsiteX773" fmla="*/ 6092456 w 8856921"/>
              <a:gd name="connsiteY773" fmla="*/ 1392865 h 5199321"/>
              <a:gd name="connsiteX774" fmla="*/ 6390167 w 8856921"/>
              <a:gd name="connsiteY774" fmla="*/ 1329070 h 5199321"/>
              <a:gd name="connsiteX775" fmla="*/ 6602818 w 8856921"/>
              <a:gd name="connsiteY775" fmla="*/ 1201479 h 5199321"/>
              <a:gd name="connsiteX776" fmla="*/ 6666614 w 8856921"/>
              <a:gd name="connsiteY776" fmla="*/ 1148316 h 5199321"/>
              <a:gd name="connsiteX777" fmla="*/ 6762307 w 8856921"/>
              <a:gd name="connsiteY777" fmla="*/ 1052623 h 5199321"/>
              <a:gd name="connsiteX778" fmla="*/ 6815470 w 8856921"/>
              <a:gd name="connsiteY778" fmla="*/ 978195 h 5199321"/>
              <a:gd name="connsiteX779" fmla="*/ 6858000 w 8856921"/>
              <a:gd name="connsiteY779" fmla="*/ 893135 h 5199321"/>
              <a:gd name="connsiteX780" fmla="*/ 6900530 w 8856921"/>
              <a:gd name="connsiteY780" fmla="*/ 733647 h 5199321"/>
              <a:gd name="connsiteX781" fmla="*/ 6911163 w 8856921"/>
              <a:gd name="connsiteY781" fmla="*/ 606056 h 5199321"/>
              <a:gd name="connsiteX782" fmla="*/ 6921795 w 8856921"/>
              <a:gd name="connsiteY782" fmla="*/ 542261 h 5199321"/>
              <a:gd name="connsiteX783" fmla="*/ 6900530 w 8856921"/>
              <a:gd name="connsiteY783" fmla="*/ 340242 h 5199321"/>
              <a:gd name="connsiteX784" fmla="*/ 6889898 w 8856921"/>
              <a:gd name="connsiteY784" fmla="*/ 308344 h 5199321"/>
              <a:gd name="connsiteX785" fmla="*/ 6868632 w 8856921"/>
              <a:gd name="connsiteY785" fmla="*/ 276447 h 5199321"/>
              <a:gd name="connsiteX786" fmla="*/ 6804837 w 8856921"/>
              <a:gd name="connsiteY786" fmla="*/ 212651 h 5199321"/>
              <a:gd name="connsiteX787" fmla="*/ 6762307 w 8856921"/>
              <a:gd name="connsiteY787" fmla="*/ 202019 h 5199321"/>
              <a:gd name="connsiteX788" fmla="*/ 6666614 w 8856921"/>
              <a:gd name="connsiteY788" fmla="*/ 159488 h 5199321"/>
              <a:gd name="connsiteX789" fmla="*/ 6549656 w 8856921"/>
              <a:gd name="connsiteY789" fmla="*/ 148856 h 5199321"/>
              <a:gd name="connsiteX790" fmla="*/ 6368902 w 8856921"/>
              <a:gd name="connsiteY790" fmla="*/ 159488 h 5199321"/>
              <a:gd name="connsiteX791" fmla="*/ 6177516 w 8856921"/>
              <a:gd name="connsiteY791" fmla="*/ 191386 h 5199321"/>
              <a:gd name="connsiteX792" fmla="*/ 6134986 w 8856921"/>
              <a:gd name="connsiteY792" fmla="*/ 212651 h 5199321"/>
              <a:gd name="connsiteX793" fmla="*/ 6071191 w 8856921"/>
              <a:gd name="connsiteY793" fmla="*/ 318977 h 5199321"/>
              <a:gd name="connsiteX794" fmla="*/ 6081823 w 8856921"/>
              <a:gd name="connsiteY794" fmla="*/ 457200 h 5199321"/>
              <a:gd name="connsiteX795" fmla="*/ 6124353 w 8856921"/>
              <a:gd name="connsiteY795" fmla="*/ 499730 h 5199321"/>
              <a:gd name="connsiteX796" fmla="*/ 6422065 w 8856921"/>
              <a:gd name="connsiteY796" fmla="*/ 712381 h 5199321"/>
              <a:gd name="connsiteX797" fmla="*/ 6485860 w 8856921"/>
              <a:gd name="connsiteY797" fmla="*/ 733647 h 5199321"/>
              <a:gd name="connsiteX798" fmla="*/ 6794204 w 8856921"/>
              <a:gd name="connsiteY798" fmla="*/ 723014 h 5199321"/>
              <a:gd name="connsiteX799" fmla="*/ 6964325 w 8856921"/>
              <a:gd name="connsiteY799" fmla="*/ 669851 h 5199321"/>
              <a:gd name="connsiteX800" fmla="*/ 7208874 w 8856921"/>
              <a:gd name="connsiteY800" fmla="*/ 797442 h 5199321"/>
              <a:gd name="connsiteX801" fmla="*/ 7230139 w 8856921"/>
              <a:gd name="connsiteY801" fmla="*/ 850605 h 5199321"/>
              <a:gd name="connsiteX802" fmla="*/ 7251404 w 8856921"/>
              <a:gd name="connsiteY802" fmla="*/ 1020726 h 5199321"/>
              <a:gd name="connsiteX803" fmla="*/ 7208874 w 8856921"/>
              <a:gd name="connsiteY803" fmla="*/ 1127051 h 5199321"/>
              <a:gd name="connsiteX804" fmla="*/ 7091916 w 8856921"/>
              <a:gd name="connsiteY804" fmla="*/ 1095154 h 5199321"/>
              <a:gd name="connsiteX805" fmla="*/ 7049386 w 8856921"/>
              <a:gd name="connsiteY805" fmla="*/ 1063256 h 5199321"/>
              <a:gd name="connsiteX806" fmla="*/ 6921795 w 8856921"/>
              <a:gd name="connsiteY806" fmla="*/ 956930 h 5199321"/>
              <a:gd name="connsiteX807" fmla="*/ 6645349 w 8856921"/>
              <a:gd name="connsiteY807" fmla="*/ 616688 h 5199321"/>
              <a:gd name="connsiteX808" fmla="*/ 6613451 w 8856921"/>
              <a:gd name="connsiteY808" fmla="*/ 350874 h 5199321"/>
              <a:gd name="connsiteX809" fmla="*/ 6741042 w 8856921"/>
              <a:gd name="connsiteY809" fmla="*/ 255181 h 5199321"/>
              <a:gd name="connsiteX810" fmla="*/ 6868632 w 8856921"/>
              <a:gd name="connsiteY810" fmla="*/ 191386 h 5199321"/>
              <a:gd name="connsiteX811" fmla="*/ 7145079 w 8856921"/>
              <a:gd name="connsiteY811" fmla="*/ 106326 h 5199321"/>
              <a:gd name="connsiteX812" fmla="*/ 7304567 w 8856921"/>
              <a:gd name="connsiteY812" fmla="*/ 63795 h 5199321"/>
              <a:gd name="connsiteX813" fmla="*/ 7336465 w 8856921"/>
              <a:gd name="connsiteY813" fmla="*/ 53163 h 5199321"/>
              <a:gd name="connsiteX814" fmla="*/ 7378995 w 8856921"/>
              <a:gd name="connsiteY814" fmla="*/ 42530 h 5199321"/>
              <a:gd name="connsiteX815" fmla="*/ 7442791 w 8856921"/>
              <a:gd name="connsiteY815" fmla="*/ 10633 h 5199321"/>
              <a:gd name="connsiteX816" fmla="*/ 7517218 w 8856921"/>
              <a:gd name="connsiteY816" fmla="*/ 0 h 5199321"/>
              <a:gd name="connsiteX817" fmla="*/ 7676707 w 8856921"/>
              <a:gd name="connsiteY817" fmla="*/ 21265 h 5199321"/>
              <a:gd name="connsiteX818" fmla="*/ 7687339 w 8856921"/>
              <a:gd name="connsiteY818" fmla="*/ 53163 h 5199321"/>
              <a:gd name="connsiteX819" fmla="*/ 7751135 w 8856921"/>
              <a:gd name="connsiteY819" fmla="*/ 138223 h 5199321"/>
              <a:gd name="connsiteX820" fmla="*/ 7772400 w 8856921"/>
              <a:gd name="connsiteY820" fmla="*/ 170121 h 5199321"/>
              <a:gd name="connsiteX821" fmla="*/ 7793665 w 8856921"/>
              <a:gd name="connsiteY821" fmla="*/ 287079 h 5199321"/>
              <a:gd name="connsiteX822" fmla="*/ 7814930 w 8856921"/>
              <a:gd name="connsiteY822" fmla="*/ 382772 h 5199321"/>
              <a:gd name="connsiteX823" fmla="*/ 7804298 w 8856921"/>
              <a:gd name="connsiteY823" fmla="*/ 552893 h 5199321"/>
              <a:gd name="connsiteX824" fmla="*/ 7772400 w 8856921"/>
              <a:gd name="connsiteY824" fmla="*/ 574158 h 5199321"/>
              <a:gd name="connsiteX825" fmla="*/ 7761767 w 8856921"/>
              <a:gd name="connsiteY825" fmla="*/ 606056 h 5199321"/>
              <a:gd name="connsiteX826" fmla="*/ 7825563 w 8856921"/>
              <a:gd name="connsiteY826" fmla="*/ 616688 h 5199321"/>
              <a:gd name="connsiteX827" fmla="*/ 8059479 w 8856921"/>
              <a:gd name="connsiteY827" fmla="*/ 584791 h 5199321"/>
              <a:gd name="connsiteX828" fmla="*/ 8176437 w 8856921"/>
              <a:gd name="connsiteY828" fmla="*/ 552893 h 5199321"/>
              <a:gd name="connsiteX829" fmla="*/ 8378456 w 8856921"/>
              <a:gd name="connsiteY829" fmla="*/ 425302 h 5199321"/>
              <a:gd name="connsiteX830" fmla="*/ 8442251 w 8856921"/>
              <a:gd name="connsiteY830" fmla="*/ 308344 h 5199321"/>
              <a:gd name="connsiteX831" fmla="*/ 8495414 w 8856921"/>
              <a:gd name="connsiteY831" fmla="*/ 191386 h 5199321"/>
              <a:gd name="connsiteX832" fmla="*/ 8527311 w 8856921"/>
              <a:gd name="connsiteY832" fmla="*/ 170121 h 5199321"/>
              <a:gd name="connsiteX833" fmla="*/ 8580474 w 8856921"/>
              <a:gd name="connsiteY833" fmla="*/ 202019 h 5199321"/>
              <a:gd name="connsiteX834" fmla="*/ 8612372 w 8856921"/>
              <a:gd name="connsiteY834" fmla="*/ 244549 h 5199321"/>
              <a:gd name="connsiteX835" fmla="*/ 8686800 w 8856921"/>
              <a:gd name="connsiteY835" fmla="*/ 329609 h 5199321"/>
              <a:gd name="connsiteX836" fmla="*/ 8697432 w 8856921"/>
              <a:gd name="connsiteY836" fmla="*/ 435935 h 5199321"/>
              <a:gd name="connsiteX837" fmla="*/ 8665535 w 8856921"/>
              <a:gd name="connsiteY837" fmla="*/ 659219 h 5199321"/>
              <a:gd name="connsiteX838" fmla="*/ 8644270 w 8856921"/>
              <a:gd name="connsiteY838" fmla="*/ 723014 h 5199321"/>
              <a:gd name="connsiteX839" fmla="*/ 8559209 w 8856921"/>
              <a:gd name="connsiteY839" fmla="*/ 935665 h 5199321"/>
              <a:gd name="connsiteX840" fmla="*/ 8240232 w 8856921"/>
              <a:gd name="connsiteY840" fmla="*/ 1446028 h 5199321"/>
              <a:gd name="connsiteX841" fmla="*/ 8155172 w 8856921"/>
              <a:gd name="connsiteY841" fmla="*/ 1541721 h 5199321"/>
              <a:gd name="connsiteX842" fmla="*/ 7889358 w 8856921"/>
              <a:gd name="connsiteY842" fmla="*/ 1733107 h 5199321"/>
              <a:gd name="connsiteX843" fmla="*/ 7761767 w 8856921"/>
              <a:gd name="connsiteY843" fmla="*/ 1775637 h 5199321"/>
              <a:gd name="connsiteX844" fmla="*/ 7591646 w 8856921"/>
              <a:gd name="connsiteY844" fmla="*/ 1765005 h 5199321"/>
              <a:gd name="connsiteX845" fmla="*/ 7368363 w 8856921"/>
              <a:gd name="connsiteY845" fmla="*/ 1626781 h 5199321"/>
              <a:gd name="connsiteX846" fmla="*/ 7336465 w 8856921"/>
              <a:gd name="connsiteY846" fmla="*/ 1616149 h 5199321"/>
              <a:gd name="connsiteX847" fmla="*/ 7262037 w 8856921"/>
              <a:gd name="connsiteY847" fmla="*/ 1594884 h 5199321"/>
              <a:gd name="connsiteX848" fmla="*/ 7187609 w 8856921"/>
              <a:gd name="connsiteY848" fmla="*/ 1616149 h 5199321"/>
              <a:gd name="connsiteX849" fmla="*/ 7145079 w 8856921"/>
              <a:gd name="connsiteY849" fmla="*/ 1658679 h 5199321"/>
              <a:gd name="connsiteX850" fmla="*/ 7123814 w 8856921"/>
              <a:gd name="connsiteY850" fmla="*/ 1690577 h 5199321"/>
              <a:gd name="connsiteX851" fmla="*/ 7049386 w 8856921"/>
              <a:gd name="connsiteY851" fmla="*/ 1860698 h 5199321"/>
              <a:gd name="connsiteX852" fmla="*/ 7049386 w 8856921"/>
              <a:gd name="connsiteY852" fmla="*/ 2041451 h 5199321"/>
              <a:gd name="connsiteX853" fmla="*/ 7134446 w 8856921"/>
              <a:gd name="connsiteY853" fmla="*/ 2200940 h 5199321"/>
              <a:gd name="connsiteX854" fmla="*/ 7176977 w 8856921"/>
              <a:gd name="connsiteY854" fmla="*/ 2254102 h 5199321"/>
              <a:gd name="connsiteX855" fmla="*/ 7304567 w 8856921"/>
              <a:gd name="connsiteY855" fmla="*/ 2371061 h 5199321"/>
              <a:gd name="connsiteX856" fmla="*/ 7368363 w 8856921"/>
              <a:gd name="connsiteY856" fmla="*/ 2445488 h 5199321"/>
              <a:gd name="connsiteX857" fmla="*/ 7634177 w 8856921"/>
              <a:gd name="connsiteY857" fmla="*/ 2743200 h 5199321"/>
              <a:gd name="connsiteX858" fmla="*/ 7644809 w 8856921"/>
              <a:gd name="connsiteY858" fmla="*/ 2785730 h 5199321"/>
              <a:gd name="connsiteX859" fmla="*/ 7666074 w 8856921"/>
              <a:gd name="connsiteY859" fmla="*/ 2838893 h 5199321"/>
              <a:gd name="connsiteX860" fmla="*/ 7644809 w 8856921"/>
              <a:gd name="connsiteY860" fmla="*/ 2945219 h 5199321"/>
              <a:gd name="connsiteX861" fmla="*/ 7612911 w 8856921"/>
              <a:gd name="connsiteY861" fmla="*/ 2987749 h 5199321"/>
              <a:gd name="connsiteX862" fmla="*/ 7495953 w 8856921"/>
              <a:gd name="connsiteY862" fmla="*/ 3040912 h 5199321"/>
              <a:gd name="connsiteX863" fmla="*/ 7347098 w 8856921"/>
              <a:gd name="connsiteY863" fmla="*/ 3030279 h 5199321"/>
              <a:gd name="connsiteX864" fmla="*/ 7293935 w 8856921"/>
              <a:gd name="connsiteY864" fmla="*/ 3009014 h 5199321"/>
              <a:gd name="connsiteX865" fmla="*/ 7145079 w 8856921"/>
              <a:gd name="connsiteY865" fmla="*/ 2923954 h 5199321"/>
              <a:gd name="connsiteX866" fmla="*/ 7038753 w 8856921"/>
              <a:gd name="connsiteY866" fmla="*/ 2849526 h 5199321"/>
              <a:gd name="connsiteX867" fmla="*/ 6804837 w 8856921"/>
              <a:gd name="connsiteY867" fmla="*/ 2647507 h 5199321"/>
              <a:gd name="connsiteX868" fmla="*/ 6719777 w 8856921"/>
              <a:gd name="connsiteY868" fmla="*/ 2541181 h 5199321"/>
              <a:gd name="connsiteX869" fmla="*/ 6698511 w 8856921"/>
              <a:gd name="connsiteY869" fmla="*/ 2477386 h 5199321"/>
              <a:gd name="connsiteX870" fmla="*/ 6709144 w 8856921"/>
              <a:gd name="connsiteY870" fmla="*/ 2381693 h 5199321"/>
              <a:gd name="connsiteX871" fmla="*/ 6730409 w 8856921"/>
              <a:gd name="connsiteY871" fmla="*/ 2349795 h 5199321"/>
              <a:gd name="connsiteX872" fmla="*/ 6858000 w 8856921"/>
              <a:gd name="connsiteY872" fmla="*/ 2211572 h 5199321"/>
              <a:gd name="connsiteX873" fmla="*/ 7038753 w 8856921"/>
              <a:gd name="connsiteY873" fmla="*/ 2073349 h 5199321"/>
              <a:gd name="connsiteX874" fmla="*/ 7198242 w 8856921"/>
              <a:gd name="connsiteY874" fmla="*/ 1988288 h 5199321"/>
              <a:gd name="connsiteX875" fmla="*/ 7272670 w 8856921"/>
              <a:gd name="connsiteY875" fmla="*/ 1956391 h 5199321"/>
              <a:gd name="connsiteX876" fmla="*/ 7432158 w 8856921"/>
              <a:gd name="connsiteY876" fmla="*/ 1945758 h 5199321"/>
              <a:gd name="connsiteX877" fmla="*/ 7687339 w 8856921"/>
              <a:gd name="connsiteY877" fmla="*/ 1988288 h 5199321"/>
              <a:gd name="connsiteX878" fmla="*/ 7814930 w 8856921"/>
              <a:gd name="connsiteY878" fmla="*/ 2052084 h 5199321"/>
              <a:gd name="connsiteX879" fmla="*/ 7899991 w 8856921"/>
              <a:gd name="connsiteY879" fmla="*/ 2115879 h 5199321"/>
              <a:gd name="connsiteX880" fmla="*/ 7985051 w 8856921"/>
              <a:gd name="connsiteY880" fmla="*/ 2232837 h 5199321"/>
              <a:gd name="connsiteX881" fmla="*/ 8059479 w 8856921"/>
              <a:gd name="connsiteY881" fmla="*/ 2371061 h 5199321"/>
              <a:gd name="connsiteX882" fmla="*/ 8112642 w 8856921"/>
              <a:gd name="connsiteY882" fmla="*/ 2434856 h 5199321"/>
              <a:gd name="connsiteX883" fmla="*/ 8155172 w 8856921"/>
              <a:gd name="connsiteY883" fmla="*/ 2445488 h 5199321"/>
              <a:gd name="connsiteX884" fmla="*/ 8208335 w 8856921"/>
              <a:gd name="connsiteY884" fmla="*/ 2424223 h 5199321"/>
              <a:gd name="connsiteX885" fmla="*/ 8218967 w 8856921"/>
              <a:gd name="connsiteY885" fmla="*/ 2381693 h 5199321"/>
              <a:gd name="connsiteX886" fmla="*/ 8272130 w 8856921"/>
              <a:gd name="connsiteY886" fmla="*/ 2254102 h 5199321"/>
              <a:gd name="connsiteX887" fmla="*/ 8304028 w 8856921"/>
              <a:gd name="connsiteY887" fmla="*/ 2073349 h 5199321"/>
              <a:gd name="connsiteX888" fmla="*/ 8314660 w 8856921"/>
              <a:gd name="connsiteY888" fmla="*/ 1998921 h 5199321"/>
              <a:gd name="connsiteX889" fmla="*/ 8272130 w 8856921"/>
              <a:gd name="connsiteY889" fmla="*/ 1690577 h 5199321"/>
              <a:gd name="connsiteX890" fmla="*/ 8123274 w 8856921"/>
              <a:gd name="connsiteY890" fmla="*/ 1467293 h 5199321"/>
              <a:gd name="connsiteX891" fmla="*/ 8038214 w 8856921"/>
              <a:gd name="connsiteY891" fmla="*/ 1382233 h 5199321"/>
              <a:gd name="connsiteX892" fmla="*/ 7995684 w 8856921"/>
              <a:gd name="connsiteY892" fmla="*/ 1371600 h 5199321"/>
              <a:gd name="connsiteX893" fmla="*/ 7953153 w 8856921"/>
              <a:gd name="connsiteY893" fmla="*/ 1350335 h 5199321"/>
              <a:gd name="connsiteX894" fmla="*/ 7751135 w 8856921"/>
              <a:gd name="connsiteY894" fmla="*/ 1360968 h 5199321"/>
              <a:gd name="connsiteX895" fmla="*/ 7719237 w 8856921"/>
              <a:gd name="connsiteY895" fmla="*/ 1371600 h 5199321"/>
              <a:gd name="connsiteX896" fmla="*/ 7666074 w 8856921"/>
              <a:gd name="connsiteY896" fmla="*/ 1414130 h 5199321"/>
              <a:gd name="connsiteX897" fmla="*/ 7634177 w 8856921"/>
              <a:gd name="connsiteY897" fmla="*/ 1435395 h 5199321"/>
              <a:gd name="connsiteX898" fmla="*/ 7581014 w 8856921"/>
              <a:gd name="connsiteY898" fmla="*/ 1520456 h 5199321"/>
              <a:gd name="connsiteX899" fmla="*/ 7527851 w 8856921"/>
              <a:gd name="connsiteY899" fmla="*/ 1616149 h 5199321"/>
              <a:gd name="connsiteX900" fmla="*/ 7506586 w 8856921"/>
              <a:gd name="connsiteY900" fmla="*/ 1679944 h 5199321"/>
              <a:gd name="connsiteX901" fmla="*/ 7464056 w 8856921"/>
              <a:gd name="connsiteY901" fmla="*/ 1871330 h 5199321"/>
              <a:gd name="connsiteX902" fmla="*/ 7485321 w 8856921"/>
              <a:gd name="connsiteY902" fmla="*/ 2052084 h 5199321"/>
              <a:gd name="connsiteX903" fmla="*/ 7687339 w 8856921"/>
              <a:gd name="connsiteY903" fmla="*/ 2328530 h 5199321"/>
              <a:gd name="connsiteX904" fmla="*/ 7825563 w 8856921"/>
              <a:gd name="connsiteY904" fmla="*/ 2424223 h 5199321"/>
              <a:gd name="connsiteX905" fmla="*/ 8027581 w 8856921"/>
              <a:gd name="connsiteY905" fmla="*/ 2413591 h 5199321"/>
              <a:gd name="connsiteX906" fmla="*/ 8176437 w 8856921"/>
              <a:gd name="connsiteY906" fmla="*/ 2286000 h 5199321"/>
              <a:gd name="connsiteX907" fmla="*/ 8261498 w 8856921"/>
              <a:gd name="connsiteY907" fmla="*/ 2137144 h 5199321"/>
              <a:gd name="connsiteX908" fmla="*/ 8293395 w 8856921"/>
              <a:gd name="connsiteY908" fmla="*/ 1913861 h 5199321"/>
              <a:gd name="connsiteX909" fmla="*/ 8208335 w 8856921"/>
              <a:gd name="connsiteY909" fmla="*/ 1499191 h 5199321"/>
              <a:gd name="connsiteX910" fmla="*/ 8123274 w 8856921"/>
              <a:gd name="connsiteY910" fmla="*/ 1297172 h 5199321"/>
              <a:gd name="connsiteX911" fmla="*/ 8080744 w 8856921"/>
              <a:gd name="connsiteY911" fmla="*/ 1265274 h 5199321"/>
              <a:gd name="connsiteX912" fmla="*/ 7793665 w 8856921"/>
              <a:gd name="connsiteY912" fmla="*/ 1318437 h 5199321"/>
              <a:gd name="connsiteX913" fmla="*/ 7251404 w 8856921"/>
              <a:gd name="connsiteY913" fmla="*/ 1552354 h 5199321"/>
              <a:gd name="connsiteX914" fmla="*/ 7006856 w 8856921"/>
              <a:gd name="connsiteY914" fmla="*/ 1711842 h 5199321"/>
              <a:gd name="connsiteX915" fmla="*/ 6964325 w 8856921"/>
              <a:gd name="connsiteY915" fmla="*/ 1775637 h 5199321"/>
              <a:gd name="connsiteX916" fmla="*/ 6953693 w 8856921"/>
              <a:gd name="connsiteY916" fmla="*/ 2339163 h 5199321"/>
              <a:gd name="connsiteX917" fmla="*/ 6985591 w 8856921"/>
              <a:gd name="connsiteY917" fmla="*/ 2211572 h 5199321"/>
              <a:gd name="connsiteX918" fmla="*/ 6974958 w 8856921"/>
              <a:gd name="connsiteY918" fmla="*/ 1871330 h 5199321"/>
              <a:gd name="connsiteX919" fmla="*/ 6815470 w 8856921"/>
              <a:gd name="connsiteY919" fmla="*/ 1339702 h 5199321"/>
              <a:gd name="connsiteX920" fmla="*/ 6687879 w 8856921"/>
              <a:gd name="connsiteY920" fmla="*/ 1084521 h 5199321"/>
              <a:gd name="connsiteX921" fmla="*/ 6634716 w 8856921"/>
              <a:gd name="connsiteY921" fmla="*/ 1020726 h 5199321"/>
              <a:gd name="connsiteX922" fmla="*/ 6528391 w 8856921"/>
              <a:gd name="connsiteY922" fmla="*/ 967563 h 5199321"/>
              <a:gd name="connsiteX923" fmla="*/ 6422065 w 8856921"/>
              <a:gd name="connsiteY923" fmla="*/ 956930 h 5199321"/>
              <a:gd name="connsiteX924" fmla="*/ 6273209 w 8856921"/>
              <a:gd name="connsiteY924" fmla="*/ 967563 h 5199321"/>
              <a:gd name="connsiteX925" fmla="*/ 6177516 w 8856921"/>
              <a:gd name="connsiteY925" fmla="*/ 1020726 h 5199321"/>
              <a:gd name="connsiteX926" fmla="*/ 6134986 w 8856921"/>
              <a:gd name="connsiteY926" fmla="*/ 1041991 h 5199321"/>
              <a:gd name="connsiteX927" fmla="*/ 5932967 w 8856921"/>
              <a:gd name="connsiteY927" fmla="*/ 1244009 h 5199321"/>
              <a:gd name="connsiteX928" fmla="*/ 5879804 w 8856921"/>
              <a:gd name="connsiteY928" fmla="*/ 1360968 h 5199321"/>
              <a:gd name="connsiteX929" fmla="*/ 5901070 w 8856921"/>
              <a:gd name="connsiteY929" fmla="*/ 1541721 h 5199321"/>
              <a:gd name="connsiteX930" fmla="*/ 6039293 w 8856921"/>
              <a:gd name="connsiteY930" fmla="*/ 1648047 h 5199321"/>
              <a:gd name="connsiteX931" fmla="*/ 6358270 w 8856921"/>
              <a:gd name="connsiteY931" fmla="*/ 1743740 h 5199321"/>
              <a:gd name="connsiteX932" fmla="*/ 6453963 w 8856921"/>
              <a:gd name="connsiteY932" fmla="*/ 1754372 h 5199321"/>
              <a:gd name="connsiteX933" fmla="*/ 6645349 w 8856921"/>
              <a:gd name="connsiteY933" fmla="*/ 1733107 h 5199321"/>
              <a:gd name="connsiteX934" fmla="*/ 6751674 w 8856921"/>
              <a:gd name="connsiteY934" fmla="*/ 1690577 h 5199321"/>
              <a:gd name="connsiteX935" fmla="*/ 7049386 w 8856921"/>
              <a:gd name="connsiteY935" fmla="*/ 1392865 h 5199321"/>
              <a:gd name="connsiteX936" fmla="*/ 7091916 w 8856921"/>
              <a:gd name="connsiteY936" fmla="*/ 1297172 h 5199321"/>
              <a:gd name="connsiteX937" fmla="*/ 7091916 w 8856921"/>
              <a:gd name="connsiteY937" fmla="*/ 712381 h 5199321"/>
              <a:gd name="connsiteX938" fmla="*/ 7006856 w 8856921"/>
              <a:gd name="connsiteY938" fmla="*/ 574158 h 5199321"/>
              <a:gd name="connsiteX939" fmla="*/ 6974958 w 8856921"/>
              <a:gd name="connsiteY939" fmla="*/ 542261 h 5199321"/>
              <a:gd name="connsiteX940" fmla="*/ 6911163 w 8856921"/>
              <a:gd name="connsiteY940" fmla="*/ 520995 h 5199321"/>
              <a:gd name="connsiteX941" fmla="*/ 6772939 w 8856921"/>
              <a:gd name="connsiteY941" fmla="*/ 542261 h 5199321"/>
              <a:gd name="connsiteX942" fmla="*/ 6730409 w 8856921"/>
              <a:gd name="connsiteY942" fmla="*/ 563526 h 5199321"/>
              <a:gd name="connsiteX943" fmla="*/ 6602818 w 8856921"/>
              <a:gd name="connsiteY943" fmla="*/ 606056 h 5199321"/>
              <a:gd name="connsiteX944" fmla="*/ 6443330 w 8856921"/>
              <a:gd name="connsiteY944" fmla="*/ 637954 h 5199321"/>
              <a:gd name="connsiteX945" fmla="*/ 6368902 w 8856921"/>
              <a:gd name="connsiteY945" fmla="*/ 659219 h 5199321"/>
              <a:gd name="connsiteX946" fmla="*/ 6241311 w 8856921"/>
              <a:gd name="connsiteY946" fmla="*/ 669851 h 5199321"/>
              <a:gd name="connsiteX947" fmla="*/ 6145618 w 8856921"/>
              <a:gd name="connsiteY947" fmla="*/ 691116 h 5199321"/>
              <a:gd name="connsiteX948" fmla="*/ 6103088 w 8856921"/>
              <a:gd name="connsiteY948" fmla="*/ 786809 h 5199321"/>
              <a:gd name="connsiteX949" fmla="*/ 6156251 w 8856921"/>
              <a:gd name="connsiteY949" fmla="*/ 1073888 h 5199321"/>
              <a:gd name="connsiteX950" fmla="*/ 6241311 w 8856921"/>
              <a:gd name="connsiteY950" fmla="*/ 1265274 h 5199321"/>
              <a:gd name="connsiteX951" fmla="*/ 6326372 w 8856921"/>
              <a:gd name="connsiteY951" fmla="*/ 1339702 h 5199321"/>
              <a:gd name="connsiteX952" fmla="*/ 6347637 w 8856921"/>
              <a:gd name="connsiteY952" fmla="*/ 1371600 h 5199321"/>
              <a:gd name="connsiteX953" fmla="*/ 6464595 w 8856921"/>
              <a:gd name="connsiteY953" fmla="*/ 1499191 h 5199321"/>
              <a:gd name="connsiteX954" fmla="*/ 6475228 w 8856921"/>
              <a:gd name="connsiteY954" fmla="*/ 1541721 h 5199321"/>
              <a:gd name="connsiteX955" fmla="*/ 6411432 w 8856921"/>
              <a:gd name="connsiteY955" fmla="*/ 1679944 h 5199321"/>
              <a:gd name="connsiteX956" fmla="*/ 6315739 w 8856921"/>
              <a:gd name="connsiteY956" fmla="*/ 1765005 h 5199321"/>
              <a:gd name="connsiteX957" fmla="*/ 6241311 w 8856921"/>
              <a:gd name="connsiteY957" fmla="*/ 1775637 h 5199321"/>
              <a:gd name="connsiteX958" fmla="*/ 5571460 w 8856921"/>
              <a:gd name="connsiteY958" fmla="*/ 1265274 h 5199321"/>
              <a:gd name="connsiteX959" fmla="*/ 5273749 w 8856921"/>
              <a:gd name="connsiteY959" fmla="*/ 1041991 h 5199321"/>
              <a:gd name="connsiteX960" fmla="*/ 5114260 w 8856921"/>
              <a:gd name="connsiteY960" fmla="*/ 914400 h 5199321"/>
              <a:gd name="connsiteX961" fmla="*/ 5082363 w 8856921"/>
              <a:gd name="connsiteY961" fmla="*/ 882502 h 5199321"/>
              <a:gd name="connsiteX962" fmla="*/ 5050465 w 8856921"/>
              <a:gd name="connsiteY962" fmla="*/ 818707 h 5199321"/>
              <a:gd name="connsiteX963" fmla="*/ 5061098 w 8856921"/>
              <a:gd name="connsiteY963" fmla="*/ 765544 h 5199321"/>
              <a:gd name="connsiteX964" fmla="*/ 5124893 w 8856921"/>
              <a:gd name="connsiteY964" fmla="*/ 723014 h 5199321"/>
              <a:gd name="connsiteX965" fmla="*/ 5433237 w 8856921"/>
              <a:gd name="connsiteY965" fmla="*/ 627321 h 5199321"/>
              <a:gd name="connsiteX966" fmla="*/ 5964865 w 8856921"/>
              <a:gd name="connsiteY966" fmla="*/ 520995 h 5199321"/>
              <a:gd name="connsiteX967" fmla="*/ 6145618 w 8856921"/>
              <a:gd name="connsiteY967" fmla="*/ 446568 h 5199321"/>
              <a:gd name="connsiteX968" fmla="*/ 6251944 w 8856921"/>
              <a:gd name="connsiteY968" fmla="*/ 457200 h 5199321"/>
              <a:gd name="connsiteX969" fmla="*/ 6283842 w 8856921"/>
              <a:gd name="connsiteY969" fmla="*/ 446568 h 5199321"/>
              <a:gd name="connsiteX970" fmla="*/ 6209414 w 8856921"/>
              <a:gd name="connsiteY970" fmla="*/ 138223 h 5199321"/>
              <a:gd name="connsiteX971" fmla="*/ 6156251 w 8856921"/>
              <a:gd name="connsiteY971" fmla="*/ 116958 h 5199321"/>
              <a:gd name="connsiteX972" fmla="*/ 5996763 w 8856921"/>
              <a:gd name="connsiteY972" fmla="*/ 63795 h 5199321"/>
              <a:gd name="connsiteX973" fmla="*/ 5667153 w 8856921"/>
              <a:gd name="connsiteY973" fmla="*/ 95693 h 5199321"/>
              <a:gd name="connsiteX974" fmla="*/ 5390707 w 8856921"/>
              <a:gd name="connsiteY974" fmla="*/ 180754 h 5199321"/>
              <a:gd name="connsiteX975" fmla="*/ 5082363 w 8856921"/>
              <a:gd name="connsiteY975" fmla="*/ 223284 h 5199321"/>
              <a:gd name="connsiteX976" fmla="*/ 5018567 w 8856921"/>
              <a:gd name="connsiteY976" fmla="*/ 244549 h 5199321"/>
              <a:gd name="connsiteX977" fmla="*/ 4997302 w 8856921"/>
              <a:gd name="connsiteY977" fmla="*/ 276447 h 5199321"/>
              <a:gd name="connsiteX978" fmla="*/ 4976037 w 8856921"/>
              <a:gd name="connsiteY978" fmla="*/ 340242 h 5199321"/>
              <a:gd name="connsiteX979" fmla="*/ 4944139 w 8856921"/>
              <a:gd name="connsiteY979" fmla="*/ 489098 h 5199321"/>
              <a:gd name="connsiteX980" fmla="*/ 4944139 w 8856921"/>
              <a:gd name="connsiteY980" fmla="*/ 850605 h 5199321"/>
              <a:gd name="connsiteX981" fmla="*/ 4965404 w 8856921"/>
              <a:gd name="connsiteY981" fmla="*/ 903768 h 5199321"/>
              <a:gd name="connsiteX982" fmla="*/ 5050465 w 8856921"/>
              <a:gd name="connsiteY982" fmla="*/ 978195 h 5199321"/>
              <a:gd name="connsiteX983" fmla="*/ 5199321 w 8856921"/>
              <a:gd name="connsiteY983" fmla="*/ 1031358 h 5199321"/>
              <a:gd name="connsiteX984" fmla="*/ 5252484 w 8856921"/>
              <a:gd name="connsiteY984" fmla="*/ 999461 h 5199321"/>
              <a:gd name="connsiteX985" fmla="*/ 5411972 w 8856921"/>
              <a:gd name="connsiteY985" fmla="*/ 723014 h 5199321"/>
              <a:gd name="connsiteX986" fmla="*/ 5443870 w 8856921"/>
              <a:gd name="connsiteY986" fmla="*/ 542261 h 5199321"/>
              <a:gd name="connsiteX987" fmla="*/ 5380074 w 8856921"/>
              <a:gd name="connsiteY987" fmla="*/ 329609 h 5199321"/>
              <a:gd name="connsiteX988" fmla="*/ 5326911 w 8856921"/>
              <a:gd name="connsiteY988" fmla="*/ 287079 h 5199321"/>
              <a:gd name="connsiteX989" fmla="*/ 5241851 w 8856921"/>
              <a:gd name="connsiteY989" fmla="*/ 255181 h 5199321"/>
              <a:gd name="connsiteX990" fmla="*/ 5124893 w 8856921"/>
              <a:gd name="connsiteY990" fmla="*/ 244549 h 5199321"/>
              <a:gd name="connsiteX991" fmla="*/ 4869711 w 8856921"/>
              <a:gd name="connsiteY991" fmla="*/ 287079 h 5199321"/>
              <a:gd name="connsiteX992" fmla="*/ 4795284 w 8856921"/>
              <a:gd name="connsiteY992" fmla="*/ 318977 h 5199321"/>
              <a:gd name="connsiteX993" fmla="*/ 4635795 w 8856921"/>
              <a:gd name="connsiteY993" fmla="*/ 372140 h 5199321"/>
              <a:gd name="connsiteX994" fmla="*/ 4465674 w 8856921"/>
              <a:gd name="connsiteY994" fmla="*/ 446568 h 5199321"/>
              <a:gd name="connsiteX995" fmla="*/ 4455042 w 8856921"/>
              <a:gd name="connsiteY995" fmla="*/ 648586 h 5199321"/>
              <a:gd name="connsiteX996" fmla="*/ 4518837 w 8856921"/>
              <a:gd name="connsiteY996" fmla="*/ 723014 h 5199321"/>
              <a:gd name="connsiteX997" fmla="*/ 4678325 w 8856921"/>
              <a:gd name="connsiteY997" fmla="*/ 850605 h 5199321"/>
              <a:gd name="connsiteX998" fmla="*/ 4901609 w 8856921"/>
              <a:gd name="connsiteY998" fmla="*/ 967563 h 5199321"/>
              <a:gd name="connsiteX999" fmla="*/ 4976037 w 8856921"/>
              <a:gd name="connsiteY999" fmla="*/ 978195 h 5199321"/>
              <a:gd name="connsiteX1000" fmla="*/ 5007935 w 8856921"/>
              <a:gd name="connsiteY1000" fmla="*/ 967563 h 5199321"/>
              <a:gd name="connsiteX1001" fmla="*/ 5092995 w 8856921"/>
              <a:gd name="connsiteY1001" fmla="*/ 850605 h 5199321"/>
              <a:gd name="connsiteX1002" fmla="*/ 5124893 w 8856921"/>
              <a:gd name="connsiteY1002" fmla="*/ 723014 h 5199321"/>
              <a:gd name="connsiteX1003" fmla="*/ 5071730 w 8856921"/>
              <a:gd name="connsiteY1003" fmla="*/ 308344 h 5199321"/>
              <a:gd name="connsiteX1004" fmla="*/ 4954772 w 8856921"/>
              <a:gd name="connsiteY1004" fmla="*/ 191386 h 5199321"/>
              <a:gd name="connsiteX1005" fmla="*/ 4774018 w 8856921"/>
              <a:gd name="connsiteY1005" fmla="*/ 138223 h 5199321"/>
              <a:gd name="connsiteX1006" fmla="*/ 4455042 w 8856921"/>
              <a:gd name="connsiteY1006" fmla="*/ 191386 h 5199321"/>
              <a:gd name="connsiteX1007" fmla="*/ 4210493 w 8856921"/>
              <a:gd name="connsiteY1007" fmla="*/ 340242 h 5199321"/>
              <a:gd name="connsiteX1008" fmla="*/ 4093535 w 8856921"/>
              <a:gd name="connsiteY1008" fmla="*/ 435935 h 5199321"/>
              <a:gd name="connsiteX1009" fmla="*/ 3965944 w 8856921"/>
              <a:gd name="connsiteY1009" fmla="*/ 499730 h 5199321"/>
              <a:gd name="connsiteX1010" fmla="*/ 3848986 w 8856921"/>
              <a:gd name="connsiteY1010" fmla="*/ 584791 h 5199321"/>
              <a:gd name="connsiteX1011" fmla="*/ 3891516 w 8856921"/>
              <a:gd name="connsiteY1011" fmla="*/ 829340 h 5199321"/>
              <a:gd name="connsiteX1012" fmla="*/ 3976577 w 8856921"/>
              <a:gd name="connsiteY1012" fmla="*/ 903768 h 5199321"/>
              <a:gd name="connsiteX1013" fmla="*/ 4019107 w 8856921"/>
              <a:gd name="connsiteY1013" fmla="*/ 956930 h 5199321"/>
              <a:gd name="connsiteX1014" fmla="*/ 4178595 w 8856921"/>
              <a:gd name="connsiteY1014" fmla="*/ 1063256 h 5199321"/>
              <a:gd name="connsiteX1015" fmla="*/ 4242391 w 8856921"/>
              <a:gd name="connsiteY1015" fmla="*/ 1073888 h 5199321"/>
              <a:gd name="connsiteX1016" fmla="*/ 4295553 w 8856921"/>
              <a:gd name="connsiteY1016" fmla="*/ 1063256 h 5199321"/>
              <a:gd name="connsiteX1017" fmla="*/ 4338084 w 8856921"/>
              <a:gd name="connsiteY1017" fmla="*/ 1020726 h 5199321"/>
              <a:gd name="connsiteX1018" fmla="*/ 4391246 w 8856921"/>
              <a:gd name="connsiteY1018" fmla="*/ 871870 h 5199321"/>
              <a:gd name="connsiteX1019" fmla="*/ 4348716 w 8856921"/>
              <a:gd name="connsiteY1019" fmla="*/ 542261 h 5199321"/>
              <a:gd name="connsiteX1020" fmla="*/ 4231758 w 8856921"/>
              <a:gd name="connsiteY1020" fmla="*/ 318977 h 5199321"/>
              <a:gd name="connsiteX1021" fmla="*/ 4040372 w 8856921"/>
              <a:gd name="connsiteY1021" fmla="*/ 148856 h 5199321"/>
              <a:gd name="connsiteX1022" fmla="*/ 3880884 w 8856921"/>
              <a:gd name="connsiteY1022" fmla="*/ 116958 h 5199321"/>
              <a:gd name="connsiteX1023" fmla="*/ 3646967 w 8856921"/>
              <a:gd name="connsiteY1023" fmla="*/ 127591 h 5199321"/>
              <a:gd name="connsiteX1024" fmla="*/ 3423684 w 8856921"/>
              <a:gd name="connsiteY1024" fmla="*/ 233916 h 5199321"/>
              <a:gd name="connsiteX1025" fmla="*/ 3359888 w 8856921"/>
              <a:gd name="connsiteY1025" fmla="*/ 265814 h 5199321"/>
              <a:gd name="connsiteX1026" fmla="*/ 3232298 w 8856921"/>
              <a:gd name="connsiteY1026" fmla="*/ 329609 h 5199321"/>
              <a:gd name="connsiteX1027" fmla="*/ 3125972 w 8856921"/>
              <a:gd name="connsiteY1027" fmla="*/ 382772 h 5199321"/>
              <a:gd name="connsiteX1028" fmla="*/ 3040911 w 8856921"/>
              <a:gd name="connsiteY1028" fmla="*/ 425302 h 5199321"/>
              <a:gd name="connsiteX1029" fmla="*/ 2998381 w 8856921"/>
              <a:gd name="connsiteY1029" fmla="*/ 457200 h 5199321"/>
              <a:gd name="connsiteX1030" fmla="*/ 2955851 w 8856921"/>
              <a:gd name="connsiteY1030" fmla="*/ 542261 h 5199321"/>
              <a:gd name="connsiteX1031" fmla="*/ 2923953 w 8856921"/>
              <a:gd name="connsiteY1031" fmla="*/ 744279 h 5199321"/>
              <a:gd name="connsiteX1032" fmla="*/ 2945218 w 8856921"/>
              <a:gd name="connsiteY1032" fmla="*/ 903768 h 5199321"/>
              <a:gd name="connsiteX1033" fmla="*/ 3168502 w 8856921"/>
              <a:gd name="connsiteY1033" fmla="*/ 1137684 h 5199321"/>
              <a:gd name="connsiteX1034" fmla="*/ 3625702 w 8856921"/>
              <a:gd name="connsiteY1034" fmla="*/ 1329070 h 5199321"/>
              <a:gd name="connsiteX1035" fmla="*/ 3817088 w 8856921"/>
              <a:gd name="connsiteY1035" fmla="*/ 1275907 h 5199321"/>
              <a:gd name="connsiteX1036" fmla="*/ 3880884 w 8856921"/>
              <a:gd name="connsiteY1036" fmla="*/ 1105786 h 5199321"/>
              <a:gd name="connsiteX1037" fmla="*/ 3891516 w 8856921"/>
              <a:gd name="connsiteY1037" fmla="*/ 1052623 h 5199321"/>
              <a:gd name="connsiteX1038" fmla="*/ 3891516 w 8856921"/>
              <a:gd name="connsiteY1038" fmla="*/ 1552354 h 5199321"/>
              <a:gd name="connsiteX1039" fmla="*/ 3838353 w 8856921"/>
              <a:gd name="connsiteY1039" fmla="*/ 1594884 h 5199321"/>
              <a:gd name="connsiteX1040" fmla="*/ 3763925 w 8856921"/>
              <a:gd name="connsiteY1040" fmla="*/ 1605516 h 5199321"/>
              <a:gd name="connsiteX1041" fmla="*/ 2913321 w 8856921"/>
              <a:gd name="connsiteY1041" fmla="*/ 1446028 h 5199321"/>
              <a:gd name="connsiteX1042" fmla="*/ 2668772 w 8856921"/>
              <a:gd name="connsiteY1042" fmla="*/ 1350335 h 5199321"/>
              <a:gd name="connsiteX1043" fmla="*/ 2551814 w 8856921"/>
              <a:gd name="connsiteY1043" fmla="*/ 1244009 h 5199321"/>
              <a:gd name="connsiteX1044" fmla="*/ 2519916 w 8856921"/>
              <a:gd name="connsiteY1044" fmla="*/ 1127051 h 5199321"/>
              <a:gd name="connsiteX1045" fmla="*/ 2583711 w 8856921"/>
              <a:gd name="connsiteY1045" fmla="*/ 978195 h 5199321"/>
              <a:gd name="connsiteX1046" fmla="*/ 2945218 w 8856921"/>
              <a:gd name="connsiteY1046" fmla="*/ 765544 h 5199321"/>
              <a:gd name="connsiteX1047" fmla="*/ 3179135 w 8856921"/>
              <a:gd name="connsiteY1047" fmla="*/ 680484 h 5199321"/>
              <a:gd name="connsiteX1048" fmla="*/ 3391786 w 8856921"/>
              <a:gd name="connsiteY1048" fmla="*/ 648586 h 5199321"/>
              <a:gd name="connsiteX1049" fmla="*/ 3583172 w 8856921"/>
              <a:gd name="connsiteY1049" fmla="*/ 669851 h 5199321"/>
              <a:gd name="connsiteX1050" fmla="*/ 3795823 w 8856921"/>
              <a:gd name="connsiteY1050" fmla="*/ 839972 h 5199321"/>
              <a:gd name="connsiteX1051" fmla="*/ 3880884 w 8856921"/>
              <a:gd name="connsiteY1051" fmla="*/ 1020726 h 5199321"/>
              <a:gd name="connsiteX1052" fmla="*/ 3955311 w 8856921"/>
              <a:gd name="connsiteY1052" fmla="*/ 1148316 h 5199321"/>
              <a:gd name="connsiteX1053" fmla="*/ 4072270 w 8856921"/>
              <a:gd name="connsiteY1053" fmla="*/ 1775637 h 5199321"/>
              <a:gd name="connsiteX1054" fmla="*/ 4040372 w 8856921"/>
              <a:gd name="connsiteY1054" fmla="*/ 2126512 h 5199321"/>
              <a:gd name="connsiteX1055" fmla="*/ 4008474 w 8856921"/>
              <a:gd name="connsiteY1055" fmla="*/ 2200940 h 5199321"/>
              <a:gd name="connsiteX1056" fmla="*/ 3902149 w 8856921"/>
              <a:gd name="connsiteY1056" fmla="*/ 2349795 h 5199321"/>
              <a:gd name="connsiteX1057" fmla="*/ 3838353 w 8856921"/>
              <a:gd name="connsiteY1057" fmla="*/ 2360428 h 5199321"/>
              <a:gd name="connsiteX1058" fmla="*/ 3636335 w 8856921"/>
              <a:gd name="connsiteY1058" fmla="*/ 2264735 h 5199321"/>
              <a:gd name="connsiteX1059" fmla="*/ 3572539 w 8856921"/>
              <a:gd name="connsiteY1059" fmla="*/ 2243470 h 5199321"/>
              <a:gd name="connsiteX1060" fmla="*/ 3413051 w 8856921"/>
              <a:gd name="connsiteY1060" fmla="*/ 2179674 h 5199321"/>
              <a:gd name="connsiteX1061" fmla="*/ 3657600 w 8856921"/>
              <a:gd name="connsiteY1061" fmla="*/ 2158409 h 5199321"/>
              <a:gd name="connsiteX1062" fmla="*/ 3955311 w 8856921"/>
              <a:gd name="connsiteY1062" fmla="*/ 2147777 h 5199321"/>
              <a:gd name="connsiteX1063" fmla="*/ 4242391 w 8856921"/>
              <a:gd name="connsiteY1063" fmla="*/ 2222205 h 5199321"/>
              <a:gd name="connsiteX1064" fmla="*/ 4284921 w 8856921"/>
              <a:gd name="connsiteY1064" fmla="*/ 2264735 h 5199321"/>
              <a:gd name="connsiteX1065" fmla="*/ 4295553 w 8856921"/>
              <a:gd name="connsiteY1065" fmla="*/ 2339163 h 5199321"/>
              <a:gd name="connsiteX1066" fmla="*/ 4338084 w 8856921"/>
              <a:gd name="connsiteY1066" fmla="*/ 2498651 h 5199321"/>
              <a:gd name="connsiteX1067" fmla="*/ 4412511 w 8856921"/>
              <a:gd name="connsiteY1067" fmla="*/ 2551814 h 5199321"/>
              <a:gd name="connsiteX1068" fmla="*/ 4465674 w 8856921"/>
              <a:gd name="connsiteY1068" fmla="*/ 2562447 h 5199321"/>
              <a:gd name="connsiteX1069" fmla="*/ 4614530 w 8856921"/>
              <a:gd name="connsiteY1069" fmla="*/ 2573079 h 5199321"/>
              <a:gd name="connsiteX1070" fmla="*/ 4805916 w 8856921"/>
              <a:gd name="connsiteY1070" fmla="*/ 2551814 h 5199321"/>
              <a:gd name="connsiteX1071" fmla="*/ 5263116 w 8856921"/>
              <a:gd name="connsiteY1071" fmla="*/ 2328530 h 5199321"/>
              <a:gd name="connsiteX1072" fmla="*/ 5369442 w 8856921"/>
              <a:gd name="connsiteY1072" fmla="*/ 2211572 h 5199321"/>
              <a:gd name="connsiteX1073" fmla="*/ 5358809 w 8856921"/>
              <a:gd name="connsiteY1073" fmla="*/ 1977656 h 5199321"/>
              <a:gd name="connsiteX1074" fmla="*/ 5326911 w 8856921"/>
              <a:gd name="connsiteY1074" fmla="*/ 1903228 h 5199321"/>
              <a:gd name="connsiteX1075" fmla="*/ 5039832 w 8856921"/>
              <a:gd name="connsiteY1075" fmla="*/ 1626781 h 5199321"/>
              <a:gd name="connsiteX1076" fmla="*/ 4954772 w 8856921"/>
              <a:gd name="connsiteY1076" fmla="*/ 1616149 h 5199321"/>
              <a:gd name="connsiteX1077" fmla="*/ 4837814 w 8856921"/>
              <a:gd name="connsiteY1077" fmla="*/ 1637414 h 5199321"/>
              <a:gd name="connsiteX1078" fmla="*/ 4731488 w 8856921"/>
              <a:gd name="connsiteY1078" fmla="*/ 1765005 h 5199321"/>
              <a:gd name="connsiteX1079" fmla="*/ 4572000 w 8856921"/>
              <a:gd name="connsiteY1079" fmla="*/ 1956391 h 5199321"/>
              <a:gd name="connsiteX1080" fmla="*/ 4465674 w 8856921"/>
              <a:gd name="connsiteY1080" fmla="*/ 2094614 h 5199321"/>
              <a:gd name="connsiteX1081" fmla="*/ 4444409 w 8856921"/>
              <a:gd name="connsiteY1081" fmla="*/ 2328530 h 5199321"/>
              <a:gd name="connsiteX1082" fmla="*/ 4678325 w 8856921"/>
              <a:gd name="connsiteY1082" fmla="*/ 2541181 h 5199321"/>
              <a:gd name="connsiteX1083" fmla="*/ 4837814 w 8856921"/>
              <a:gd name="connsiteY1083" fmla="*/ 2604977 h 5199321"/>
              <a:gd name="connsiteX1084" fmla="*/ 4976037 w 8856921"/>
              <a:gd name="connsiteY1084" fmla="*/ 2626242 h 5199321"/>
              <a:gd name="connsiteX1085" fmla="*/ 5263116 w 8856921"/>
              <a:gd name="connsiteY1085" fmla="*/ 2573079 h 5199321"/>
              <a:gd name="connsiteX1086" fmla="*/ 5380074 w 8856921"/>
              <a:gd name="connsiteY1086" fmla="*/ 2498651 h 5199321"/>
              <a:gd name="connsiteX1087" fmla="*/ 5443870 w 8856921"/>
              <a:gd name="connsiteY1087" fmla="*/ 2402958 h 5199321"/>
              <a:gd name="connsiteX1088" fmla="*/ 5454502 w 8856921"/>
              <a:gd name="connsiteY1088" fmla="*/ 2275368 h 5199321"/>
              <a:gd name="connsiteX1089" fmla="*/ 5433237 w 8856921"/>
              <a:gd name="connsiteY1089" fmla="*/ 2126512 h 5199321"/>
              <a:gd name="connsiteX1090" fmla="*/ 5241851 w 8856921"/>
              <a:gd name="connsiteY1090" fmla="*/ 1935126 h 5199321"/>
              <a:gd name="connsiteX1091" fmla="*/ 5209953 w 8856921"/>
              <a:gd name="connsiteY1091" fmla="*/ 1924493 h 5199321"/>
              <a:gd name="connsiteX1092" fmla="*/ 5103628 w 8856921"/>
              <a:gd name="connsiteY1092" fmla="*/ 1956391 h 5199321"/>
              <a:gd name="connsiteX1093" fmla="*/ 5050465 w 8856921"/>
              <a:gd name="connsiteY1093" fmla="*/ 1977656 h 5199321"/>
              <a:gd name="connsiteX1094" fmla="*/ 4795284 w 8856921"/>
              <a:gd name="connsiteY1094" fmla="*/ 2307265 h 5199321"/>
              <a:gd name="connsiteX1095" fmla="*/ 4752753 w 8856921"/>
              <a:gd name="connsiteY1095" fmla="*/ 2424223 h 5199321"/>
              <a:gd name="connsiteX1096" fmla="*/ 4774018 w 8856921"/>
              <a:gd name="connsiteY1096" fmla="*/ 2700670 h 5199321"/>
              <a:gd name="connsiteX1097" fmla="*/ 5071730 w 8856921"/>
              <a:gd name="connsiteY1097" fmla="*/ 2998381 h 5199321"/>
              <a:gd name="connsiteX1098" fmla="*/ 5263116 w 8856921"/>
              <a:gd name="connsiteY1098" fmla="*/ 3051544 h 5199321"/>
              <a:gd name="connsiteX1099" fmla="*/ 5465135 w 8856921"/>
              <a:gd name="connsiteY1099" fmla="*/ 3062177 h 5199321"/>
              <a:gd name="connsiteX1100" fmla="*/ 5667153 w 8856921"/>
              <a:gd name="connsiteY1100" fmla="*/ 3019647 h 5199321"/>
              <a:gd name="connsiteX1101" fmla="*/ 5869172 w 8856921"/>
              <a:gd name="connsiteY1101" fmla="*/ 2870791 h 5199321"/>
              <a:gd name="connsiteX1102" fmla="*/ 5890437 w 8856921"/>
              <a:gd name="connsiteY1102" fmla="*/ 2828261 h 5199321"/>
              <a:gd name="connsiteX1103" fmla="*/ 5901070 w 8856921"/>
              <a:gd name="connsiteY1103" fmla="*/ 2753833 h 5199321"/>
              <a:gd name="connsiteX1104" fmla="*/ 5911702 w 8856921"/>
              <a:gd name="connsiteY1104" fmla="*/ 2721935 h 5199321"/>
              <a:gd name="connsiteX1105" fmla="*/ 5986130 w 8856921"/>
              <a:gd name="connsiteY1105" fmla="*/ 2796363 h 5199321"/>
              <a:gd name="connsiteX1106" fmla="*/ 6039293 w 8856921"/>
              <a:gd name="connsiteY1106" fmla="*/ 2838893 h 5199321"/>
              <a:gd name="connsiteX1107" fmla="*/ 6134986 w 8856921"/>
              <a:gd name="connsiteY1107" fmla="*/ 2977116 h 5199321"/>
              <a:gd name="connsiteX1108" fmla="*/ 6145618 w 8856921"/>
              <a:gd name="connsiteY1108" fmla="*/ 3051544 h 5199321"/>
              <a:gd name="connsiteX1109" fmla="*/ 6124353 w 8856921"/>
              <a:gd name="connsiteY1109" fmla="*/ 3168502 h 5199321"/>
              <a:gd name="connsiteX1110" fmla="*/ 6018028 w 8856921"/>
              <a:gd name="connsiteY1110" fmla="*/ 3423684 h 5199321"/>
              <a:gd name="connsiteX1111" fmla="*/ 5890437 w 8856921"/>
              <a:gd name="connsiteY1111" fmla="*/ 3540642 h 5199321"/>
              <a:gd name="connsiteX1112" fmla="*/ 5826642 w 8856921"/>
              <a:gd name="connsiteY1112" fmla="*/ 3551274 h 5199321"/>
              <a:gd name="connsiteX1113" fmla="*/ 5603358 w 8856921"/>
              <a:gd name="connsiteY1113" fmla="*/ 3519377 h 5199321"/>
              <a:gd name="connsiteX1114" fmla="*/ 5146158 w 8856921"/>
              <a:gd name="connsiteY1114" fmla="*/ 3370521 h 5199321"/>
              <a:gd name="connsiteX1115" fmla="*/ 5061098 w 8856921"/>
              <a:gd name="connsiteY1115" fmla="*/ 3317358 h 5199321"/>
              <a:gd name="connsiteX1116" fmla="*/ 5050465 w 8856921"/>
              <a:gd name="connsiteY1116" fmla="*/ 3253563 h 5199321"/>
              <a:gd name="connsiteX1117" fmla="*/ 5071730 w 8856921"/>
              <a:gd name="connsiteY1117" fmla="*/ 3189768 h 5199321"/>
              <a:gd name="connsiteX1118" fmla="*/ 5252484 w 8856921"/>
              <a:gd name="connsiteY1118" fmla="*/ 3147237 h 5199321"/>
              <a:gd name="connsiteX1119" fmla="*/ 5826642 w 8856921"/>
              <a:gd name="connsiteY1119" fmla="*/ 3179135 h 5199321"/>
              <a:gd name="connsiteX1120" fmla="*/ 5996763 w 8856921"/>
              <a:gd name="connsiteY1120" fmla="*/ 3232298 h 5199321"/>
              <a:gd name="connsiteX1121" fmla="*/ 6198781 w 8856921"/>
              <a:gd name="connsiteY1121" fmla="*/ 3359888 h 5199321"/>
              <a:gd name="connsiteX1122" fmla="*/ 6251944 w 8856921"/>
              <a:gd name="connsiteY1122" fmla="*/ 3476847 h 5199321"/>
              <a:gd name="connsiteX1123" fmla="*/ 6241311 w 8856921"/>
              <a:gd name="connsiteY1123" fmla="*/ 3604437 h 5199321"/>
              <a:gd name="connsiteX1124" fmla="*/ 6198781 w 8856921"/>
              <a:gd name="connsiteY1124" fmla="*/ 3678865 h 5199321"/>
              <a:gd name="connsiteX1125" fmla="*/ 6028660 w 8856921"/>
              <a:gd name="connsiteY1125" fmla="*/ 3806456 h 5199321"/>
              <a:gd name="connsiteX1126" fmla="*/ 5901070 w 8856921"/>
              <a:gd name="connsiteY1126" fmla="*/ 3848986 h 5199321"/>
              <a:gd name="connsiteX1127" fmla="*/ 5720316 w 8856921"/>
              <a:gd name="connsiteY1127" fmla="*/ 3859619 h 5199321"/>
              <a:gd name="connsiteX1128" fmla="*/ 5550195 w 8856921"/>
              <a:gd name="connsiteY1128" fmla="*/ 3838354 h 5199321"/>
              <a:gd name="connsiteX1129" fmla="*/ 5454502 w 8856921"/>
              <a:gd name="connsiteY1129" fmla="*/ 3817088 h 5199321"/>
              <a:gd name="connsiteX1130" fmla="*/ 5380074 w 8856921"/>
              <a:gd name="connsiteY1130" fmla="*/ 3795823 h 5199321"/>
              <a:gd name="connsiteX1131" fmla="*/ 5337544 w 8856921"/>
              <a:gd name="connsiteY1131" fmla="*/ 3785191 h 5199321"/>
              <a:gd name="connsiteX1132" fmla="*/ 5380074 w 8856921"/>
              <a:gd name="connsiteY1132" fmla="*/ 3753293 h 5199321"/>
              <a:gd name="connsiteX1133" fmla="*/ 6124353 w 8856921"/>
              <a:gd name="connsiteY1133" fmla="*/ 3806456 h 5199321"/>
              <a:gd name="connsiteX1134" fmla="*/ 6326372 w 8856921"/>
              <a:gd name="connsiteY1134" fmla="*/ 3880884 h 5199321"/>
              <a:gd name="connsiteX1135" fmla="*/ 6475228 w 8856921"/>
              <a:gd name="connsiteY1135" fmla="*/ 3976577 h 5199321"/>
              <a:gd name="connsiteX1136" fmla="*/ 6539023 w 8856921"/>
              <a:gd name="connsiteY1136" fmla="*/ 4051005 h 5199321"/>
              <a:gd name="connsiteX1137" fmla="*/ 6528391 w 8856921"/>
              <a:gd name="connsiteY1137" fmla="*/ 4221126 h 5199321"/>
              <a:gd name="connsiteX1138" fmla="*/ 6475228 w 8856921"/>
              <a:gd name="connsiteY1138" fmla="*/ 4306186 h 5199321"/>
              <a:gd name="connsiteX1139" fmla="*/ 6262577 w 8856921"/>
              <a:gd name="connsiteY1139" fmla="*/ 4540102 h 5199321"/>
              <a:gd name="connsiteX1140" fmla="*/ 6134986 w 8856921"/>
              <a:gd name="connsiteY1140" fmla="*/ 4657061 h 5199321"/>
              <a:gd name="connsiteX1141" fmla="*/ 5954232 w 8856921"/>
              <a:gd name="connsiteY1141" fmla="*/ 4752754 h 5199321"/>
              <a:gd name="connsiteX1142" fmla="*/ 5890437 w 8856921"/>
              <a:gd name="connsiteY1142" fmla="*/ 4763386 h 5199321"/>
              <a:gd name="connsiteX1143" fmla="*/ 5784111 w 8856921"/>
              <a:gd name="connsiteY1143" fmla="*/ 4752754 h 5199321"/>
              <a:gd name="connsiteX1144" fmla="*/ 5624623 w 8856921"/>
              <a:gd name="connsiteY1144" fmla="*/ 4614530 h 5199321"/>
              <a:gd name="connsiteX1145" fmla="*/ 5656521 w 8856921"/>
              <a:gd name="connsiteY1145" fmla="*/ 4593265 h 5199321"/>
              <a:gd name="connsiteX1146" fmla="*/ 5699051 w 8856921"/>
              <a:gd name="connsiteY1146" fmla="*/ 4678326 h 5199321"/>
              <a:gd name="connsiteX1147" fmla="*/ 5677786 w 8856921"/>
              <a:gd name="connsiteY1147" fmla="*/ 4720856 h 5199321"/>
              <a:gd name="connsiteX1148" fmla="*/ 5635256 w 8856921"/>
              <a:gd name="connsiteY1148" fmla="*/ 4752754 h 5199321"/>
              <a:gd name="connsiteX1149" fmla="*/ 5443870 w 8856921"/>
              <a:gd name="connsiteY1149" fmla="*/ 4784651 h 5199321"/>
              <a:gd name="connsiteX1150" fmla="*/ 4944139 w 8856921"/>
              <a:gd name="connsiteY1150" fmla="*/ 4731488 h 5199321"/>
              <a:gd name="connsiteX1151" fmla="*/ 4720856 w 8856921"/>
              <a:gd name="connsiteY1151" fmla="*/ 4614530 h 5199321"/>
              <a:gd name="connsiteX1152" fmla="*/ 4486939 w 8856921"/>
              <a:gd name="connsiteY1152" fmla="*/ 4508205 h 5199321"/>
              <a:gd name="connsiteX1153" fmla="*/ 4167963 w 8856921"/>
              <a:gd name="connsiteY1153" fmla="*/ 4263656 h 5199321"/>
              <a:gd name="connsiteX1154" fmla="*/ 4051004 w 8856921"/>
              <a:gd name="connsiteY1154" fmla="*/ 4029740 h 5199321"/>
              <a:gd name="connsiteX1155" fmla="*/ 4051004 w 8856921"/>
              <a:gd name="connsiteY1155" fmla="*/ 3615070 h 5199321"/>
              <a:gd name="connsiteX1156" fmla="*/ 4157330 w 8856921"/>
              <a:gd name="connsiteY1156" fmla="*/ 3476847 h 5199321"/>
              <a:gd name="connsiteX1157" fmla="*/ 4231758 w 8856921"/>
              <a:gd name="connsiteY1157" fmla="*/ 3466214 h 5199321"/>
              <a:gd name="connsiteX1158" fmla="*/ 4178595 w 8856921"/>
              <a:gd name="connsiteY1158" fmla="*/ 3689498 h 5199321"/>
              <a:gd name="connsiteX1159" fmla="*/ 3912781 w 8856921"/>
              <a:gd name="connsiteY1159" fmla="*/ 3912781 h 5199321"/>
              <a:gd name="connsiteX1160" fmla="*/ 3349256 w 8856921"/>
              <a:gd name="connsiteY1160" fmla="*/ 4189228 h 5199321"/>
              <a:gd name="connsiteX1161" fmla="*/ 2998381 w 8856921"/>
              <a:gd name="connsiteY1161" fmla="*/ 4274288 h 5199321"/>
              <a:gd name="connsiteX1162" fmla="*/ 2583711 w 8856921"/>
              <a:gd name="connsiteY1162" fmla="*/ 4306186 h 5199321"/>
              <a:gd name="connsiteX1163" fmla="*/ 2147777 w 8856921"/>
              <a:gd name="connsiteY1163" fmla="*/ 4284921 h 5199321"/>
              <a:gd name="connsiteX1164" fmla="*/ 2020186 w 8856921"/>
              <a:gd name="connsiteY1164" fmla="*/ 4242391 h 5199321"/>
              <a:gd name="connsiteX1165" fmla="*/ 1807535 w 8856921"/>
              <a:gd name="connsiteY1165" fmla="*/ 4146698 h 5199321"/>
              <a:gd name="connsiteX1166" fmla="*/ 1477925 w 8856921"/>
              <a:gd name="connsiteY1166" fmla="*/ 3827721 h 5199321"/>
              <a:gd name="connsiteX1167" fmla="*/ 1318437 w 8856921"/>
              <a:gd name="connsiteY1167" fmla="*/ 3625702 h 5199321"/>
              <a:gd name="connsiteX1168" fmla="*/ 1254642 w 8856921"/>
              <a:gd name="connsiteY1168" fmla="*/ 3413051 h 5199321"/>
              <a:gd name="connsiteX1169" fmla="*/ 1265274 w 8856921"/>
              <a:gd name="connsiteY1169" fmla="*/ 3242930 h 5199321"/>
              <a:gd name="connsiteX1170" fmla="*/ 1275907 w 8856921"/>
              <a:gd name="connsiteY1170" fmla="*/ 3179135 h 5199321"/>
              <a:gd name="connsiteX1171" fmla="*/ 1360967 w 8856921"/>
              <a:gd name="connsiteY1171" fmla="*/ 3009014 h 5199321"/>
              <a:gd name="connsiteX1172" fmla="*/ 1435395 w 8856921"/>
              <a:gd name="connsiteY1172" fmla="*/ 2934586 h 5199321"/>
              <a:gd name="connsiteX1173" fmla="*/ 1658679 w 8856921"/>
              <a:gd name="connsiteY1173" fmla="*/ 2785730 h 5199321"/>
              <a:gd name="connsiteX1174" fmla="*/ 2041451 w 8856921"/>
              <a:gd name="connsiteY1174" fmla="*/ 2860158 h 5199321"/>
              <a:gd name="connsiteX1175" fmla="*/ 2105246 w 8856921"/>
              <a:gd name="connsiteY1175" fmla="*/ 2934586 h 5199321"/>
              <a:gd name="connsiteX1176" fmla="*/ 2094614 w 8856921"/>
              <a:gd name="connsiteY1176" fmla="*/ 3094074 h 5199321"/>
              <a:gd name="connsiteX1177" fmla="*/ 2020186 w 8856921"/>
              <a:gd name="connsiteY1177" fmla="*/ 3104707 h 5199321"/>
              <a:gd name="connsiteX1178" fmla="*/ 1594884 w 8856921"/>
              <a:gd name="connsiteY1178" fmla="*/ 2966484 h 5199321"/>
              <a:gd name="connsiteX1179" fmla="*/ 467832 w 8856921"/>
              <a:gd name="connsiteY1179" fmla="*/ 2254102 h 5199321"/>
              <a:gd name="connsiteX1180" fmla="*/ 31898 w 8856921"/>
              <a:gd name="connsiteY1180" fmla="*/ 1796902 h 5199321"/>
              <a:gd name="connsiteX1181" fmla="*/ 0 w 8856921"/>
              <a:gd name="connsiteY1181" fmla="*/ 1711842 h 5199321"/>
              <a:gd name="connsiteX1182" fmla="*/ 21265 w 8856921"/>
              <a:gd name="connsiteY1182" fmla="*/ 1594884 h 5199321"/>
              <a:gd name="connsiteX1183" fmla="*/ 127591 w 8856921"/>
              <a:gd name="connsiteY1183" fmla="*/ 1435395 h 5199321"/>
              <a:gd name="connsiteX1184" fmla="*/ 180753 w 8856921"/>
              <a:gd name="connsiteY1184" fmla="*/ 1350335 h 5199321"/>
              <a:gd name="connsiteX1185" fmla="*/ 467832 w 8856921"/>
              <a:gd name="connsiteY1185" fmla="*/ 1095154 h 5199321"/>
              <a:gd name="connsiteX1186" fmla="*/ 552893 w 8856921"/>
              <a:gd name="connsiteY1186" fmla="*/ 1063256 h 5199321"/>
              <a:gd name="connsiteX1187" fmla="*/ 627321 w 8856921"/>
              <a:gd name="connsiteY1187" fmla="*/ 1073888 h 5199321"/>
              <a:gd name="connsiteX1188" fmla="*/ 850604 w 8856921"/>
              <a:gd name="connsiteY1188" fmla="*/ 1222744 h 5199321"/>
              <a:gd name="connsiteX1189" fmla="*/ 956930 w 8856921"/>
              <a:gd name="connsiteY1189" fmla="*/ 1307805 h 5199321"/>
              <a:gd name="connsiteX1190" fmla="*/ 1020725 w 8856921"/>
              <a:gd name="connsiteY1190" fmla="*/ 1371600 h 5199321"/>
              <a:gd name="connsiteX1191" fmla="*/ 1041991 w 8856921"/>
              <a:gd name="connsiteY1191" fmla="*/ 1403498 h 5199321"/>
              <a:gd name="connsiteX1192" fmla="*/ 978195 w 8856921"/>
              <a:gd name="connsiteY1192" fmla="*/ 1360968 h 5199321"/>
              <a:gd name="connsiteX1193" fmla="*/ 956930 w 8856921"/>
              <a:gd name="connsiteY1193" fmla="*/ 1318437 h 5199321"/>
              <a:gd name="connsiteX1194" fmla="*/ 946298 w 8856921"/>
              <a:gd name="connsiteY1194" fmla="*/ 1286540 h 5199321"/>
              <a:gd name="connsiteX1195" fmla="*/ 988828 w 8856921"/>
              <a:gd name="connsiteY1195" fmla="*/ 1254642 h 5199321"/>
              <a:gd name="connsiteX1196" fmla="*/ 1020725 w 8856921"/>
              <a:gd name="connsiteY1196" fmla="*/ 1212112 h 5199321"/>
              <a:gd name="connsiteX1197" fmla="*/ 1169581 w 8856921"/>
              <a:gd name="connsiteY1197" fmla="*/ 1105786 h 5199321"/>
              <a:gd name="connsiteX1198" fmla="*/ 1275907 w 8856921"/>
              <a:gd name="connsiteY1198" fmla="*/ 1052623 h 5199321"/>
              <a:gd name="connsiteX1199" fmla="*/ 1360967 w 8856921"/>
              <a:gd name="connsiteY1199" fmla="*/ 1095154 h 5199321"/>
              <a:gd name="connsiteX1200" fmla="*/ 1382232 w 8856921"/>
              <a:gd name="connsiteY1200" fmla="*/ 1180214 h 5199321"/>
              <a:gd name="connsiteX1201" fmla="*/ 1371600 w 8856921"/>
              <a:gd name="connsiteY1201" fmla="*/ 1212112 h 5199321"/>
              <a:gd name="connsiteX1202" fmla="*/ 1222744 w 8856921"/>
              <a:gd name="connsiteY1202" fmla="*/ 1212112 h 5199321"/>
              <a:gd name="connsiteX1203" fmla="*/ 1041991 w 8856921"/>
              <a:gd name="connsiteY1203" fmla="*/ 1105786 h 5199321"/>
              <a:gd name="connsiteX1204" fmla="*/ 956930 w 8856921"/>
              <a:gd name="connsiteY1204" fmla="*/ 935665 h 5199321"/>
              <a:gd name="connsiteX1205" fmla="*/ 999460 w 8856921"/>
              <a:gd name="connsiteY1205" fmla="*/ 818707 h 5199321"/>
              <a:gd name="connsiteX1206" fmla="*/ 1073888 w 8856921"/>
              <a:gd name="connsiteY1206" fmla="*/ 754912 h 5199321"/>
              <a:gd name="connsiteX1207" fmla="*/ 1371600 w 8856921"/>
              <a:gd name="connsiteY1207" fmla="*/ 595423 h 5199321"/>
              <a:gd name="connsiteX1208" fmla="*/ 1531088 w 8856921"/>
              <a:gd name="connsiteY1208" fmla="*/ 574158 h 5199321"/>
              <a:gd name="connsiteX1209" fmla="*/ 1669311 w 8856921"/>
              <a:gd name="connsiteY1209" fmla="*/ 584791 h 5199321"/>
              <a:gd name="connsiteX1210" fmla="*/ 1892595 w 8856921"/>
              <a:gd name="connsiteY1210" fmla="*/ 850605 h 5199321"/>
              <a:gd name="connsiteX1211" fmla="*/ 1913860 w 8856921"/>
              <a:gd name="connsiteY1211" fmla="*/ 914400 h 5199321"/>
              <a:gd name="connsiteX1212" fmla="*/ 1892595 w 8856921"/>
              <a:gd name="connsiteY1212" fmla="*/ 967563 h 5199321"/>
              <a:gd name="connsiteX1213" fmla="*/ 1818167 w 8856921"/>
              <a:gd name="connsiteY1213" fmla="*/ 988828 h 5199321"/>
              <a:gd name="connsiteX1214" fmla="*/ 1552353 w 8856921"/>
              <a:gd name="connsiteY1214" fmla="*/ 999461 h 5199321"/>
              <a:gd name="connsiteX1215" fmla="*/ 1403498 w 8856921"/>
              <a:gd name="connsiteY1215" fmla="*/ 956930 h 5199321"/>
              <a:gd name="connsiteX1216" fmla="*/ 1190846 w 8856921"/>
              <a:gd name="connsiteY1216" fmla="*/ 765544 h 5199321"/>
              <a:gd name="connsiteX1217" fmla="*/ 1158949 w 8856921"/>
              <a:gd name="connsiteY1217" fmla="*/ 680484 h 5199321"/>
              <a:gd name="connsiteX1218" fmla="*/ 1244009 w 8856921"/>
              <a:gd name="connsiteY1218" fmla="*/ 595423 h 5199321"/>
              <a:gd name="connsiteX1219" fmla="*/ 1616149 w 8856921"/>
              <a:gd name="connsiteY1219" fmla="*/ 489098 h 5199321"/>
              <a:gd name="connsiteX1220" fmla="*/ 1839432 w 8856921"/>
              <a:gd name="connsiteY1220" fmla="*/ 520995 h 5199321"/>
              <a:gd name="connsiteX1221" fmla="*/ 2126511 w 8856921"/>
              <a:gd name="connsiteY1221" fmla="*/ 659219 h 5199321"/>
              <a:gd name="connsiteX1222" fmla="*/ 2339163 w 8856921"/>
              <a:gd name="connsiteY1222" fmla="*/ 946298 h 5199321"/>
              <a:gd name="connsiteX1223" fmla="*/ 2349795 w 8856921"/>
              <a:gd name="connsiteY1223" fmla="*/ 999461 h 5199321"/>
              <a:gd name="connsiteX1224" fmla="*/ 2190307 w 8856921"/>
              <a:gd name="connsiteY1224" fmla="*/ 1041991 h 5199321"/>
              <a:gd name="connsiteX1225" fmla="*/ 1839432 w 8856921"/>
              <a:gd name="connsiteY1225" fmla="*/ 967563 h 5199321"/>
              <a:gd name="connsiteX1226" fmla="*/ 1679944 w 8856921"/>
              <a:gd name="connsiteY1226" fmla="*/ 893135 h 5199321"/>
              <a:gd name="connsiteX1227" fmla="*/ 1520456 w 8856921"/>
              <a:gd name="connsiteY1227" fmla="*/ 691116 h 5199321"/>
              <a:gd name="connsiteX1228" fmla="*/ 1626781 w 8856921"/>
              <a:gd name="connsiteY1228" fmla="*/ 542261 h 5199321"/>
              <a:gd name="connsiteX1229" fmla="*/ 2073349 w 8856921"/>
              <a:gd name="connsiteY1229" fmla="*/ 499730 h 5199321"/>
              <a:gd name="connsiteX1230" fmla="*/ 2488018 w 8856921"/>
              <a:gd name="connsiteY1230" fmla="*/ 637954 h 5199321"/>
              <a:gd name="connsiteX1231" fmla="*/ 2594344 w 8856921"/>
              <a:gd name="connsiteY1231" fmla="*/ 839972 h 5199321"/>
              <a:gd name="connsiteX1232" fmla="*/ 2551814 w 8856921"/>
              <a:gd name="connsiteY1232" fmla="*/ 1073888 h 5199321"/>
              <a:gd name="connsiteX1233" fmla="*/ 2488018 w 8856921"/>
              <a:gd name="connsiteY1233" fmla="*/ 1137684 h 5199321"/>
              <a:gd name="connsiteX1234" fmla="*/ 2275367 w 8856921"/>
              <a:gd name="connsiteY1234" fmla="*/ 1190847 h 5199321"/>
              <a:gd name="connsiteX1235" fmla="*/ 1892595 w 8856921"/>
              <a:gd name="connsiteY1235" fmla="*/ 1137684 h 5199321"/>
              <a:gd name="connsiteX1236" fmla="*/ 1860698 w 8856921"/>
              <a:gd name="connsiteY1236" fmla="*/ 1116419 h 5199321"/>
              <a:gd name="connsiteX1237" fmla="*/ 1967023 w 8856921"/>
              <a:gd name="connsiteY1237" fmla="*/ 1095154 h 5199321"/>
              <a:gd name="connsiteX1238" fmla="*/ 2371060 w 8856921"/>
              <a:gd name="connsiteY1238" fmla="*/ 1180214 h 5199321"/>
              <a:gd name="connsiteX1239" fmla="*/ 2583711 w 8856921"/>
              <a:gd name="connsiteY1239" fmla="*/ 1350335 h 5199321"/>
              <a:gd name="connsiteX1240" fmla="*/ 2658139 w 8856921"/>
              <a:gd name="connsiteY1240" fmla="*/ 1477926 h 5199321"/>
              <a:gd name="connsiteX1241" fmla="*/ 2647507 w 8856921"/>
              <a:gd name="connsiteY1241" fmla="*/ 1658679 h 5199321"/>
              <a:gd name="connsiteX1242" fmla="*/ 2594344 w 8856921"/>
              <a:gd name="connsiteY1242" fmla="*/ 1711842 h 5199321"/>
              <a:gd name="connsiteX1243" fmla="*/ 2360428 w 8856921"/>
              <a:gd name="connsiteY1243" fmla="*/ 1775637 h 5199321"/>
              <a:gd name="connsiteX1244" fmla="*/ 2200939 w 8856921"/>
              <a:gd name="connsiteY1244" fmla="*/ 1786270 h 5199321"/>
              <a:gd name="connsiteX1245" fmla="*/ 1988288 w 8856921"/>
              <a:gd name="connsiteY1245" fmla="*/ 1796902 h 5199321"/>
              <a:gd name="connsiteX1246" fmla="*/ 1935125 w 8856921"/>
              <a:gd name="connsiteY1246" fmla="*/ 1786270 h 5199321"/>
              <a:gd name="connsiteX1247" fmla="*/ 2020186 w 8856921"/>
              <a:gd name="connsiteY1247" fmla="*/ 1775637 h 5199321"/>
              <a:gd name="connsiteX1248" fmla="*/ 2190307 w 8856921"/>
              <a:gd name="connsiteY1248" fmla="*/ 1786270 h 5199321"/>
              <a:gd name="connsiteX1249" fmla="*/ 2530549 w 8856921"/>
              <a:gd name="connsiteY1249" fmla="*/ 1913861 h 5199321"/>
              <a:gd name="connsiteX1250" fmla="*/ 2562446 w 8856921"/>
              <a:gd name="connsiteY1250" fmla="*/ 1956391 h 5199321"/>
              <a:gd name="connsiteX1251" fmla="*/ 2530549 w 8856921"/>
              <a:gd name="connsiteY1251" fmla="*/ 2073349 h 5199321"/>
              <a:gd name="connsiteX1252" fmla="*/ 2466753 w 8856921"/>
              <a:gd name="connsiteY1252" fmla="*/ 2115879 h 5199321"/>
              <a:gd name="connsiteX1253" fmla="*/ 2232837 w 8856921"/>
              <a:gd name="connsiteY1253" fmla="*/ 2158409 h 5199321"/>
              <a:gd name="connsiteX1254" fmla="*/ 2147777 w 8856921"/>
              <a:gd name="connsiteY1254" fmla="*/ 2137144 h 5199321"/>
              <a:gd name="connsiteX1255" fmla="*/ 2126511 w 8856921"/>
              <a:gd name="connsiteY1255" fmla="*/ 2083981 h 5199321"/>
              <a:gd name="connsiteX1256" fmla="*/ 2179674 w 8856921"/>
              <a:gd name="connsiteY1256" fmla="*/ 2052084 h 5199321"/>
              <a:gd name="connsiteX1257" fmla="*/ 2222204 w 8856921"/>
              <a:gd name="connsiteY1257" fmla="*/ 2020186 h 5199321"/>
              <a:gd name="connsiteX1258" fmla="*/ 2317898 w 8856921"/>
              <a:gd name="connsiteY1258" fmla="*/ 2041451 h 5199321"/>
              <a:gd name="connsiteX1259" fmla="*/ 2243470 w 8856921"/>
              <a:gd name="connsiteY1259" fmla="*/ 2137144 h 5199321"/>
              <a:gd name="connsiteX1260" fmla="*/ 2105246 w 8856921"/>
              <a:gd name="connsiteY1260" fmla="*/ 2158409 h 5199321"/>
              <a:gd name="connsiteX1261" fmla="*/ 1892595 w 8856921"/>
              <a:gd name="connsiteY1261" fmla="*/ 2147777 h 5199321"/>
              <a:gd name="connsiteX1262" fmla="*/ 1605516 w 8856921"/>
              <a:gd name="connsiteY1262" fmla="*/ 1998921 h 5199321"/>
              <a:gd name="connsiteX1263" fmla="*/ 1382232 w 8856921"/>
              <a:gd name="connsiteY1263" fmla="*/ 1818168 h 5199321"/>
              <a:gd name="connsiteX1264" fmla="*/ 1318437 w 8856921"/>
              <a:gd name="connsiteY1264" fmla="*/ 1711842 h 5199321"/>
              <a:gd name="connsiteX1265" fmla="*/ 1297172 w 8856921"/>
              <a:gd name="connsiteY1265" fmla="*/ 1573619 h 5199321"/>
              <a:gd name="connsiteX1266" fmla="*/ 1318437 w 8856921"/>
              <a:gd name="connsiteY1266" fmla="*/ 1307805 h 5199321"/>
              <a:gd name="connsiteX1267" fmla="*/ 1360967 w 8856921"/>
              <a:gd name="connsiteY1267" fmla="*/ 1212112 h 5199321"/>
              <a:gd name="connsiteX1268" fmla="*/ 1392865 w 8856921"/>
              <a:gd name="connsiteY1268" fmla="*/ 1148316 h 5199321"/>
              <a:gd name="connsiteX1269" fmla="*/ 1424763 w 8856921"/>
              <a:gd name="connsiteY1269" fmla="*/ 1073888 h 5199321"/>
              <a:gd name="connsiteX1270" fmla="*/ 1488558 w 8856921"/>
              <a:gd name="connsiteY1270" fmla="*/ 988828 h 5199321"/>
              <a:gd name="connsiteX1271" fmla="*/ 1584251 w 8856921"/>
              <a:gd name="connsiteY1271" fmla="*/ 956930 h 5199321"/>
              <a:gd name="connsiteX1272" fmla="*/ 1616149 w 8856921"/>
              <a:gd name="connsiteY1272" fmla="*/ 946298 h 5199321"/>
              <a:gd name="connsiteX1273" fmla="*/ 1637414 w 8856921"/>
              <a:gd name="connsiteY1273" fmla="*/ 893135 h 5199321"/>
              <a:gd name="connsiteX1274" fmla="*/ 1584251 w 8856921"/>
              <a:gd name="connsiteY1274" fmla="*/ 680484 h 5199321"/>
              <a:gd name="connsiteX1275" fmla="*/ 1509823 w 8856921"/>
              <a:gd name="connsiteY1275" fmla="*/ 627321 h 5199321"/>
              <a:gd name="connsiteX1276" fmla="*/ 1286539 w 8856921"/>
              <a:gd name="connsiteY1276" fmla="*/ 489098 h 5199321"/>
              <a:gd name="connsiteX1277" fmla="*/ 1190846 w 8856921"/>
              <a:gd name="connsiteY1277" fmla="*/ 435935 h 5199321"/>
              <a:gd name="connsiteX1278" fmla="*/ 1052623 w 8856921"/>
              <a:gd name="connsiteY1278" fmla="*/ 393405 h 5199321"/>
              <a:gd name="connsiteX1279" fmla="*/ 956930 w 8856921"/>
              <a:gd name="connsiteY1279" fmla="*/ 404037 h 5199321"/>
              <a:gd name="connsiteX1280" fmla="*/ 925032 w 8856921"/>
              <a:gd name="connsiteY1280" fmla="*/ 414670 h 5199321"/>
              <a:gd name="connsiteX1281" fmla="*/ 850604 w 8856921"/>
              <a:gd name="connsiteY1281" fmla="*/ 404037 h 5199321"/>
              <a:gd name="connsiteX1282" fmla="*/ 776177 w 8856921"/>
              <a:gd name="connsiteY1282" fmla="*/ 372140 h 5199321"/>
              <a:gd name="connsiteX1283" fmla="*/ 733646 w 8856921"/>
              <a:gd name="connsiteY1283" fmla="*/ 361507 h 5199321"/>
              <a:gd name="connsiteX1284" fmla="*/ 669851 w 8856921"/>
              <a:gd name="connsiteY1284" fmla="*/ 265814 h 5199321"/>
              <a:gd name="connsiteX1285" fmla="*/ 659218 w 8856921"/>
              <a:gd name="connsiteY1285" fmla="*/ 223284 h 5199321"/>
              <a:gd name="connsiteX1286" fmla="*/ 648586 w 8856921"/>
              <a:gd name="connsiteY1286" fmla="*/ 159488 h 5199321"/>
              <a:gd name="connsiteX1287" fmla="*/ 616688 w 8856921"/>
              <a:gd name="connsiteY1287" fmla="*/ 127591 h 5199321"/>
              <a:gd name="connsiteX1288" fmla="*/ 574158 w 8856921"/>
              <a:gd name="connsiteY1288" fmla="*/ 95693 h 5199321"/>
              <a:gd name="connsiteX1289" fmla="*/ 435935 w 8856921"/>
              <a:gd name="connsiteY1289" fmla="*/ 85061 h 51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Lst>
            <a:rect l="l" t="t" r="r" b="b"/>
            <a:pathLst>
              <a:path w="8856921" h="5199321">
                <a:moveTo>
                  <a:pt x="499730" y="10633"/>
                </a:moveTo>
                <a:cubicBezTo>
                  <a:pt x="481155" y="66358"/>
                  <a:pt x="456373" y="132548"/>
                  <a:pt x="446567" y="191386"/>
                </a:cubicBezTo>
                <a:cubicBezTo>
                  <a:pt x="415234" y="379390"/>
                  <a:pt x="455026" y="144862"/>
                  <a:pt x="425302" y="308344"/>
                </a:cubicBezTo>
                <a:cubicBezTo>
                  <a:pt x="421446" y="329555"/>
                  <a:pt x="418214" y="350875"/>
                  <a:pt x="414670" y="372140"/>
                </a:cubicBezTo>
                <a:cubicBezTo>
                  <a:pt x="418214" y="453656"/>
                  <a:pt x="419275" y="535318"/>
                  <a:pt x="425302" y="616688"/>
                </a:cubicBezTo>
                <a:cubicBezTo>
                  <a:pt x="426382" y="631261"/>
                  <a:pt x="433069" y="644889"/>
                  <a:pt x="435935" y="659219"/>
                </a:cubicBezTo>
                <a:cubicBezTo>
                  <a:pt x="439235" y="675717"/>
                  <a:pt x="447937" y="743930"/>
                  <a:pt x="457200" y="765544"/>
                </a:cubicBezTo>
                <a:cubicBezTo>
                  <a:pt x="462234" y="777290"/>
                  <a:pt x="471037" y="787043"/>
                  <a:pt x="478465" y="797442"/>
                </a:cubicBezTo>
                <a:cubicBezTo>
                  <a:pt x="514432" y="847796"/>
                  <a:pt x="498213" y="831872"/>
                  <a:pt x="542260" y="861237"/>
                </a:cubicBezTo>
                <a:cubicBezTo>
                  <a:pt x="558052" y="884925"/>
                  <a:pt x="563144" y="897083"/>
                  <a:pt x="584791" y="914400"/>
                </a:cubicBezTo>
                <a:cubicBezTo>
                  <a:pt x="668916" y="981700"/>
                  <a:pt x="554484" y="877790"/>
                  <a:pt x="659218" y="967563"/>
                </a:cubicBezTo>
                <a:cubicBezTo>
                  <a:pt x="670635" y="977349"/>
                  <a:pt x="679564" y="989835"/>
                  <a:pt x="691116" y="999461"/>
                </a:cubicBezTo>
                <a:cubicBezTo>
                  <a:pt x="706977" y="1012678"/>
                  <a:pt x="765800" y="1045705"/>
                  <a:pt x="776177" y="1052623"/>
                </a:cubicBezTo>
                <a:cubicBezTo>
                  <a:pt x="790922" y="1062453"/>
                  <a:pt x="804104" y="1074482"/>
                  <a:pt x="818707" y="1084521"/>
                </a:cubicBezTo>
                <a:cubicBezTo>
                  <a:pt x="860828" y="1113479"/>
                  <a:pt x="906384" y="1137649"/>
                  <a:pt x="946298" y="1169581"/>
                </a:cubicBezTo>
                <a:cubicBezTo>
                  <a:pt x="964019" y="1183758"/>
                  <a:pt x="980869" y="1199098"/>
                  <a:pt x="999460" y="1212112"/>
                </a:cubicBezTo>
                <a:cubicBezTo>
                  <a:pt x="1016390" y="1223963"/>
                  <a:pt x="1037070" y="1230400"/>
                  <a:pt x="1052623" y="1244009"/>
                </a:cubicBezTo>
                <a:cubicBezTo>
                  <a:pt x="1094116" y="1280316"/>
                  <a:pt x="1130595" y="1321982"/>
                  <a:pt x="1169581" y="1360968"/>
                </a:cubicBezTo>
                <a:cubicBezTo>
                  <a:pt x="1187302" y="1378689"/>
                  <a:pt x="1208843" y="1393278"/>
                  <a:pt x="1222744" y="1414130"/>
                </a:cubicBezTo>
                <a:cubicBezTo>
                  <a:pt x="1236921" y="1435395"/>
                  <a:pt x="1249939" y="1457480"/>
                  <a:pt x="1265274" y="1477926"/>
                </a:cubicBezTo>
                <a:cubicBezTo>
                  <a:pt x="1281883" y="1500071"/>
                  <a:pt x="1302681" y="1518962"/>
                  <a:pt x="1318437" y="1541721"/>
                </a:cubicBezTo>
                <a:cubicBezTo>
                  <a:pt x="1334702" y="1565214"/>
                  <a:pt x="1345991" y="1591814"/>
                  <a:pt x="1360967" y="1616149"/>
                </a:cubicBezTo>
                <a:cubicBezTo>
                  <a:pt x="1402124" y="1683029"/>
                  <a:pt x="1443699" y="1724955"/>
                  <a:pt x="1467293" y="1807535"/>
                </a:cubicBezTo>
                <a:cubicBezTo>
                  <a:pt x="1522778" y="2001734"/>
                  <a:pt x="1450353" y="1760103"/>
                  <a:pt x="1520456" y="1956391"/>
                </a:cubicBezTo>
                <a:cubicBezTo>
                  <a:pt x="1529134" y="1980690"/>
                  <a:pt x="1534133" y="2006158"/>
                  <a:pt x="1541721" y="2030819"/>
                </a:cubicBezTo>
                <a:cubicBezTo>
                  <a:pt x="1548313" y="2052243"/>
                  <a:pt x="1555898" y="2073349"/>
                  <a:pt x="1562986" y="2094614"/>
                </a:cubicBezTo>
                <a:cubicBezTo>
                  <a:pt x="1574948" y="2214236"/>
                  <a:pt x="1580071" y="2200395"/>
                  <a:pt x="1562986" y="2328530"/>
                </a:cubicBezTo>
                <a:cubicBezTo>
                  <a:pt x="1561505" y="2339640"/>
                  <a:pt x="1559354" y="2351676"/>
                  <a:pt x="1552353" y="2360428"/>
                </a:cubicBezTo>
                <a:cubicBezTo>
                  <a:pt x="1530435" y="2387825"/>
                  <a:pt x="1502734" y="2410047"/>
                  <a:pt x="1477925" y="2434856"/>
                </a:cubicBezTo>
                <a:lnTo>
                  <a:pt x="1414130" y="2498651"/>
                </a:lnTo>
                <a:cubicBezTo>
                  <a:pt x="1399953" y="2509284"/>
                  <a:pt x="1386020" y="2520249"/>
                  <a:pt x="1371600" y="2530549"/>
                </a:cubicBezTo>
                <a:cubicBezTo>
                  <a:pt x="1361201" y="2537977"/>
                  <a:pt x="1351132" y="2546099"/>
                  <a:pt x="1339702" y="2551814"/>
                </a:cubicBezTo>
                <a:cubicBezTo>
                  <a:pt x="1329677" y="2556826"/>
                  <a:pt x="1318437" y="2558903"/>
                  <a:pt x="1307804" y="2562447"/>
                </a:cubicBezTo>
                <a:cubicBezTo>
                  <a:pt x="1282995" y="2558903"/>
                  <a:pt x="1257152" y="2559739"/>
                  <a:pt x="1233377" y="2551814"/>
                </a:cubicBezTo>
                <a:cubicBezTo>
                  <a:pt x="1176409" y="2532824"/>
                  <a:pt x="1166748" y="2499426"/>
                  <a:pt x="1127051" y="2456121"/>
                </a:cubicBezTo>
                <a:cubicBezTo>
                  <a:pt x="1106730" y="2433952"/>
                  <a:pt x="1082043" y="2415809"/>
                  <a:pt x="1063256" y="2392326"/>
                </a:cubicBezTo>
                <a:cubicBezTo>
                  <a:pt x="1011003" y="2327009"/>
                  <a:pt x="973547" y="2249454"/>
                  <a:pt x="914400" y="2190307"/>
                </a:cubicBezTo>
                <a:cubicBezTo>
                  <a:pt x="889591" y="2165498"/>
                  <a:pt x="862805" y="2142518"/>
                  <a:pt x="839972" y="2115879"/>
                </a:cubicBezTo>
                <a:cubicBezTo>
                  <a:pt x="805212" y="2075326"/>
                  <a:pt x="781879" y="2033234"/>
                  <a:pt x="754911" y="1988288"/>
                </a:cubicBezTo>
                <a:cubicBezTo>
                  <a:pt x="743062" y="1940888"/>
                  <a:pt x="733187" y="1933734"/>
                  <a:pt x="765544" y="1881963"/>
                </a:cubicBezTo>
                <a:cubicBezTo>
                  <a:pt x="772317" y="1871127"/>
                  <a:pt x="787219" y="1868365"/>
                  <a:pt x="797442" y="1860698"/>
                </a:cubicBezTo>
                <a:cubicBezTo>
                  <a:pt x="890801" y="1790679"/>
                  <a:pt x="937146" y="1741900"/>
                  <a:pt x="1052623" y="1690577"/>
                </a:cubicBezTo>
                <a:cubicBezTo>
                  <a:pt x="1162200" y="1641876"/>
                  <a:pt x="1295549" y="1580341"/>
                  <a:pt x="1403498" y="1552354"/>
                </a:cubicBezTo>
                <a:lnTo>
                  <a:pt x="1690577" y="1477926"/>
                </a:lnTo>
                <a:cubicBezTo>
                  <a:pt x="1733042" y="1467037"/>
                  <a:pt x="1776578" y="1459891"/>
                  <a:pt x="1818167" y="1446028"/>
                </a:cubicBezTo>
                <a:lnTo>
                  <a:pt x="1913860" y="1414130"/>
                </a:lnTo>
                <a:cubicBezTo>
                  <a:pt x="2157575" y="1443376"/>
                  <a:pt x="2137923" y="1379318"/>
                  <a:pt x="2232837" y="1509823"/>
                </a:cubicBezTo>
                <a:cubicBezTo>
                  <a:pt x="2244992" y="1526536"/>
                  <a:pt x="2254839" y="1544843"/>
                  <a:pt x="2264735" y="1562986"/>
                </a:cubicBezTo>
                <a:cubicBezTo>
                  <a:pt x="2303522" y="1634095"/>
                  <a:pt x="2313927" y="1666045"/>
                  <a:pt x="2339163" y="1754372"/>
                </a:cubicBezTo>
                <a:lnTo>
                  <a:pt x="2381693" y="1903228"/>
                </a:lnTo>
                <a:cubicBezTo>
                  <a:pt x="2384314" y="1921573"/>
                  <a:pt x="2402958" y="2048985"/>
                  <a:pt x="2402958" y="2062716"/>
                </a:cubicBezTo>
                <a:cubicBezTo>
                  <a:pt x="2402958" y="2186813"/>
                  <a:pt x="2400580" y="2311034"/>
                  <a:pt x="2392325" y="2434856"/>
                </a:cubicBezTo>
                <a:cubicBezTo>
                  <a:pt x="2387755" y="2503406"/>
                  <a:pt x="2356925" y="2582381"/>
                  <a:pt x="2339163" y="2647507"/>
                </a:cubicBezTo>
                <a:cubicBezTo>
                  <a:pt x="2302077" y="2783491"/>
                  <a:pt x="2287263" y="2894245"/>
                  <a:pt x="2222204" y="3030279"/>
                </a:cubicBezTo>
                <a:cubicBezTo>
                  <a:pt x="2183218" y="3111795"/>
                  <a:pt x="2143721" y="3193069"/>
                  <a:pt x="2105246" y="3274828"/>
                </a:cubicBezTo>
                <a:cubicBezTo>
                  <a:pt x="2097637" y="3290998"/>
                  <a:pt x="2013914" y="3480121"/>
                  <a:pt x="1998921" y="3498112"/>
                </a:cubicBezTo>
                <a:cubicBezTo>
                  <a:pt x="1981200" y="3519377"/>
                  <a:pt x="1964378" y="3541425"/>
                  <a:pt x="1945758" y="3561907"/>
                </a:cubicBezTo>
                <a:cubicBezTo>
                  <a:pt x="1901247" y="3610869"/>
                  <a:pt x="1852353" y="3652531"/>
                  <a:pt x="1796902" y="3689498"/>
                </a:cubicBezTo>
                <a:cubicBezTo>
                  <a:pt x="1755679" y="3716980"/>
                  <a:pt x="1777127" y="3706722"/>
                  <a:pt x="1733107" y="3721395"/>
                </a:cubicBezTo>
                <a:cubicBezTo>
                  <a:pt x="1701209" y="3717851"/>
                  <a:pt x="1667213" y="3722682"/>
                  <a:pt x="1637414" y="3710763"/>
                </a:cubicBezTo>
                <a:cubicBezTo>
                  <a:pt x="1602568" y="3696825"/>
                  <a:pt x="1571190" y="3650638"/>
                  <a:pt x="1541721" y="3625702"/>
                </a:cubicBezTo>
                <a:cubicBezTo>
                  <a:pt x="1507073" y="3596384"/>
                  <a:pt x="1467488" y="3572736"/>
                  <a:pt x="1435395" y="3540642"/>
                </a:cubicBezTo>
                <a:cubicBezTo>
                  <a:pt x="1424763" y="3530009"/>
                  <a:pt x="1413124" y="3520295"/>
                  <a:pt x="1403498" y="3508744"/>
                </a:cubicBezTo>
                <a:cubicBezTo>
                  <a:pt x="1336430" y="3428263"/>
                  <a:pt x="1422836" y="3517453"/>
                  <a:pt x="1360967" y="3455581"/>
                </a:cubicBezTo>
                <a:cubicBezTo>
                  <a:pt x="1293850" y="3489141"/>
                  <a:pt x="1333374" y="3457605"/>
                  <a:pt x="1297172" y="3530009"/>
                </a:cubicBezTo>
                <a:cubicBezTo>
                  <a:pt x="1287930" y="3548493"/>
                  <a:pt x="1273826" y="3564358"/>
                  <a:pt x="1265274" y="3583172"/>
                </a:cubicBezTo>
                <a:cubicBezTo>
                  <a:pt x="1255998" y="3603578"/>
                  <a:pt x="1250601" y="3625544"/>
                  <a:pt x="1244009" y="3646968"/>
                </a:cubicBezTo>
                <a:cubicBezTo>
                  <a:pt x="1209706" y="3758454"/>
                  <a:pt x="1233485" y="3689064"/>
                  <a:pt x="1201479" y="3817088"/>
                </a:cubicBezTo>
                <a:cubicBezTo>
                  <a:pt x="1195221" y="3842120"/>
                  <a:pt x="1187302" y="3866707"/>
                  <a:pt x="1180214" y="3891516"/>
                </a:cubicBezTo>
                <a:cubicBezTo>
                  <a:pt x="1165622" y="4022842"/>
                  <a:pt x="1156789" y="4057152"/>
                  <a:pt x="1180214" y="4221126"/>
                </a:cubicBezTo>
                <a:cubicBezTo>
                  <a:pt x="1183717" y="4245645"/>
                  <a:pt x="1241733" y="4331934"/>
                  <a:pt x="1254642" y="4348716"/>
                </a:cubicBezTo>
                <a:cubicBezTo>
                  <a:pt x="1273611" y="4373375"/>
                  <a:pt x="1342221" y="4452804"/>
                  <a:pt x="1371600" y="4476307"/>
                </a:cubicBezTo>
                <a:cubicBezTo>
                  <a:pt x="1387737" y="4489217"/>
                  <a:pt x="1406620" y="4498309"/>
                  <a:pt x="1424763" y="4508205"/>
                </a:cubicBezTo>
                <a:cubicBezTo>
                  <a:pt x="1445635" y="4519590"/>
                  <a:pt x="1466168" y="4532106"/>
                  <a:pt x="1488558" y="4540102"/>
                </a:cubicBezTo>
                <a:cubicBezTo>
                  <a:pt x="1540451" y="4558635"/>
                  <a:pt x="1593974" y="4564791"/>
                  <a:pt x="1648046" y="4572000"/>
                </a:cubicBezTo>
                <a:cubicBezTo>
                  <a:pt x="1854162" y="4599482"/>
                  <a:pt x="1620459" y="4566541"/>
                  <a:pt x="1807535" y="4593265"/>
                </a:cubicBezTo>
                <a:cubicBezTo>
                  <a:pt x="1864242" y="4586177"/>
                  <a:pt x="1921869" y="4584397"/>
                  <a:pt x="1977656" y="4572000"/>
                </a:cubicBezTo>
                <a:cubicBezTo>
                  <a:pt x="2049898" y="4555946"/>
                  <a:pt x="2190307" y="4508205"/>
                  <a:pt x="2190307" y="4508205"/>
                </a:cubicBezTo>
                <a:cubicBezTo>
                  <a:pt x="2218660" y="4490484"/>
                  <a:pt x="2246225" y="4471434"/>
                  <a:pt x="2275367" y="4455042"/>
                </a:cubicBezTo>
                <a:cubicBezTo>
                  <a:pt x="2338215" y="4419690"/>
                  <a:pt x="2354647" y="4414824"/>
                  <a:pt x="2413591" y="4391247"/>
                </a:cubicBezTo>
                <a:cubicBezTo>
                  <a:pt x="2427768" y="4377070"/>
                  <a:pt x="2445000" y="4365398"/>
                  <a:pt x="2456121" y="4348716"/>
                </a:cubicBezTo>
                <a:cubicBezTo>
                  <a:pt x="2473705" y="4322340"/>
                  <a:pt x="2498651" y="4263656"/>
                  <a:pt x="2498651" y="4263656"/>
                </a:cubicBezTo>
                <a:cubicBezTo>
                  <a:pt x="2502810" y="4238700"/>
                  <a:pt x="2520529" y="4184678"/>
                  <a:pt x="2498651" y="4157330"/>
                </a:cubicBezTo>
                <a:cubicBezTo>
                  <a:pt x="2491650" y="4148578"/>
                  <a:pt x="2477530" y="4149777"/>
                  <a:pt x="2466753" y="4146698"/>
                </a:cubicBezTo>
                <a:cubicBezTo>
                  <a:pt x="2452702" y="4142684"/>
                  <a:pt x="2438819" y="4136760"/>
                  <a:pt x="2424223" y="4136065"/>
                </a:cubicBezTo>
                <a:cubicBezTo>
                  <a:pt x="2289650" y="4129657"/>
                  <a:pt x="2154865" y="4128977"/>
                  <a:pt x="2020186" y="4125433"/>
                </a:cubicBezTo>
                <a:lnTo>
                  <a:pt x="1945758" y="4114800"/>
                </a:lnTo>
                <a:cubicBezTo>
                  <a:pt x="1917435" y="4111024"/>
                  <a:pt x="1888173" y="4112018"/>
                  <a:pt x="1860698" y="4104168"/>
                </a:cubicBezTo>
                <a:cubicBezTo>
                  <a:pt x="1837837" y="4097636"/>
                  <a:pt x="1818546" y="4082108"/>
                  <a:pt x="1796902" y="4072270"/>
                </a:cubicBezTo>
                <a:cubicBezTo>
                  <a:pt x="1779527" y="4064372"/>
                  <a:pt x="1761460" y="4058093"/>
                  <a:pt x="1743739" y="4051005"/>
                </a:cubicBezTo>
                <a:lnTo>
                  <a:pt x="1648046" y="3976577"/>
                </a:lnTo>
                <a:cubicBezTo>
                  <a:pt x="1630202" y="3962556"/>
                  <a:pt x="1607472" y="3952929"/>
                  <a:pt x="1594884" y="3934047"/>
                </a:cubicBezTo>
                <a:cubicBezTo>
                  <a:pt x="1580707" y="3912782"/>
                  <a:pt x="1565231" y="3892327"/>
                  <a:pt x="1552353" y="3870251"/>
                </a:cubicBezTo>
                <a:cubicBezTo>
                  <a:pt x="1534298" y="3839300"/>
                  <a:pt x="1500402" y="3763612"/>
                  <a:pt x="1488558" y="3732028"/>
                </a:cubicBezTo>
                <a:cubicBezTo>
                  <a:pt x="1476752" y="3700546"/>
                  <a:pt x="1467293" y="3668233"/>
                  <a:pt x="1456660" y="3636335"/>
                </a:cubicBezTo>
                <a:cubicBezTo>
                  <a:pt x="1429415" y="3459243"/>
                  <a:pt x="1421277" y="3441281"/>
                  <a:pt x="1424763" y="3221665"/>
                </a:cubicBezTo>
                <a:cubicBezTo>
                  <a:pt x="1426847" y="3090355"/>
                  <a:pt x="1431526" y="2958784"/>
                  <a:pt x="1446028" y="2828261"/>
                </a:cubicBezTo>
                <a:cubicBezTo>
                  <a:pt x="1453826" y="2758080"/>
                  <a:pt x="1519016" y="2680844"/>
                  <a:pt x="1562986" y="2636874"/>
                </a:cubicBezTo>
                <a:cubicBezTo>
                  <a:pt x="1626553" y="2573307"/>
                  <a:pt x="1579722" y="2608969"/>
                  <a:pt x="1658679" y="2573079"/>
                </a:cubicBezTo>
                <a:cubicBezTo>
                  <a:pt x="1680323" y="2563241"/>
                  <a:pt x="1700284" y="2549716"/>
                  <a:pt x="1722474" y="2541181"/>
                </a:cubicBezTo>
                <a:cubicBezTo>
                  <a:pt x="1746556" y="2531919"/>
                  <a:pt x="1771786" y="2525826"/>
                  <a:pt x="1796902" y="2519916"/>
                </a:cubicBezTo>
                <a:cubicBezTo>
                  <a:pt x="1832085" y="2511638"/>
                  <a:pt x="1867526" y="2504288"/>
                  <a:pt x="1903228" y="2498651"/>
                </a:cubicBezTo>
                <a:cubicBezTo>
                  <a:pt x="1954668" y="2490529"/>
                  <a:pt x="2082188" y="2481080"/>
                  <a:pt x="2126511" y="2477386"/>
                </a:cubicBezTo>
                <a:cubicBezTo>
                  <a:pt x="2264734" y="2488019"/>
                  <a:pt x="2403211" y="2495757"/>
                  <a:pt x="2541181" y="2509284"/>
                </a:cubicBezTo>
                <a:cubicBezTo>
                  <a:pt x="2599966" y="2515047"/>
                  <a:pt x="2717845" y="2536683"/>
                  <a:pt x="2775098" y="2562447"/>
                </a:cubicBezTo>
                <a:cubicBezTo>
                  <a:pt x="2812789" y="2579408"/>
                  <a:pt x="2847364" y="2602826"/>
                  <a:pt x="2881423" y="2626242"/>
                </a:cubicBezTo>
                <a:cubicBezTo>
                  <a:pt x="2929082" y="2659008"/>
                  <a:pt x="2955448" y="2686423"/>
                  <a:pt x="2987749" y="2732568"/>
                </a:cubicBezTo>
                <a:cubicBezTo>
                  <a:pt x="2999600" y="2749498"/>
                  <a:pt x="3011095" y="2766917"/>
                  <a:pt x="3019646" y="2785730"/>
                </a:cubicBezTo>
                <a:cubicBezTo>
                  <a:pt x="3041816" y="2834504"/>
                  <a:pt x="3042912" y="2861533"/>
                  <a:pt x="3051544" y="2913321"/>
                </a:cubicBezTo>
                <a:cubicBezTo>
                  <a:pt x="3044456" y="3125972"/>
                  <a:pt x="3048450" y="3339282"/>
                  <a:pt x="3030279" y="3551274"/>
                </a:cubicBezTo>
                <a:cubicBezTo>
                  <a:pt x="3023352" y="3632085"/>
                  <a:pt x="2985417" y="3655489"/>
                  <a:pt x="2945218" y="3710763"/>
                </a:cubicBezTo>
                <a:cubicBezTo>
                  <a:pt x="2930186" y="3731432"/>
                  <a:pt x="2917720" y="3753889"/>
                  <a:pt x="2902688" y="3774558"/>
                </a:cubicBezTo>
                <a:cubicBezTo>
                  <a:pt x="2841128" y="3859203"/>
                  <a:pt x="2827819" y="3854678"/>
                  <a:pt x="2721935" y="3944679"/>
                </a:cubicBezTo>
                <a:cubicBezTo>
                  <a:pt x="2678584" y="3981527"/>
                  <a:pt x="2623501" y="4033138"/>
                  <a:pt x="2573079" y="4061637"/>
                </a:cubicBezTo>
                <a:cubicBezTo>
                  <a:pt x="2517885" y="4092834"/>
                  <a:pt x="2456721" y="4113096"/>
                  <a:pt x="2402958" y="4146698"/>
                </a:cubicBezTo>
                <a:cubicBezTo>
                  <a:pt x="2374605" y="4164419"/>
                  <a:pt x="2348197" y="4185721"/>
                  <a:pt x="2317898" y="4199861"/>
                </a:cubicBezTo>
                <a:cubicBezTo>
                  <a:pt x="2290406" y="4212691"/>
                  <a:pt x="2169429" y="4237579"/>
                  <a:pt x="2147777" y="4242391"/>
                </a:cubicBezTo>
                <a:cubicBezTo>
                  <a:pt x="2087526" y="4235303"/>
                  <a:pt x="2025131" y="4238559"/>
                  <a:pt x="1967023" y="4221126"/>
                </a:cubicBezTo>
                <a:cubicBezTo>
                  <a:pt x="1950049" y="4216034"/>
                  <a:pt x="1945287" y="4193113"/>
                  <a:pt x="1935125" y="4178595"/>
                </a:cubicBezTo>
                <a:cubicBezTo>
                  <a:pt x="1920373" y="4157521"/>
                  <a:pt x="1874013" y="4088267"/>
                  <a:pt x="1860698" y="4061637"/>
                </a:cubicBezTo>
                <a:cubicBezTo>
                  <a:pt x="1848627" y="4037495"/>
                  <a:pt x="1837336" y="4012816"/>
                  <a:pt x="1828800" y="3987209"/>
                </a:cubicBezTo>
                <a:cubicBezTo>
                  <a:pt x="1808940" y="3927629"/>
                  <a:pt x="1775637" y="3806456"/>
                  <a:pt x="1775637" y="3806456"/>
                </a:cubicBezTo>
                <a:cubicBezTo>
                  <a:pt x="1782725" y="3714307"/>
                  <a:pt x="1782185" y="3621251"/>
                  <a:pt x="1796902" y="3530009"/>
                </a:cubicBezTo>
                <a:cubicBezTo>
                  <a:pt x="1800193" y="3509607"/>
                  <a:pt x="1818904" y="3494989"/>
                  <a:pt x="1828800" y="3476847"/>
                </a:cubicBezTo>
                <a:cubicBezTo>
                  <a:pt x="1840794" y="3454858"/>
                  <a:pt x="1873800" y="3381033"/>
                  <a:pt x="1892595" y="3359888"/>
                </a:cubicBezTo>
                <a:cubicBezTo>
                  <a:pt x="1907672" y="3342926"/>
                  <a:pt x="1929711" y="3333405"/>
                  <a:pt x="1945758" y="3317358"/>
                </a:cubicBezTo>
                <a:cubicBezTo>
                  <a:pt x="1961805" y="3301311"/>
                  <a:pt x="1973211" y="3281157"/>
                  <a:pt x="1988288" y="3264195"/>
                </a:cubicBezTo>
                <a:cubicBezTo>
                  <a:pt x="2001608" y="3249210"/>
                  <a:pt x="2017616" y="3236753"/>
                  <a:pt x="2030818" y="3221665"/>
                </a:cubicBezTo>
                <a:cubicBezTo>
                  <a:pt x="2042487" y="3208329"/>
                  <a:pt x="2051047" y="3192471"/>
                  <a:pt x="2062716" y="3179135"/>
                </a:cubicBezTo>
                <a:cubicBezTo>
                  <a:pt x="2131975" y="3099983"/>
                  <a:pt x="2108190" y="3162616"/>
                  <a:pt x="2179674" y="3019647"/>
                </a:cubicBezTo>
                <a:cubicBezTo>
                  <a:pt x="2190307" y="2998382"/>
                  <a:pt x="2203037" y="2978042"/>
                  <a:pt x="2211572" y="2955851"/>
                </a:cubicBezTo>
                <a:cubicBezTo>
                  <a:pt x="2220834" y="2931769"/>
                  <a:pt x="2226324" y="2906390"/>
                  <a:pt x="2232837" y="2881423"/>
                </a:cubicBezTo>
                <a:cubicBezTo>
                  <a:pt x="2247592" y="2824864"/>
                  <a:pt x="2261190" y="2768009"/>
                  <a:pt x="2275367" y="2711302"/>
                </a:cubicBezTo>
                <a:lnTo>
                  <a:pt x="2296632" y="2626242"/>
                </a:lnTo>
                <a:cubicBezTo>
                  <a:pt x="2302609" y="2542573"/>
                  <a:pt x="2317238" y="2464117"/>
                  <a:pt x="2296632" y="2381693"/>
                </a:cubicBezTo>
                <a:cubicBezTo>
                  <a:pt x="2290770" y="2358244"/>
                  <a:pt x="2250600" y="2325299"/>
                  <a:pt x="2232837" y="2317898"/>
                </a:cubicBezTo>
                <a:cubicBezTo>
                  <a:pt x="2205859" y="2306657"/>
                  <a:pt x="2147777" y="2296633"/>
                  <a:pt x="2147777" y="2296633"/>
                </a:cubicBezTo>
                <a:cubicBezTo>
                  <a:pt x="2100216" y="2299275"/>
                  <a:pt x="1942711" y="2303622"/>
                  <a:pt x="1871330" y="2317898"/>
                </a:cubicBezTo>
                <a:cubicBezTo>
                  <a:pt x="1805262" y="2331112"/>
                  <a:pt x="1777078" y="2349315"/>
                  <a:pt x="1711842" y="2371061"/>
                </a:cubicBezTo>
                <a:cubicBezTo>
                  <a:pt x="1687364" y="2379220"/>
                  <a:pt x="1661713" y="2383648"/>
                  <a:pt x="1637414" y="2392326"/>
                </a:cubicBezTo>
                <a:cubicBezTo>
                  <a:pt x="1614514" y="2400504"/>
                  <a:pt x="1522492" y="2441293"/>
                  <a:pt x="1499191" y="2456121"/>
                </a:cubicBezTo>
                <a:cubicBezTo>
                  <a:pt x="1477054" y="2470208"/>
                  <a:pt x="1433737" y="2507674"/>
                  <a:pt x="1414130" y="2530549"/>
                </a:cubicBezTo>
                <a:cubicBezTo>
                  <a:pt x="1402597" y="2544004"/>
                  <a:pt x="1393765" y="2559624"/>
                  <a:pt x="1382232" y="2573079"/>
                </a:cubicBezTo>
                <a:cubicBezTo>
                  <a:pt x="1372446" y="2584496"/>
                  <a:pt x="1358676" y="2592466"/>
                  <a:pt x="1350335" y="2604977"/>
                </a:cubicBezTo>
                <a:cubicBezTo>
                  <a:pt x="1337147" y="2624759"/>
                  <a:pt x="1330835" y="2648485"/>
                  <a:pt x="1318437" y="2668772"/>
                </a:cubicBezTo>
                <a:cubicBezTo>
                  <a:pt x="1256736" y="2769737"/>
                  <a:pt x="1239067" y="2785781"/>
                  <a:pt x="1180214" y="2870791"/>
                </a:cubicBezTo>
                <a:cubicBezTo>
                  <a:pt x="1165666" y="2891804"/>
                  <a:pt x="1149114" y="2911727"/>
                  <a:pt x="1137684" y="2934586"/>
                </a:cubicBezTo>
                <a:lnTo>
                  <a:pt x="1063256" y="3083442"/>
                </a:lnTo>
                <a:cubicBezTo>
                  <a:pt x="1052623" y="3104707"/>
                  <a:pt x="1038876" y="3124682"/>
                  <a:pt x="1031358" y="3147237"/>
                </a:cubicBezTo>
                <a:lnTo>
                  <a:pt x="1010093" y="3211033"/>
                </a:lnTo>
                <a:cubicBezTo>
                  <a:pt x="1024270" y="3285461"/>
                  <a:pt x="1028664" y="3362438"/>
                  <a:pt x="1052623" y="3434316"/>
                </a:cubicBezTo>
                <a:cubicBezTo>
                  <a:pt x="1061377" y="3460577"/>
                  <a:pt x="1086212" y="3478538"/>
                  <a:pt x="1105786" y="3498112"/>
                </a:cubicBezTo>
                <a:cubicBezTo>
                  <a:pt x="1159125" y="3551451"/>
                  <a:pt x="1174331" y="3550862"/>
                  <a:pt x="1233377" y="3593805"/>
                </a:cubicBezTo>
                <a:cubicBezTo>
                  <a:pt x="1373277" y="3695551"/>
                  <a:pt x="1196316" y="3572183"/>
                  <a:pt x="1339702" y="3689498"/>
                </a:cubicBezTo>
                <a:cubicBezTo>
                  <a:pt x="1427893" y="3761654"/>
                  <a:pt x="1430802" y="3718012"/>
                  <a:pt x="1531088" y="3838354"/>
                </a:cubicBezTo>
                <a:cubicBezTo>
                  <a:pt x="1548809" y="3859619"/>
                  <a:pt x="1564678" y="3882576"/>
                  <a:pt x="1584251" y="3902149"/>
                </a:cubicBezTo>
                <a:cubicBezTo>
                  <a:pt x="1603824" y="3921722"/>
                  <a:pt x="1627564" y="3936692"/>
                  <a:pt x="1648046" y="3955312"/>
                </a:cubicBezTo>
                <a:cubicBezTo>
                  <a:pt x="1666590" y="3972170"/>
                  <a:pt x="1683488" y="3990753"/>
                  <a:pt x="1701209" y="4008474"/>
                </a:cubicBezTo>
                <a:cubicBezTo>
                  <a:pt x="1722474" y="4051004"/>
                  <a:pt x="1747344" y="4091916"/>
                  <a:pt x="1765004" y="4136065"/>
                </a:cubicBezTo>
                <a:cubicBezTo>
                  <a:pt x="1815860" y="4263203"/>
                  <a:pt x="1795464" y="4206178"/>
                  <a:pt x="1828800" y="4306186"/>
                </a:cubicBezTo>
                <a:cubicBezTo>
                  <a:pt x="1832344" y="4327451"/>
                  <a:pt x="1839432" y="4348423"/>
                  <a:pt x="1839432" y="4369981"/>
                </a:cubicBezTo>
                <a:cubicBezTo>
                  <a:pt x="1839432" y="4494078"/>
                  <a:pt x="1837856" y="4618355"/>
                  <a:pt x="1828800" y="4742121"/>
                </a:cubicBezTo>
                <a:cubicBezTo>
                  <a:pt x="1827164" y="4764477"/>
                  <a:pt x="1813976" y="4784446"/>
                  <a:pt x="1807535" y="4805916"/>
                </a:cubicBezTo>
                <a:cubicBezTo>
                  <a:pt x="1799907" y="4831343"/>
                  <a:pt x="1796009" y="4870606"/>
                  <a:pt x="1775637" y="4890977"/>
                </a:cubicBezTo>
                <a:cubicBezTo>
                  <a:pt x="1767712" y="4898902"/>
                  <a:pt x="1754372" y="4898065"/>
                  <a:pt x="1743739" y="4901609"/>
                </a:cubicBezTo>
                <a:cubicBezTo>
                  <a:pt x="1718930" y="4894521"/>
                  <a:pt x="1692389" y="4891883"/>
                  <a:pt x="1669311" y="4880344"/>
                </a:cubicBezTo>
                <a:cubicBezTo>
                  <a:pt x="1551455" y="4821417"/>
                  <a:pt x="1753634" y="4867818"/>
                  <a:pt x="1573618" y="4837814"/>
                </a:cubicBezTo>
                <a:cubicBezTo>
                  <a:pt x="1552353" y="4827181"/>
                  <a:pt x="1532888" y="4811682"/>
                  <a:pt x="1509823" y="4805916"/>
                </a:cubicBezTo>
                <a:cubicBezTo>
                  <a:pt x="1426040" y="4784970"/>
                  <a:pt x="1285736" y="4779636"/>
                  <a:pt x="1201479" y="4774019"/>
                </a:cubicBezTo>
                <a:cubicBezTo>
                  <a:pt x="1176670" y="4770475"/>
                  <a:pt x="1151941" y="4766314"/>
                  <a:pt x="1127051" y="4763386"/>
                </a:cubicBezTo>
                <a:cubicBezTo>
                  <a:pt x="1095140" y="4759632"/>
                  <a:pt x="1027592" y="4761503"/>
                  <a:pt x="988828" y="4742121"/>
                </a:cubicBezTo>
                <a:cubicBezTo>
                  <a:pt x="977398" y="4736406"/>
                  <a:pt x="967563" y="4727944"/>
                  <a:pt x="956930" y="4720856"/>
                </a:cubicBezTo>
                <a:cubicBezTo>
                  <a:pt x="925989" y="4674444"/>
                  <a:pt x="907331" y="4655949"/>
                  <a:pt x="893135" y="4603898"/>
                </a:cubicBezTo>
                <a:cubicBezTo>
                  <a:pt x="841294" y="4413815"/>
                  <a:pt x="948983" y="4714860"/>
                  <a:pt x="850604" y="4433777"/>
                </a:cubicBezTo>
                <a:cubicBezTo>
                  <a:pt x="837994" y="4397748"/>
                  <a:pt x="820145" y="4363664"/>
                  <a:pt x="808074" y="4327451"/>
                </a:cubicBezTo>
                <a:cubicBezTo>
                  <a:pt x="790699" y="4275325"/>
                  <a:pt x="787425" y="4239843"/>
                  <a:pt x="776177" y="4189228"/>
                </a:cubicBezTo>
                <a:cubicBezTo>
                  <a:pt x="746132" y="4054023"/>
                  <a:pt x="786996" y="4253956"/>
                  <a:pt x="754911" y="4093535"/>
                </a:cubicBezTo>
                <a:cubicBezTo>
                  <a:pt x="758455" y="4068726"/>
                  <a:pt x="755366" y="4042008"/>
                  <a:pt x="765544" y="4019107"/>
                </a:cubicBezTo>
                <a:cubicBezTo>
                  <a:pt x="770734" y="4007430"/>
                  <a:pt x="787625" y="4006023"/>
                  <a:pt x="797442" y="3997842"/>
                </a:cubicBezTo>
                <a:cubicBezTo>
                  <a:pt x="923596" y="3892713"/>
                  <a:pt x="619279" y="4100356"/>
                  <a:pt x="956930" y="3880884"/>
                </a:cubicBezTo>
                <a:cubicBezTo>
                  <a:pt x="1023642" y="3837521"/>
                  <a:pt x="1101615" y="3791709"/>
                  <a:pt x="1169581" y="3753293"/>
                </a:cubicBezTo>
                <a:cubicBezTo>
                  <a:pt x="1208241" y="3731441"/>
                  <a:pt x="1246111" y="3707874"/>
                  <a:pt x="1286539" y="3689498"/>
                </a:cubicBezTo>
                <a:cubicBezTo>
                  <a:pt x="1364511" y="3654056"/>
                  <a:pt x="1438419" y="3607783"/>
                  <a:pt x="1520456" y="3583172"/>
                </a:cubicBezTo>
                <a:cubicBezTo>
                  <a:pt x="1591340" y="3561907"/>
                  <a:pt x="1659674" y="3528556"/>
                  <a:pt x="1733107" y="3519377"/>
                </a:cubicBezTo>
                <a:lnTo>
                  <a:pt x="1903228" y="3498112"/>
                </a:lnTo>
                <a:cubicBezTo>
                  <a:pt x="1970694" y="3504245"/>
                  <a:pt x="2024169" y="3500103"/>
                  <a:pt x="2083981" y="3530009"/>
                </a:cubicBezTo>
                <a:cubicBezTo>
                  <a:pt x="2113532" y="3544785"/>
                  <a:pt x="2195250" y="3624957"/>
                  <a:pt x="2200939" y="3636335"/>
                </a:cubicBezTo>
                <a:cubicBezTo>
                  <a:pt x="2211572" y="3657600"/>
                  <a:pt x="2219368" y="3680538"/>
                  <a:pt x="2232837" y="3700130"/>
                </a:cubicBezTo>
                <a:cubicBezTo>
                  <a:pt x="2258551" y="3737531"/>
                  <a:pt x="2297600" y="3765860"/>
                  <a:pt x="2317898" y="3806456"/>
                </a:cubicBezTo>
                <a:cubicBezTo>
                  <a:pt x="2339163" y="3848986"/>
                  <a:pt x="2366656" y="3888937"/>
                  <a:pt x="2381693" y="3934047"/>
                </a:cubicBezTo>
                <a:cubicBezTo>
                  <a:pt x="2388781" y="3955312"/>
                  <a:pt x="2394128" y="3977239"/>
                  <a:pt x="2402958" y="3997842"/>
                </a:cubicBezTo>
                <a:cubicBezTo>
                  <a:pt x="2415445" y="4026979"/>
                  <a:pt x="2437799" y="4052149"/>
                  <a:pt x="2445488" y="4082902"/>
                </a:cubicBezTo>
                <a:cubicBezTo>
                  <a:pt x="2478729" y="4215865"/>
                  <a:pt x="2436246" y="4050553"/>
                  <a:pt x="2466753" y="4157330"/>
                </a:cubicBezTo>
                <a:cubicBezTo>
                  <a:pt x="2477353" y="4194430"/>
                  <a:pt x="2475056" y="4209359"/>
                  <a:pt x="2498651" y="4242391"/>
                </a:cubicBezTo>
                <a:cubicBezTo>
                  <a:pt x="2507391" y="4254627"/>
                  <a:pt x="2519916" y="4263656"/>
                  <a:pt x="2530549" y="4274288"/>
                </a:cubicBezTo>
                <a:cubicBezTo>
                  <a:pt x="2537637" y="4288465"/>
                  <a:pt x="2543022" y="4303631"/>
                  <a:pt x="2551814" y="4316819"/>
                </a:cubicBezTo>
                <a:cubicBezTo>
                  <a:pt x="2602222" y="4392431"/>
                  <a:pt x="2621908" y="4418416"/>
                  <a:pt x="2700670" y="4465674"/>
                </a:cubicBezTo>
                <a:cubicBezTo>
                  <a:pt x="2718391" y="4476307"/>
                  <a:pt x="2736307" y="4486619"/>
                  <a:pt x="2753832" y="4497572"/>
                </a:cubicBezTo>
                <a:cubicBezTo>
                  <a:pt x="2764668" y="4504345"/>
                  <a:pt x="2773490" y="4515165"/>
                  <a:pt x="2785730" y="4518837"/>
                </a:cubicBezTo>
                <a:cubicBezTo>
                  <a:pt x="2809734" y="4526038"/>
                  <a:pt x="2835349" y="4525926"/>
                  <a:pt x="2860158" y="4529470"/>
                </a:cubicBezTo>
                <a:cubicBezTo>
                  <a:pt x="2899144" y="4525926"/>
                  <a:pt x="2938729" y="4526514"/>
                  <a:pt x="2977116" y="4518837"/>
                </a:cubicBezTo>
                <a:cubicBezTo>
                  <a:pt x="2992658" y="4515729"/>
                  <a:pt x="3005078" y="4503816"/>
                  <a:pt x="3019646" y="4497572"/>
                </a:cubicBezTo>
                <a:cubicBezTo>
                  <a:pt x="3029948" y="4493157"/>
                  <a:pt x="3040911" y="4490484"/>
                  <a:pt x="3051544" y="4486940"/>
                </a:cubicBezTo>
                <a:lnTo>
                  <a:pt x="3115339" y="4444409"/>
                </a:lnTo>
                <a:cubicBezTo>
                  <a:pt x="3125972" y="4437321"/>
                  <a:pt x="3136279" y="4429719"/>
                  <a:pt x="3147237" y="4423144"/>
                </a:cubicBezTo>
                <a:lnTo>
                  <a:pt x="3200400" y="4391247"/>
                </a:lnTo>
                <a:cubicBezTo>
                  <a:pt x="3277304" y="4288708"/>
                  <a:pt x="3178263" y="4413383"/>
                  <a:pt x="3285460" y="4306186"/>
                </a:cubicBezTo>
                <a:cubicBezTo>
                  <a:pt x="3305033" y="4286613"/>
                  <a:pt x="3319050" y="4261964"/>
                  <a:pt x="3338623" y="4242391"/>
                </a:cubicBezTo>
                <a:cubicBezTo>
                  <a:pt x="3358196" y="4222818"/>
                  <a:pt x="3382261" y="4208200"/>
                  <a:pt x="3402418" y="4189228"/>
                </a:cubicBezTo>
                <a:cubicBezTo>
                  <a:pt x="3442567" y="4151441"/>
                  <a:pt x="3486296" y="4116378"/>
                  <a:pt x="3519377" y="4072270"/>
                </a:cubicBezTo>
                <a:cubicBezTo>
                  <a:pt x="3550029" y="4031401"/>
                  <a:pt x="3553763" y="4022245"/>
                  <a:pt x="3593804" y="3987209"/>
                </a:cubicBezTo>
                <a:cubicBezTo>
                  <a:pt x="3607140" y="3975540"/>
                  <a:pt x="3622999" y="3966981"/>
                  <a:pt x="3636335" y="3955312"/>
                </a:cubicBezTo>
                <a:cubicBezTo>
                  <a:pt x="3685299" y="3912469"/>
                  <a:pt x="3669402" y="3923903"/>
                  <a:pt x="3700130" y="3880884"/>
                </a:cubicBezTo>
                <a:cubicBezTo>
                  <a:pt x="3704753" y="3874412"/>
                  <a:pt x="3747396" y="3819725"/>
                  <a:pt x="3753293" y="3806456"/>
                </a:cubicBezTo>
                <a:cubicBezTo>
                  <a:pt x="3774668" y="3758363"/>
                  <a:pt x="3777324" y="3729999"/>
                  <a:pt x="3785191" y="3678865"/>
                </a:cubicBezTo>
                <a:cubicBezTo>
                  <a:pt x="3789002" y="3654095"/>
                  <a:pt x="3792279" y="3629246"/>
                  <a:pt x="3795823" y="3604437"/>
                </a:cubicBezTo>
                <a:cubicBezTo>
                  <a:pt x="3789462" y="3464477"/>
                  <a:pt x="3812924" y="3415353"/>
                  <a:pt x="3763925" y="3317358"/>
                </a:cubicBezTo>
                <a:cubicBezTo>
                  <a:pt x="3758210" y="3305929"/>
                  <a:pt x="3752638" y="3293444"/>
                  <a:pt x="3742660" y="3285461"/>
                </a:cubicBezTo>
                <a:cubicBezTo>
                  <a:pt x="3733908" y="3278460"/>
                  <a:pt x="3721395" y="3278372"/>
                  <a:pt x="3710763" y="3274828"/>
                </a:cubicBezTo>
                <a:cubicBezTo>
                  <a:pt x="3696586" y="3296093"/>
                  <a:pt x="3679662" y="3315764"/>
                  <a:pt x="3668232" y="3338623"/>
                </a:cubicBezTo>
                <a:cubicBezTo>
                  <a:pt x="3656321" y="3362445"/>
                  <a:pt x="3632966" y="3455055"/>
                  <a:pt x="3625702" y="3476847"/>
                </a:cubicBezTo>
                <a:cubicBezTo>
                  <a:pt x="3616126" y="3505574"/>
                  <a:pt x="3602348" y="3532856"/>
                  <a:pt x="3593804" y="3561907"/>
                </a:cubicBezTo>
                <a:cubicBezTo>
                  <a:pt x="3584584" y="3593255"/>
                  <a:pt x="3579271" y="3625625"/>
                  <a:pt x="3572539" y="3657600"/>
                </a:cubicBezTo>
                <a:cubicBezTo>
                  <a:pt x="3565093" y="3692969"/>
                  <a:pt x="3561660" y="3729306"/>
                  <a:pt x="3551274" y="3763926"/>
                </a:cubicBezTo>
                <a:cubicBezTo>
                  <a:pt x="3540305" y="3800488"/>
                  <a:pt x="3520815" y="3834038"/>
                  <a:pt x="3508744" y="3870251"/>
                </a:cubicBezTo>
                <a:cubicBezTo>
                  <a:pt x="3495965" y="3908587"/>
                  <a:pt x="3489625" y="3948873"/>
                  <a:pt x="3476846" y="3987209"/>
                </a:cubicBezTo>
                <a:cubicBezTo>
                  <a:pt x="3468311" y="4012816"/>
                  <a:pt x="3456315" y="4037155"/>
                  <a:pt x="3444949" y="4061637"/>
                </a:cubicBezTo>
                <a:cubicBezTo>
                  <a:pt x="3410234" y="4136407"/>
                  <a:pt x="3374529" y="4210716"/>
                  <a:pt x="3338623" y="4284921"/>
                </a:cubicBezTo>
                <a:cubicBezTo>
                  <a:pt x="3321364" y="4320590"/>
                  <a:pt x="3303181" y="4355805"/>
                  <a:pt x="3285460" y="4391247"/>
                </a:cubicBezTo>
                <a:cubicBezTo>
                  <a:pt x="3259775" y="4442617"/>
                  <a:pt x="3231955" y="4502189"/>
                  <a:pt x="3200400" y="4550735"/>
                </a:cubicBezTo>
                <a:cubicBezTo>
                  <a:pt x="3169860" y="4597720"/>
                  <a:pt x="3144332" y="4649333"/>
                  <a:pt x="3104707" y="4688958"/>
                </a:cubicBezTo>
                <a:lnTo>
                  <a:pt x="3009014" y="4784651"/>
                </a:lnTo>
                <a:cubicBezTo>
                  <a:pt x="2994837" y="4798828"/>
                  <a:pt x="2985504" y="4820841"/>
                  <a:pt x="2966484" y="4827181"/>
                </a:cubicBezTo>
                <a:cubicBezTo>
                  <a:pt x="2955851" y="4830725"/>
                  <a:pt x="2945459" y="4835096"/>
                  <a:pt x="2934586" y="4837814"/>
                </a:cubicBezTo>
                <a:cubicBezTo>
                  <a:pt x="2868076" y="4854442"/>
                  <a:pt x="2832124" y="4852555"/>
                  <a:pt x="2753832" y="4859079"/>
                </a:cubicBezTo>
                <a:cubicBezTo>
                  <a:pt x="2697189" y="4871666"/>
                  <a:pt x="2671991" y="4873821"/>
                  <a:pt x="2626242" y="4890977"/>
                </a:cubicBezTo>
                <a:cubicBezTo>
                  <a:pt x="2608371" y="4897679"/>
                  <a:pt x="2590150" y="4903707"/>
                  <a:pt x="2573079" y="4912242"/>
                </a:cubicBezTo>
                <a:cubicBezTo>
                  <a:pt x="2561649" y="4917957"/>
                  <a:pt x="2552927" y="4928473"/>
                  <a:pt x="2541181" y="4933507"/>
                </a:cubicBezTo>
                <a:cubicBezTo>
                  <a:pt x="2527750" y="4939263"/>
                  <a:pt x="2512702" y="4940126"/>
                  <a:pt x="2498651" y="4944140"/>
                </a:cubicBezTo>
                <a:cubicBezTo>
                  <a:pt x="2487874" y="4947219"/>
                  <a:pt x="2477386" y="4951228"/>
                  <a:pt x="2466753" y="4954772"/>
                </a:cubicBezTo>
                <a:cubicBezTo>
                  <a:pt x="2452576" y="4968949"/>
                  <a:pt x="2441415" y="4986987"/>
                  <a:pt x="2424223" y="4997302"/>
                </a:cubicBezTo>
                <a:cubicBezTo>
                  <a:pt x="2405002" y="5008835"/>
                  <a:pt x="2380911" y="5009464"/>
                  <a:pt x="2360428" y="5018568"/>
                </a:cubicBezTo>
                <a:cubicBezTo>
                  <a:pt x="2348751" y="5023758"/>
                  <a:pt x="2340276" y="5034799"/>
                  <a:pt x="2328530" y="5039833"/>
                </a:cubicBezTo>
                <a:cubicBezTo>
                  <a:pt x="2315099" y="5045589"/>
                  <a:pt x="2300098" y="5046620"/>
                  <a:pt x="2286000" y="5050465"/>
                </a:cubicBezTo>
                <a:cubicBezTo>
                  <a:pt x="2261107" y="5057254"/>
                  <a:pt x="2236381" y="5064642"/>
                  <a:pt x="2211572" y="5071730"/>
                </a:cubicBezTo>
                <a:cubicBezTo>
                  <a:pt x="2146929" y="5114824"/>
                  <a:pt x="2215612" y="5074202"/>
                  <a:pt x="2137144" y="5103628"/>
                </a:cubicBezTo>
                <a:cubicBezTo>
                  <a:pt x="2053370" y="5135044"/>
                  <a:pt x="2138439" y="5117061"/>
                  <a:pt x="2041451" y="5146158"/>
                </a:cubicBezTo>
                <a:cubicBezTo>
                  <a:pt x="2024141" y="5151351"/>
                  <a:pt x="2006009" y="5153247"/>
                  <a:pt x="1988288" y="5156791"/>
                </a:cubicBezTo>
                <a:cubicBezTo>
                  <a:pt x="1974111" y="5163879"/>
                  <a:pt x="1960795" y="5173044"/>
                  <a:pt x="1945758" y="5178056"/>
                </a:cubicBezTo>
                <a:cubicBezTo>
                  <a:pt x="1930905" y="5183007"/>
                  <a:pt x="1839503" y="5197537"/>
                  <a:pt x="1828800" y="5199321"/>
                </a:cubicBezTo>
                <a:cubicBezTo>
                  <a:pt x="1775637" y="5195777"/>
                  <a:pt x="1721940" y="5196998"/>
                  <a:pt x="1669311" y="5188688"/>
                </a:cubicBezTo>
                <a:cubicBezTo>
                  <a:pt x="1653655" y="5186216"/>
                  <a:pt x="1641622" y="5172988"/>
                  <a:pt x="1626781" y="5167423"/>
                </a:cubicBezTo>
                <a:cubicBezTo>
                  <a:pt x="1613098" y="5162292"/>
                  <a:pt x="1598428" y="5160335"/>
                  <a:pt x="1584251" y="5156791"/>
                </a:cubicBezTo>
                <a:cubicBezTo>
                  <a:pt x="1548809" y="5135526"/>
                  <a:pt x="1517136" y="5106065"/>
                  <a:pt x="1477925" y="5092995"/>
                </a:cubicBezTo>
                <a:cubicBezTo>
                  <a:pt x="1347418" y="5049493"/>
                  <a:pt x="1476782" y="5097739"/>
                  <a:pt x="1360967" y="5039833"/>
                </a:cubicBezTo>
                <a:cubicBezTo>
                  <a:pt x="1343896" y="5031298"/>
                  <a:pt x="1324875" y="5027104"/>
                  <a:pt x="1307804" y="5018568"/>
                </a:cubicBezTo>
                <a:cubicBezTo>
                  <a:pt x="1296374" y="5012853"/>
                  <a:pt x="1287002" y="5003642"/>
                  <a:pt x="1275907" y="4997302"/>
                </a:cubicBezTo>
                <a:cubicBezTo>
                  <a:pt x="1262145" y="4989438"/>
                  <a:pt x="1245888" y="4985768"/>
                  <a:pt x="1233377" y="4976037"/>
                </a:cubicBezTo>
                <a:cubicBezTo>
                  <a:pt x="1213595" y="4960651"/>
                  <a:pt x="1180214" y="4922874"/>
                  <a:pt x="1180214" y="4922874"/>
                </a:cubicBezTo>
                <a:cubicBezTo>
                  <a:pt x="1158840" y="4816012"/>
                  <a:pt x="1173578" y="4901285"/>
                  <a:pt x="1158949" y="4720856"/>
                </a:cubicBezTo>
                <a:cubicBezTo>
                  <a:pt x="1138713" y="4471277"/>
                  <a:pt x="1153158" y="4553676"/>
                  <a:pt x="1127051" y="4423144"/>
                </a:cubicBezTo>
                <a:cubicBezTo>
                  <a:pt x="1127242" y="4419328"/>
                  <a:pt x="1126655" y="4222315"/>
                  <a:pt x="1148316" y="4157330"/>
                </a:cubicBezTo>
                <a:cubicBezTo>
                  <a:pt x="1161168" y="4118775"/>
                  <a:pt x="1188543" y="4050896"/>
                  <a:pt x="1212111" y="4008474"/>
                </a:cubicBezTo>
                <a:cubicBezTo>
                  <a:pt x="1222147" y="3990409"/>
                  <a:pt x="1230400" y="3970865"/>
                  <a:pt x="1244009" y="3955312"/>
                </a:cubicBezTo>
                <a:cubicBezTo>
                  <a:pt x="1396895" y="3780586"/>
                  <a:pt x="1310400" y="3892826"/>
                  <a:pt x="1424763" y="3785191"/>
                </a:cubicBezTo>
                <a:cubicBezTo>
                  <a:pt x="1445500" y="3765674"/>
                  <a:pt x="1589667" y="3609722"/>
                  <a:pt x="1637414" y="3593805"/>
                </a:cubicBezTo>
                <a:cubicBezTo>
                  <a:pt x="1684348" y="3578159"/>
                  <a:pt x="1659287" y="3588184"/>
                  <a:pt x="1711842" y="3561907"/>
                </a:cubicBezTo>
                <a:cubicBezTo>
                  <a:pt x="1796902" y="3568995"/>
                  <a:pt x="1882327" y="3572585"/>
                  <a:pt x="1967023" y="3583172"/>
                </a:cubicBezTo>
                <a:cubicBezTo>
                  <a:pt x="1996024" y="3586797"/>
                  <a:pt x="2023940" y="3596557"/>
                  <a:pt x="2052084" y="3604437"/>
                </a:cubicBezTo>
                <a:cubicBezTo>
                  <a:pt x="2175048" y="3638867"/>
                  <a:pt x="2215905" y="3648701"/>
                  <a:pt x="2317898" y="3689498"/>
                </a:cubicBezTo>
                <a:cubicBezTo>
                  <a:pt x="2383299" y="3715658"/>
                  <a:pt x="2408405" y="3731736"/>
                  <a:pt x="2477386" y="3753293"/>
                </a:cubicBezTo>
                <a:cubicBezTo>
                  <a:pt x="2605615" y="3793365"/>
                  <a:pt x="2567379" y="3755763"/>
                  <a:pt x="2732567" y="3838354"/>
                </a:cubicBezTo>
                <a:cubicBezTo>
                  <a:pt x="2753832" y="3848986"/>
                  <a:pt x="2774581" y="3860722"/>
                  <a:pt x="2796363" y="3870251"/>
                </a:cubicBezTo>
                <a:cubicBezTo>
                  <a:pt x="2831334" y="3885551"/>
                  <a:pt x="2872151" y="3889878"/>
                  <a:pt x="2902688" y="3912781"/>
                </a:cubicBezTo>
                <a:cubicBezTo>
                  <a:pt x="2916865" y="3923414"/>
                  <a:pt x="2929832" y="3935887"/>
                  <a:pt x="2945218" y="3944679"/>
                </a:cubicBezTo>
                <a:cubicBezTo>
                  <a:pt x="2954949" y="3950240"/>
                  <a:pt x="2966814" y="3950897"/>
                  <a:pt x="2977116" y="3955312"/>
                </a:cubicBezTo>
                <a:cubicBezTo>
                  <a:pt x="2991684" y="3961556"/>
                  <a:pt x="3005884" y="3968713"/>
                  <a:pt x="3019646" y="3976577"/>
                </a:cubicBezTo>
                <a:cubicBezTo>
                  <a:pt x="3030741" y="3982917"/>
                  <a:pt x="3039798" y="3992808"/>
                  <a:pt x="3051544" y="3997842"/>
                </a:cubicBezTo>
                <a:cubicBezTo>
                  <a:pt x="3064975" y="4003598"/>
                  <a:pt x="3080023" y="4004460"/>
                  <a:pt x="3094074" y="4008474"/>
                </a:cubicBezTo>
                <a:cubicBezTo>
                  <a:pt x="3104851" y="4011553"/>
                  <a:pt x="3115339" y="4015563"/>
                  <a:pt x="3125972" y="4019107"/>
                </a:cubicBezTo>
                <a:cubicBezTo>
                  <a:pt x="3264788" y="4012797"/>
                  <a:pt x="3330708" y="4025289"/>
                  <a:pt x="3444949" y="3987209"/>
                </a:cubicBezTo>
                <a:cubicBezTo>
                  <a:pt x="3470556" y="3978674"/>
                  <a:pt x="3494316" y="3965336"/>
                  <a:pt x="3519377" y="3955312"/>
                </a:cubicBezTo>
                <a:cubicBezTo>
                  <a:pt x="3599675" y="3923193"/>
                  <a:pt x="3711611" y="3890810"/>
                  <a:pt x="3774558" y="3838354"/>
                </a:cubicBezTo>
                <a:cubicBezTo>
                  <a:pt x="3795823" y="3820633"/>
                  <a:pt x="3816208" y="3801800"/>
                  <a:pt x="3838353" y="3785191"/>
                </a:cubicBezTo>
                <a:cubicBezTo>
                  <a:pt x="3858799" y="3769856"/>
                  <a:pt x="3882368" y="3758845"/>
                  <a:pt x="3902149" y="3742661"/>
                </a:cubicBezTo>
                <a:cubicBezTo>
                  <a:pt x="3921545" y="3726791"/>
                  <a:pt x="3936767" y="3706356"/>
                  <a:pt x="3955311" y="3689498"/>
                </a:cubicBezTo>
                <a:cubicBezTo>
                  <a:pt x="4029235" y="3622294"/>
                  <a:pt x="4007795" y="3654095"/>
                  <a:pt x="4072270" y="3583172"/>
                </a:cubicBezTo>
                <a:cubicBezTo>
                  <a:pt x="4090890" y="3562690"/>
                  <a:pt x="4105859" y="3538950"/>
                  <a:pt x="4125432" y="3519377"/>
                </a:cubicBezTo>
                <a:cubicBezTo>
                  <a:pt x="4145006" y="3499803"/>
                  <a:pt x="4169654" y="3485787"/>
                  <a:pt x="4189228" y="3466214"/>
                </a:cubicBezTo>
                <a:cubicBezTo>
                  <a:pt x="4208801" y="3446641"/>
                  <a:pt x="4223686" y="3422824"/>
                  <a:pt x="4242391" y="3402419"/>
                </a:cubicBezTo>
                <a:cubicBezTo>
                  <a:pt x="4262712" y="3380250"/>
                  <a:pt x="4287399" y="3362106"/>
                  <a:pt x="4306186" y="3338623"/>
                </a:cubicBezTo>
                <a:cubicBezTo>
                  <a:pt x="4344277" y="3291009"/>
                  <a:pt x="4375075" y="3237900"/>
                  <a:pt x="4412511" y="3189768"/>
                </a:cubicBezTo>
                <a:cubicBezTo>
                  <a:pt x="4437320" y="3157870"/>
                  <a:pt x="4464523" y="3127697"/>
                  <a:pt x="4486939" y="3094074"/>
                </a:cubicBezTo>
                <a:cubicBezTo>
                  <a:pt x="4513765" y="3053836"/>
                  <a:pt x="4499168" y="3071213"/>
                  <a:pt x="4529470" y="3040912"/>
                </a:cubicBezTo>
                <a:cubicBezTo>
                  <a:pt x="4574261" y="2906532"/>
                  <a:pt x="4499545" y="3121365"/>
                  <a:pt x="4561367" y="2977116"/>
                </a:cubicBezTo>
                <a:cubicBezTo>
                  <a:pt x="4567123" y="2963685"/>
                  <a:pt x="4567801" y="2948583"/>
                  <a:pt x="4572000" y="2934586"/>
                </a:cubicBezTo>
                <a:cubicBezTo>
                  <a:pt x="4578441" y="2913116"/>
                  <a:pt x="4585605" y="2891857"/>
                  <a:pt x="4593265" y="2870791"/>
                </a:cubicBezTo>
                <a:cubicBezTo>
                  <a:pt x="4652445" y="2708047"/>
                  <a:pt x="4573743" y="2939988"/>
                  <a:pt x="4635795" y="2753833"/>
                </a:cubicBezTo>
                <a:cubicBezTo>
                  <a:pt x="4639339" y="2711303"/>
                  <a:pt x="4641715" y="2668659"/>
                  <a:pt x="4646428" y="2626242"/>
                </a:cubicBezTo>
                <a:cubicBezTo>
                  <a:pt x="4648809" y="2604816"/>
                  <a:pt x="4657060" y="2584005"/>
                  <a:pt x="4657060" y="2562447"/>
                </a:cubicBezTo>
                <a:cubicBezTo>
                  <a:pt x="4657060" y="2495014"/>
                  <a:pt x="4655539" y="2427243"/>
                  <a:pt x="4646428" y="2360428"/>
                </a:cubicBezTo>
                <a:cubicBezTo>
                  <a:pt x="4644701" y="2347766"/>
                  <a:pt x="4632830" y="2338753"/>
                  <a:pt x="4625163" y="2328530"/>
                </a:cubicBezTo>
                <a:cubicBezTo>
                  <a:pt x="4611547" y="2310375"/>
                  <a:pt x="4599711" y="2290312"/>
                  <a:pt x="4582632" y="2275368"/>
                </a:cubicBezTo>
                <a:cubicBezTo>
                  <a:pt x="4570704" y="2264931"/>
                  <a:pt x="4553864" y="2261966"/>
                  <a:pt x="4540102" y="2254102"/>
                </a:cubicBezTo>
                <a:cubicBezTo>
                  <a:pt x="4434922" y="2193998"/>
                  <a:pt x="4594170" y="2275820"/>
                  <a:pt x="4465674" y="2211572"/>
                </a:cubicBezTo>
                <a:cubicBezTo>
                  <a:pt x="4411689" y="2157586"/>
                  <a:pt x="4459788" y="2194745"/>
                  <a:pt x="4391246" y="2169042"/>
                </a:cubicBezTo>
                <a:cubicBezTo>
                  <a:pt x="4307451" y="2137620"/>
                  <a:pt x="4392566" y="2155616"/>
                  <a:pt x="4295553" y="2126512"/>
                </a:cubicBezTo>
                <a:cubicBezTo>
                  <a:pt x="4278244" y="2121319"/>
                  <a:pt x="4260112" y="2119423"/>
                  <a:pt x="4242391" y="2115879"/>
                </a:cubicBezTo>
                <a:cubicBezTo>
                  <a:pt x="4182140" y="2122967"/>
                  <a:pt x="4121633" y="2128145"/>
                  <a:pt x="4061637" y="2137144"/>
                </a:cubicBezTo>
                <a:cubicBezTo>
                  <a:pt x="4026693" y="2142386"/>
                  <a:pt x="4016941" y="2158437"/>
                  <a:pt x="3987209" y="2179674"/>
                </a:cubicBezTo>
                <a:cubicBezTo>
                  <a:pt x="3935402" y="2216679"/>
                  <a:pt x="3973053" y="2183198"/>
                  <a:pt x="3923414" y="2232837"/>
                </a:cubicBezTo>
                <a:cubicBezTo>
                  <a:pt x="3919870" y="2247014"/>
                  <a:pt x="3918538" y="2261936"/>
                  <a:pt x="3912781" y="2275368"/>
                </a:cubicBezTo>
                <a:cubicBezTo>
                  <a:pt x="3907747" y="2287113"/>
                  <a:pt x="3896003" y="2295300"/>
                  <a:pt x="3891516" y="2307265"/>
                </a:cubicBezTo>
                <a:cubicBezTo>
                  <a:pt x="3829689" y="2472138"/>
                  <a:pt x="3931141" y="2259919"/>
                  <a:pt x="3859618" y="2402958"/>
                </a:cubicBezTo>
                <a:cubicBezTo>
                  <a:pt x="3863162" y="2441944"/>
                  <a:pt x="3860288" y="2482058"/>
                  <a:pt x="3870251" y="2519916"/>
                </a:cubicBezTo>
                <a:cubicBezTo>
                  <a:pt x="3891164" y="2599384"/>
                  <a:pt x="3929310" y="2627652"/>
                  <a:pt x="3997842" y="2668772"/>
                </a:cubicBezTo>
                <a:cubicBezTo>
                  <a:pt x="4033284" y="2690037"/>
                  <a:pt x="4065467" y="2718056"/>
                  <a:pt x="4104167" y="2732568"/>
                </a:cubicBezTo>
                <a:cubicBezTo>
                  <a:pt x="4132521" y="2743200"/>
                  <a:pt x="4160325" y="2755433"/>
                  <a:pt x="4189228" y="2764465"/>
                </a:cubicBezTo>
                <a:cubicBezTo>
                  <a:pt x="4217124" y="2773182"/>
                  <a:pt x="4246562" y="2776488"/>
                  <a:pt x="4274288" y="2785730"/>
                </a:cubicBezTo>
                <a:cubicBezTo>
                  <a:pt x="4400713" y="2827872"/>
                  <a:pt x="4326275" y="2838761"/>
                  <a:pt x="4518837" y="2860158"/>
                </a:cubicBezTo>
                <a:lnTo>
                  <a:pt x="4614530" y="2870791"/>
                </a:lnTo>
                <a:lnTo>
                  <a:pt x="4869711" y="2902688"/>
                </a:lnTo>
                <a:cubicBezTo>
                  <a:pt x="4926418" y="2921591"/>
                  <a:pt x="4966012" y="2931448"/>
                  <a:pt x="5018567" y="2966484"/>
                </a:cubicBezTo>
                <a:cubicBezTo>
                  <a:pt x="5029200" y="2973572"/>
                  <a:pt x="5040648" y="2979568"/>
                  <a:pt x="5050465" y="2987749"/>
                </a:cubicBezTo>
                <a:cubicBezTo>
                  <a:pt x="5098053" y="3027405"/>
                  <a:pt x="5070914" y="3009833"/>
                  <a:pt x="5103628" y="3062177"/>
                </a:cubicBezTo>
                <a:cubicBezTo>
                  <a:pt x="5113020" y="3077204"/>
                  <a:pt x="5127600" y="3088857"/>
                  <a:pt x="5135525" y="3104707"/>
                </a:cubicBezTo>
                <a:cubicBezTo>
                  <a:pt x="5170269" y="3174195"/>
                  <a:pt x="5179310" y="3215423"/>
                  <a:pt x="5199321" y="3285461"/>
                </a:cubicBezTo>
                <a:cubicBezTo>
                  <a:pt x="5213769" y="3458850"/>
                  <a:pt x="5216765" y="3428914"/>
                  <a:pt x="5199321" y="3646968"/>
                </a:cubicBezTo>
                <a:cubicBezTo>
                  <a:pt x="5198427" y="3658140"/>
                  <a:pt x="5193700" y="3668841"/>
                  <a:pt x="5188688" y="3678865"/>
                </a:cubicBezTo>
                <a:cubicBezTo>
                  <a:pt x="5167509" y="3721223"/>
                  <a:pt x="5154894" y="3717738"/>
                  <a:pt x="5114260" y="3753293"/>
                </a:cubicBezTo>
                <a:cubicBezTo>
                  <a:pt x="5061310" y="3799625"/>
                  <a:pt x="5107053" y="3780253"/>
                  <a:pt x="5029200" y="3795823"/>
                </a:cubicBezTo>
                <a:cubicBezTo>
                  <a:pt x="5007935" y="3806456"/>
                  <a:pt x="4986991" y="3817758"/>
                  <a:pt x="4965404" y="3827721"/>
                </a:cubicBezTo>
                <a:cubicBezTo>
                  <a:pt x="4912016" y="3852362"/>
                  <a:pt x="4851878" y="3876623"/>
                  <a:pt x="4795284" y="3891516"/>
                </a:cubicBezTo>
                <a:cubicBezTo>
                  <a:pt x="4760330" y="3900714"/>
                  <a:pt x="4724119" y="3904409"/>
                  <a:pt x="4688958" y="3912781"/>
                </a:cubicBezTo>
                <a:cubicBezTo>
                  <a:pt x="4649647" y="3922141"/>
                  <a:pt x="4611758" y="3937450"/>
                  <a:pt x="4572000" y="3944679"/>
                </a:cubicBezTo>
                <a:cubicBezTo>
                  <a:pt x="4533485" y="3951682"/>
                  <a:pt x="4494064" y="3952190"/>
                  <a:pt x="4455042" y="3955312"/>
                </a:cubicBezTo>
                <a:cubicBezTo>
                  <a:pt x="4350237" y="3963696"/>
                  <a:pt x="4240789" y="3970031"/>
                  <a:pt x="4136065" y="3976577"/>
                </a:cubicBezTo>
                <a:cubicBezTo>
                  <a:pt x="4012018" y="3969489"/>
                  <a:pt x="3887303" y="3970000"/>
                  <a:pt x="3763925" y="3955312"/>
                </a:cubicBezTo>
                <a:cubicBezTo>
                  <a:pt x="3737123" y="3952121"/>
                  <a:pt x="3713353" y="3936043"/>
                  <a:pt x="3689498" y="3923414"/>
                </a:cubicBezTo>
                <a:cubicBezTo>
                  <a:pt x="3652969" y="3904075"/>
                  <a:pt x="3583172" y="3859619"/>
                  <a:pt x="3583172" y="3859619"/>
                </a:cubicBezTo>
                <a:cubicBezTo>
                  <a:pt x="3532717" y="3708253"/>
                  <a:pt x="3546982" y="3776408"/>
                  <a:pt x="3530009" y="3657600"/>
                </a:cubicBezTo>
                <a:cubicBezTo>
                  <a:pt x="3537097" y="3576084"/>
                  <a:pt x="3540803" y="3494202"/>
                  <a:pt x="3551274" y="3413051"/>
                </a:cubicBezTo>
                <a:cubicBezTo>
                  <a:pt x="3555014" y="3384065"/>
                  <a:pt x="3559469" y="3354131"/>
                  <a:pt x="3572539" y="3327991"/>
                </a:cubicBezTo>
                <a:cubicBezTo>
                  <a:pt x="3584918" y="3303232"/>
                  <a:pt x="3608926" y="3286214"/>
                  <a:pt x="3625702" y="3264195"/>
                </a:cubicBezTo>
                <a:cubicBezTo>
                  <a:pt x="3665656" y="3211756"/>
                  <a:pt x="3696043" y="3151323"/>
                  <a:pt x="3742660" y="3104707"/>
                </a:cubicBezTo>
                <a:cubicBezTo>
                  <a:pt x="3771014" y="3076354"/>
                  <a:pt x="3797654" y="3046177"/>
                  <a:pt x="3827721" y="3019647"/>
                </a:cubicBezTo>
                <a:cubicBezTo>
                  <a:pt x="3880599" y="2972990"/>
                  <a:pt x="3965924" y="2911651"/>
                  <a:pt x="4029739" y="2881423"/>
                </a:cubicBezTo>
                <a:cubicBezTo>
                  <a:pt x="4060125" y="2867029"/>
                  <a:pt x="4093950" y="2861332"/>
                  <a:pt x="4125432" y="2849526"/>
                </a:cubicBezTo>
                <a:cubicBezTo>
                  <a:pt x="4150705" y="2840049"/>
                  <a:pt x="4173780" y="2824583"/>
                  <a:pt x="4199860" y="2817628"/>
                </a:cubicBezTo>
                <a:cubicBezTo>
                  <a:pt x="4227469" y="2810265"/>
                  <a:pt x="4256567" y="2810539"/>
                  <a:pt x="4284921" y="2806995"/>
                </a:cubicBezTo>
                <a:cubicBezTo>
                  <a:pt x="4416056" y="2814084"/>
                  <a:pt x="4547538" y="2816371"/>
                  <a:pt x="4678325" y="2828261"/>
                </a:cubicBezTo>
                <a:cubicBezTo>
                  <a:pt x="4704021" y="2830597"/>
                  <a:pt x="4727822" y="2842878"/>
                  <a:pt x="4752753" y="2849526"/>
                </a:cubicBezTo>
                <a:cubicBezTo>
                  <a:pt x="4805132" y="2863494"/>
                  <a:pt x="4851831" y="2871315"/>
                  <a:pt x="4901609" y="2892056"/>
                </a:cubicBezTo>
                <a:cubicBezTo>
                  <a:pt x="4923555" y="2901200"/>
                  <a:pt x="4943458" y="2914810"/>
                  <a:pt x="4965404" y="2923954"/>
                </a:cubicBezTo>
                <a:cubicBezTo>
                  <a:pt x="4986095" y="2932575"/>
                  <a:pt x="5008716" y="2936115"/>
                  <a:pt x="5029200" y="2945219"/>
                </a:cubicBezTo>
                <a:cubicBezTo>
                  <a:pt x="5029240" y="2945237"/>
                  <a:pt x="5188668" y="3024953"/>
                  <a:pt x="5220586" y="3040912"/>
                </a:cubicBezTo>
                <a:cubicBezTo>
                  <a:pt x="5241851" y="3051544"/>
                  <a:pt x="5262307" y="3063979"/>
                  <a:pt x="5284381" y="3072809"/>
                </a:cubicBezTo>
                <a:cubicBezTo>
                  <a:pt x="5302102" y="3079897"/>
                  <a:pt x="5320169" y="3086176"/>
                  <a:pt x="5337544" y="3094074"/>
                </a:cubicBezTo>
                <a:cubicBezTo>
                  <a:pt x="5523699" y="3178690"/>
                  <a:pt x="5290660" y="3075949"/>
                  <a:pt x="5454502" y="3157870"/>
                </a:cubicBezTo>
                <a:cubicBezTo>
                  <a:pt x="5471573" y="3166406"/>
                  <a:pt x="5490981" y="3169866"/>
                  <a:pt x="5507665" y="3179135"/>
                </a:cubicBezTo>
                <a:cubicBezTo>
                  <a:pt x="5596389" y="3228426"/>
                  <a:pt x="5504551" y="3199622"/>
                  <a:pt x="5592725" y="3221665"/>
                </a:cubicBezTo>
                <a:cubicBezTo>
                  <a:pt x="5599814" y="3228753"/>
                  <a:pt x="5604683" y="3239207"/>
                  <a:pt x="5613991" y="3242930"/>
                </a:cubicBezTo>
                <a:cubicBezTo>
                  <a:pt x="5641127" y="3253784"/>
                  <a:pt x="5699051" y="3264195"/>
                  <a:pt x="5699051" y="3264195"/>
                </a:cubicBezTo>
                <a:cubicBezTo>
                  <a:pt x="5745125" y="3260651"/>
                  <a:pt x="5791629" y="3260770"/>
                  <a:pt x="5837274" y="3253563"/>
                </a:cubicBezTo>
                <a:cubicBezTo>
                  <a:pt x="5859415" y="3250067"/>
                  <a:pt x="5880148" y="3240345"/>
                  <a:pt x="5901070" y="3232298"/>
                </a:cubicBezTo>
                <a:cubicBezTo>
                  <a:pt x="5998018" y="3195010"/>
                  <a:pt x="5956025" y="3207582"/>
                  <a:pt x="6049925" y="3157870"/>
                </a:cubicBezTo>
                <a:cubicBezTo>
                  <a:pt x="6146789" y="3106589"/>
                  <a:pt x="6188502" y="3094974"/>
                  <a:pt x="6283842" y="3030279"/>
                </a:cubicBezTo>
                <a:cubicBezTo>
                  <a:pt x="6342497" y="2990478"/>
                  <a:pt x="6411433" y="2959395"/>
                  <a:pt x="6453963" y="2902688"/>
                </a:cubicBezTo>
                <a:cubicBezTo>
                  <a:pt x="6550774" y="2773606"/>
                  <a:pt x="6572124" y="2766273"/>
                  <a:pt x="6624084" y="2647507"/>
                </a:cubicBezTo>
                <a:cubicBezTo>
                  <a:pt x="6636221" y="2619765"/>
                  <a:pt x="6645349" y="2590800"/>
                  <a:pt x="6655981" y="2562447"/>
                </a:cubicBezTo>
                <a:cubicBezTo>
                  <a:pt x="6672940" y="2426778"/>
                  <a:pt x="6681716" y="2404036"/>
                  <a:pt x="6645349" y="2222205"/>
                </a:cubicBezTo>
                <a:cubicBezTo>
                  <a:pt x="6633472" y="2162818"/>
                  <a:pt x="6604348" y="2108194"/>
                  <a:pt x="6581553" y="2052084"/>
                </a:cubicBezTo>
                <a:cubicBezTo>
                  <a:pt x="6532065" y="1930269"/>
                  <a:pt x="6497652" y="1855091"/>
                  <a:pt x="6432698" y="1743740"/>
                </a:cubicBezTo>
                <a:cubicBezTo>
                  <a:pt x="6383514" y="1659423"/>
                  <a:pt x="6344497" y="1597920"/>
                  <a:pt x="6273209" y="1531088"/>
                </a:cubicBezTo>
                <a:cubicBezTo>
                  <a:pt x="6247353" y="1506848"/>
                  <a:pt x="6219039" y="1484669"/>
                  <a:pt x="6188149" y="1467293"/>
                </a:cubicBezTo>
                <a:cubicBezTo>
                  <a:pt x="6161756" y="1452447"/>
                  <a:pt x="6131204" y="1446641"/>
                  <a:pt x="6103088" y="1435395"/>
                </a:cubicBezTo>
                <a:cubicBezTo>
                  <a:pt x="6078027" y="1425371"/>
                  <a:pt x="6054613" y="1410913"/>
                  <a:pt x="6028660" y="1403498"/>
                </a:cubicBezTo>
                <a:cubicBezTo>
                  <a:pt x="6004563" y="1396613"/>
                  <a:pt x="5978952" y="1396985"/>
                  <a:pt x="5954232" y="1392865"/>
                </a:cubicBezTo>
                <a:cubicBezTo>
                  <a:pt x="5936406" y="1389894"/>
                  <a:pt x="5918791" y="1385777"/>
                  <a:pt x="5901070" y="1382233"/>
                </a:cubicBezTo>
                <a:cubicBezTo>
                  <a:pt x="5899565" y="1382383"/>
                  <a:pt x="5792042" y="1385250"/>
                  <a:pt x="5762846" y="1403498"/>
                </a:cubicBezTo>
                <a:cubicBezTo>
                  <a:pt x="5743602" y="1415526"/>
                  <a:pt x="5725731" y="1429981"/>
                  <a:pt x="5709684" y="1446028"/>
                </a:cubicBezTo>
                <a:cubicBezTo>
                  <a:pt x="5693637" y="1462075"/>
                  <a:pt x="5680240" y="1480651"/>
                  <a:pt x="5667153" y="1499191"/>
                </a:cubicBezTo>
                <a:cubicBezTo>
                  <a:pt x="5637676" y="1540950"/>
                  <a:pt x="5582093" y="1626781"/>
                  <a:pt x="5582093" y="1626781"/>
                </a:cubicBezTo>
                <a:cubicBezTo>
                  <a:pt x="5571460" y="1662223"/>
                  <a:pt x="5562419" y="1698182"/>
                  <a:pt x="5550195" y="1733107"/>
                </a:cubicBezTo>
                <a:cubicBezTo>
                  <a:pt x="5537585" y="1769136"/>
                  <a:pt x="5517709" y="1802606"/>
                  <a:pt x="5507665" y="1839433"/>
                </a:cubicBezTo>
                <a:cubicBezTo>
                  <a:pt x="5496320" y="1881030"/>
                  <a:pt x="5493488" y="1924493"/>
                  <a:pt x="5486400" y="1967023"/>
                </a:cubicBezTo>
                <a:cubicBezTo>
                  <a:pt x="5497033" y="2080437"/>
                  <a:pt x="5486258" y="2197952"/>
                  <a:pt x="5518298" y="2307265"/>
                </a:cubicBezTo>
                <a:cubicBezTo>
                  <a:pt x="5547735" y="2407698"/>
                  <a:pt x="5603341" y="2500757"/>
                  <a:pt x="5667153" y="2583712"/>
                </a:cubicBezTo>
                <a:cubicBezTo>
                  <a:pt x="5738037" y="2675861"/>
                  <a:pt x="5807765" y="2768909"/>
                  <a:pt x="5879804" y="2860158"/>
                </a:cubicBezTo>
                <a:cubicBezTo>
                  <a:pt x="5914109" y="2903611"/>
                  <a:pt x="5951344" y="2944681"/>
                  <a:pt x="5986130" y="2987749"/>
                </a:cubicBezTo>
                <a:cubicBezTo>
                  <a:pt x="6025780" y="3036839"/>
                  <a:pt x="6063438" y="3087515"/>
                  <a:pt x="6103088" y="3136605"/>
                </a:cubicBezTo>
                <a:cubicBezTo>
                  <a:pt x="6137874" y="3179673"/>
                  <a:pt x="6178705" y="3218131"/>
                  <a:pt x="6209414" y="3264195"/>
                </a:cubicBezTo>
                <a:cubicBezTo>
                  <a:pt x="6259343" y="3339090"/>
                  <a:pt x="6304307" y="3395106"/>
                  <a:pt x="6337004" y="3476847"/>
                </a:cubicBezTo>
                <a:cubicBezTo>
                  <a:pt x="6346587" y="3500803"/>
                  <a:pt x="6351181" y="3526465"/>
                  <a:pt x="6358270" y="3551274"/>
                </a:cubicBezTo>
                <a:cubicBezTo>
                  <a:pt x="6380349" y="3727919"/>
                  <a:pt x="6380222" y="3691201"/>
                  <a:pt x="6358270" y="3976577"/>
                </a:cubicBezTo>
                <a:cubicBezTo>
                  <a:pt x="6357445" y="3987308"/>
                  <a:pt x="6322056" y="4100586"/>
                  <a:pt x="6315739" y="4114800"/>
                </a:cubicBezTo>
                <a:cubicBezTo>
                  <a:pt x="6280320" y="4194492"/>
                  <a:pt x="6256925" y="4240858"/>
                  <a:pt x="6209414" y="4306186"/>
                </a:cubicBezTo>
                <a:cubicBezTo>
                  <a:pt x="6196066" y="4324539"/>
                  <a:pt x="6180500" y="4341194"/>
                  <a:pt x="6166884" y="4359349"/>
                </a:cubicBezTo>
                <a:cubicBezTo>
                  <a:pt x="6112153" y="4432324"/>
                  <a:pt x="6120055" y="4432126"/>
                  <a:pt x="6060558" y="4497572"/>
                </a:cubicBezTo>
                <a:cubicBezTo>
                  <a:pt x="6043700" y="4516116"/>
                  <a:pt x="6023898" y="4531874"/>
                  <a:pt x="6007395" y="4550735"/>
                </a:cubicBezTo>
                <a:cubicBezTo>
                  <a:pt x="5974225" y="4588644"/>
                  <a:pt x="5951036" y="4636226"/>
                  <a:pt x="5911702" y="4667693"/>
                </a:cubicBezTo>
                <a:cubicBezTo>
                  <a:pt x="5893981" y="4681870"/>
                  <a:pt x="5874586" y="4694176"/>
                  <a:pt x="5858539" y="4710223"/>
                </a:cubicBezTo>
                <a:cubicBezTo>
                  <a:pt x="5842492" y="4726270"/>
                  <a:pt x="5830953" y="4746307"/>
                  <a:pt x="5816009" y="4763386"/>
                </a:cubicBezTo>
                <a:cubicBezTo>
                  <a:pt x="5799457" y="4782303"/>
                  <a:pt x="5763289" y="4816327"/>
                  <a:pt x="5741581" y="4827181"/>
                </a:cubicBezTo>
                <a:cubicBezTo>
                  <a:pt x="5728511" y="4833716"/>
                  <a:pt x="5713228" y="4834270"/>
                  <a:pt x="5699051" y="4837814"/>
                </a:cubicBezTo>
                <a:cubicBezTo>
                  <a:pt x="5688418" y="4844902"/>
                  <a:pt x="5679899" y="4858169"/>
                  <a:pt x="5667153" y="4859079"/>
                </a:cubicBezTo>
                <a:cubicBezTo>
                  <a:pt x="5628106" y="4861868"/>
                  <a:pt x="5587836" y="4859201"/>
                  <a:pt x="5550195" y="4848447"/>
                </a:cubicBezTo>
                <a:cubicBezTo>
                  <a:pt x="5535737" y="4844316"/>
                  <a:pt x="5529614" y="4826451"/>
                  <a:pt x="5518298" y="4816549"/>
                </a:cubicBezTo>
                <a:cubicBezTo>
                  <a:pt x="5329317" y="4651190"/>
                  <a:pt x="5628807" y="4931914"/>
                  <a:pt x="5411972" y="4699591"/>
                </a:cubicBezTo>
                <a:cubicBezTo>
                  <a:pt x="5382852" y="4668391"/>
                  <a:pt x="5347000" y="4644154"/>
                  <a:pt x="5316279" y="4614530"/>
                </a:cubicBezTo>
                <a:cubicBezTo>
                  <a:pt x="5247726" y="4548426"/>
                  <a:pt x="5176971" y="4484182"/>
                  <a:pt x="5114260" y="4412512"/>
                </a:cubicBezTo>
                <a:cubicBezTo>
                  <a:pt x="5064641" y="4355805"/>
                  <a:pt x="5014441" y="4299601"/>
                  <a:pt x="4965404" y="4242391"/>
                </a:cubicBezTo>
                <a:cubicBezTo>
                  <a:pt x="4929570" y="4200585"/>
                  <a:pt x="4921431" y="4192950"/>
                  <a:pt x="4901609" y="4146698"/>
                </a:cubicBezTo>
                <a:cubicBezTo>
                  <a:pt x="4897194" y="4136396"/>
                  <a:pt x="4894521" y="4125433"/>
                  <a:pt x="4890977" y="4114800"/>
                </a:cubicBezTo>
                <a:cubicBezTo>
                  <a:pt x="4912242" y="4100623"/>
                  <a:pt x="4930198" y="4079291"/>
                  <a:pt x="4954772" y="4072270"/>
                </a:cubicBezTo>
                <a:cubicBezTo>
                  <a:pt x="5086964" y="4034501"/>
                  <a:pt x="4973616" y="4064248"/>
                  <a:pt x="5146158" y="4029740"/>
                </a:cubicBezTo>
                <a:cubicBezTo>
                  <a:pt x="5195918" y="4019788"/>
                  <a:pt x="5244779" y="4005018"/>
                  <a:pt x="5295014" y="3997842"/>
                </a:cubicBezTo>
                <a:cubicBezTo>
                  <a:pt x="5418613" y="3980185"/>
                  <a:pt x="5667153" y="3955312"/>
                  <a:pt x="5667153" y="3955312"/>
                </a:cubicBezTo>
                <a:cubicBezTo>
                  <a:pt x="5869788" y="3966891"/>
                  <a:pt x="5987672" y="3947785"/>
                  <a:pt x="6156251" y="4008474"/>
                </a:cubicBezTo>
                <a:cubicBezTo>
                  <a:pt x="6207043" y="4026759"/>
                  <a:pt x="6259563" y="4043287"/>
                  <a:pt x="6305107" y="4072270"/>
                </a:cubicBezTo>
                <a:cubicBezTo>
                  <a:pt x="6344093" y="4097079"/>
                  <a:pt x="6385981" y="4117831"/>
                  <a:pt x="6422065" y="4146698"/>
                </a:cubicBezTo>
                <a:cubicBezTo>
                  <a:pt x="6698690" y="4367996"/>
                  <a:pt x="6405970" y="4138857"/>
                  <a:pt x="6592186" y="4274288"/>
                </a:cubicBezTo>
                <a:cubicBezTo>
                  <a:pt x="6695405" y="4349357"/>
                  <a:pt x="6598911" y="4283091"/>
                  <a:pt x="6687879" y="4359349"/>
                </a:cubicBezTo>
                <a:cubicBezTo>
                  <a:pt x="6697581" y="4367665"/>
                  <a:pt x="6709378" y="4373186"/>
                  <a:pt x="6719777" y="4380614"/>
                </a:cubicBezTo>
                <a:cubicBezTo>
                  <a:pt x="6734197" y="4390914"/>
                  <a:pt x="6746816" y="4403906"/>
                  <a:pt x="6762307" y="4412512"/>
                </a:cubicBezTo>
                <a:cubicBezTo>
                  <a:pt x="6778991" y="4421781"/>
                  <a:pt x="6797749" y="4426689"/>
                  <a:pt x="6815470" y="4433777"/>
                </a:cubicBezTo>
                <a:cubicBezTo>
                  <a:pt x="6829647" y="4447954"/>
                  <a:pt x="6840068" y="4467341"/>
                  <a:pt x="6858000" y="4476307"/>
                </a:cubicBezTo>
                <a:cubicBezTo>
                  <a:pt x="6862326" y="4478470"/>
                  <a:pt x="7027516" y="4534449"/>
                  <a:pt x="7060018" y="4540102"/>
                </a:cubicBezTo>
                <a:cubicBezTo>
                  <a:pt x="7116321" y="4549894"/>
                  <a:pt x="7230139" y="4561368"/>
                  <a:pt x="7230139" y="4561368"/>
                </a:cubicBezTo>
                <a:cubicBezTo>
                  <a:pt x="7350641" y="4554279"/>
                  <a:pt x="7471949" y="4555715"/>
                  <a:pt x="7591646" y="4540102"/>
                </a:cubicBezTo>
                <a:cubicBezTo>
                  <a:pt x="7636100" y="4534304"/>
                  <a:pt x="7719237" y="4497572"/>
                  <a:pt x="7719237" y="4497572"/>
                </a:cubicBezTo>
                <a:cubicBezTo>
                  <a:pt x="7733414" y="4486939"/>
                  <a:pt x="7748312" y="4477207"/>
                  <a:pt x="7761767" y="4465674"/>
                </a:cubicBezTo>
                <a:cubicBezTo>
                  <a:pt x="7782345" y="4448036"/>
                  <a:pt x="7802624" y="4426491"/>
                  <a:pt x="7814930" y="4401879"/>
                </a:cubicBezTo>
                <a:cubicBezTo>
                  <a:pt x="7823465" y="4384808"/>
                  <a:pt x="7829107" y="4366437"/>
                  <a:pt x="7836195" y="4348716"/>
                </a:cubicBezTo>
                <a:cubicBezTo>
                  <a:pt x="7843283" y="4299098"/>
                  <a:pt x="7860027" y="4249917"/>
                  <a:pt x="7857460" y="4199861"/>
                </a:cubicBezTo>
                <a:cubicBezTo>
                  <a:pt x="7850372" y="4061638"/>
                  <a:pt x="7844484" y="3923348"/>
                  <a:pt x="7836195" y="3785191"/>
                </a:cubicBezTo>
                <a:cubicBezTo>
                  <a:pt x="7831559" y="3707922"/>
                  <a:pt x="7830826" y="3662777"/>
                  <a:pt x="7804298" y="3593805"/>
                </a:cubicBezTo>
                <a:cubicBezTo>
                  <a:pt x="7795763" y="3571614"/>
                  <a:pt x="7782238" y="3551653"/>
                  <a:pt x="7772400" y="3530009"/>
                </a:cubicBezTo>
                <a:cubicBezTo>
                  <a:pt x="7743388" y="3466182"/>
                  <a:pt x="7764947" y="3481991"/>
                  <a:pt x="7708604" y="3434316"/>
                </a:cubicBezTo>
                <a:cubicBezTo>
                  <a:pt x="7677756" y="3408213"/>
                  <a:pt x="7652536" y="3367813"/>
                  <a:pt x="7612911" y="3359888"/>
                </a:cubicBezTo>
                <a:lnTo>
                  <a:pt x="7559749" y="3349256"/>
                </a:lnTo>
                <a:cubicBezTo>
                  <a:pt x="7542028" y="3342168"/>
                  <a:pt x="7524457" y="3334693"/>
                  <a:pt x="7506586" y="3327991"/>
                </a:cubicBezTo>
                <a:cubicBezTo>
                  <a:pt x="7496092" y="3324056"/>
                  <a:pt x="7485879" y="3316736"/>
                  <a:pt x="7474688" y="3317358"/>
                </a:cubicBezTo>
                <a:cubicBezTo>
                  <a:pt x="7421137" y="3320333"/>
                  <a:pt x="7368363" y="3331535"/>
                  <a:pt x="7315200" y="3338623"/>
                </a:cubicBezTo>
                <a:cubicBezTo>
                  <a:pt x="7300430" y="3378009"/>
                  <a:pt x="7274373" y="3444302"/>
                  <a:pt x="7262037" y="3487479"/>
                </a:cubicBezTo>
                <a:cubicBezTo>
                  <a:pt x="7254008" y="3515581"/>
                  <a:pt x="7248302" y="3544301"/>
                  <a:pt x="7240772" y="3572540"/>
                </a:cubicBezTo>
                <a:cubicBezTo>
                  <a:pt x="7234124" y="3597471"/>
                  <a:pt x="7226595" y="3622159"/>
                  <a:pt x="7219507" y="3646968"/>
                </a:cubicBezTo>
                <a:cubicBezTo>
                  <a:pt x="7215963" y="3700131"/>
                  <a:pt x="7217927" y="3753950"/>
                  <a:pt x="7208874" y="3806456"/>
                </a:cubicBezTo>
                <a:cubicBezTo>
                  <a:pt x="7200106" y="3857310"/>
                  <a:pt x="7178860" y="3905249"/>
                  <a:pt x="7166344" y="3955312"/>
                </a:cubicBezTo>
                <a:cubicBezTo>
                  <a:pt x="7149882" y="4021159"/>
                  <a:pt x="7143343" y="4051332"/>
                  <a:pt x="7123814" y="4114800"/>
                </a:cubicBezTo>
                <a:cubicBezTo>
                  <a:pt x="7117222" y="4136224"/>
                  <a:pt x="7111170" y="4157904"/>
                  <a:pt x="7102549" y="4178595"/>
                </a:cubicBezTo>
                <a:cubicBezTo>
                  <a:pt x="7093405" y="4200541"/>
                  <a:pt x="7079795" y="4220445"/>
                  <a:pt x="7070651" y="4242391"/>
                </a:cubicBezTo>
                <a:cubicBezTo>
                  <a:pt x="7056594" y="4276127"/>
                  <a:pt x="7046434" y="4326386"/>
                  <a:pt x="7028121" y="4359349"/>
                </a:cubicBezTo>
                <a:cubicBezTo>
                  <a:pt x="7019515" y="4374840"/>
                  <a:pt x="7005615" y="4386852"/>
                  <a:pt x="6996223" y="4401879"/>
                </a:cubicBezTo>
                <a:cubicBezTo>
                  <a:pt x="6976280" y="4433788"/>
                  <a:pt x="6978532" y="4456037"/>
                  <a:pt x="6943060" y="4476307"/>
                </a:cubicBezTo>
                <a:cubicBezTo>
                  <a:pt x="6930372" y="4483557"/>
                  <a:pt x="6914213" y="4481809"/>
                  <a:pt x="6900530" y="4486940"/>
                </a:cubicBezTo>
                <a:cubicBezTo>
                  <a:pt x="6885689" y="4492505"/>
                  <a:pt x="6872568" y="4501961"/>
                  <a:pt x="6858000" y="4508205"/>
                </a:cubicBezTo>
                <a:cubicBezTo>
                  <a:pt x="6847698" y="4512620"/>
                  <a:pt x="6836735" y="4515293"/>
                  <a:pt x="6826102" y="4518837"/>
                </a:cubicBezTo>
                <a:cubicBezTo>
                  <a:pt x="6758763" y="4515293"/>
                  <a:pt x="6690839" y="4517741"/>
                  <a:pt x="6624084" y="4508205"/>
                </a:cubicBezTo>
                <a:cubicBezTo>
                  <a:pt x="6595244" y="4504085"/>
                  <a:pt x="6436752" y="4462014"/>
                  <a:pt x="6379535" y="4444409"/>
                </a:cubicBezTo>
                <a:cubicBezTo>
                  <a:pt x="6358111" y="4437817"/>
                  <a:pt x="6337485" y="4428580"/>
                  <a:pt x="6315739" y="4423144"/>
                </a:cubicBezTo>
                <a:cubicBezTo>
                  <a:pt x="6294824" y="4417915"/>
                  <a:pt x="6273209" y="4416056"/>
                  <a:pt x="6251944" y="4412512"/>
                </a:cubicBezTo>
                <a:cubicBezTo>
                  <a:pt x="6234223" y="4401879"/>
                  <a:pt x="6216924" y="4390510"/>
                  <a:pt x="6198781" y="4380614"/>
                </a:cubicBezTo>
                <a:cubicBezTo>
                  <a:pt x="6177909" y="4369229"/>
                  <a:pt x="6155044" y="4361480"/>
                  <a:pt x="6134986" y="4348716"/>
                </a:cubicBezTo>
                <a:cubicBezTo>
                  <a:pt x="6109303" y="4332372"/>
                  <a:pt x="6045913" y="4276027"/>
                  <a:pt x="6028660" y="4253023"/>
                </a:cubicBezTo>
                <a:cubicBezTo>
                  <a:pt x="6011516" y="4230164"/>
                  <a:pt x="5998909" y="4204153"/>
                  <a:pt x="5986130" y="4178595"/>
                </a:cubicBezTo>
                <a:cubicBezTo>
                  <a:pt x="5970520" y="4147374"/>
                  <a:pt x="5955667" y="4115656"/>
                  <a:pt x="5943600" y="4082902"/>
                </a:cubicBezTo>
                <a:cubicBezTo>
                  <a:pt x="5919305" y="4016959"/>
                  <a:pt x="5901387" y="3939599"/>
                  <a:pt x="5890437" y="3870251"/>
                </a:cubicBezTo>
                <a:cubicBezTo>
                  <a:pt x="5885432" y="3838550"/>
                  <a:pt x="5883348" y="3806456"/>
                  <a:pt x="5879804" y="3774558"/>
                </a:cubicBezTo>
                <a:cubicBezTo>
                  <a:pt x="5883348" y="3732028"/>
                  <a:pt x="5880662" y="3688511"/>
                  <a:pt x="5890437" y="3646968"/>
                </a:cubicBezTo>
                <a:cubicBezTo>
                  <a:pt x="5895170" y="3626851"/>
                  <a:pt x="5909935" y="3610338"/>
                  <a:pt x="5922335" y="3593805"/>
                </a:cubicBezTo>
                <a:cubicBezTo>
                  <a:pt x="5952558" y="3553507"/>
                  <a:pt x="5976116" y="3504789"/>
                  <a:pt x="6018028" y="3476847"/>
                </a:cubicBezTo>
                <a:cubicBezTo>
                  <a:pt x="6192349" y="3360632"/>
                  <a:pt x="6179319" y="3363046"/>
                  <a:pt x="6464595" y="3242930"/>
                </a:cubicBezTo>
                <a:cubicBezTo>
                  <a:pt x="6599274" y="3186223"/>
                  <a:pt x="6728561" y="3114452"/>
                  <a:pt x="6868632" y="3072809"/>
                </a:cubicBezTo>
                <a:lnTo>
                  <a:pt x="7262037" y="2955851"/>
                </a:lnTo>
                <a:cubicBezTo>
                  <a:pt x="7314902" y="2940602"/>
                  <a:pt x="7367392" y="2923163"/>
                  <a:pt x="7421525" y="2913321"/>
                </a:cubicBezTo>
                <a:cubicBezTo>
                  <a:pt x="7566597" y="2886945"/>
                  <a:pt x="7499165" y="2896971"/>
                  <a:pt x="7623544" y="2881423"/>
                </a:cubicBezTo>
                <a:cubicBezTo>
                  <a:pt x="7693244" y="2893040"/>
                  <a:pt x="7739599" y="2887909"/>
                  <a:pt x="7793665" y="2923954"/>
                </a:cubicBezTo>
                <a:cubicBezTo>
                  <a:pt x="7824471" y="2944492"/>
                  <a:pt x="7907703" y="3018324"/>
                  <a:pt x="7921256" y="3040912"/>
                </a:cubicBezTo>
                <a:cubicBezTo>
                  <a:pt x="7942521" y="3076354"/>
                  <a:pt x="7971981" y="3108026"/>
                  <a:pt x="7985051" y="3147237"/>
                </a:cubicBezTo>
                <a:cubicBezTo>
                  <a:pt x="7999228" y="3189767"/>
                  <a:pt x="8020211" y="3230607"/>
                  <a:pt x="8027581" y="3274828"/>
                </a:cubicBezTo>
                <a:cubicBezTo>
                  <a:pt x="8037491" y="3334285"/>
                  <a:pt x="8056005" y="3442314"/>
                  <a:pt x="8059479" y="3487479"/>
                </a:cubicBezTo>
                <a:cubicBezTo>
                  <a:pt x="8063023" y="3533553"/>
                  <a:pt x="8064197" y="3579872"/>
                  <a:pt x="8070111" y="3625702"/>
                </a:cubicBezTo>
                <a:cubicBezTo>
                  <a:pt x="8078388" y="3689846"/>
                  <a:pt x="8089325" y="3753669"/>
                  <a:pt x="8102009" y="3817088"/>
                </a:cubicBezTo>
                <a:cubicBezTo>
                  <a:pt x="8105553" y="3834809"/>
                  <a:pt x="8107449" y="3852941"/>
                  <a:pt x="8112642" y="3870251"/>
                </a:cubicBezTo>
                <a:cubicBezTo>
                  <a:pt x="8118126" y="3888532"/>
                  <a:pt x="8126009" y="3906039"/>
                  <a:pt x="8133907" y="3923414"/>
                </a:cubicBezTo>
                <a:cubicBezTo>
                  <a:pt x="8143745" y="3945058"/>
                  <a:pt x="8152616" y="3967427"/>
                  <a:pt x="8165804" y="3987209"/>
                </a:cubicBezTo>
                <a:cubicBezTo>
                  <a:pt x="8174145" y="3999720"/>
                  <a:pt x="8187069" y="4008474"/>
                  <a:pt x="8197702" y="4019107"/>
                </a:cubicBezTo>
                <a:cubicBezTo>
                  <a:pt x="8205415" y="4038390"/>
                  <a:pt x="8220631" y="4087017"/>
                  <a:pt x="8240232" y="4104168"/>
                </a:cubicBezTo>
                <a:cubicBezTo>
                  <a:pt x="8259466" y="4120998"/>
                  <a:pt x="8285956" y="4128626"/>
                  <a:pt x="8304028" y="4146698"/>
                </a:cubicBezTo>
                <a:cubicBezTo>
                  <a:pt x="8318205" y="4160875"/>
                  <a:pt x="8329366" y="4178913"/>
                  <a:pt x="8346558" y="4189228"/>
                </a:cubicBezTo>
                <a:cubicBezTo>
                  <a:pt x="8365779" y="4200761"/>
                  <a:pt x="8410353" y="4210493"/>
                  <a:pt x="8410353" y="4210493"/>
                </a:cubicBezTo>
                <a:cubicBezTo>
                  <a:pt x="8420986" y="4217581"/>
                  <a:pt x="8430574" y="4226568"/>
                  <a:pt x="8442251" y="4231758"/>
                </a:cubicBezTo>
                <a:cubicBezTo>
                  <a:pt x="8486399" y="4251379"/>
                  <a:pt x="8513729" y="4254560"/>
                  <a:pt x="8559209" y="4263656"/>
                </a:cubicBezTo>
                <a:cubicBezTo>
                  <a:pt x="8550639" y="4291510"/>
                  <a:pt x="8518914" y="4408041"/>
                  <a:pt x="8495414" y="4455042"/>
                </a:cubicBezTo>
                <a:cubicBezTo>
                  <a:pt x="8443752" y="4558366"/>
                  <a:pt x="8485045" y="4461690"/>
                  <a:pt x="8431618" y="4550735"/>
                </a:cubicBezTo>
                <a:cubicBezTo>
                  <a:pt x="8419386" y="4571122"/>
                  <a:pt x="8411106" y="4593658"/>
                  <a:pt x="8399721" y="4614530"/>
                </a:cubicBezTo>
                <a:cubicBezTo>
                  <a:pt x="8389825" y="4632673"/>
                  <a:pt x="8377859" y="4649628"/>
                  <a:pt x="8367823" y="4667693"/>
                </a:cubicBezTo>
                <a:cubicBezTo>
                  <a:pt x="8360126" y="4681548"/>
                  <a:pt x="8354958" y="4696782"/>
                  <a:pt x="8346558" y="4710223"/>
                </a:cubicBezTo>
                <a:cubicBezTo>
                  <a:pt x="8327179" y="4741230"/>
                  <a:pt x="8299419" y="4771407"/>
                  <a:pt x="8272130" y="4795284"/>
                </a:cubicBezTo>
                <a:cubicBezTo>
                  <a:pt x="8258794" y="4806953"/>
                  <a:pt x="8243055" y="4815649"/>
                  <a:pt x="8229600" y="4827181"/>
                </a:cubicBezTo>
                <a:cubicBezTo>
                  <a:pt x="8218183" y="4836967"/>
                  <a:pt x="8209731" y="4850057"/>
                  <a:pt x="8197702" y="4859079"/>
                </a:cubicBezTo>
                <a:cubicBezTo>
                  <a:pt x="8181169" y="4871479"/>
                  <a:pt x="8162064" y="4880024"/>
                  <a:pt x="8144539" y="4890977"/>
                </a:cubicBezTo>
                <a:cubicBezTo>
                  <a:pt x="8133703" y="4897750"/>
                  <a:pt x="8124072" y="4906527"/>
                  <a:pt x="8112642" y="4912242"/>
                </a:cubicBezTo>
                <a:cubicBezTo>
                  <a:pt x="8102617" y="4917254"/>
                  <a:pt x="8091046" y="4918459"/>
                  <a:pt x="8080744" y="4922874"/>
                </a:cubicBezTo>
                <a:cubicBezTo>
                  <a:pt x="8002900" y="4956236"/>
                  <a:pt x="8074099" y="4935169"/>
                  <a:pt x="7995684" y="4954772"/>
                </a:cubicBezTo>
                <a:cubicBezTo>
                  <a:pt x="7947969" y="4978629"/>
                  <a:pt x="7947168" y="4981536"/>
                  <a:pt x="7889358" y="4997302"/>
                </a:cubicBezTo>
                <a:cubicBezTo>
                  <a:pt x="7748249" y="5035787"/>
                  <a:pt x="7901065" y="4986310"/>
                  <a:pt x="7804298" y="5018568"/>
                </a:cubicBezTo>
                <a:cubicBezTo>
                  <a:pt x="7775944" y="5015024"/>
                  <a:pt x="7747080" y="5014360"/>
                  <a:pt x="7719237" y="5007935"/>
                </a:cubicBezTo>
                <a:cubicBezTo>
                  <a:pt x="7700640" y="5003643"/>
                  <a:pt x="7681955" y="4997257"/>
                  <a:pt x="7666074" y="4986670"/>
                </a:cubicBezTo>
                <a:cubicBezTo>
                  <a:pt x="7590012" y="4935962"/>
                  <a:pt x="7556647" y="4911039"/>
                  <a:pt x="7517218" y="4837814"/>
                </a:cubicBezTo>
                <a:cubicBezTo>
                  <a:pt x="7504421" y="4814049"/>
                  <a:pt x="7495953" y="4788195"/>
                  <a:pt x="7485321" y="4763386"/>
                </a:cubicBezTo>
                <a:cubicBezTo>
                  <a:pt x="7481777" y="4745665"/>
                  <a:pt x="7473561" y="4728260"/>
                  <a:pt x="7474688" y="4710223"/>
                </a:cubicBezTo>
                <a:cubicBezTo>
                  <a:pt x="7477160" y="4670675"/>
                  <a:pt x="7483422" y="4630857"/>
                  <a:pt x="7495953" y="4593265"/>
                </a:cubicBezTo>
                <a:cubicBezTo>
                  <a:pt x="7504989" y="4566157"/>
                  <a:pt x="7523032" y="4542873"/>
                  <a:pt x="7538484" y="4518837"/>
                </a:cubicBezTo>
                <a:cubicBezTo>
                  <a:pt x="7578717" y="4456252"/>
                  <a:pt x="7600083" y="4430146"/>
                  <a:pt x="7655442" y="4380614"/>
                </a:cubicBezTo>
                <a:cubicBezTo>
                  <a:pt x="7699133" y="4341522"/>
                  <a:pt x="7871531" y="4192106"/>
                  <a:pt x="7931888" y="4167963"/>
                </a:cubicBezTo>
                <a:cubicBezTo>
                  <a:pt x="8021842" y="4131982"/>
                  <a:pt x="7967980" y="4155234"/>
                  <a:pt x="8091377" y="4093535"/>
                </a:cubicBezTo>
                <a:cubicBezTo>
                  <a:pt x="8105554" y="4086447"/>
                  <a:pt x="8118530" y="4076114"/>
                  <a:pt x="8133907" y="4072270"/>
                </a:cubicBezTo>
                <a:cubicBezTo>
                  <a:pt x="8148084" y="4068726"/>
                  <a:pt x="8162754" y="4066768"/>
                  <a:pt x="8176437" y="4061637"/>
                </a:cubicBezTo>
                <a:cubicBezTo>
                  <a:pt x="8260211" y="4030221"/>
                  <a:pt x="8175142" y="4048204"/>
                  <a:pt x="8272130" y="4019107"/>
                </a:cubicBezTo>
                <a:cubicBezTo>
                  <a:pt x="8289440" y="4013914"/>
                  <a:pt x="8307572" y="4012018"/>
                  <a:pt x="8325293" y="4008474"/>
                </a:cubicBezTo>
                <a:cubicBezTo>
                  <a:pt x="8364279" y="4012018"/>
                  <a:pt x="8403864" y="4011430"/>
                  <a:pt x="8442251" y="4019107"/>
                </a:cubicBezTo>
                <a:cubicBezTo>
                  <a:pt x="8459555" y="4022568"/>
                  <a:pt x="8501146" y="4050542"/>
                  <a:pt x="8516679" y="4061637"/>
                </a:cubicBezTo>
                <a:cubicBezTo>
                  <a:pt x="8531099" y="4071937"/>
                  <a:pt x="8544182" y="4084143"/>
                  <a:pt x="8559209" y="4093535"/>
                </a:cubicBezTo>
                <a:cubicBezTo>
                  <a:pt x="8572650" y="4101936"/>
                  <a:pt x="8588841" y="4105587"/>
                  <a:pt x="8601739" y="4114800"/>
                </a:cubicBezTo>
                <a:cubicBezTo>
                  <a:pt x="8613975" y="4123540"/>
                  <a:pt x="8622085" y="4137072"/>
                  <a:pt x="8633637" y="4146698"/>
                </a:cubicBezTo>
                <a:cubicBezTo>
                  <a:pt x="8643454" y="4154879"/>
                  <a:pt x="8654902" y="4160875"/>
                  <a:pt x="8665535" y="4167963"/>
                </a:cubicBezTo>
                <a:cubicBezTo>
                  <a:pt x="8714282" y="4241083"/>
                  <a:pt x="8699983" y="4207512"/>
                  <a:pt x="8718698" y="4263656"/>
                </a:cubicBezTo>
                <a:cubicBezTo>
                  <a:pt x="8711609" y="4295554"/>
                  <a:pt x="8708307" y="4328536"/>
                  <a:pt x="8697432" y="4359349"/>
                </a:cubicBezTo>
                <a:cubicBezTo>
                  <a:pt x="8686881" y="4389242"/>
                  <a:pt x="8669079" y="4416056"/>
                  <a:pt x="8654902" y="4444409"/>
                </a:cubicBezTo>
                <a:cubicBezTo>
                  <a:pt x="8644269" y="4465674"/>
                  <a:pt x="8636192" y="4488423"/>
                  <a:pt x="8623004" y="4508205"/>
                </a:cubicBezTo>
                <a:cubicBezTo>
                  <a:pt x="8603373" y="4537651"/>
                  <a:pt x="8584463" y="4568011"/>
                  <a:pt x="8559209" y="4593265"/>
                </a:cubicBezTo>
                <a:cubicBezTo>
                  <a:pt x="8543162" y="4609312"/>
                  <a:pt x="8522093" y="4619748"/>
                  <a:pt x="8506046" y="4635795"/>
                </a:cubicBezTo>
                <a:cubicBezTo>
                  <a:pt x="8493515" y="4648326"/>
                  <a:pt x="8487394" y="4666553"/>
                  <a:pt x="8474149" y="4678326"/>
                </a:cubicBezTo>
                <a:cubicBezTo>
                  <a:pt x="8455047" y="4695306"/>
                  <a:pt x="8430963" y="4705742"/>
                  <a:pt x="8410353" y="4720856"/>
                </a:cubicBezTo>
                <a:cubicBezTo>
                  <a:pt x="8377766" y="4744753"/>
                  <a:pt x="8350804" y="4777212"/>
                  <a:pt x="8314660" y="4795284"/>
                </a:cubicBezTo>
                <a:cubicBezTo>
                  <a:pt x="8300483" y="4802372"/>
                  <a:pt x="8285571" y="4808148"/>
                  <a:pt x="8272130" y="4816549"/>
                </a:cubicBezTo>
                <a:cubicBezTo>
                  <a:pt x="8257103" y="4825941"/>
                  <a:pt x="8244627" y="4839055"/>
                  <a:pt x="8229600" y="4848447"/>
                </a:cubicBezTo>
                <a:cubicBezTo>
                  <a:pt x="8210267" y="4860530"/>
                  <a:pt x="8153297" y="4885160"/>
                  <a:pt x="8133907" y="4890977"/>
                </a:cubicBezTo>
                <a:cubicBezTo>
                  <a:pt x="8115340" y="4896547"/>
                  <a:pt x="8032082" y="4909720"/>
                  <a:pt x="8016949" y="4912242"/>
                </a:cubicBezTo>
                <a:cubicBezTo>
                  <a:pt x="7960242" y="4908698"/>
                  <a:pt x="7902950" y="4910470"/>
                  <a:pt x="7846828" y="4901609"/>
                </a:cubicBezTo>
                <a:cubicBezTo>
                  <a:pt x="7834206" y="4899616"/>
                  <a:pt x="7826025" y="4886684"/>
                  <a:pt x="7814930" y="4880344"/>
                </a:cubicBezTo>
                <a:cubicBezTo>
                  <a:pt x="7766400" y="4852613"/>
                  <a:pt x="7774067" y="4866958"/>
                  <a:pt x="7729870" y="4827181"/>
                </a:cubicBezTo>
                <a:cubicBezTo>
                  <a:pt x="7707517" y="4807063"/>
                  <a:pt x="7690133" y="4781430"/>
                  <a:pt x="7666074" y="4763386"/>
                </a:cubicBezTo>
                <a:cubicBezTo>
                  <a:pt x="7651897" y="4752753"/>
                  <a:pt x="7635317" y="4744733"/>
                  <a:pt x="7623544" y="4731488"/>
                </a:cubicBezTo>
                <a:cubicBezTo>
                  <a:pt x="7591192" y="4695092"/>
                  <a:pt x="7558009" y="4623853"/>
                  <a:pt x="7538484" y="4582633"/>
                </a:cubicBezTo>
                <a:cubicBezTo>
                  <a:pt x="7520151" y="4543931"/>
                  <a:pt x="7498863" y="4506301"/>
                  <a:pt x="7485321" y="4465674"/>
                </a:cubicBezTo>
                <a:cubicBezTo>
                  <a:pt x="7443976" y="4341639"/>
                  <a:pt x="7431240" y="4222401"/>
                  <a:pt x="7410893" y="4093535"/>
                </a:cubicBezTo>
                <a:cubicBezTo>
                  <a:pt x="7399500" y="3842909"/>
                  <a:pt x="7388035" y="3766561"/>
                  <a:pt x="7421525" y="3487479"/>
                </a:cubicBezTo>
                <a:cubicBezTo>
                  <a:pt x="7429365" y="3422150"/>
                  <a:pt x="7481887" y="3262650"/>
                  <a:pt x="7517218" y="3200400"/>
                </a:cubicBezTo>
                <a:cubicBezTo>
                  <a:pt x="7649229" y="2967808"/>
                  <a:pt x="7685415" y="2933960"/>
                  <a:pt x="7846828" y="2743200"/>
                </a:cubicBezTo>
                <a:cubicBezTo>
                  <a:pt x="7871164" y="2714439"/>
                  <a:pt x="7892313" y="2682259"/>
                  <a:pt x="7921256" y="2658140"/>
                </a:cubicBezTo>
                <a:cubicBezTo>
                  <a:pt x="7942521" y="2640419"/>
                  <a:pt x="7962906" y="2621586"/>
                  <a:pt x="7985051" y="2604977"/>
                </a:cubicBezTo>
                <a:cubicBezTo>
                  <a:pt x="8014399" y="2582966"/>
                  <a:pt x="8091751" y="2534465"/>
                  <a:pt x="8123274" y="2519916"/>
                </a:cubicBezTo>
                <a:cubicBezTo>
                  <a:pt x="8143626" y="2510523"/>
                  <a:pt x="8165805" y="2505739"/>
                  <a:pt x="8187070" y="2498651"/>
                </a:cubicBezTo>
                <a:cubicBezTo>
                  <a:pt x="8197702" y="2491563"/>
                  <a:pt x="8207222" y="2482420"/>
                  <a:pt x="8218967" y="2477386"/>
                </a:cubicBezTo>
                <a:cubicBezTo>
                  <a:pt x="8232923" y="2471405"/>
                  <a:pt x="8304188" y="2458448"/>
                  <a:pt x="8314660" y="2456121"/>
                </a:cubicBezTo>
                <a:cubicBezTo>
                  <a:pt x="8389444" y="2439502"/>
                  <a:pt x="8326931" y="2452615"/>
                  <a:pt x="8389088" y="2434856"/>
                </a:cubicBezTo>
                <a:cubicBezTo>
                  <a:pt x="8403139" y="2430841"/>
                  <a:pt x="8417621" y="2428422"/>
                  <a:pt x="8431618" y="2424223"/>
                </a:cubicBezTo>
                <a:cubicBezTo>
                  <a:pt x="8453088" y="2417782"/>
                  <a:pt x="8495414" y="2402958"/>
                  <a:pt x="8495414" y="2402958"/>
                </a:cubicBezTo>
                <a:cubicBezTo>
                  <a:pt x="8527190" y="2244080"/>
                  <a:pt x="8528694" y="2289672"/>
                  <a:pt x="8495414" y="2073349"/>
                </a:cubicBezTo>
                <a:cubicBezTo>
                  <a:pt x="8492512" y="2054485"/>
                  <a:pt x="8484736" y="2036067"/>
                  <a:pt x="8474149" y="2020186"/>
                </a:cubicBezTo>
                <a:cubicBezTo>
                  <a:pt x="8460019" y="1998992"/>
                  <a:pt x="8411478" y="1959752"/>
                  <a:pt x="8389088" y="1945758"/>
                </a:cubicBezTo>
                <a:cubicBezTo>
                  <a:pt x="8375647" y="1937357"/>
                  <a:pt x="8360413" y="1932190"/>
                  <a:pt x="8346558" y="1924493"/>
                </a:cubicBezTo>
                <a:cubicBezTo>
                  <a:pt x="8312403" y="1905518"/>
                  <a:pt x="8279913" y="1879266"/>
                  <a:pt x="8240232" y="1871330"/>
                </a:cubicBezTo>
                <a:cubicBezTo>
                  <a:pt x="8205305" y="1864345"/>
                  <a:pt x="8169349" y="1864242"/>
                  <a:pt x="8133907" y="1860698"/>
                </a:cubicBezTo>
                <a:cubicBezTo>
                  <a:pt x="8102009" y="1864242"/>
                  <a:pt x="8069350" y="1863546"/>
                  <a:pt x="8038214" y="1871330"/>
                </a:cubicBezTo>
                <a:cubicBezTo>
                  <a:pt x="8025817" y="1874429"/>
                  <a:pt x="8016651" y="1885079"/>
                  <a:pt x="8006316" y="1892595"/>
                </a:cubicBezTo>
                <a:cubicBezTo>
                  <a:pt x="7977653" y="1913441"/>
                  <a:pt x="7946317" y="1931330"/>
                  <a:pt x="7921256" y="1956391"/>
                </a:cubicBezTo>
                <a:cubicBezTo>
                  <a:pt x="7907079" y="1970568"/>
                  <a:pt x="7893710" y="1985601"/>
                  <a:pt x="7878725" y="1998921"/>
                </a:cubicBezTo>
                <a:cubicBezTo>
                  <a:pt x="7861764" y="2013998"/>
                  <a:pt x="7840744" y="2024583"/>
                  <a:pt x="7825563" y="2041451"/>
                </a:cubicBezTo>
                <a:cubicBezTo>
                  <a:pt x="7808466" y="2060448"/>
                  <a:pt x="7799216" y="2085466"/>
                  <a:pt x="7783032" y="2105247"/>
                </a:cubicBezTo>
                <a:cubicBezTo>
                  <a:pt x="7767163" y="2124643"/>
                  <a:pt x="7745525" y="2138840"/>
                  <a:pt x="7729870" y="2158409"/>
                </a:cubicBezTo>
                <a:cubicBezTo>
                  <a:pt x="7710256" y="2182927"/>
                  <a:pt x="7679009" y="2249497"/>
                  <a:pt x="7666074" y="2275368"/>
                </a:cubicBezTo>
                <a:cubicBezTo>
                  <a:pt x="7651639" y="2347544"/>
                  <a:pt x="7643156" y="2364449"/>
                  <a:pt x="7666074" y="2456121"/>
                </a:cubicBezTo>
                <a:cubicBezTo>
                  <a:pt x="7670372" y="2473313"/>
                  <a:pt x="7685441" y="2486120"/>
                  <a:pt x="7697972" y="2498651"/>
                </a:cubicBezTo>
                <a:cubicBezTo>
                  <a:pt x="7747655" y="2548334"/>
                  <a:pt x="7749540" y="2534748"/>
                  <a:pt x="7804298" y="2573079"/>
                </a:cubicBezTo>
                <a:cubicBezTo>
                  <a:pt x="7822889" y="2586093"/>
                  <a:pt x="7838314" y="2603425"/>
                  <a:pt x="7857460" y="2615609"/>
                </a:cubicBezTo>
                <a:cubicBezTo>
                  <a:pt x="7877518" y="2628373"/>
                  <a:pt x="7900384" y="2636122"/>
                  <a:pt x="7921256" y="2647507"/>
                </a:cubicBezTo>
                <a:cubicBezTo>
                  <a:pt x="7975247" y="2676957"/>
                  <a:pt x="8085480" y="2752463"/>
                  <a:pt x="8112642" y="2775098"/>
                </a:cubicBezTo>
                <a:cubicBezTo>
                  <a:pt x="8168585" y="2821718"/>
                  <a:pt x="8240802" y="2878637"/>
                  <a:pt x="8282763" y="2934586"/>
                </a:cubicBezTo>
                <a:cubicBezTo>
                  <a:pt x="8293395" y="2948763"/>
                  <a:pt x="8304498" y="2962599"/>
                  <a:pt x="8314660" y="2977116"/>
                </a:cubicBezTo>
                <a:cubicBezTo>
                  <a:pt x="8329316" y="2998054"/>
                  <a:pt x="8357191" y="3040912"/>
                  <a:pt x="8357191" y="3040912"/>
                </a:cubicBezTo>
                <a:cubicBezTo>
                  <a:pt x="8360735" y="3055089"/>
                  <a:pt x="8365756" y="3068976"/>
                  <a:pt x="8367823" y="3083442"/>
                </a:cubicBezTo>
                <a:cubicBezTo>
                  <a:pt x="8384241" y="3198366"/>
                  <a:pt x="8382780" y="3277775"/>
                  <a:pt x="8367823" y="3402419"/>
                </a:cubicBezTo>
                <a:cubicBezTo>
                  <a:pt x="8363817" y="3435801"/>
                  <a:pt x="8329379" y="3481409"/>
                  <a:pt x="8314660" y="3508744"/>
                </a:cubicBezTo>
                <a:cubicBezTo>
                  <a:pt x="8299631" y="3536655"/>
                  <a:pt x="8294545" y="3571390"/>
                  <a:pt x="8272130" y="3593805"/>
                </a:cubicBezTo>
                <a:cubicBezTo>
                  <a:pt x="8250865" y="3615070"/>
                  <a:pt x="8225016" y="3632577"/>
                  <a:pt x="8208335" y="3657600"/>
                </a:cubicBezTo>
                <a:cubicBezTo>
                  <a:pt x="8198675" y="3672091"/>
                  <a:pt x="8182640" y="3700661"/>
                  <a:pt x="8165804" y="3710763"/>
                </a:cubicBezTo>
                <a:cubicBezTo>
                  <a:pt x="8138621" y="3727072"/>
                  <a:pt x="8112199" y="3749361"/>
                  <a:pt x="8080744" y="3753293"/>
                </a:cubicBezTo>
                <a:cubicBezTo>
                  <a:pt x="7963838" y="3767907"/>
                  <a:pt x="8024083" y="3760771"/>
                  <a:pt x="7899991" y="3774558"/>
                </a:cubicBezTo>
                <a:cubicBezTo>
                  <a:pt x="7843003" y="3766960"/>
                  <a:pt x="7739258" y="3763303"/>
                  <a:pt x="7676707" y="3732028"/>
                </a:cubicBezTo>
                <a:cubicBezTo>
                  <a:pt x="7653848" y="3720598"/>
                  <a:pt x="7632545" y="3705860"/>
                  <a:pt x="7612911" y="3689498"/>
                </a:cubicBezTo>
                <a:cubicBezTo>
                  <a:pt x="7589808" y="3670245"/>
                  <a:pt x="7570381" y="3646967"/>
                  <a:pt x="7549116" y="3625702"/>
                </a:cubicBezTo>
                <a:cubicBezTo>
                  <a:pt x="7473848" y="3424986"/>
                  <a:pt x="7498459" y="3514702"/>
                  <a:pt x="7464056" y="3359888"/>
                </a:cubicBezTo>
                <a:cubicBezTo>
                  <a:pt x="7468330" y="3278685"/>
                  <a:pt x="7455869" y="3174240"/>
                  <a:pt x="7495953" y="3094074"/>
                </a:cubicBezTo>
                <a:cubicBezTo>
                  <a:pt x="7514296" y="3057388"/>
                  <a:pt x="7564950" y="2995607"/>
                  <a:pt x="7591646" y="2966484"/>
                </a:cubicBezTo>
                <a:cubicBezTo>
                  <a:pt x="7634787" y="2919421"/>
                  <a:pt x="7692059" y="2868155"/>
                  <a:pt x="7740502" y="2828261"/>
                </a:cubicBezTo>
                <a:cubicBezTo>
                  <a:pt x="7771696" y="2802572"/>
                  <a:pt x="7804832" y="2779315"/>
                  <a:pt x="7836195" y="2753833"/>
                </a:cubicBezTo>
                <a:cubicBezTo>
                  <a:pt x="7861555" y="2733228"/>
                  <a:pt x="7884482" y="2709643"/>
                  <a:pt x="7910623" y="2690037"/>
                </a:cubicBezTo>
                <a:cubicBezTo>
                  <a:pt x="7941292" y="2667035"/>
                  <a:pt x="7975647" y="2649244"/>
                  <a:pt x="8006316" y="2626242"/>
                </a:cubicBezTo>
                <a:cubicBezTo>
                  <a:pt x="8060781" y="2585393"/>
                  <a:pt x="8110744" y="2538695"/>
                  <a:pt x="8165804" y="2498651"/>
                </a:cubicBezTo>
                <a:cubicBezTo>
                  <a:pt x="8188913" y="2481844"/>
                  <a:pt x="8215073" y="2469668"/>
                  <a:pt x="8240232" y="2456121"/>
                </a:cubicBezTo>
                <a:cubicBezTo>
                  <a:pt x="8298638" y="2424672"/>
                  <a:pt x="8299984" y="2425840"/>
                  <a:pt x="8357191" y="2402958"/>
                </a:cubicBezTo>
                <a:cubicBezTo>
                  <a:pt x="8396177" y="2413591"/>
                  <a:pt x="8437459" y="2417922"/>
                  <a:pt x="8474149" y="2434856"/>
                </a:cubicBezTo>
                <a:cubicBezTo>
                  <a:pt x="8485752" y="2440211"/>
                  <a:pt x="8486378" y="2457718"/>
                  <a:pt x="8495414" y="2466754"/>
                </a:cubicBezTo>
                <a:cubicBezTo>
                  <a:pt x="8613233" y="2584573"/>
                  <a:pt x="8447291" y="2385872"/>
                  <a:pt x="8591107" y="2551814"/>
                </a:cubicBezTo>
                <a:cubicBezTo>
                  <a:pt x="8620833" y="2586113"/>
                  <a:pt x="8647813" y="2622698"/>
                  <a:pt x="8676167" y="2658140"/>
                </a:cubicBezTo>
                <a:cubicBezTo>
                  <a:pt x="8690344" y="2675861"/>
                  <a:pt x="8708549" y="2691004"/>
                  <a:pt x="8718698" y="2711302"/>
                </a:cubicBezTo>
                <a:cubicBezTo>
                  <a:pt x="8729330" y="2732567"/>
                  <a:pt x="8739407" y="2754120"/>
                  <a:pt x="8750595" y="2775098"/>
                </a:cubicBezTo>
                <a:cubicBezTo>
                  <a:pt x="8767766" y="2807295"/>
                  <a:pt x="8787439" y="2838154"/>
                  <a:pt x="8803758" y="2870791"/>
                </a:cubicBezTo>
                <a:cubicBezTo>
                  <a:pt x="8812294" y="2887862"/>
                  <a:pt x="8818500" y="2906017"/>
                  <a:pt x="8825023" y="2923954"/>
                </a:cubicBezTo>
                <a:cubicBezTo>
                  <a:pt x="8845731" y="2980902"/>
                  <a:pt x="8844227" y="2979504"/>
                  <a:pt x="8856921" y="3030279"/>
                </a:cubicBezTo>
                <a:cubicBezTo>
                  <a:pt x="8853377" y="3090530"/>
                  <a:pt x="8862562" y="3152913"/>
                  <a:pt x="8846288" y="3211033"/>
                </a:cubicBezTo>
                <a:cubicBezTo>
                  <a:pt x="8836732" y="3245162"/>
                  <a:pt x="8801277" y="3266038"/>
                  <a:pt x="8782493" y="3296093"/>
                </a:cubicBezTo>
                <a:cubicBezTo>
                  <a:pt x="8765692" y="3322975"/>
                  <a:pt x="8758983" y="3355794"/>
                  <a:pt x="8739963" y="3381154"/>
                </a:cubicBezTo>
                <a:cubicBezTo>
                  <a:pt x="8729330" y="3395331"/>
                  <a:pt x="8717457" y="3408657"/>
                  <a:pt x="8708065" y="3423684"/>
                </a:cubicBezTo>
                <a:cubicBezTo>
                  <a:pt x="8699664" y="3437125"/>
                  <a:pt x="8695201" y="3452773"/>
                  <a:pt x="8686800" y="3466214"/>
                </a:cubicBezTo>
                <a:cubicBezTo>
                  <a:pt x="8677408" y="3481241"/>
                  <a:pt x="8665202" y="3494324"/>
                  <a:pt x="8654902" y="3508744"/>
                </a:cubicBezTo>
                <a:cubicBezTo>
                  <a:pt x="8637466" y="3533155"/>
                  <a:pt x="8623698" y="3554857"/>
                  <a:pt x="8612372" y="3583172"/>
                </a:cubicBezTo>
                <a:cubicBezTo>
                  <a:pt x="8601304" y="3610842"/>
                  <a:pt x="8590377" y="3663096"/>
                  <a:pt x="8569842" y="3689498"/>
                </a:cubicBezTo>
                <a:cubicBezTo>
                  <a:pt x="8554456" y="3709280"/>
                  <a:pt x="8535540" y="3726158"/>
                  <a:pt x="8516679" y="3742661"/>
                </a:cubicBezTo>
                <a:cubicBezTo>
                  <a:pt x="8507062" y="3751076"/>
                  <a:pt x="8496211" y="3758211"/>
                  <a:pt x="8484781" y="3763926"/>
                </a:cubicBezTo>
                <a:cubicBezTo>
                  <a:pt x="8467789" y="3772422"/>
                  <a:pt x="8426246" y="3780650"/>
                  <a:pt x="8410353" y="3785191"/>
                </a:cubicBezTo>
                <a:cubicBezTo>
                  <a:pt x="8399577" y="3788270"/>
                  <a:pt x="8389088" y="3792279"/>
                  <a:pt x="8378456" y="3795823"/>
                </a:cubicBezTo>
                <a:cubicBezTo>
                  <a:pt x="8360735" y="3792279"/>
                  <a:pt x="8342825" y="3789574"/>
                  <a:pt x="8325293" y="3785191"/>
                </a:cubicBezTo>
                <a:cubicBezTo>
                  <a:pt x="8314420" y="3782473"/>
                  <a:pt x="8301320" y="3782483"/>
                  <a:pt x="8293395" y="3774558"/>
                </a:cubicBezTo>
                <a:cubicBezTo>
                  <a:pt x="8271837" y="3753000"/>
                  <a:pt x="8257144" y="3725498"/>
                  <a:pt x="8240232" y="3700130"/>
                </a:cubicBezTo>
                <a:cubicBezTo>
                  <a:pt x="8228769" y="3682935"/>
                  <a:pt x="8219430" y="3664403"/>
                  <a:pt x="8208335" y="3646968"/>
                </a:cubicBezTo>
                <a:cubicBezTo>
                  <a:pt x="8194614" y="3625406"/>
                  <a:pt x="8179981" y="3604437"/>
                  <a:pt x="8165804" y="3583172"/>
                </a:cubicBezTo>
                <a:cubicBezTo>
                  <a:pt x="8158716" y="3558363"/>
                  <a:pt x="8152698" y="3533222"/>
                  <a:pt x="8144539" y="3508744"/>
                </a:cubicBezTo>
                <a:cubicBezTo>
                  <a:pt x="8134963" y="3480017"/>
                  <a:pt x="8121674" y="3452587"/>
                  <a:pt x="8112642" y="3423684"/>
                </a:cubicBezTo>
                <a:cubicBezTo>
                  <a:pt x="8103925" y="3395788"/>
                  <a:pt x="8099972" y="3366557"/>
                  <a:pt x="8091377" y="3338623"/>
                </a:cubicBezTo>
                <a:cubicBezTo>
                  <a:pt x="8071601" y="3274350"/>
                  <a:pt x="8040769" y="3213177"/>
                  <a:pt x="8027581" y="3147237"/>
                </a:cubicBezTo>
                <a:cubicBezTo>
                  <a:pt x="7994317" y="2980918"/>
                  <a:pt x="8012597" y="3076506"/>
                  <a:pt x="7974418" y="2860158"/>
                </a:cubicBezTo>
                <a:cubicBezTo>
                  <a:pt x="7981507" y="2750288"/>
                  <a:pt x="7984729" y="2640101"/>
                  <a:pt x="7995684" y="2530549"/>
                </a:cubicBezTo>
                <a:cubicBezTo>
                  <a:pt x="7998935" y="2498035"/>
                  <a:pt x="8009024" y="2466556"/>
                  <a:pt x="8016949" y="2434856"/>
                </a:cubicBezTo>
                <a:cubicBezTo>
                  <a:pt x="8040631" y="2340127"/>
                  <a:pt x="8083535" y="2227255"/>
                  <a:pt x="8123274" y="2147777"/>
                </a:cubicBezTo>
                <a:cubicBezTo>
                  <a:pt x="8150455" y="2093414"/>
                  <a:pt x="8229356" y="1924555"/>
                  <a:pt x="8272130" y="1913861"/>
                </a:cubicBezTo>
                <a:cubicBezTo>
                  <a:pt x="8369781" y="1889447"/>
                  <a:pt x="8300075" y="1904140"/>
                  <a:pt x="8484781" y="1892595"/>
                </a:cubicBezTo>
                <a:cubicBezTo>
                  <a:pt x="8491869" y="1881963"/>
                  <a:pt x="8498619" y="1871096"/>
                  <a:pt x="8506046" y="1860698"/>
                </a:cubicBezTo>
                <a:cubicBezTo>
                  <a:pt x="8516346" y="1846278"/>
                  <a:pt x="8530611" y="1834301"/>
                  <a:pt x="8537944" y="1818168"/>
                </a:cubicBezTo>
                <a:cubicBezTo>
                  <a:pt x="8548621" y="1794679"/>
                  <a:pt x="8550024" y="1767852"/>
                  <a:pt x="8559209" y="1743740"/>
                </a:cubicBezTo>
                <a:cubicBezTo>
                  <a:pt x="8578427" y="1693293"/>
                  <a:pt x="8601739" y="1644503"/>
                  <a:pt x="8623004" y="1594884"/>
                </a:cubicBezTo>
                <a:lnTo>
                  <a:pt x="8654902" y="1520456"/>
                </a:lnTo>
                <a:cubicBezTo>
                  <a:pt x="8661990" y="1467293"/>
                  <a:pt x="8674492" y="1414575"/>
                  <a:pt x="8676167" y="1360968"/>
                </a:cubicBezTo>
                <a:cubicBezTo>
                  <a:pt x="8678052" y="1300642"/>
                  <a:pt x="8673341" y="1240063"/>
                  <a:pt x="8665535" y="1180214"/>
                </a:cubicBezTo>
                <a:cubicBezTo>
                  <a:pt x="8663783" y="1166783"/>
                  <a:pt x="8630841" y="1078930"/>
                  <a:pt x="8623004" y="1063256"/>
                </a:cubicBezTo>
                <a:cubicBezTo>
                  <a:pt x="8621092" y="1059432"/>
                  <a:pt x="8579964" y="990003"/>
                  <a:pt x="8569842" y="978195"/>
                </a:cubicBezTo>
                <a:cubicBezTo>
                  <a:pt x="8556794" y="962973"/>
                  <a:pt x="8545243" y="944631"/>
                  <a:pt x="8527311" y="935665"/>
                </a:cubicBezTo>
                <a:cubicBezTo>
                  <a:pt x="8501170" y="922595"/>
                  <a:pt x="8442251" y="914400"/>
                  <a:pt x="8442251" y="914400"/>
                </a:cubicBezTo>
                <a:cubicBezTo>
                  <a:pt x="8403265" y="921488"/>
                  <a:pt x="8361870" y="920425"/>
                  <a:pt x="8325293" y="935665"/>
                </a:cubicBezTo>
                <a:cubicBezTo>
                  <a:pt x="8314947" y="939976"/>
                  <a:pt x="8320307" y="957882"/>
                  <a:pt x="8314660" y="967563"/>
                </a:cubicBezTo>
                <a:cubicBezTo>
                  <a:pt x="8172612" y="1211073"/>
                  <a:pt x="8301472" y="951363"/>
                  <a:pt x="8229600" y="1127051"/>
                </a:cubicBezTo>
                <a:cubicBezTo>
                  <a:pt x="8173300" y="1264674"/>
                  <a:pt x="8153255" y="1277580"/>
                  <a:pt x="8123274" y="1403498"/>
                </a:cubicBezTo>
                <a:cubicBezTo>
                  <a:pt x="8108679" y="1464797"/>
                  <a:pt x="8096332" y="1551729"/>
                  <a:pt x="8091377" y="1616149"/>
                </a:cubicBezTo>
                <a:cubicBezTo>
                  <a:pt x="8086748" y="1676326"/>
                  <a:pt x="8084288" y="1736651"/>
                  <a:pt x="8080744" y="1796902"/>
                </a:cubicBezTo>
                <a:cubicBezTo>
                  <a:pt x="8087832" y="1825256"/>
                  <a:pt x="8095669" y="1853433"/>
                  <a:pt x="8102009" y="1881963"/>
                </a:cubicBezTo>
                <a:cubicBezTo>
                  <a:pt x="8109850" y="1917246"/>
                  <a:pt x="8114996" y="1953105"/>
                  <a:pt x="8123274" y="1988288"/>
                </a:cubicBezTo>
                <a:cubicBezTo>
                  <a:pt x="8129184" y="2013404"/>
                  <a:pt x="8137891" y="2037785"/>
                  <a:pt x="8144539" y="2062716"/>
                </a:cubicBezTo>
                <a:cubicBezTo>
                  <a:pt x="8152069" y="2090955"/>
                  <a:pt x="8158273" y="2119538"/>
                  <a:pt x="8165804" y="2147777"/>
                </a:cubicBezTo>
                <a:cubicBezTo>
                  <a:pt x="8172452" y="2172708"/>
                  <a:pt x="8181473" y="2197017"/>
                  <a:pt x="8187070" y="2222205"/>
                </a:cubicBezTo>
                <a:cubicBezTo>
                  <a:pt x="8208075" y="2316725"/>
                  <a:pt x="8208820" y="2343528"/>
                  <a:pt x="8218967" y="2434856"/>
                </a:cubicBezTo>
                <a:cubicBezTo>
                  <a:pt x="8211879" y="2466754"/>
                  <a:pt x="8214166" y="2502324"/>
                  <a:pt x="8197702" y="2530549"/>
                </a:cubicBezTo>
                <a:cubicBezTo>
                  <a:pt x="8187122" y="2548687"/>
                  <a:pt x="8109286" y="2576548"/>
                  <a:pt x="8091377" y="2583712"/>
                </a:cubicBezTo>
                <a:cubicBezTo>
                  <a:pt x="7891941" y="2564412"/>
                  <a:pt x="7801066" y="2583301"/>
                  <a:pt x="7644809" y="2509284"/>
                </a:cubicBezTo>
                <a:cubicBezTo>
                  <a:pt x="7572618" y="2475088"/>
                  <a:pt x="7522119" y="2425253"/>
                  <a:pt x="7464056" y="2371061"/>
                </a:cubicBezTo>
                <a:cubicBezTo>
                  <a:pt x="7398016" y="2309424"/>
                  <a:pt x="7366907" y="2273488"/>
                  <a:pt x="7315200" y="2190307"/>
                </a:cubicBezTo>
                <a:cubicBezTo>
                  <a:pt x="7259036" y="2099956"/>
                  <a:pt x="7206299" y="2007448"/>
                  <a:pt x="7155711" y="1913861"/>
                </a:cubicBezTo>
                <a:cubicBezTo>
                  <a:pt x="7108379" y="1826296"/>
                  <a:pt x="7104604" y="1796723"/>
                  <a:pt x="7070651" y="1711842"/>
                </a:cubicBezTo>
                <a:cubicBezTo>
                  <a:pt x="7060626" y="1686781"/>
                  <a:pt x="7049386" y="1662223"/>
                  <a:pt x="7038753" y="1637414"/>
                </a:cubicBezTo>
                <a:cubicBezTo>
                  <a:pt x="7021289" y="1532626"/>
                  <a:pt x="7016043" y="1529848"/>
                  <a:pt x="7038753" y="1382233"/>
                </a:cubicBezTo>
                <a:cubicBezTo>
                  <a:pt x="7043358" y="1352303"/>
                  <a:pt x="7057845" y="1324613"/>
                  <a:pt x="7070651" y="1297172"/>
                </a:cubicBezTo>
                <a:cubicBezTo>
                  <a:pt x="7098694" y="1237079"/>
                  <a:pt x="7129691" y="1195602"/>
                  <a:pt x="7176977" y="1148316"/>
                </a:cubicBezTo>
                <a:cubicBezTo>
                  <a:pt x="7270915" y="1054379"/>
                  <a:pt x="7358527" y="952568"/>
                  <a:pt x="7464056" y="871870"/>
                </a:cubicBezTo>
                <a:cubicBezTo>
                  <a:pt x="7524307" y="825796"/>
                  <a:pt x="7578954" y="771279"/>
                  <a:pt x="7644809" y="733647"/>
                </a:cubicBezTo>
                <a:cubicBezTo>
                  <a:pt x="7669618" y="719470"/>
                  <a:pt x="7693679" y="703895"/>
                  <a:pt x="7719237" y="691116"/>
                </a:cubicBezTo>
                <a:cubicBezTo>
                  <a:pt x="7789862" y="655803"/>
                  <a:pt x="7793152" y="655845"/>
                  <a:pt x="7846828" y="637954"/>
                </a:cubicBezTo>
                <a:cubicBezTo>
                  <a:pt x="7868093" y="641498"/>
                  <a:pt x="7890723" y="640294"/>
                  <a:pt x="7910623" y="648586"/>
                </a:cubicBezTo>
                <a:cubicBezTo>
                  <a:pt x="7949768" y="664896"/>
                  <a:pt x="7988771" y="702338"/>
                  <a:pt x="8016949" y="733647"/>
                </a:cubicBezTo>
                <a:cubicBezTo>
                  <a:pt x="8035466" y="754222"/>
                  <a:pt x="8051406" y="777037"/>
                  <a:pt x="8070111" y="797442"/>
                </a:cubicBezTo>
                <a:cubicBezTo>
                  <a:pt x="8090432" y="819611"/>
                  <a:pt x="8114654" y="838134"/>
                  <a:pt x="8133907" y="861237"/>
                </a:cubicBezTo>
                <a:cubicBezTo>
                  <a:pt x="8150269" y="880871"/>
                  <a:pt x="8160190" y="905304"/>
                  <a:pt x="8176437" y="925033"/>
                </a:cubicBezTo>
                <a:cubicBezTo>
                  <a:pt x="8209931" y="965705"/>
                  <a:pt x="8248068" y="1002339"/>
                  <a:pt x="8282763" y="1041991"/>
                </a:cubicBezTo>
                <a:cubicBezTo>
                  <a:pt x="8297707" y="1059070"/>
                  <a:pt x="8312705" y="1076272"/>
                  <a:pt x="8325293" y="1095154"/>
                </a:cubicBezTo>
                <a:cubicBezTo>
                  <a:pt x="8334085" y="1108342"/>
                  <a:pt x="8336827" y="1125173"/>
                  <a:pt x="8346558" y="1137684"/>
                </a:cubicBezTo>
                <a:cubicBezTo>
                  <a:pt x="8361944" y="1157466"/>
                  <a:pt x="8399721" y="1190847"/>
                  <a:pt x="8399721" y="1190847"/>
                </a:cubicBezTo>
                <a:cubicBezTo>
                  <a:pt x="8410353" y="1187303"/>
                  <a:pt x="8422866" y="1187215"/>
                  <a:pt x="8431618" y="1180214"/>
                </a:cubicBezTo>
                <a:cubicBezTo>
                  <a:pt x="8466324" y="1152449"/>
                  <a:pt x="8448284" y="1123688"/>
                  <a:pt x="8463516" y="1084521"/>
                </a:cubicBezTo>
                <a:cubicBezTo>
                  <a:pt x="8480750" y="1040204"/>
                  <a:pt x="8502390" y="997427"/>
                  <a:pt x="8527311" y="956930"/>
                </a:cubicBezTo>
                <a:cubicBezTo>
                  <a:pt x="8555665" y="910856"/>
                  <a:pt x="8584850" y="865283"/>
                  <a:pt x="8612372" y="818707"/>
                </a:cubicBezTo>
                <a:cubicBezTo>
                  <a:pt x="8630935" y="787292"/>
                  <a:pt x="8645712" y="753650"/>
                  <a:pt x="8665535" y="723014"/>
                </a:cubicBezTo>
                <a:cubicBezTo>
                  <a:pt x="8684789" y="693258"/>
                  <a:pt x="8710546" y="668009"/>
                  <a:pt x="8729330" y="637954"/>
                </a:cubicBezTo>
                <a:cubicBezTo>
                  <a:pt x="8755883" y="595469"/>
                  <a:pt x="8788927" y="516032"/>
                  <a:pt x="8803758" y="467833"/>
                </a:cubicBezTo>
                <a:cubicBezTo>
                  <a:pt x="8815534" y="429560"/>
                  <a:pt x="8821543" y="350299"/>
                  <a:pt x="8825023" y="318977"/>
                </a:cubicBezTo>
                <a:cubicBezTo>
                  <a:pt x="8817935" y="294168"/>
                  <a:pt x="8815297" y="267627"/>
                  <a:pt x="8803758" y="244549"/>
                </a:cubicBezTo>
                <a:cubicBezTo>
                  <a:pt x="8793609" y="224251"/>
                  <a:pt x="8778459" y="206155"/>
                  <a:pt x="8761228" y="191386"/>
                </a:cubicBezTo>
                <a:cubicBezTo>
                  <a:pt x="8752718" y="184092"/>
                  <a:pt x="8740271" y="183185"/>
                  <a:pt x="8729330" y="180754"/>
                </a:cubicBezTo>
                <a:cubicBezTo>
                  <a:pt x="8708285" y="176077"/>
                  <a:pt x="8686800" y="173665"/>
                  <a:pt x="8665535" y="170121"/>
                </a:cubicBezTo>
                <a:cubicBezTo>
                  <a:pt x="8608828" y="184298"/>
                  <a:pt x="8549892" y="191465"/>
                  <a:pt x="8495414" y="212651"/>
                </a:cubicBezTo>
                <a:cubicBezTo>
                  <a:pt x="8483504" y="217283"/>
                  <a:pt x="8479864" y="233119"/>
                  <a:pt x="8474149" y="244549"/>
                </a:cubicBezTo>
                <a:cubicBezTo>
                  <a:pt x="8469137" y="254574"/>
                  <a:pt x="8467451" y="265953"/>
                  <a:pt x="8463516" y="276447"/>
                </a:cubicBezTo>
                <a:cubicBezTo>
                  <a:pt x="8456814" y="294318"/>
                  <a:pt x="8449339" y="311888"/>
                  <a:pt x="8442251" y="329609"/>
                </a:cubicBezTo>
                <a:cubicBezTo>
                  <a:pt x="8428606" y="411475"/>
                  <a:pt x="8422511" y="444998"/>
                  <a:pt x="8410353" y="542261"/>
                </a:cubicBezTo>
                <a:cubicBezTo>
                  <a:pt x="8405935" y="577604"/>
                  <a:pt x="8403265" y="613144"/>
                  <a:pt x="8399721" y="648586"/>
                </a:cubicBezTo>
                <a:cubicBezTo>
                  <a:pt x="8396177" y="726558"/>
                  <a:pt x="8394926" y="804668"/>
                  <a:pt x="8389088" y="882502"/>
                </a:cubicBezTo>
                <a:cubicBezTo>
                  <a:pt x="8384287" y="946510"/>
                  <a:pt x="8375180" y="1010123"/>
                  <a:pt x="8367823" y="1073888"/>
                </a:cubicBezTo>
                <a:cubicBezTo>
                  <a:pt x="8365772" y="1091666"/>
                  <a:pt x="8353398" y="1197666"/>
                  <a:pt x="8346558" y="1222744"/>
                </a:cubicBezTo>
                <a:cubicBezTo>
                  <a:pt x="8339734" y="1247766"/>
                  <a:pt x="8304841" y="1321388"/>
                  <a:pt x="8293395" y="1339702"/>
                </a:cubicBezTo>
                <a:cubicBezTo>
                  <a:pt x="8288082" y="1348203"/>
                  <a:pt x="8278392" y="1353140"/>
                  <a:pt x="8272130" y="1360968"/>
                </a:cubicBezTo>
                <a:cubicBezTo>
                  <a:pt x="8264147" y="1370946"/>
                  <a:pt x="8261960" y="1386525"/>
                  <a:pt x="8250865" y="1392865"/>
                </a:cubicBezTo>
                <a:cubicBezTo>
                  <a:pt x="8235174" y="1401831"/>
                  <a:pt x="8215423" y="1399954"/>
                  <a:pt x="8197702" y="1403498"/>
                </a:cubicBezTo>
                <a:cubicBezTo>
                  <a:pt x="7978843" y="1376141"/>
                  <a:pt x="8067483" y="1396493"/>
                  <a:pt x="7846828" y="1329070"/>
                </a:cubicBezTo>
                <a:cubicBezTo>
                  <a:pt x="7751226" y="1299858"/>
                  <a:pt x="7646632" y="1277045"/>
                  <a:pt x="7559749" y="1222744"/>
                </a:cubicBezTo>
                <a:cubicBezTo>
                  <a:pt x="7529694" y="1203960"/>
                  <a:pt x="7502557" y="1180846"/>
                  <a:pt x="7474688" y="1158949"/>
                </a:cubicBezTo>
                <a:cubicBezTo>
                  <a:pt x="7452922" y="1141847"/>
                  <a:pt x="7429207" y="1126542"/>
                  <a:pt x="7410893" y="1105786"/>
                </a:cubicBezTo>
                <a:cubicBezTo>
                  <a:pt x="7375719" y="1065922"/>
                  <a:pt x="7344690" y="1022429"/>
                  <a:pt x="7315200" y="978195"/>
                </a:cubicBezTo>
                <a:cubicBezTo>
                  <a:pt x="7294982" y="947867"/>
                  <a:pt x="7275903" y="895904"/>
                  <a:pt x="7262037" y="861237"/>
                </a:cubicBezTo>
                <a:cubicBezTo>
                  <a:pt x="7265581" y="811618"/>
                  <a:pt x="7258376" y="760028"/>
                  <a:pt x="7272670" y="712381"/>
                </a:cubicBezTo>
                <a:cubicBezTo>
                  <a:pt x="7280624" y="685868"/>
                  <a:pt x="7307604" y="669418"/>
                  <a:pt x="7325832" y="648586"/>
                </a:cubicBezTo>
                <a:cubicBezTo>
                  <a:pt x="7341214" y="631007"/>
                  <a:pt x="7357776" y="616666"/>
                  <a:pt x="7378995" y="606056"/>
                </a:cubicBezTo>
                <a:cubicBezTo>
                  <a:pt x="7389020" y="601044"/>
                  <a:pt x="7400260" y="598967"/>
                  <a:pt x="7410893" y="595423"/>
                </a:cubicBezTo>
                <a:cubicBezTo>
                  <a:pt x="7522280" y="632552"/>
                  <a:pt x="7435817" y="597514"/>
                  <a:pt x="7506586" y="637954"/>
                </a:cubicBezTo>
                <a:cubicBezTo>
                  <a:pt x="7520348" y="645818"/>
                  <a:pt x="7536436" y="649709"/>
                  <a:pt x="7549116" y="659219"/>
                </a:cubicBezTo>
                <a:cubicBezTo>
                  <a:pt x="7579256" y="681824"/>
                  <a:pt x="7606299" y="708304"/>
                  <a:pt x="7634177" y="733647"/>
                </a:cubicBezTo>
                <a:cubicBezTo>
                  <a:pt x="7645303" y="743762"/>
                  <a:pt x="7657052" y="753515"/>
                  <a:pt x="7666074" y="765544"/>
                </a:cubicBezTo>
                <a:cubicBezTo>
                  <a:pt x="7695873" y="805276"/>
                  <a:pt x="7701304" y="827038"/>
                  <a:pt x="7719237" y="871870"/>
                </a:cubicBezTo>
                <a:cubicBezTo>
                  <a:pt x="7731455" y="994045"/>
                  <a:pt x="7742458" y="1029330"/>
                  <a:pt x="7708604" y="1169581"/>
                </a:cubicBezTo>
                <a:cubicBezTo>
                  <a:pt x="7698556" y="1211210"/>
                  <a:pt x="7676899" y="1249478"/>
                  <a:pt x="7655442" y="1286540"/>
                </a:cubicBezTo>
                <a:cubicBezTo>
                  <a:pt x="7647929" y="1299517"/>
                  <a:pt x="7589000" y="1382224"/>
                  <a:pt x="7559749" y="1403498"/>
                </a:cubicBezTo>
                <a:cubicBezTo>
                  <a:pt x="7532708" y="1423164"/>
                  <a:pt x="7504594" y="1441708"/>
                  <a:pt x="7474688" y="1456661"/>
                </a:cubicBezTo>
                <a:cubicBezTo>
                  <a:pt x="7432564" y="1477723"/>
                  <a:pt x="7392491" y="1480993"/>
                  <a:pt x="7347098" y="1488558"/>
                </a:cubicBezTo>
                <a:cubicBezTo>
                  <a:pt x="7230140" y="1485014"/>
                  <a:pt x="7112452" y="1491441"/>
                  <a:pt x="6996223" y="1477926"/>
                </a:cubicBezTo>
                <a:cubicBezTo>
                  <a:pt x="6905376" y="1467362"/>
                  <a:pt x="6738305" y="1331589"/>
                  <a:pt x="6698511" y="1297172"/>
                </a:cubicBezTo>
                <a:cubicBezTo>
                  <a:pt x="6635739" y="1242883"/>
                  <a:pt x="6442709" y="1047179"/>
                  <a:pt x="6379535" y="956930"/>
                </a:cubicBezTo>
                <a:cubicBezTo>
                  <a:pt x="6295526" y="836918"/>
                  <a:pt x="6286843" y="807989"/>
                  <a:pt x="6241311" y="701749"/>
                </a:cubicBezTo>
                <a:cubicBezTo>
                  <a:pt x="6251944" y="634409"/>
                  <a:pt x="6258100" y="566209"/>
                  <a:pt x="6273209" y="499730"/>
                </a:cubicBezTo>
                <a:cubicBezTo>
                  <a:pt x="6280535" y="467494"/>
                  <a:pt x="6311239" y="457610"/>
                  <a:pt x="6337004" y="446568"/>
                </a:cubicBezTo>
                <a:cubicBezTo>
                  <a:pt x="6347306" y="442153"/>
                  <a:pt x="6358029" y="438653"/>
                  <a:pt x="6368902" y="435935"/>
                </a:cubicBezTo>
                <a:cubicBezTo>
                  <a:pt x="6427681" y="421240"/>
                  <a:pt x="6430465" y="426675"/>
                  <a:pt x="6496493" y="414670"/>
                </a:cubicBezTo>
                <a:cubicBezTo>
                  <a:pt x="6510870" y="412056"/>
                  <a:pt x="6524510" y="405744"/>
                  <a:pt x="6539023" y="404037"/>
                </a:cubicBezTo>
                <a:cubicBezTo>
                  <a:pt x="6584917" y="398638"/>
                  <a:pt x="6631172" y="396949"/>
                  <a:pt x="6677246" y="393405"/>
                </a:cubicBezTo>
                <a:cubicBezTo>
                  <a:pt x="6798119" y="414735"/>
                  <a:pt x="6839198" y="377066"/>
                  <a:pt x="6879265" y="457200"/>
                </a:cubicBezTo>
                <a:cubicBezTo>
                  <a:pt x="6884277" y="467225"/>
                  <a:pt x="6886354" y="478465"/>
                  <a:pt x="6889898" y="489098"/>
                </a:cubicBezTo>
                <a:cubicBezTo>
                  <a:pt x="6893442" y="531628"/>
                  <a:pt x="6902773" y="574070"/>
                  <a:pt x="6900530" y="616688"/>
                </a:cubicBezTo>
                <a:cubicBezTo>
                  <a:pt x="6897752" y="669470"/>
                  <a:pt x="6867751" y="709049"/>
                  <a:pt x="6847367" y="754912"/>
                </a:cubicBezTo>
                <a:cubicBezTo>
                  <a:pt x="6814480" y="828908"/>
                  <a:pt x="6787886" y="905768"/>
                  <a:pt x="6751674" y="978195"/>
                </a:cubicBezTo>
                <a:cubicBezTo>
                  <a:pt x="6741042" y="999460"/>
                  <a:pt x="6732009" y="1021604"/>
                  <a:pt x="6719777" y="1041991"/>
                </a:cubicBezTo>
                <a:cubicBezTo>
                  <a:pt x="6710660" y="1057187"/>
                  <a:pt x="6700410" y="1071990"/>
                  <a:pt x="6687879" y="1084521"/>
                </a:cubicBezTo>
                <a:cubicBezTo>
                  <a:pt x="6661238" y="1111161"/>
                  <a:pt x="6633200" y="1136669"/>
                  <a:pt x="6602818" y="1158949"/>
                </a:cubicBezTo>
                <a:cubicBezTo>
                  <a:pt x="6579776" y="1175847"/>
                  <a:pt x="6553948" y="1188700"/>
                  <a:pt x="6528391" y="1201479"/>
                </a:cubicBezTo>
                <a:cubicBezTo>
                  <a:pt x="6502214" y="1214568"/>
                  <a:pt x="6457204" y="1218660"/>
                  <a:pt x="6432698" y="1222744"/>
                </a:cubicBezTo>
                <a:cubicBezTo>
                  <a:pt x="6383079" y="1215656"/>
                  <a:pt x="6332991" y="1211309"/>
                  <a:pt x="6283842" y="1201479"/>
                </a:cubicBezTo>
                <a:cubicBezTo>
                  <a:pt x="6261862" y="1197083"/>
                  <a:pt x="6237640" y="1194104"/>
                  <a:pt x="6220046" y="1180214"/>
                </a:cubicBezTo>
                <a:cubicBezTo>
                  <a:pt x="6207030" y="1169939"/>
                  <a:pt x="6073330" y="1042721"/>
                  <a:pt x="6039293" y="988828"/>
                </a:cubicBezTo>
                <a:cubicBezTo>
                  <a:pt x="5994011" y="917131"/>
                  <a:pt x="5975619" y="867788"/>
                  <a:pt x="5932967" y="808074"/>
                </a:cubicBezTo>
                <a:cubicBezTo>
                  <a:pt x="5847947" y="689044"/>
                  <a:pt x="5940250" y="816813"/>
                  <a:pt x="5879804" y="744279"/>
                </a:cubicBezTo>
                <a:cubicBezTo>
                  <a:pt x="5868459" y="730666"/>
                  <a:pt x="5858207" y="716169"/>
                  <a:pt x="5847907" y="701749"/>
                </a:cubicBezTo>
                <a:cubicBezTo>
                  <a:pt x="5814070" y="654376"/>
                  <a:pt x="5805604" y="620308"/>
                  <a:pt x="5730949" y="595423"/>
                </a:cubicBezTo>
                <a:cubicBezTo>
                  <a:pt x="5650009" y="568443"/>
                  <a:pt x="5689133" y="578554"/>
                  <a:pt x="5613991" y="563526"/>
                </a:cubicBezTo>
                <a:cubicBezTo>
                  <a:pt x="5567916" y="567070"/>
                  <a:pt x="5521275" y="566127"/>
                  <a:pt x="5475767" y="574158"/>
                </a:cubicBezTo>
                <a:cubicBezTo>
                  <a:pt x="5460158" y="576912"/>
                  <a:pt x="5446828" y="587268"/>
                  <a:pt x="5433237" y="595423"/>
                </a:cubicBezTo>
                <a:cubicBezTo>
                  <a:pt x="5411322" y="608572"/>
                  <a:pt x="5389616" y="622263"/>
                  <a:pt x="5369442" y="637954"/>
                </a:cubicBezTo>
                <a:cubicBezTo>
                  <a:pt x="5345271" y="656754"/>
                  <a:pt x="5331638" y="676150"/>
                  <a:pt x="5316279" y="701749"/>
                </a:cubicBezTo>
                <a:cubicBezTo>
                  <a:pt x="5278484" y="764742"/>
                  <a:pt x="5279539" y="764596"/>
                  <a:pt x="5252484" y="818707"/>
                </a:cubicBezTo>
                <a:cubicBezTo>
                  <a:pt x="5248940" y="854149"/>
                  <a:pt x="5240157" y="889455"/>
                  <a:pt x="5241851" y="925033"/>
                </a:cubicBezTo>
                <a:cubicBezTo>
                  <a:pt x="5244431" y="979217"/>
                  <a:pt x="5259044" y="1044481"/>
                  <a:pt x="5284381" y="1095154"/>
                </a:cubicBezTo>
                <a:cubicBezTo>
                  <a:pt x="5293623" y="1113638"/>
                  <a:pt x="5303369" y="1132179"/>
                  <a:pt x="5316279" y="1148316"/>
                </a:cubicBezTo>
                <a:cubicBezTo>
                  <a:pt x="5346066" y="1185550"/>
                  <a:pt x="5378256" y="1220925"/>
                  <a:pt x="5411972" y="1254642"/>
                </a:cubicBezTo>
                <a:cubicBezTo>
                  <a:pt x="5431545" y="1274215"/>
                  <a:pt x="5452735" y="1292450"/>
                  <a:pt x="5475767" y="1307805"/>
                </a:cubicBezTo>
                <a:cubicBezTo>
                  <a:pt x="5495549" y="1320993"/>
                  <a:pt x="5517882" y="1329945"/>
                  <a:pt x="5539563" y="1339702"/>
                </a:cubicBezTo>
                <a:cubicBezTo>
                  <a:pt x="5588792" y="1361855"/>
                  <a:pt x="5638800" y="1382233"/>
                  <a:pt x="5688418" y="1403498"/>
                </a:cubicBezTo>
                <a:cubicBezTo>
                  <a:pt x="5823097" y="1399954"/>
                  <a:pt x="5958112" y="1403004"/>
                  <a:pt x="6092456" y="1392865"/>
                </a:cubicBezTo>
                <a:cubicBezTo>
                  <a:pt x="6133250" y="1389786"/>
                  <a:pt x="6343079" y="1339937"/>
                  <a:pt x="6390167" y="1329070"/>
                </a:cubicBezTo>
                <a:cubicBezTo>
                  <a:pt x="6461051" y="1286540"/>
                  <a:pt x="6533631" y="1246717"/>
                  <a:pt x="6602818" y="1201479"/>
                </a:cubicBezTo>
                <a:cubicBezTo>
                  <a:pt x="6625986" y="1186330"/>
                  <a:pt x="6646377" y="1167203"/>
                  <a:pt x="6666614" y="1148316"/>
                </a:cubicBezTo>
                <a:cubicBezTo>
                  <a:pt x="6699592" y="1117537"/>
                  <a:pt x="6736087" y="1089331"/>
                  <a:pt x="6762307" y="1052623"/>
                </a:cubicBezTo>
                <a:cubicBezTo>
                  <a:pt x="6780028" y="1027814"/>
                  <a:pt x="6799784" y="1004338"/>
                  <a:pt x="6815470" y="978195"/>
                </a:cubicBezTo>
                <a:cubicBezTo>
                  <a:pt x="6831780" y="951012"/>
                  <a:pt x="6848891" y="923498"/>
                  <a:pt x="6858000" y="893135"/>
                </a:cubicBezTo>
                <a:cubicBezTo>
                  <a:pt x="6895091" y="769500"/>
                  <a:pt x="6882641" y="823093"/>
                  <a:pt x="6900530" y="733647"/>
                </a:cubicBezTo>
                <a:cubicBezTo>
                  <a:pt x="6904074" y="691117"/>
                  <a:pt x="6906450" y="648473"/>
                  <a:pt x="6911163" y="606056"/>
                </a:cubicBezTo>
                <a:cubicBezTo>
                  <a:pt x="6913544" y="584630"/>
                  <a:pt x="6921795" y="563819"/>
                  <a:pt x="6921795" y="542261"/>
                </a:cubicBezTo>
                <a:cubicBezTo>
                  <a:pt x="6921795" y="479168"/>
                  <a:pt x="6916589" y="404478"/>
                  <a:pt x="6900530" y="340242"/>
                </a:cubicBezTo>
                <a:cubicBezTo>
                  <a:pt x="6897812" y="329369"/>
                  <a:pt x="6894910" y="318368"/>
                  <a:pt x="6889898" y="308344"/>
                </a:cubicBezTo>
                <a:cubicBezTo>
                  <a:pt x="6884183" y="296914"/>
                  <a:pt x="6876059" y="286845"/>
                  <a:pt x="6868632" y="276447"/>
                </a:cubicBezTo>
                <a:cubicBezTo>
                  <a:pt x="6847634" y="247050"/>
                  <a:pt x="6838092" y="226903"/>
                  <a:pt x="6804837" y="212651"/>
                </a:cubicBezTo>
                <a:cubicBezTo>
                  <a:pt x="6791406" y="206895"/>
                  <a:pt x="6776484" y="205563"/>
                  <a:pt x="6762307" y="202019"/>
                </a:cubicBezTo>
                <a:cubicBezTo>
                  <a:pt x="6750101" y="195916"/>
                  <a:pt x="6692022" y="163118"/>
                  <a:pt x="6666614" y="159488"/>
                </a:cubicBezTo>
                <a:cubicBezTo>
                  <a:pt x="6627861" y="153952"/>
                  <a:pt x="6588642" y="152400"/>
                  <a:pt x="6549656" y="148856"/>
                </a:cubicBezTo>
                <a:cubicBezTo>
                  <a:pt x="6489405" y="152400"/>
                  <a:pt x="6428867" y="152635"/>
                  <a:pt x="6368902" y="159488"/>
                </a:cubicBezTo>
                <a:cubicBezTo>
                  <a:pt x="6304645" y="166832"/>
                  <a:pt x="6177516" y="191386"/>
                  <a:pt x="6177516" y="191386"/>
                </a:cubicBezTo>
                <a:cubicBezTo>
                  <a:pt x="6163339" y="198474"/>
                  <a:pt x="6146914" y="202214"/>
                  <a:pt x="6134986" y="212651"/>
                </a:cubicBezTo>
                <a:cubicBezTo>
                  <a:pt x="6093099" y="249302"/>
                  <a:pt x="6090316" y="271164"/>
                  <a:pt x="6071191" y="318977"/>
                </a:cubicBezTo>
                <a:cubicBezTo>
                  <a:pt x="6074735" y="365051"/>
                  <a:pt x="6068784" y="412867"/>
                  <a:pt x="6081823" y="457200"/>
                </a:cubicBezTo>
                <a:cubicBezTo>
                  <a:pt x="6087480" y="476434"/>
                  <a:pt x="6109451" y="486318"/>
                  <a:pt x="6124353" y="499730"/>
                </a:cubicBezTo>
                <a:cubicBezTo>
                  <a:pt x="6281283" y="640967"/>
                  <a:pt x="6257985" y="639456"/>
                  <a:pt x="6422065" y="712381"/>
                </a:cubicBezTo>
                <a:cubicBezTo>
                  <a:pt x="6442548" y="721485"/>
                  <a:pt x="6464595" y="726558"/>
                  <a:pt x="6485860" y="733647"/>
                </a:cubicBezTo>
                <a:cubicBezTo>
                  <a:pt x="6588641" y="730103"/>
                  <a:pt x="6691872" y="733247"/>
                  <a:pt x="6794204" y="723014"/>
                </a:cubicBezTo>
                <a:cubicBezTo>
                  <a:pt x="6851636" y="717271"/>
                  <a:pt x="6910454" y="691399"/>
                  <a:pt x="6964325" y="669851"/>
                </a:cubicBezTo>
                <a:cubicBezTo>
                  <a:pt x="7158050" y="704038"/>
                  <a:pt x="7126669" y="653582"/>
                  <a:pt x="7208874" y="797442"/>
                </a:cubicBezTo>
                <a:cubicBezTo>
                  <a:pt x="7218343" y="814013"/>
                  <a:pt x="7223051" y="832884"/>
                  <a:pt x="7230139" y="850605"/>
                </a:cubicBezTo>
                <a:cubicBezTo>
                  <a:pt x="7238895" y="903136"/>
                  <a:pt x="7251404" y="969607"/>
                  <a:pt x="7251404" y="1020726"/>
                </a:cubicBezTo>
                <a:cubicBezTo>
                  <a:pt x="7251404" y="1123602"/>
                  <a:pt x="7267074" y="1107652"/>
                  <a:pt x="7208874" y="1127051"/>
                </a:cubicBezTo>
                <a:cubicBezTo>
                  <a:pt x="7169888" y="1116419"/>
                  <a:pt x="7129436" y="1110162"/>
                  <a:pt x="7091916" y="1095154"/>
                </a:cubicBezTo>
                <a:cubicBezTo>
                  <a:pt x="7075463" y="1088573"/>
                  <a:pt x="7063139" y="1074431"/>
                  <a:pt x="7049386" y="1063256"/>
                </a:cubicBezTo>
                <a:cubicBezTo>
                  <a:pt x="7006419" y="1028345"/>
                  <a:pt x="6960942" y="996077"/>
                  <a:pt x="6921795" y="956930"/>
                </a:cubicBezTo>
                <a:cubicBezTo>
                  <a:pt x="6793160" y="828295"/>
                  <a:pt x="6748724" y="757654"/>
                  <a:pt x="6645349" y="616688"/>
                </a:cubicBezTo>
                <a:cubicBezTo>
                  <a:pt x="6614265" y="523439"/>
                  <a:pt x="6572517" y="453209"/>
                  <a:pt x="6613451" y="350874"/>
                </a:cubicBezTo>
                <a:cubicBezTo>
                  <a:pt x="6641869" y="279831"/>
                  <a:pt x="6687674" y="280295"/>
                  <a:pt x="6741042" y="255181"/>
                </a:cubicBezTo>
                <a:cubicBezTo>
                  <a:pt x="6784066" y="234934"/>
                  <a:pt x="6825608" y="211633"/>
                  <a:pt x="6868632" y="191386"/>
                </a:cubicBezTo>
                <a:cubicBezTo>
                  <a:pt x="6950031" y="153081"/>
                  <a:pt x="7080406" y="127884"/>
                  <a:pt x="7145079" y="106326"/>
                </a:cubicBezTo>
                <a:cubicBezTo>
                  <a:pt x="7266752" y="65768"/>
                  <a:pt x="7147810" y="102984"/>
                  <a:pt x="7304567" y="63795"/>
                </a:cubicBezTo>
                <a:cubicBezTo>
                  <a:pt x="7315440" y="61077"/>
                  <a:pt x="7325688" y="56242"/>
                  <a:pt x="7336465" y="53163"/>
                </a:cubicBezTo>
                <a:cubicBezTo>
                  <a:pt x="7350516" y="49149"/>
                  <a:pt x="7365427" y="47957"/>
                  <a:pt x="7378995" y="42530"/>
                </a:cubicBezTo>
                <a:cubicBezTo>
                  <a:pt x="7401070" y="33700"/>
                  <a:pt x="7420067" y="17625"/>
                  <a:pt x="7442791" y="10633"/>
                </a:cubicBezTo>
                <a:cubicBezTo>
                  <a:pt x="7466744" y="3263"/>
                  <a:pt x="7492409" y="3544"/>
                  <a:pt x="7517218" y="0"/>
                </a:cubicBezTo>
                <a:cubicBezTo>
                  <a:pt x="7570381" y="7088"/>
                  <a:pt x="7625515" y="5267"/>
                  <a:pt x="7676707" y="21265"/>
                </a:cubicBezTo>
                <a:cubicBezTo>
                  <a:pt x="7687405" y="24608"/>
                  <a:pt x="7681322" y="43707"/>
                  <a:pt x="7687339" y="53163"/>
                </a:cubicBezTo>
                <a:cubicBezTo>
                  <a:pt x="7706367" y="83064"/>
                  <a:pt x="7730289" y="109560"/>
                  <a:pt x="7751135" y="138223"/>
                </a:cubicBezTo>
                <a:cubicBezTo>
                  <a:pt x="7758651" y="148558"/>
                  <a:pt x="7765312" y="159488"/>
                  <a:pt x="7772400" y="170121"/>
                </a:cubicBezTo>
                <a:cubicBezTo>
                  <a:pt x="7798367" y="273993"/>
                  <a:pt x="7765090" y="134681"/>
                  <a:pt x="7793665" y="287079"/>
                </a:cubicBezTo>
                <a:cubicBezTo>
                  <a:pt x="7799687" y="319195"/>
                  <a:pt x="7807842" y="350874"/>
                  <a:pt x="7814930" y="382772"/>
                </a:cubicBezTo>
                <a:cubicBezTo>
                  <a:pt x="7811386" y="439479"/>
                  <a:pt x="7816623" y="497428"/>
                  <a:pt x="7804298" y="552893"/>
                </a:cubicBezTo>
                <a:cubicBezTo>
                  <a:pt x="7801526" y="565368"/>
                  <a:pt x="7780383" y="564179"/>
                  <a:pt x="7772400" y="574158"/>
                </a:cubicBezTo>
                <a:cubicBezTo>
                  <a:pt x="7765398" y="582910"/>
                  <a:pt x="7765311" y="595423"/>
                  <a:pt x="7761767" y="606056"/>
                </a:cubicBezTo>
                <a:cubicBezTo>
                  <a:pt x="7783032" y="609600"/>
                  <a:pt x="7804004" y="616688"/>
                  <a:pt x="7825563" y="616688"/>
                </a:cubicBezTo>
                <a:cubicBezTo>
                  <a:pt x="7894306" y="616688"/>
                  <a:pt x="7991647" y="602879"/>
                  <a:pt x="8059479" y="584791"/>
                </a:cubicBezTo>
                <a:cubicBezTo>
                  <a:pt x="8230240" y="539255"/>
                  <a:pt x="7983594" y="585035"/>
                  <a:pt x="8176437" y="552893"/>
                </a:cubicBezTo>
                <a:cubicBezTo>
                  <a:pt x="8279537" y="501343"/>
                  <a:pt x="8316863" y="502294"/>
                  <a:pt x="8378456" y="425302"/>
                </a:cubicBezTo>
                <a:cubicBezTo>
                  <a:pt x="8395258" y="404299"/>
                  <a:pt x="8432550" y="330170"/>
                  <a:pt x="8442251" y="308344"/>
                </a:cubicBezTo>
                <a:cubicBezTo>
                  <a:pt x="8458538" y="271699"/>
                  <a:pt x="8460236" y="214839"/>
                  <a:pt x="8495414" y="191386"/>
                </a:cubicBezTo>
                <a:lnTo>
                  <a:pt x="8527311" y="170121"/>
                </a:lnTo>
                <a:cubicBezTo>
                  <a:pt x="8545032" y="180754"/>
                  <a:pt x="8564921" y="188410"/>
                  <a:pt x="8580474" y="202019"/>
                </a:cubicBezTo>
                <a:cubicBezTo>
                  <a:pt x="8593810" y="213688"/>
                  <a:pt x="8600703" y="231213"/>
                  <a:pt x="8612372" y="244549"/>
                </a:cubicBezTo>
                <a:cubicBezTo>
                  <a:pt x="8708729" y="354670"/>
                  <a:pt x="8606371" y="222373"/>
                  <a:pt x="8686800" y="329609"/>
                </a:cubicBezTo>
                <a:cubicBezTo>
                  <a:pt x="8690344" y="365051"/>
                  <a:pt x="8699725" y="400390"/>
                  <a:pt x="8697432" y="435935"/>
                </a:cubicBezTo>
                <a:cubicBezTo>
                  <a:pt x="8692592" y="510963"/>
                  <a:pt x="8679225" y="585292"/>
                  <a:pt x="8665535" y="659219"/>
                </a:cubicBezTo>
                <a:cubicBezTo>
                  <a:pt x="8661453" y="681260"/>
                  <a:pt x="8652317" y="702093"/>
                  <a:pt x="8644270" y="723014"/>
                </a:cubicBezTo>
                <a:cubicBezTo>
                  <a:pt x="8616864" y="794269"/>
                  <a:pt x="8594316" y="867872"/>
                  <a:pt x="8559209" y="935665"/>
                </a:cubicBezTo>
                <a:cubicBezTo>
                  <a:pt x="8459210" y="1128765"/>
                  <a:pt x="8370540" y="1285059"/>
                  <a:pt x="8240232" y="1446028"/>
                </a:cubicBezTo>
                <a:cubicBezTo>
                  <a:pt x="8213379" y="1479199"/>
                  <a:pt x="8187137" y="1513444"/>
                  <a:pt x="8155172" y="1541721"/>
                </a:cubicBezTo>
                <a:cubicBezTo>
                  <a:pt x="8123209" y="1569996"/>
                  <a:pt x="7969619" y="1699313"/>
                  <a:pt x="7889358" y="1733107"/>
                </a:cubicBezTo>
                <a:cubicBezTo>
                  <a:pt x="7848040" y="1750504"/>
                  <a:pt x="7804297" y="1761460"/>
                  <a:pt x="7761767" y="1775637"/>
                </a:cubicBezTo>
                <a:cubicBezTo>
                  <a:pt x="7705060" y="1772093"/>
                  <a:pt x="7646278" y="1780614"/>
                  <a:pt x="7591646" y="1765005"/>
                </a:cubicBezTo>
                <a:cubicBezTo>
                  <a:pt x="7542498" y="1750963"/>
                  <a:pt x="7418165" y="1655832"/>
                  <a:pt x="7368363" y="1626781"/>
                </a:cubicBezTo>
                <a:cubicBezTo>
                  <a:pt x="7358682" y="1621134"/>
                  <a:pt x="7347200" y="1619369"/>
                  <a:pt x="7336465" y="1616149"/>
                </a:cubicBezTo>
                <a:cubicBezTo>
                  <a:pt x="7311751" y="1608735"/>
                  <a:pt x="7286846" y="1601972"/>
                  <a:pt x="7262037" y="1594884"/>
                </a:cubicBezTo>
                <a:cubicBezTo>
                  <a:pt x="7237228" y="1601972"/>
                  <a:pt x="7210261" y="1603794"/>
                  <a:pt x="7187609" y="1616149"/>
                </a:cubicBezTo>
                <a:cubicBezTo>
                  <a:pt x="7170008" y="1625749"/>
                  <a:pt x="7158127" y="1643457"/>
                  <a:pt x="7145079" y="1658679"/>
                </a:cubicBezTo>
                <a:cubicBezTo>
                  <a:pt x="7136763" y="1668381"/>
                  <a:pt x="7130587" y="1679741"/>
                  <a:pt x="7123814" y="1690577"/>
                </a:cubicBezTo>
                <a:cubicBezTo>
                  <a:pt x="7073659" y="1770826"/>
                  <a:pt x="7092784" y="1741352"/>
                  <a:pt x="7049386" y="1860698"/>
                </a:cubicBezTo>
                <a:cubicBezTo>
                  <a:pt x="7037168" y="1934001"/>
                  <a:pt x="7027992" y="1955875"/>
                  <a:pt x="7049386" y="2041451"/>
                </a:cubicBezTo>
                <a:cubicBezTo>
                  <a:pt x="7062997" y="2095894"/>
                  <a:pt x="7101328" y="2155403"/>
                  <a:pt x="7134446" y="2200940"/>
                </a:cubicBezTo>
                <a:cubicBezTo>
                  <a:pt x="7147794" y="2219293"/>
                  <a:pt x="7160930" y="2238055"/>
                  <a:pt x="7176977" y="2254102"/>
                </a:cubicBezTo>
                <a:cubicBezTo>
                  <a:pt x="7217774" y="2294899"/>
                  <a:pt x="7263770" y="2330264"/>
                  <a:pt x="7304567" y="2371061"/>
                </a:cubicBezTo>
                <a:cubicBezTo>
                  <a:pt x="7327672" y="2394166"/>
                  <a:pt x="7345754" y="2421897"/>
                  <a:pt x="7368363" y="2445488"/>
                </a:cubicBezTo>
                <a:cubicBezTo>
                  <a:pt x="7611374" y="2699064"/>
                  <a:pt x="7483061" y="2535417"/>
                  <a:pt x="7634177" y="2743200"/>
                </a:cubicBezTo>
                <a:cubicBezTo>
                  <a:pt x="7637721" y="2757377"/>
                  <a:pt x="7640188" y="2771867"/>
                  <a:pt x="7644809" y="2785730"/>
                </a:cubicBezTo>
                <a:cubicBezTo>
                  <a:pt x="7650844" y="2803837"/>
                  <a:pt x="7666074" y="2819807"/>
                  <a:pt x="7666074" y="2838893"/>
                </a:cubicBezTo>
                <a:cubicBezTo>
                  <a:pt x="7666074" y="2875037"/>
                  <a:pt x="7656966" y="2911181"/>
                  <a:pt x="7644809" y="2945219"/>
                </a:cubicBezTo>
                <a:cubicBezTo>
                  <a:pt x="7638849" y="2961908"/>
                  <a:pt x="7627243" y="2977326"/>
                  <a:pt x="7612911" y="2987749"/>
                </a:cubicBezTo>
                <a:cubicBezTo>
                  <a:pt x="7572684" y="3017005"/>
                  <a:pt x="7538529" y="3026720"/>
                  <a:pt x="7495953" y="3040912"/>
                </a:cubicBezTo>
                <a:cubicBezTo>
                  <a:pt x="7446335" y="3037368"/>
                  <a:pt x="7396234" y="3038037"/>
                  <a:pt x="7347098" y="3030279"/>
                </a:cubicBezTo>
                <a:cubicBezTo>
                  <a:pt x="7328245" y="3027302"/>
                  <a:pt x="7310825" y="3017903"/>
                  <a:pt x="7293935" y="3009014"/>
                </a:cubicBezTo>
                <a:cubicBezTo>
                  <a:pt x="7243363" y="2982398"/>
                  <a:pt x="7193541" y="2954242"/>
                  <a:pt x="7145079" y="2923954"/>
                </a:cubicBezTo>
                <a:cubicBezTo>
                  <a:pt x="7108392" y="2901025"/>
                  <a:pt x="7073044" y="2875904"/>
                  <a:pt x="7038753" y="2849526"/>
                </a:cubicBezTo>
                <a:cubicBezTo>
                  <a:pt x="6974958" y="2800453"/>
                  <a:pt x="6866927" y="2718468"/>
                  <a:pt x="6804837" y="2647507"/>
                </a:cubicBezTo>
                <a:cubicBezTo>
                  <a:pt x="6774949" y="2613349"/>
                  <a:pt x="6748130" y="2576623"/>
                  <a:pt x="6719777" y="2541181"/>
                </a:cubicBezTo>
                <a:cubicBezTo>
                  <a:pt x="6712688" y="2519916"/>
                  <a:pt x="6700002" y="2499752"/>
                  <a:pt x="6698511" y="2477386"/>
                </a:cubicBezTo>
                <a:cubicBezTo>
                  <a:pt x="6696376" y="2445363"/>
                  <a:pt x="6701360" y="2412829"/>
                  <a:pt x="6709144" y="2381693"/>
                </a:cubicBezTo>
                <a:cubicBezTo>
                  <a:pt x="6712243" y="2369296"/>
                  <a:pt x="6722981" y="2360194"/>
                  <a:pt x="6730409" y="2349795"/>
                </a:cubicBezTo>
                <a:cubicBezTo>
                  <a:pt x="6773006" y="2290159"/>
                  <a:pt x="6791440" y="2271476"/>
                  <a:pt x="6858000" y="2211572"/>
                </a:cubicBezTo>
                <a:cubicBezTo>
                  <a:pt x="6900300" y="2173502"/>
                  <a:pt x="6980961" y="2106373"/>
                  <a:pt x="7038753" y="2073349"/>
                </a:cubicBezTo>
                <a:cubicBezTo>
                  <a:pt x="7091066" y="2043456"/>
                  <a:pt x="7144351" y="2015233"/>
                  <a:pt x="7198242" y="1988288"/>
                </a:cubicBezTo>
                <a:cubicBezTo>
                  <a:pt x="7222384" y="1976217"/>
                  <a:pt x="7246114" y="1961219"/>
                  <a:pt x="7272670" y="1956391"/>
                </a:cubicBezTo>
                <a:cubicBezTo>
                  <a:pt x="7325091" y="1946860"/>
                  <a:pt x="7378995" y="1949302"/>
                  <a:pt x="7432158" y="1945758"/>
                </a:cubicBezTo>
                <a:cubicBezTo>
                  <a:pt x="7517218" y="1959935"/>
                  <a:pt x="7603533" y="1967971"/>
                  <a:pt x="7687339" y="1988288"/>
                </a:cubicBezTo>
                <a:cubicBezTo>
                  <a:pt x="7729160" y="1998427"/>
                  <a:pt x="7777985" y="2025215"/>
                  <a:pt x="7814930" y="2052084"/>
                </a:cubicBezTo>
                <a:cubicBezTo>
                  <a:pt x="7843593" y="2072930"/>
                  <a:pt x="7875700" y="2090070"/>
                  <a:pt x="7899991" y="2115879"/>
                </a:cubicBezTo>
                <a:cubicBezTo>
                  <a:pt x="7933030" y="2150983"/>
                  <a:pt x="7963493" y="2189720"/>
                  <a:pt x="7985051" y="2232837"/>
                </a:cubicBezTo>
                <a:cubicBezTo>
                  <a:pt x="8024499" y="2311734"/>
                  <a:pt x="8019306" y="2306784"/>
                  <a:pt x="8059479" y="2371061"/>
                </a:cubicBezTo>
                <a:cubicBezTo>
                  <a:pt x="8071712" y="2390633"/>
                  <a:pt x="8092152" y="2423147"/>
                  <a:pt x="8112642" y="2434856"/>
                </a:cubicBezTo>
                <a:cubicBezTo>
                  <a:pt x="8125330" y="2442106"/>
                  <a:pt x="8140995" y="2441944"/>
                  <a:pt x="8155172" y="2445488"/>
                </a:cubicBezTo>
                <a:cubicBezTo>
                  <a:pt x="8172893" y="2438400"/>
                  <a:pt x="8194839" y="2437719"/>
                  <a:pt x="8208335" y="2424223"/>
                </a:cubicBezTo>
                <a:cubicBezTo>
                  <a:pt x="8218668" y="2413890"/>
                  <a:pt x="8213836" y="2395376"/>
                  <a:pt x="8218967" y="2381693"/>
                </a:cubicBezTo>
                <a:cubicBezTo>
                  <a:pt x="8235145" y="2338552"/>
                  <a:pt x="8254409" y="2296632"/>
                  <a:pt x="8272130" y="2254102"/>
                </a:cubicBezTo>
                <a:cubicBezTo>
                  <a:pt x="8282763" y="2193851"/>
                  <a:pt x="8293970" y="2133699"/>
                  <a:pt x="8304028" y="2073349"/>
                </a:cubicBezTo>
                <a:cubicBezTo>
                  <a:pt x="8308148" y="2048629"/>
                  <a:pt x="8316741" y="2023896"/>
                  <a:pt x="8314660" y="1998921"/>
                </a:cubicBezTo>
                <a:cubicBezTo>
                  <a:pt x="8306044" y="1895525"/>
                  <a:pt x="8301528" y="1790079"/>
                  <a:pt x="8272130" y="1690577"/>
                </a:cubicBezTo>
                <a:cubicBezTo>
                  <a:pt x="8255126" y="1633025"/>
                  <a:pt x="8174636" y="1522605"/>
                  <a:pt x="8123274" y="1467293"/>
                </a:cubicBezTo>
                <a:cubicBezTo>
                  <a:pt x="8095989" y="1437910"/>
                  <a:pt x="8070292" y="1406292"/>
                  <a:pt x="8038214" y="1382233"/>
                </a:cubicBezTo>
                <a:cubicBezTo>
                  <a:pt x="8026524" y="1373465"/>
                  <a:pt x="8009367" y="1376731"/>
                  <a:pt x="7995684" y="1371600"/>
                </a:cubicBezTo>
                <a:cubicBezTo>
                  <a:pt x="7980843" y="1366035"/>
                  <a:pt x="7967330" y="1357423"/>
                  <a:pt x="7953153" y="1350335"/>
                </a:cubicBezTo>
                <a:cubicBezTo>
                  <a:pt x="7885814" y="1353879"/>
                  <a:pt x="7818291" y="1354863"/>
                  <a:pt x="7751135" y="1360968"/>
                </a:cubicBezTo>
                <a:cubicBezTo>
                  <a:pt x="7739973" y="1361983"/>
                  <a:pt x="7728741" y="1365660"/>
                  <a:pt x="7719237" y="1371600"/>
                </a:cubicBezTo>
                <a:cubicBezTo>
                  <a:pt x="7699993" y="1383628"/>
                  <a:pt x="7684229" y="1400514"/>
                  <a:pt x="7666074" y="1414130"/>
                </a:cubicBezTo>
                <a:cubicBezTo>
                  <a:pt x="7655851" y="1421797"/>
                  <a:pt x="7643213" y="1426359"/>
                  <a:pt x="7634177" y="1435395"/>
                </a:cubicBezTo>
                <a:cubicBezTo>
                  <a:pt x="7603433" y="1466140"/>
                  <a:pt x="7600667" y="1483958"/>
                  <a:pt x="7581014" y="1520456"/>
                </a:cubicBezTo>
                <a:cubicBezTo>
                  <a:pt x="7563714" y="1552584"/>
                  <a:pt x="7543282" y="1583083"/>
                  <a:pt x="7527851" y="1616149"/>
                </a:cubicBezTo>
                <a:cubicBezTo>
                  <a:pt x="7518372" y="1636461"/>
                  <a:pt x="7512585" y="1658346"/>
                  <a:pt x="7506586" y="1679944"/>
                </a:cubicBezTo>
                <a:cubicBezTo>
                  <a:pt x="7475646" y="1791327"/>
                  <a:pt x="7478852" y="1782547"/>
                  <a:pt x="7464056" y="1871330"/>
                </a:cubicBezTo>
                <a:cubicBezTo>
                  <a:pt x="7471144" y="1931581"/>
                  <a:pt x="7463655" y="1995418"/>
                  <a:pt x="7485321" y="2052084"/>
                </a:cubicBezTo>
                <a:cubicBezTo>
                  <a:pt x="7515369" y="2130672"/>
                  <a:pt x="7620074" y="2261264"/>
                  <a:pt x="7687339" y="2328530"/>
                </a:cubicBezTo>
                <a:cubicBezTo>
                  <a:pt x="7778160" y="2419351"/>
                  <a:pt x="7747036" y="2404593"/>
                  <a:pt x="7825563" y="2424223"/>
                </a:cubicBezTo>
                <a:cubicBezTo>
                  <a:pt x="7892902" y="2420679"/>
                  <a:pt x="7964841" y="2438307"/>
                  <a:pt x="8027581" y="2413591"/>
                </a:cubicBezTo>
                <a:cubicBezTo>
                  <a:pt x="8088385" y="2389638"/>
                  <a:pt x="8176437" y="2286000"/>
                  <a:pt x="8176437" y="2286000"/>
                </a:cubicBezTo>
                <a:cubicBezTo>
                  <a:pt x="8204791" y="2236381"/>
                  <a:pt x="8236928" y="2188741"/>
                  <a:pt x="8261498" y="2137144"/>
                </a:cubicBezTo>
                <a:cubicBezTo>
                  <a:pt x="8292319" y="2072419"/>
                  <a:pt x="8288847" y="1977531"/>
                  <a:pt x="8293395" y="1913861"/>
                </a:cubicBezTo>
                <a:cubicBezTo>
                  <a:pt x="8275232" y="1815782"/>
                  <a:pt x="8244473" y="1616641"/>
                  <a:pt x="8208335" y="1499191"/>
                </a:cubicBezTo>
                <a:cubicBezTo>
                  <a:pt x="8198455" y="1467080"/>
                  <a:pt x="8162577" y="1342090"/>
                  <a:pt x="8123274" y="1297172"/>
                </a:cubicBezTo>
                <a:cubicBezTo>
                  <a:pt x="8111605" y="1283836"/>
                  <a:pt x="8094921" y="1275907"/>
                  <a:pt x="8080744" y="1265274"/>
                </a:cubicBezTo>
                <a:cubicBezTo>
                  <a:pt x="8041000" y="1271549"/>
                  <a:pt x="7862921" y="1293576"/>
                  <a:pt x="7793665" y="1318437"/>
                </a:cubicBezTo>
                <a:cubicBezTo>
                  <a:pt x="7573301" y="1397542"/>
                  <a:pt x="7446230" y="1445200"/>
                  <a:pt x="7251404" y="1552354"/>
                </a:cubicBezTo>
                <a:cubicBezTo>
                  <a:pt x="7234053" y="1561897"/>
                  <a:pt x="7059333" y="1644371"/>
                  <a:pt x="7006856" y="1711842"/>
                </a:cubicBezTo>
                <a:cubicBezTo>
                  <a:pt x="6991165" y="1732016"/>
                  <a:pt x="6978502" y="1754372"/>
                  <a:pt x="6964325" y="1775637"/>
                </a:cubicBezTo>
                <a:cubicBezTo>
                  <a:pt x="6904369" y="2015463"/>
                  <a:pt x="6942411" y="1831479"/>
                  <a:pt x="6953693" y="2339163"/>
                </a:cubicBezTo>
                <a:cubicBezTo>
                  <a:pt x="6964326" y="2296633"/>
                  <a:pt x="6983600" y="2255366"/>
                  <a:pt x="6985591" y="2211572"/>
                </a:cubicBezTo>
                <a:cubicBezTo>
                  <a:pt x="6990743" y="2098220"/>
                  <a:pt x="6982855" y="1984524"/>
                  <a:pt x="6974958" y="1871330"/>
                </a:cubicBezTo>
                <a:cubicBezTo>
                  <a:pt x="6964851" y="1726465"/>
                  <a:pt x="6829361" y="1367485"/>
                  <a:pt x="6815470" y="1339702"/>
                </a:cubicBezTo>
                <a:cubicBezTo>
                  <a:pt x="6772940" y="1254642"/>
                  <a:pt x="6734765" y="1167260"/>
                  <a:pt x="6687879" y="1084521"/>
                </a:cubicBezTo>
                <a:cubicBezTo>
                  <a:pt x="6674232" y="1060438"/>
                  <a:pt x="6657038" y="1037096"/>
                  <a:pt x="6634716" y="1020726"/>
                </a:cubicBezTo>
                <a:cubicBezTo>
                  <a:pt x="6602762" y="997293"/>
                  <a:pt x="6566345" y="978949"/>
                  <a:pt x="6528391" y="967563"/>
                </a:cubicBezTo>
                <a:cubicBezTo>
                  <a:pt x="6494274" y="957328"/>
                  <a:pt x="6457507" y="960474"/>
                  <a:pt x="6422065" y="956930"/>
                </a:cubicBezTo>
                <a:cubicBezTo>
                  <a:pt x="6372446" y="960474"/>
                  <a:pt x="6321343" y="955006"/>
                  <a:pt x="6273209" y="967563"/>
                </a:cubicBezTo>
                <a:cubicBezTo>
                  <a:pt x="6237901" y="976774"/>
                  <a:pt x="6209644" y="1003426"/>
                  <a:pt x="6177516" y="1020726"/>
                </a:cubicBezTo>
                <a:cubicBezTo>
                  <a:pt x="6163561" y="1028240"/>
                  <a:pt x="6148018" y="1032969"/>
                  <a:pt x="6134986" y="1041991"/>
                </a:cubicBezTo>
                <a:cubicBezTo>
                  <a:pt x="6057092" y="1095918"/>
                  <a:pt x="5981206" y="1160687"/>
                  <a:pt x="5932967" y="1244009"/>
                </a:cubicBezTo>
                <a:cubicBezTo>
                  <a:pt x="5911510" y="1281071"/>
                  <a:pt x="5897525" y="1321982"/>
                  <a:pt x="5879804" y="1360968"/>
                </a:cubicBezTo>
                <a:cubicBezTo>
                  <a:pt x="5886893" y="1421219"/>
                  <a:pt x="5877737" y="1485721"/>
                  <a:pt x="5901070" y="1541721"/>
                </a:cubicBezTo>
                <a:cubicBezTo>
                  <a:pt x="5910828" y="1565139"/>
                  <a:pt x="6003661" y="1632211"/>
                  <a:pt x="6039293" y="1648047"/>
                </a:cubicBezTo>
                <a:cubicBezTo>
                  <a:pt x="6157664" y="1700656"/>
                  <a:pt x="6226793" y="1718456"/>
                  <a:pt x="6358270" y="1743740"/>
                </a:cubicBezTo>
                <a:cubicBezTo>
                  <a:pt x="6389786" y="1749801"/>
                  <a:pt x="6422065" y="1750828"/>
                  <a:pt x="6453963" y="1754372"/>
                </a:cubicBezTo>
                <a:cubicBezTo>
                  <a:pt x="6517758" y="1747284"/>
                  <a:pt x="6582586" y="1746556"/>
                  <a:pt x="6645349" y="1733107"/>
                </a:cubicBezTo>
                <a:cubicBezTo>
                  <a:pt x="6682674" y="1725109"/>
                  <a:pt x="6719372" y="1710915"/>
                  <a:pt x="6751674" y="1690577"/>
                </a:cubicBezTo>
                <a:cubicBezTo>
                  <a:pt x="6907000" y="1592779"/>
                  <a:pt x="6955193" y="1543575"/>
                  <a:pt x="7049386" y="1392865"/>
                </a:cubicBezTo>
                <a:cubicBezTo>
                  <a:pt x="7067886" y="1363265"/>
                  <a:pt x="7077739" y="1329070"/>
                  <a:pt x="7091916" y="1297172"/>
                </a:cubicBezTo>
                <a:cubicBezTo>
                  <a:pt x="7125933" y="1059058"/>
                  <a:pt x="7154540" y="979957"/>
                  <a:pt x="7091916" y="712381"/>
                </a:cubicBezTo>
                <a:cubicBezTo>
                  <a:pt x="7079588" y="659705"/>
                  <a:pt x="7037505" y="618738"/>
                  <a:pt x="7006856" y="574158"/>
                </a:cubicBezTo>
                <a:cubicBezTo>
                  <a:pt x="6998337" y="561767"/>
                  <a:pt x="6988102" y="549563"/>
                  <a:pt x="6974958" y="542261"/>
                </a:cubicBezTo>
                <a:cubicBezTo>
                  <a:pt x="6955363" y="531375"/>
                  <a:pt x="6932428" y="528084"/>
                  <a:pt x="6911163" y="520995"/>
                </a:cubicBezTo>
                <a:cubicBezTo>
                  <a:pt x="6865088" y="528084"/>
                  <a:pt x="6818317" y="531584"/>
                  <a:pt x="6772939" y="542261"/>
                </a:cubicBezTo>
                <a:cubicBezTo>
                  <a:pt x="6757510" y="545891"/>
                  <a:pt x="6745250" y="557961"/>
                  <a:pt x="6730409" y="563526"/>
                </a:cubicBezTo>
                <a:cubicBezTo>
                  <a:pt x="6688433" y="579267"/>
                  <a:pt x="6646214" y="594805"/>
                  <a:pt x="6602818" y="606056"/>
                </a:cubicBezTo>
                <a:cubicBezTo>
                  <a:pt x="6550338" y="619662"/>
                  <a:pt x="6496197" y="625939"/>
                  <a:pt x="6443330" y="637954"/>
                </a:cubicBezTo>
                <a:cubicBezTo>
                  <a:pt x="6418170" y="643672"/>
                  <a:pt x="6394388" y="655195"/>
                  <a:pt x="6368902" y="659219"/>
                </a:cubicBezTo>
                <a:cubicBezTo>
                  <a:pt x="6326746" y="665875"/>
                  <a:pt x="6283841" y="666307"/>
                  <a:pt x="6241311" y="669851"/>
                </a:cubicBezTo>
                <a:cubicBezTo>
                  <a:pt x="6209413" y="676939"/>
                  <a:pt x="6175365" y="677595"/>
                  <a:pt x="6145618" y="691116"/>
                </a:cubicBezTo>
                <a:cubicBezTo>
                  <a:pt x="6125760" y="700142"/>
                  <a:pt x="6104116" y="783725"/>
                  <a:pt x="6103088" y="786809"/>
                </a:cubicBezTo>
                <a:cubicBezTo>
                  <a:pt x="6117697" y="1005940"/>
                  <a:pt x="6096036" y="883206"/>
                  <a:pt x="6156251" y="1073888"/>
                </a:cubicBezTo>
                <a:cubicBezTo>
                  <a:pt x="6182765" y="1157849"/>
                  <a:pt x="6177124" y="1182748"/>
                  <a:pt x="6241311" y="1265274"/>
                </a:cubicBezTo>
                <a:cubicBezTo>
                  <a:pt x="6264441" y="1295013"/>
                  <a:pt x="6299731" y="1313061"/>
                  <a:pt x="6326372" y="1339702"/>
                </a:cubicBezTo>
                <a:cubicBezTo>
                  <a:pt x="6335408" y="1348738"/>
                  <a:pt x="6339002" y="1362180"/>
                  <a:pt x="6347637" y="1371600"/>
                </a:cubicBezTo>
                <a:cubicBezTo>
                  <a:pt x="6475639" y="1511239"/>
                  <a:pt x="6411715" y="1419870"/>
                  <a:pt x="6464595" y="1499191"/>
                </a:cubicBezTo>
                <a:cubicBezTo>
                  <a:pt x="6468139" y="1513368"/>
                  <a:pt x="6475228" y="1527108"/>
                  <a:pt x="6475228" y="1541721"/>
                </a:cubicBezTo>
                <a:cubicBezTo>
                  <a:pt x="6475228" y="1606965"/>
                  <a:pt x="6454999" y="1628455"/>
                  <a:pt x="6411432" y="1679944"/>
                </a:cubicBezTo>
                <a:cubicBezTo>
                  <a:pt x="6409316" y="1682445"/>
                  <a:pt x="6342612" y="1756943"/>
                  <a:pt x="6315739" y="1765005"/>
                </a:cubicBezTo>
                <a:cubicBezTo>
                  <a:pt x="6291735" y="1772206"/>
                  <a:pt x="6266120" y="1772093"/>
                  <a:pt x="6241311" y="1775637"/>
                </a:cubicBezTo>
                <a:cubicBezTo>
                  <a:pt x="5770482" y="1461750"/>
                  <a:pt x="6182133" y="1748343"/>
                  <a:pt x="5571460" y="1265274"/>
                </a:cubicBezTo>
                <a:cubicBezTo>
                  <a:pt x="5474173" y="1188315"/>
                  <a:pt x="5372156" y="1117513"/>
                  <a:pt x="5273749" y="1041991"/>
                </a:cubicBezTo>
                <a:cubicBezTo>
                  <a:pt x="5219739" y="1000542"/>
                  <a:pt x="5162400" y="962542"/>
                  <a:pt x="5114260" y="914400"/>
                </a:cubicBezTo>
                <a:cubicBezTo>
                  <a:pt x="5103628" y="903767"/>
                  <a:pt x="5090704" y="895013"/>
                  <a:pt x="5082363" y="882502"/>
                </a:cubicBezTo>
                <a:cubicBezTo>
                  <a:pt x="5069175" y="862720"/>
                  <a:pt x="5061098" y="839972"/>
                  <a:pt x="5050465" y="818707"/>
                </a:cubicBezTo>
                <a:cubicBezTo>
                  <a:pt x="5054009" y="800986"/>
                  <a:pt x="5050003" y="779809"/>
                  <a:pt x="5061098" y="765544"/>
                </a:cubicBezTo>
                <a:cubicBezTo>
                  <a:pt x="5076789" y="745370"/>
                  <a:pt x="5100935" y="731913"/>
                  <a:pt x="5124893" y="723014"/>
                </a:cubicBezTo>
                <a:cubicBezTo>
                  <a:pt x="5225776" y="685543"/>
                  <a:pt x="5327296" y="646239"/>
                  <a:pt x="5433237" y="627321"/>
                </a:cubicBezTo>
                <a:cubicBezTo>
                  <a:pt x="5622381" y="593545"/>
                  <a:pt x="5781202" y="569972"/>
                  <a:pt x="5964865" y="520995"/>
                </a:cubicBezTo>
                <a:cubicBezTo>
                  <a:pt x="6010861" y="508729"/>
                  <a:pt x="6104959" y="464639"/>
                  <a:pt x="6145618" y="446568"/>
                </a:cubicBezTo>
                <a:cubicBezTo>
                  <a:pt x="6181060" y="450112"/>
                  <a:pt x="6216325" y="457200"/>
                  <a:pt x="6251944" y="457200"/>
                </a:cubicBezTo>
                <a:cubicBezTo>
                  <a:pt x="6263152" y="457200"/>
                  <a:pt x="6283333" y="457764"/>
                  <a:pt x="6283842" y="446568"/>
                </a:cubicBezTo>
                <a:cubicBezTo>
                  <a:pt x="6288522" y="343603"/>
                  <a:pt x="6289181" y="217990"/>
                  <a:pt x="6209414" y="138223"/>
                </a:cubicBezTo>
                <a:cubicBezTo>
                  <a:pt x="6195918" y="124727"/>
                  <a:pt x="6173794" y="124476"/>
                  <a:pt x="6156251" y="116958"/>
                </a:cubicBezTo>
                <a:cubicBezTo>
                  <a:pt x="6033864" y="64507"/>
                  <a:pt x="6099309" y="80887"/>
                  <a:pt x="5996763" y="63795"/>
                </a:cubicBezTo>
                <a:cubicBezTo>
                  <a:pt x="5886893" y="74428"/>
                  <a:pt x="5776640" y="81656"/>
                  <a:pt x="5667153" y="95693"/>
                </a:cubicBezTo>
                <a:cubicBezTo>
                  <a:pt x="5601994" y="104047"/>
                  <a:pt x="5413922" y="174950"/>
                  <a:pt x="5390707" y="180754"/>
                </a:cubicBezTo>
                <a:cubicBezTo>
                  <a:pt x="5281191" y="208133"/>
                  <a:pt x="5190804" y="213425"/>
                  <a:pt x="5082363" y="223284"/>
                </a:cubicBezTo>
                <a:cubicBezTo>
                  <a:pt x="5061098" y="230372"/>
                  <a:pt x="5031001" y="225898"/>
                  <a:pt x="5018567" y="244549"/>
                </a:cubicBezTo>
                <a:cubicBezTo>
                  <a:pt x="5011479" y="255182"/>
                  <a:pt x="5002492" y="264770"/>
                  <a:pt x="4997302" y="276447"/>
                </a:cubicBezTo>
                <a:cubicBezTo>
                  <a:pt x="4988198" y="296930"/>
                  <a:pt x="4981813" y="318584"/>
                  <a:pt x="4976037" y="340242"/>
                </a:cubicBezTo>
                <a:cubicBezTo>
                  <a:pt x="4965966" y="378010"/>
                  <a:pt x="4952821" y="445687"/>
                  <a:pt x="4944139" y="489098"/>
                </a:cubicBezTo>
                <a:cubicBezTo>
                  <a:pt x="4926616" y="690617"/>
                  <a:pt x="4904763" y="693098"/>
                  <a:pt x="4944139" y="850605"/>
                </a:cubicBezTo>
                <a:cubicBezTo>
                  <a:pt x="4948768" y="869121"/>
                  <a:pt x="4953185" y="889106"/>
                  <a:pt x="4965404" y="903768"/>
                </a:cubicBezTo>
                <a:cubicBezTo>
                  <a:pt x="4989523" y="932711"/>
                  <a:pt x="5019419" y="956851"/>
                  <a:pt x="5050465" y="978195"/>
                </a:cubicBezTo>
                <a:cubicBezTo>
                  <a:pt x="5117247" y="1024108"/>
                  <a:pt x="5129800" y="1019772"/>
                  <a:pt x="5199321" y="1031358"/>
                </a:cubicBezTo>
                <a:cubicBezTo>
                  <a:pt x="5217042" y="1020726"/>
                  <a:pt x="5238811" y="1014957"/>
                  <a:pt x="5252484" y="999461"/>
                </a:cubicBezTo>
                <a:cubicBezTo>
                  <a:pt x="5357566" y="880368"/>
                  <a:pt x="5356531" y="856072"/>
                  <a:pt x="5411972" y="723014"/>
                </a:cubicBezTo>
                <a:cubicBezTo>
                  <a:pt x="5422605" y="662763"/>
                  <a:pt x="5457883" y="601817"/>
                  <a:pt x="5443870" y="542261"/>
                </a:cubicBezTo>
                <a:cubicBezTo>
                  <a:pt x="5439846" y="525160"/>
                  <a:pt x="5427119" y="376654"/>
                  <a:pt x="5380074" y="329609"/>
                </a:cubicBezTo>
                <a:cubicBezTo>
                  <a:pt x="5364027" y="313562"/>
                  <a:pt x="5346892" y="297838"/>
                  <a:pt x="5326911" y="287079"/>
                </a:cubicBezTo>
                <a:cubicBezTo>
                  <a:pt x="5300249" y="272723"/>
                  <a:pt x="5271483" y="261419"/>
                  <a:pt x="5241851" y="255181"/>
                </a:cubicBezTo>
                <a:cubicBezTo>
                  <a:pt x="5203544" y="247116"/>
                  <a:pt x="5163879" y="248093"/>
                  <a:pt x="5124893" y="244549"/>
                </a:cubicBezTo>
                <a:cubicBezTo>
                  <a:pt x="5039832" y="258726"/>
                  <a:pt x="4953827" y="268085"/>
                  <a:pt x="4869711" y="287079"/>
                </a:cubicBezTo>
                <a:cubicBezTo>
                  <a:pt x="4843382" y="293024"/>
                  <a:pt x="4820650" y="309753"/>
                  <a:pt x="4795284" y="318977"/>
                </a:cubicBezTo>
                <a:cubicBezTo>
                  <a:pt x="4742619" y="338128"/>
                  <a:pt x="4688521" y="353159"/>
                  <a:pt x="4635795" y="372140"/>
                </a:cubicBezTo>
                <a:cubicBezTo>
                  <a:pt x="4544081" y="405157"/>
                  <a:pt x="4540762" y="409024"/>
                  <a:pt x="4465674" y="446568"/>
                </a:cubicBezTo>
                <a:cubicBezTo>
                  <a:pt x="4419721" y="515496"/>
                  <a:pt x="4413247" y="511258"/>
                  <a:pt x="4455042" y="648586"/>
                </a:cubicBezTo>
                <a:cubicBezTo>
                  <a:pt x="4464556" y="679846"/>
                  <a:pt x="4498145" y="697724"/>
                  <a:pt x="4518837" y="723014"/>
                </a:cubicBezTo>
                <a:cubicBezTo>
                  <a:pt x="4589600" y="809501"/>
                  <a:pt x="4512351" y="746871"/>
                  <a:pt x="4678325" y="850605"/>
                </a:cubicBezTo>
                <a:cubicBezTo>
                  <a:pt x="4731245" y="883680"/>
                  <a:pt x="4835234" y="946821"/>
                  <a:pt x="4901609" y="967563"/>
                </a:cubicBezTo>
                <a:cubicBezTo>
                  <a:pt x="4925529" y="975038"/>
                  <a:pt x="4951228" y="974651"/>
                  <a:pt x="4976037" y="978195"/>
                </a:cubicBezTo>
                <a:cubicBezTo>
                  <a:pt x="4986670" y="974651"/>
                  <a:pt x="4998610" y="973780"/>
                  <a:pt x="5007935" y="967563"/>
                </a:cubicBezTo>
                <a:cubicBezTo>
                  <a:pt x="5043637" y="943762"/>
                  <a:pt x="5075974" y="877839"/>
                  <a:pt x="5092995" y="850605"/>
                </a:cubicBezTo>
                <a:cubicBezTo>
                  <a:pt x="5103628" y="808075"/>
                  <a:pt x="5118227" y="766344"/>
                  <a:pt x="5124893" y="723014"/>
                </a:cubicBezTo>
                <a:cubicBezTo>
                  <a:pt x="5147133" y="578452"/>
                  <a:pt x="5137762" y="448177"/>
                  <a:pt x="5071730" y="308344"/>
                </a:cubicBezTo>
                <a:cubicBezTo>
                  <a:pt x="5048187" y="258489"/>
                  <a:pt x="5000326" y="222445"/>
                  <a:pt x="4954772" y="191386"/>
                </a:cubicBezTo>
                <a:cubicBezTo>
                  <a:pt x="4902307" y="155615"/>
                  <a:pt x="4834687" y="148335"/>
                  <a:pt x="4774018" y="138223"/>
                </a:cubicBezTo>
                <a:cubicBezTo>
                  <a:pt x="4648079" y="146619"/>
                  <a:pt x="4574676" y="141217"/>
                  <a:pt x="4455042" y="191386"/>
                </a:cubicBezTo>
                <a:cubicBezTo>
                  <a:pt x="4385051" y="220737"/>
                  <a:pt x="4278491" y="287354"/>
                  <a:pt x="4210493" y="340242"/>
                </a:cubicBezTo>
                <a:cubicBezTo>
                  <a:pt x="4170732" y="371168"/>
                  <a:pt x="4135727" y="408418"/>
                  <a:pt x="4093535" y="435935"/>
                </a:cubicBezTo>
                <a:cubicBezTo>
                  <a:pt x="4053706" y="461910"/>
                  <a:pt x="4007968" y="477482"/>
                  <a:pt x="3965944" y="499730"/>
                </a:cubicBezTo>
                <a:cubicBezTo>
                  <a:pt x="3906906" y="530985"/>
                  <a:pt x="3904733" y="538335"/>
                  <a:pt x="3848986" y="584791"/>
                </a:cubicBezTo>
                <a:cubicBezTo>
                  <a:pt x="3818493" y="676263"/>
                  <a:pt x="3814467" y="669315"/>
                  <a:pt x="3891516" y="829340"/>
                </a:cubicBezTo>
                <a:cubicBezTo>
                  <a:pt x="3907860" y="863286"/>
                  <a:pt x="3949936" y="877128"/>
                  <a:pt x="3976577" y="903768"/>
                </a:cubicBezTo>
                <a:cubicBezTo>
                  <a:pt x="3992624" y="919815"/>
                  <a:pt x="4002378" y="941595"/>
                  <a:pt x="4019107" y="956930"/>
                </a:cubicBezTo>
                <a:cubicBezTo>
                  <a:pt x="4047407" y="982872"/>
                  <a:pt x="4137586" y="1047484"/>
                  <a:pt x="4178595" y="1063256"/>
                </a:cubicBezTo>
                <a:cubicBezTo>
                  <a:pt x="4198717" y="1070995"/>
                  <a:pt x="4221126" y="1070344"/>
                  <a:pt x="4242391" y="1073888"/>
                </a:cubicBezTo>
                <a:cubicBezTo>
                  <a:pt x="4260112" y="1070344"/>
                  <a:pt x="4279756" y="1072032"/>
                  <a:pt x="4295553" y="1063256"/>
                </a:cubicBezTo>
                <a:cubicBezTo>
                  <a:pt x="4313079" y="1053519"/>
                  <a:pt x="4326055" y="1036765"/>
                  <a:pt x="4338084" y="1020726"/>
                </a:cubicBezTo>
                <a:cubicBezTo>
                  <a:pt x="4363292" y="987116"/>
                  <a:pt x="4384220" y="895290"/>
                  <a:pt x="4391246" y="871870"/>
                </a:cubicBezTo>
                <a:cubicBezTo>
                  <a:pt x="4377069" y="762000"/>
                  <a:pt x="4379420" y="648702"/>
                  <a:pt x="4348716" y="542261"/>
                </a:cubicBezTo>
                <a:cubicBezTo>
                  <a:pt x="4325429" y="461532"/>
                  <a:pt x="4273444" y="391927"/>
                  <a:pt x="4231758" y="318977"/>
                </a:cubicBezTo>
                <a:cubicBezTo>
                  <a:pt x="4186463" y="239710"/>
                  <a:pt x="4129333" y="186982"/>
                  <a:pt x="4040372" y="148856"/>
                </a:cubicBezTo>
                <a:cubicBezTo>
                  <a:pt x="3990540" y="127499"/>
                  <a:pt x="3934047" y="127591"/>
                  <a:pt x="3880884" y="116958"/>
                </a:cubicBezTo>
                <a:lnTo>
                  <a:pt x="3646967" y="127591"/>
                </a:lnTo>
                <a:cubicBezTo>
                  <a:pt x="3567103" y="148021"/>
                  <a:pt x="3497958" y="198154"/>
                  <a:pt x="3423684" y="233916"/>
                </a:cubicBezTo>
                <a:cubicBezTo>
                  <a:pt x="3402262" y="244230"/>
                  <a:pt x="3381153" y="255181"/>
                  <a:pt x="3359888" y="265814"/>
                </a:cubicBezTo>
                <a:lnTo>
                  <a:pt x="3232298" y="329609"/>
                </a:lnTo>
                <a:lnTo>
                  <a:pt x="3125972" y="382772"/>
                </a:lnTo>
                <a:cubicBezTo>
                  <a:pt x="3097618" y="396949"/>
                  <a:pt x="3066271" y="406282"/>
                  <a:pt x="3040911" y="425302"/>
                </a:cubicBezTo>
                <a:lnTo>
                  <a:pt x="2998381" y="457200"/>
                </a:lnTo>
                <a:cubicBezTo>
                  <a:pt x="2984204" y="485554"/>
                  <a:pt x="2965875" y="512187"/>
                  <a:pt x="2955851" y="542261"/>
                </a:cubicBezTo>
                <a:cubicBezTo>
                  <a:pt x="2937479" y="597378"/>
                  <a:pt x="2930420" y="686079"/>
                  <a:pt x="2923953" y="744279"/>
                </a:cubicBezTo>
                <a:cubicBezTo>
                  <a:pt x="2931041" y="797442"/>
                  <a:pt x="2926590" y="853473"/>
                  <a:pt x="2945218" y="903768"/>
                </a:cubicBezTo>
                <a:cubicBezTo>
                  <a:pt x="2983186" y="1006282"/>
                  <a:pt x="3079988" y="1083712"/>
                  <a:pt x="3168502" y="1137684"/>
                </a:cubicBezTo>
                <a:cubicBezTo>
                  <a:pt x="3451571" y="1310287"/>
                  <a:pt x="3385886" y="1281106"/>
                  <a:pt x="3625702" y="1329070"/>
                </a:cubicBezTo>
                <a:cubicBezTo>
                  <a:pt x="3689497" y="1311349"/>
                  <a:pt x="3758386" y="1306534"/>
                  <a:pt x="3817088" y="1275907"/>
                </a:cubicBezTo>
                <a:cubicBezTo>
                  <a:pt x="3883274" y="1241375"/>
                  <a:pt x="3872812" y="1162292"/>
                  <a:pt x="3880884" y="1105786"/>
                </a:cubicBezTo>
                <a:cubicBezTo>
                  <a:pt x="3883440" y="1087896"/>
                  <a:pt x="3887972" y="1070344"/>
                  <a:pt x="3891516" y="1052623"/>
                </a:cubicBezTo>
                <a:cubicBezTo>
                  <a:pt x="3929373" y="1267145"/>
                  <a:pt x="3951527" y="1297308"/>
                  <a:pt x="3891516" y="1552354"/>
                </a:cubicBezTo>
                <a:cubicBezTo>
                  <a:pt x="3886318" y="1574445"/>
                  <a:pt x="3859301" y="1586156"/>
                  <a:pt x="3838353" y="1594884"/>
                </a:cubicBezTo>
                <a:cubicBezTo>
                  <a:pt x="3815220" y="1604523"/>
                  <a:pt x="3788734" y="1601972"/>
                  <a:pt x="3763925" y="1605516"/>
                </a:cubicBezTo>
                <a:cubicBezTo>
                  <a:pt x="3522742" y="1572250"/>
                  <a:pt x="3110856" y="1523324"/>
                  <a:pt x="2913321" y="1446028"/>
                </a:cubicBezTo>
                <a:lnTo>
                  <a:pt x="2668772" y="1350335"/>
                </a:lnTo>
                <a:cubicBezTo>
                  <a:pt x="2629786" y="1314893"/>
                  <a:pt x="2581040" y="1287848"/>
                  <a:pt x="2551814" y="1244009"/>
                </a:cubicBezTo>
                <a:cubicBezTo>
                  <a:pt x="2529399" y="1210386"/>
                  <a:pt x="2521838" y="1167415"/>
                  <a:pt x="2519916" y="1127051"/>
                </a:cubicBezTo>
                <a:cubicBezTo>
                  <a:pt x="2516233" y="1049710"/>
                  <a:pt x="2531644" y="1019301"/>
                  <a:pt x="2583711" y="978195"/>
                </a:cubicBezTo>
                <a:cubicBezTo>
                  <a:pt x="2733935" y="859597"/>
                  <a:pt x="2762005" y="841510"/>
                  <a:pt x="2945218" y="765544"/>
                </a:cubicBezTo>
                <a:cubicBezTo>
                  <a:pt x="3021859" y="733766"/>
                  <a:pt x="3098875" y="701505"/>
                  <a:pt x="3179135" y="680484"/>
                </a:cubicBezTo>
                <a:cubicBezTo>
                  <a:pt x="3248473" y="662324"/>
                  <a:pt x="3320902" y="659219"/>
                  <a:pt x="3391786" y="648586"/>
                </a:cubicBezTo>
                <a:cubicBezTo>
                  <a:pt x="3455581" y="655674"/>
                  <a:pt x="3521295" y="652781"/>
                  <a:pt x="3583172" y="669851"/>
                </a:cubicBezTo>
                <a:cubicBezTo>
                  <a:pt x="3666903" y="692949"/>
                  <a:pt x="3751043" y="768852"/>
                  <a:pt x="3795823" y="839972"/>
                </a:cubicBezTo>
                <a:cubicBezTo>
                  <a:pt x="3831303" y="896322"/>
                  <a:pt x="3850291" y="961580"/>
                  <a:pt x="3880884" y="1020726"/>
                </a:cubicBezTo>
                <a:cubicBezTo>
                  <a:pt x="3903505" y="1064459"/>
                  <a:pt x="3930502" y="1105786"/>
                  <a:pt x="3955311" y="1148316"/>
                </a:cubicBezTo>
                <a:cubicBezTo>
                  <a:pt x="3995965" y="1322549"/>
                  <a:pt x="4069319" y="1592702"/>
                  <a:pt x="4072270" y="1775637"/>
                </a:cubicBezTo>
                <a:cubicBezTo>
                  <a:pt x="4074164" y="1893062"/>
                  <a:pt x="4057793" y="2010371"/>
                  <a:pt x="4040372" y="2126512"/>
                </a:cubicBezTo>
                <a:cubicBezTo>
                  <a:pt x="4036368" y="2153205"/>
                  <a:pt x="4021045" y="2177055"/>
                  <a:pt x="4008474" y="2200940"/>
                </a:cubicBezTo>
                <a:cubicBezTo>
                  <a:pt x="3996931" y="2222872"/>
                  <a:pt x="3957022" y="2331504"/>
                  <a:pt x="3902149" y="2349795"/>
                </a:cubicBezTo>
                <a:cubicBezTo>
                  <a:pt x="3881697" y="2356613"/>
                  <a:pt x="3859618" y="2356884"/>
                  <a:pt x="3838353" y="2360428"/>
                </a:cubicBezTo>
                <a:cubicBezTo>
                  <a:pt x="3771014" y="2328530"/>
                  <a:pt x="3707023" y="2288297"/>
                  <a:pt x="3636335" y="2264735"/>
                </a:cubicBezTo>
                <a:cubicBezTo>
                  <a:pt x="3615070" y="2257647"/>
                  <a:pt x="3593486" y="2251450"/>
                  <a:pt x="3572539" y="2243470"/>
                </a:cubicBezTo>
                <a:cubicBezTo>
                  <a:pt x="3519032" y="2223086"/>
                  <a:pt x="3413051" y="2179674"/>
                  <a:pt x="3413051" y="2179674"/>
                </a:cubicBezTo>
                <a:cubicBezTo>
                  <a:pt x="3518720" y="2153258"/>
                  <a:pt x="3451515" y="2167179"/>
                  <a:pt x="3657600" y="2158409"/>
                </a:cubicBezTo>
                <a:lnTo>
                  <a:pt x="3955311" y="2147777"/>
                </a:lnTo>
                <a:cubicBezTo>
                  <a:pt x="4120134" y="2166090"/>
                  <a:pt x="4126305" y="2141838"/>
                  <a:pt x="4242391" y="2222205"/>
                </a:cubicBezTo>
                <a:cubicBezTo>
                  <a:pt x="4258875" y="2233617"/>
                  <a:pt x="4270744" y="2250558"/>
                  <a:pt x="4284921" y="2264735"/>
                </a:cubicBezTo>
                <a:cubicBezTo>
                  <a:pt x="4288465" y="2289544"/>
                  <a:pt x="4289999" y="2314725"/>
                  <a:pt x="4295553" y="2339163"/>
                </a:cubicBezTo>
                <a:cubicBezTo>
                  <a:pt x="4307747" y="2392815"/>
                  <a:pt x="4311569" y="2450441"/>
                  <a:pt x="4338084" y="2498651"/>
                </a:cubicBezTo>
                <a:cubicBezTo>
                  <a:pt x="4352777" y="2525365"/>
                  <a:pt x="4385242" y="2538179"/>
                  <a:pt x="4412511" y="2551814"/>
                </a:cubicBezTo>
                <a:cubicBezTo>
                  <a:pt x="4428675" y="2559896"/>
                  <a:pt x="4447701" y="2560555"/>
                  <a:pt x="4465674" y="2562447"/>
                </a:cubicBezTo>
                <a:cubicBezTo>
                  <a:pt x="4515146" y="2567655"/>
                  <a:pt x="4564911" y="2569535"/>
                  <a:pt x="4614530" y="2573079"/>
                </a:cubicBezTo>
                <a:cubicBezTo>
                  <a:pt x="4678325" y="2565991"/>
                  <a:pt x="4743921" y="2568447"/>
                  <a:pt x="4805916" y="2551814"/>
                </a:cubicBezTo>
                <a:cubicBezTo>
                  <a:pt x="4946198" y="2514177"/>
                  <a:pt x="5146565" y="2417885"/>
                  <a:pt x="5263116" y="2328530"/>
                </a:cubicBezTo>
                <a:cubicBezTo>
                  <a:pt x="5304930" y="2296473"/>
                  <a:pt x="5334000" y="2250558"/>
                  <a:pt x="5369442" y="2211572"/>
                </a:cubicBezTo>
                <a:cubicBezTo>
                  <a:pt x="5380792" y="2098062"/>
                  <a:pt x="5390253" y="2097143"/>
                  <a:pt x="5358809" y="1977656"/>
                </a:cubicBezTo>
                <a:cubicBezTo>
                  <a:pt x="5351940" y="1951553"/>
                  <a:pt x="5342325" y="1925386"/>
                  <a:pt x="5326911" y="1903228"/>
                </a:cubicBezTo>
                <a:cubicBezTo>
                  <a:pt x="5246249" y="1787277"/>
                  <a:pt x="5168016" y="1690873"/>
                  <a:pt x="5039832" y="1626781"/>
                </a:cubicBezTo>
                <a:cubicBezTo>
                  <a:pt x="5014275" y="1614002"/>
                  <a:pt x="4983125" y="1619693"/>
                  <a:pt x="4954772" y="1616149"/>
                </a:cubicBezTo>
                <a:cubicBezTo>
                  <a:pt x="4915786" y="1623237"/>
                  <a:pt x="4874916" y="1623501"/>
                  <a:pt x="4837814" y="1637414"/>
                </a:cubicBezTo>
                <a:cubicBezTo>
                  <a:pt x="4780613" y="1658864"/>
                  <a:pt x="4764160" y="1722532"/>
                  <a:pt x="4731488" y="1765005"/>
                </a:cubicBezTo>
                <a:cubicBezTo>
                  <a:pt x="4680856" y="1830827"/>
                  <a:pt x="4624130" y="1891749"/>
                  <a:pt x="4572000" y="1956391"/>
                </a:cubicBezTo>
                <a:cubicBezTo>
                  <a:pt x="4535509" y="2001639"/>
                  <a:pt x="4465674" y="2094614"/>
                  <a:pt x="4465674" y="2094614"/>
                </a:cubicBezTo>
                <a:cubicBezTo>
                  <a:pt x="4444987" y="2170467"/>
                  <a:pt x="4409281" y="2247735"/>
                  <a:pt x="4444409" y="2328530"/>
                </a:cubicBezTo>
                <a:cubicBezTo>
                  <a:pt x="4492180" y="2438404"/>
                  <a:pt x="4576623" y="2490330"/>
                  <a:pt x="4678325" y="2541181"/>
                </a:cubicBezTo>
                <a:cubicBezTo>
                  <a:pt x="4729538" y="2566788"/>
                  <a:pt x="4782759" y="2589247"/>
                  <a:pt x="4837814" y="2604977"/>
                </a:cubicBezTo>
                <a:cubicBezTo>
                  <a:pt x="4882637" y="2617784"/>
                  <a:pt x="4929963" y="2619154"/>
                  <a:pt x="4976037" y="2626242"/>
                </a:cubicBezTo>
                <a:cubicBezTo>
                  <a:pt x="4991620" y="2624016"/>
                  <a:pt x="5196535" y="2608328"/>
                  <a:pt x="5263116" y="2573079"/>
                </a:cubicBezTo>
                <a:cubicBezTo>
                  <a:pt x="5303956" y="2551458"/>
                  <a:pt x="5341088" y="2523460"/>
                  <a:pt x="5380074" y="2498651"/>
                </a:cubicBezTo>
                <a:cubicBezTo>
                  <a:pt x="5401339" y="2466753"/>
                  <a:pt x="5431747" y="2439327"/>
                  <a:pt x="5443870" y="2402958"/>
                </a:cubicBezTo>
                <a:cubicBezTo>
                  <a:pt x="5457366" y="2362471"/>
                  <a:pt x="5456142" y="2318014"/>
                  <a:pt x="5454502" y="2275368"/>
                </a:cubicBezTo>
                <a:cubicBezTo>
                  <a:pt x="5452576" y="2225283"/>
                  <a:pt x="5452767" y="2172673"/>
                  <a:pt x="5433237" y="2126512"/>
                </a:cubicBezTo>
                <a:cubicBezTo>
                  <a:pt x="5392316" y="2029790"/>
                  <a:pt x="5325695" y="1984035"/>
                  <a:pt x="5241851" y="1935126"/>
                </a:cubicBezTo>
                <a:cubicBezTo>
                  <a:pt x="5232170" y="1929479"/>
                  <a:pt x="5220586" y="1928037"/>
                  <a:pt x="5209953" y="1924493"/>
                </a:cubicBezTo>
                <a:cubicBezTo>
                  <a:pt x="5174511" y="1935126"/>
                  <a:pt x="5138731" y="1944690"/>
                  <a:pt x="5103628" y="1956391"/>
                </a:cubicBezTo>
                <a:cubicBezTo>
                  <a:pt x="5085521" y="1962427"/>
                  <a:pt x="5064363" y="1964575"/>
                  <a:pt x="5050465" y="1977656"/>
                </a:cubicBezTo>
                <a:cubicBezTo>
                  <a:pt x="5004724" y="2020706"/>
                  <a:pt x="4814030" y="2255714"/>
                  <a:pt x="4795284" y="2307265"/>
                </a:cubicBezTo>
                <a:lnTo>
                  <a:pt x="4752753" y="2424223"/>
                </a:lnTo>
                <a:cubicBezTo>
                  <a:pt x="4745073" y="2516383"/>
                  <a:pt x="4724658" y="2612341"/>
                  <a:pt x="4774018" y="2700670"/>
                </a:cubicBezTo>
                <a:cubicBezTo>
                  <a:pt x="4833629" y="2807343"/>
                  <a:pt x="4948816" y="2945119"/>
                  <a:pt x="5071730" y="2998381"/>
                </a:cubicBezTo>
                <a:cubicBezTo>
                  <a:pt x="5132482" y="3024707"/>
                  <a:pt x="5197759" y="3040945"/>
                  <a:pt x="5263116" y="3051544"/>
                </a:cubicBezTo>
                <a:cubicBezTo>
                  <a:pt x="5329679" y="3062338"/>
                  <a:pt x="5397795" y="3058633"/>
                  <a:pt x="5465135" y="3062177"/>
                </a:cubicBezTo>
                <a:cubicBezTo>
                  <a:pt x="5532474" y="3048000"/>
                  <a:pt x="5602075" y="3042017"/>
                  <a:pt x="5667153" y="3019647"/>
                </a:cubicBezTo>
                <a:cubicBezTo>
                  <a:pt x="5770960" y="2983963"/>
                  <a:pt x="5810777" y="2951085"/>
                  <a:pt x="5869172" y="2870791"/>
                </a:cubicBezTo>
                <a:cubicBezTo>
                  <a:pt x="5878494" y="2857973"/>
                  <a:pt x="5883349" y="2842438"/>
                  <a:pt x="5890437" y="2828261"/>
                </a:cubicBezTo>
                <a:cubicBezTo>
                  <a:pt x="5893981" y="2803452"/>
                  <a:pt x="5896155" y="2778408"/>
                  <a:pt x="5901070" y="2753833"/>
                </a:cubicBezTo>
                <a:cubicBezTo>
                  <a:pt x="5903268" y="2742843"/>
                  <a:pt x="5901677" y="2716923"/>
                  <a:pt x="5911702" y="2721935"/>
                </a:cubicBezTo>
                <a:cubicBezTo>
                  <a:pt x="5943084" y="2737626"/>
                  <a:pt x="5960266" y="2772655"/>
                  <a:pt x="5986130" y="2796363"/>
                </a:cubicBezTo>
                <a:cubicBezTo>
                  <a:pt x="6002859" y="2811698"/>
                  <a:pt x="6023246" y="2822846"/>
                  <a:pt x="6039293" y="2838893"/>
                </a:cubicBezTo>
                <a:cubicBezTo>
                  <a:pt x="6105348" y="2904948"/>
                  <a:pt x="6098088" y="2903321"/>
                  <a:pt x="6134986" y="2977116"/>
                </a:cubicBezTo>
                <a:cubicBezTo>
                  <a:pt x="6138530" y="3001925"/>
                  <a:pt x="6147008" y="3026521"/>
                  <a:pt x="6145618" y="3051544"/>
                </a:cubicBezTo>
                <a:cubicBezTo>
                  <a:pt x="6143420" y="3091108"/>
                  <a:pt x="6133263" y="3129892"/>
                  <a:pt x="6124353" y="3168502"/>
                </a:cubicBezTo>
                <a:cubicBezTo>
                  <a:pt x="6089656" y="3318857"/>
                  <a:pt x="6100003" y="3314384"/>
                  <a:pt x="6018028" y="3423684"/>
                </a:cubicBezTo>
                <a:cubicBezTo>
                  <a:pt x="5983949" y="3469123"/>
                  <a:pt x="5945168" y="3517838"/>
                  <a:pt x="5890437" y="3540642"/>
                </a:cubicBezTo>
                <a:cubicBezTo>
                  <a:pt x="5870537" y="3548934"/>
                  <a:pt x="5847907" y="3547730"/>
                  <a:pt x="5826642" y="3551274"/>
                </a:cubicBezTo>
                <a:cubicBezTo>
                  <a:pt x="5752214" y="3540642"/>
                  <a:pt x="5676543" y="3536597"/>
                  <a:pt x="5603358" y="3519377"/>
                </a:cubicBezTo>
                <a:cubicBezTo>
                  <a:pt x="5542201" y="3504987"/>
                  <a:pt x="5252310" y="3421070"/>
                  <a:pt x="5146158" y="3370521"/>
                </a:cubicBezTo>
                <a:cubicBezTo>
                  <a:pt x="5115970" y="3356146"/>
                  <a:pt x="5089451" y="3335079"/>
                  <a:pt x="5061098" y="3317358"/>
                </a:cubicBezTo>
                <a:cubicBezTo>
                  <a:pt x="5057554" y="3296093"/>
                  <a:pt x="5048675" y="3275047"/>
                  <a:pt x="5050465" y="3253563"/>
                </a:cubicBezTo>
                <a:cubicBezTo>
                  <a:pt x="5052326" y="3231225"/>
                  <a:pt x="5056838" y="3206521"/>
                  <a:pt x="5071730" y="3189768"/>
                </a:cubicBezTo>
                <a:cubicBezTo>
                  <a:pt x="5110820" y="3145792"/>
                  <a:pt x="5210179" y="3151083"/>
                  <a:pt x="5252484" y="3147237"/>
                </a:cubicBezTo>
                <a:cubicBezTo>
                  <a:pt x="5363239" y="3150231"/>
                  <a:pt x="5674364" y="3146834"/>
                  <a:pt x="5826642" y="3179135"/>
                </a:cubicBezTo>
                <a:cubicBezTo>
                  <a:pt x="5884760" y="3191463"/>
                  <a:pt x="5941466" y="3210574"/>
                  <a:pt x="5996763" y="3232298"/>
                </a:cubicBezTo>
                <a:cubicBezTo>
                  <a:pt x="6074579" y="3262868"/>
                  <a:pt x="6142538" y="3298021"/>
                  <a:pt x="6198781" y="3359888"/>
                </a:cubicBezTo>
                <a:cubicBezTo>
                  <a:pt x="6229259" y="3393414"/>
                  <a:pt x="6238193" y="3435593"/>
                  <a:pt x="6251944" y="3476847"/>
                </a:cubicBezTo>
                <a:cubicBezTo>
                  <a:pt x="6248400" y="3519377"/>
                  <a:pt x="6252172" y="3563165"/>
                  <a:pt x="6241311" y="3604437"/>
                </a:cubicBezTo>
                <a:cubicBezTo>
                  <a:pt x="6234039" y="3632070"/>
                  <a:pt x="6216435" y="3656397"/>
                  <a:pt x="6198781" y="3678865"/>
                </a:cubicBezTo>
                <a:cubicBezTo>
                  <a:pt x="6149210" y="3741955"/>
                  <a:pt x="6102337" y="3774880"/>
                  <a:pt x="6028660" y="3806456"/>
                </a:cubicBezTo>
                <a:cubicBezTo>
                  <a:pt x="5987454" y="3824116"/>
                  <a:pt x="5945249" y="3841369"/>
                  <a:pt x="5901070" y="3848986"/>
                </a:cubicBezTo>
                <a:cubicBezTo>
                  <a:pt x="5841592" y="3859241"/>
                  <a:pt x="5780567" y="3856075"/>
                  <a:pt x="5720316" y="3859619"/>
                </a:cubicBezTo>
                <a:cubicBezTo>
                  <a:pt x="5663609" y="3852531"/>
                  <a:pt x="5605982" y="3850752"/>
                  <a:pt x="5550195" y="3838354"/>
                </a:cubicBezTo>
                <a:cubicBezTo>
                  <a:pt x="5518297" y="3831265"/>
                  <a:pt x="5486202" y="3825013"/>
                  <a:pt x="5454502" y="3817088"/>
                </a:cubicBezTo>
                <a:cubicBezTo>
                  <a:pt x="5429470" y="3810830"/>
                  <a:pt x="5404967" y="3802612"/>
                  <a:pt x="5380074" y="3795823"/>
                </a:cubicBezTo>
                <a:cubicBezTo>
                  <a:pt x="5365976" y="3791978"/>
                  <a:pt x="5351721" y="3788735"/>
                  <a:pt x="5337544" y="3785191"/>
                </a:cubicBezTo>
                <a:cubicBezTo>
                  <a:pt x="5351721" y="3774558"/>
                  <a:pt x="5363262" y="3758897"/>
                  <a:pt x="5380074" y="3753293"/>
                </a:cubicBezTo>
                <a:cubicBezTo>
                  <a:pt x="5595549" y="3681468"/>
                  <a:pt x="6035120" y="3795869"/>
                  <a:pt x="6124353" y="3806456"/>
                </a:cubicBezTo>
                <a:cubicBezTo>
                  <a:pt x="6182730" y="3825915"/>
                  <a:pt x="6282296" y="3858030"/>
                  <a:pt x="6326372" y="3880884"/>
                </a:cubicBezTo>
                <a:cubicBezTo>
                  <a:pt x="6378738" y="3908037"/>
                  <a:pt x="6427037" y="3942560"/>
                  <a:pt x="6475228" y="3976577"/>
                </a:cubicBezTo>
                <a:cubicBezTo>
                  <a:pt x="6498831" y="3993238"/>
                  <a:pt x="6522647" y="4029170"/>
                  <a:pt x="6539023" y="4051005"/>
                </a:cubicBezTo>
                <a:cubicBezTo>
                  <a:pt x="6535479" y="4107712"/>
                  <a:pt x="6542171" y="4166005"/>
                  <a:pt x="6528391" y="4221126"/>
                </a:cubicBezTo>
                <a:cubicBezTo>
                  <a:pt x="6520282" y="4253563"/>
                  <a:pt x="6496633" y="4280500"/>
                  <a:pt x="6475228" y="4306186"/>
                </a:cubicBezTo>
                <a:cubicBezTo>
                  <a:pt x="6407768" y="4387138"/>
                  <a:pt x="6334052" y="4462671"/>
                  <a:pt x="6262577" y="4540102"/>
                </a:cubicBezTo>
                <a:cubicBezTo>
                  <a:pt x="6234659" y="4570346"/>
                  <a:pt x="6157614" y="4642579"/>
                  <a:pt x="6134986" y="4657061"/>
                </a:cubicBezTo>
                <a:cubicBezTo>
                  <a:pt x="6077565" y="4693810"/>
                  <a:pt x="6021478" y="4741547"/>
                  <a:pt x="5954232" y="4752754"/>
                </a:cubicBezTo>
                <a:lnTo>
                  <a:pt x="5890437" y="4763386"/>
                </a:lnTo>
                <a:cubicBezTo>
                  <a:pt x="5854995" y="4759842"/>
                  <a:pt x="5815969" y="4768683"/>
                  <a:pt x="5784111" y="4752754"/>
                </a:cubicBezTo>
                <a:cubicBezTo>
                  <a:pt x="5737733" y="4729565"/>
                  <a:pt x="5670472" y="4660379"/>
                  <a:pt x="5624623" y="4614530"/>
                </a:cubicBezTo>
                <a:cubicBezTo>
                  <a:pt x="5635256" y="4607442"/>
                  <a:pt x="5643742" y="4593265"/>
                  <a:pt x="5656521" y="4593265"/>
                </a:cubicBezTo>
                <a:cubicBezTo>
                  <a:pt x="5700818" y="4593265"/>
                  <a:pt x="5695659" y="4657977"/>
                  <a:pt x="5699051" y="4678326"/>
                </a:cubicBezTo>
                <a:cubicBezTo>
                  <a:pt x="5691963" y="4692503"/>
                  <a:pt x="5688101" y="4708822"/>
                  <a:pt x="5677786" y="4720856"/>
                </a:cubicBezTo>
                <a:cubicBezTo>
                  <a:pt x="5666253" y="4734311"/>
                  <a:pt x="5651106" y="4744829"/>
                  <a:pt x="5635256" y="4752754"/>
                </a:cubicBezTo>
                <a:cubicBezTo>
                  <a:pt x="5572687" y="4784039"/>
                  <a:pt x="5514378" y="4778776"/>
                  <a:pt x="5443870" y="4784651"/>
                </a:cubicBezTo>
                <a:cubicBezTo>
                  <a:pt x="5277293" y="4766930"/>
                  <a:pt x="5107203" y="4769856"/>
                  <a:pt x="4944139" y="4731488"/>
                </a:cubicBezTo>
                <a:cubicBezTo>
                  <a:pt x="4862352" y="4712244"/>
                  <a:pt x="4796354" y="4651401"/>
                  <a:pt x="4720856" y="4614530"/>
                </a:cubicBezTo>
                <a:cubicBezTo>
                  <a:pt x="4643894" y="4576944"/>
                  <a:pt x="4562773" y="4548018"/>
                  <a:pt x="4486939" y="4508205"/>
                </a:cubicBezTo>
                <a:cubicBezTo>
                  <a:pt x="4352513" y="4437632"/>
                  <a:pt x="4261309" y="4381567"/>
                  <a:pt x="4167963" y="4263656"/>
                </a:cubicBezTo>
                <a:cubicBezTo>
                  <a:pt x="4108465" y="4188500"/>
                  <a:pt x="4085336" y="4115568"/>
                  <a:pt x="4051004" y="4029740"/>
                </a:cubicBezTo>
                <a:cubicBezTo>
                  <a:pt x="4015753" y="3853482"/>
                  <a:pt x="4009527" y="3870844"/>
                  <a:pt x="4051004" y="3615070"/>
                </a:cubicBezTo>
                <a:cubicBezTo>
                  <a:pt x="4059233" y="3564328"/>
                  <a:pt x="4109944" y="3498717"/>
                  <a:pt x="4157330" y="3476847"/>
                </a:cubicBezTo>
                <a:cubicBezTo>
                  <a:pt x="4180085" y="3466345"/>
                  <a:pt x="4206949" y="3469758"/>
                  <a:pt x="4231758" y="3466214"/>
                </a:cubicBezTo>
                <a:cubicBezTo>
                  <a:pt x="4260570" y="3552648"/>
                  <a:pt x="4264454" y="3543033"/>
                  <a:pt x="4178595" y="3689498"/>
                </a:cubicBezTo>
                <a:cubicBezTo>
                  <a:pt x="4138534" y="3757837"/>
                  <a:pt x="3973772" y="3875865"/>
                  <a:pt x="3912781" y="3912781"/>
                </a:cubicBezTo>
                <a:cubicBezTo>
                  <a:pt x="3783086" y="3991281"/>
                  <a:pt x="3484448" y="4143437"/>
                  <a:pt x="3349256" y="4189228"/>
                </a:cubicBezTo>
                <a:cubicBezTo>
                  <a:pt x="3235271" y="4227836"/>
                  <a:pt x="3117347" y="4256113"/>
                  <a:pt x="2998381" y="4274288"/>
                </a:cubicBezTo>
                <a:cubicBezTo>
                  <a:pt x="2861339" y="4295225"/>
                  <a:pt x="2721934" y="4295553"/>
                  <a:pt x="2583711" y="4306186"/>
                </a:cubicBezTo>
                <a:cubicBezTo>
                  <a:pt x="2438400" y="4299098"/>
                  <a:pt x="2292338" y="4301286"/>
                  <a:pt x="2147777" y="4284921"/>
                </a:cubicBezTo>
                <a:cubicBezTo>
                  <a:pt x="2103231" y="4279878"/>
                  <a:pt x="2061720" y="4259264"/>
                  <a:pt x="2020186" y="4242391"/>
                </a:cubicBezTo>
                <a:cubicBezTo>
                  <a:pt x="1948172" y="4213135"/>
                  <a:pt x="1866033" y="4197883"/>
                  <a:pt x="1807535" y="4146698"/>
                </a:cubicBezTo>
                <a:cubicBezTo>
                  <a:pt x="1676231" y="4031807"/>
                  <a:pt x="1625143" y="3990436"/>
                  <a:pt x="1477925" y="3827721"/>
                </a:cubicBezTo>
                <a:cubicBezTo>
                  <a:pt x="1420364" y="3764100"/>
                  <a:pt x="1371600" y="3693042"/>
                  <a:pt x="1318437" y="3625702"/>
                </a:cubicBezTo>
                <a:cubicBezTo>
                  <a:pt x="1313614" y="3611233"/>
                  <a:pt x="1256173" y="3449782"/>
                  <a:pt x="1254642" y="3413051"/>
                </a:cubicBezTo>
                <a:cubicBezTo>
                  <a:pt x="1252277" y="3356283"/>
                  <a:pt x="1260130" y="3299514"/>
                  <a:pt x="1265274" y="3242930"/>
                </a:cubicBezTo>
                <a:cubicBezTo>
                  <a:pt x="1267226" y="3221460"/>
                  <a:pt x="1269985" y="3199864"/>
                  <a:pt x="1275907" y="3179135"/>
                </a:cubicBezTo>
                <a:cubicBezTo>
                  <a:pt x="1293633" y="3117094"/>
                  <a:pt x="1320364" y="3059767"/>
                  <a:pt x="1360967" y="3009014"/>
                </a:cubicBezTo>
                <a:cubicBezTo>
                  <a:pt x="1382885" y="2981617"/>
                  <a:pt x="1408441" y="2957047"/>
                  <a:pt x="1435395" y="2934586"/>
                </a:cubicBezTo>
                <a:cubicBezTo>
                  <a:pt x="1517421" y="2866231"/>
                  <a:pt x="1569628" y="2839161"/>
                  <a:pt x="1658679" y="2785730"/>
                </a:cubicBezTo>
                <a:cubicBezTo>
                  <a:pt x="1862862" y="2793584"/>
                  <a:pt x="1906950" y="2750876"/>
                  <a:pt x="2041451" y="2860158"/>
                </a:cubicBezTo>
                <a:cubicBezTo>
                  <a:pt x="2066811" y="2880763"/>
                  <a:pt x="2083981" y="2909777"/>
                  <a:pt x="2105246" y="2934586"/>
                </a:cubicBezTo>
                <a:cubicBezTo>
                  <a:pt x="2128797" y="2997389"/>
                  <a:pt x="2169511" y="3039604"/>
                  <a:pt x="2094614" y="3094074"/>
                </a:cubicBezTo>
                <a:cubicBezTo>
                  <a:pt x="2074346" y="3108814"/>
                  <a:pt x="2044995" y="3101163"/>
                  <a:pt x="2020186" y="3104707"/>
                </a:cubicBezTo>
                <a:cubicBezTo>
                  <a:pt x="1792890" y="3088471"/>
                  <a:pt x="1869997" y="3111599"/>
                  <a:pt x="1594884" y="2966484"/>
                </a:cubicBezTo>
                <a:cubicBezTo>
                  <a:pt x="1058176" y="2683386"/>
                  <a:pt x="896771" y="2612530"/>
                  <a:pt x="467832" y="2254102"/>
                </a:cubicBezTo>
                <a:cubicBezTo>
                  <a:pt x="299911" y="2113784"/>
                  <a:pt x="139227" y="1984727"/>
                  <a:pt x="31898" y="1796902"/>
                </a:cubicBezTo>
                <a:cubicBezTo>
                  <a:pt x="16874" y="1770610"/>
                  <a:pt x="10633" y="1740195"/>
                  <a:pt x="0" y="1711842"/>
                </a:cubicBezTo>
                <a:cubicBezTo>
                  <a:pt x="7088" y="1672856"/>
                  <a:pt x="8175" y="1632285"/>
                  <a:pt x="21265" y="1594884"/>
                </a:cubicBezTo>
                <a:cubicBezTo>
                  <a:pt x="53394" y="1503087"/>
                  <a:pt x="77222" y="1505911"/>
                  <a:pt x="127591" y="1435395"/>
                </a:cubicBezTo>
                <a:cubicBezTo>
                  <a:pt x="147025" y="1408187"/>
                  <a:pt x="158813" y="1375566"/>
                  <a:pt x="180753" y="1350335"/>
                </a:cubicBezTo>
                <a:cubicBezTo>
                  <a:pt x="251672" y="1268779"/>
                  <a:pt x="369305" y="1154271"/>
                  <a:pt x="467832" y="1095154"/>
                </a:cubicBezTo>
                <a:cubicBezTo>
                  <a:pt x="493798" y="1079574"/>
                  <a:pt x="524539" y="1073889"/>
                  <a:pt x="552893" y="1063256"/>
                </a:cubicBezTo>
                <a:cubicBezTo>
                  <a:pt x="577702" y="1066800"/>
                  <a:pt x="604147" y="1064346"/>
                  <a:pt x="627321" y="1073888"/>
                </a:cubicBezTo>
                <a:cubicBezTo>
                  <a:pt x="682841" y="1096749"/>
                  <a:pt x="807684" y="1190043"/>
                  <a:pt x="850604" y="1222744"/>
                </a:cubicBezTo>
                <a:cubicBezTo>
                  <a:pt x="886707" y="1250251"/>
                  <a:pt x="922772" y="1277917"/>
                  <a:pt x="956930" y="1307805"/>
                </a:cubicBezTo>
                <a:cubicBezTo>
                  <a:pt x="979562" y="1327608"/>
                  <a:pt x="1000745" y="1349123"/>
                  <a:pt x="1020725" y="1371600"/>
                </a:cubicBezTo>
                <a:cubicBezTo>
                  <a:pt x="1029215" y="1381151"/>
                  <a:pt x="1054388" y="1406597"/>
                  <a:pt x="1041991" y="1403498"/>
                </a:cubicBezTo>
                <a:cubicBezTo>
                  <a:pt x="1017196" y="1397300"/>
                  <a:pt x="999460" y="1375145"/>
                  <a:pt x="978195" y="1360968"/>
                </a:cubicBezTo>
                <a:cubicBezTo>
                  <a:pt x="971107" y="1346791"/>
                  <a:pt x="963174" y="1333006"/>
                  <a:pt x="956930" y="1318437"/>
                </a:cubicBezTo>
                <a:cubicBezTo>
                  <a:pt x="952515" y="1308136"/>
                  <a:pt x="941286" y="1296564"/>
                  <a:pt x="946298" y="1286540"/>
                </a:cubicBezTo>
                <a:cubicBezTo>
                  <a:pt x="954223" y="1270690"/>
                  <a:pt x="976297" y="1267173"/>
                  <a:pt x="988828" y="1254642"/>
                </a:cubicBezTo>
                <a:cubicBezTo>
                  <a:pt x="1001358" y="1242111"/>
                  <a:pt x="1008195" y="1224642"/>
                  <a:pt x="1020725" y="1212112"/>
                </a:cubicBezTo>
                <a:cubicBezTo>
                  <a:pt x="1081390" y="1151447"/>
                  <a:pt x="1095855" y="1156827"/>
                  <a:pt x="1169581" y="1105786"/>
                </a:cubicBezTo>
                <a:cubicBezTo>
                  <a:pt x="1251571" y="1049023"/>
                  <a:pt x="1188772" y="1070051"/>
                  <a:pt x="1275907" y="1052623"/>
                </a:cubicBezTo>
                <a:cubicBezTo>
                  <a:pt x="1291966" y="1059047"/>
                  <a:pt x="1345976" y="1076415"/>
                  <a:pt x="1360967" y="1095154"/>
                </a:cubicBezTo>
                <a:cubicBezTo>
                  <a:pt x="1369687" y="1106055"/>
                  <a:pt x="1381702" y="1177562"/>
                  <a:pt x="1382232" y="1180214"/>
                </a:cubicBezTo>
                <a:cubicBezTo>
                  <a:pt x="1378688" y="1190847"/>
                  <a:pt x="1378601" y="1203360"/>
                  <a:pt x="1371600" y="1212112"/>
                </a:cubicBezTo>
                <a:cubicBezTo>
                  <a:pt x="1333160" y="1260162"/>
                  <a:pt x="1270324" y="1220763"/>
                  <a:pt x="1222744" y="1212112"/>
                </a:cubicBezTo>
                <a:cubicBezTo>
                  <a:pt x="1154599" y="1182907"/>
                  <a:pt x="1096625" y="1164063"/>
                  <a:pt x="1041991" y="1105786"/>
                </a:cubicBezTo>
                <a:cubicBezTo>
                  <a:pt x="1014087" y="1076022"/>
                  <a:pt x="974821" y="977410"/>
                  <a:pt x="956930" y="935665"/>
                </a:cubicBezTo>
                <a:cubicBezTo>
                  <a:pt x="971107" y="896679"/>
                  <a:pt x="976924" y="853535"/>
                  <a:pt x="999460" y="818707"/>
                </a:cubicBezTo>
                <a:cubicBezTo>
                  <a:pt x="1017211" y="791273"/>
                  <a:pt x="1046518" y="772762"/>
                  <a:pt x="1073888" y="754912"/>
                </a:cubicBezTo>
                <a:cubicBezTo>
                  <a:pt x="1086633" y="746600"/>
                  <a:pt x="1331121" y="607417"/>
                  <a:pt x="1371600" y="595423"/>
                </a:cubicBezTo>
                <a:cubicBezTo>
                  <a:pt x="1423023" y="580186"/>
                  <a:pt x="1477925" y="581246"/>
                  <a:pt x="1531088" y="574158"/>
                </a:cubicBezTo>
                <a:cubicBezTo>
                  <a:pt x="1577162" y="577702"/>
                  <a:pt x="1624357" y="574088"/>
                  <a:pt x="1669311" y="584791"/>
                </a:cubicBezTo>
                <a:cubicBezTo>
                  <a:pt x="1792020" y="614007"/>
                  <a:pt x="1850386" y="745083"/>
                  <a:pt x="1892595" y="850605"/>
                </a:cubicBezTo>
                <a:cubicBezTo>
                  <a:pt x="1900920" y="871417"/>
                  <a:pt x="1906772" y="893135"/>
                  <a:pt x="1913860" y="914400"/>
                </a:cubicBezTo>
                <a:cubicBezTo>
                  <a:pt x="1906772" y="932121"/>
                  <a:pt x="1907661" y="955845"/>
                  <a:pt x="1892595" y="967563"/>
                </a:cubicBezTo>
                <a:cubicBezTo>
                  <a:pt x="1872228" y="983404"/>
                  <a:pt x="1843856" y="986420"/>
                  <a:pt x="1818167" y="988828"/>
                </a:cubicBezTo>
                <a:cubicBezTo>
                  <a:pt x="1729879" y="997105"/>
                  <a:pt x="1640958" y="995917"/>
                  <a:pt x="1552353" y="999461"/>
                </a:cubicBezTo>
                <a:cubicBezTo>
                  <a:pt x="1502735" y="985284"/>
                  <a:pt x="1449654" y="980008"/>
                  <a:pt x="1403498" y="956930"/>
                </a:cubicBezTo>
                <a:cubicBezTo>
                  <a:pt x="1306458" y="908410"/>
                  <a:pt x="1259293" y="842546"/>
                  <a:pt x="1190846" y="765544"/>
                </a:cubicBezTo>
                <a:cubicBezTo>
                  <a:pt x="1180214" y="737191"/>
                  <a:pt x="1149917" y="709387"/>
                  <a:pt x="1158949" y="680484"/>
                </a:cubicBezTo>
                <a:cubicBezTo>
                  <a:pt x="1170909" y="642211"/>
                  <a:pt x="1210423" y="617327"/>
                  <a:pt x="1244009" y="595423"/>
                </a:cubicBezTo>
                <a:cubicBezTo>
                  <a:pt x="1385539" y="503120"/>
                  <a:pt x="1446777" y="514503"/>
                  <a:pt x="1616149" y="489098"/>
                </a:cubicBezTo>
                <a:cubicBezTo>
                  <a:pt x="1690577" y="499730"/>
                  <a:pt x="1766618" y="502271"/>
                  <a:pt x="1839432" y="520995"/>
                </a:cubicBezTo>
                <a:cubicBezTo>
                  <a:pt x="1916365" y="540778"/>
                  <a:pt x="2057100" y="621844"/>
                  <a:pt x="2126511" y="659219"/>
                </a:cubicBezTo>
                <a:cubicBezTo>
                  <a:pt x="2200969" y="749632"/>
                  <a:pt x="2288520" y="837777"/>
                  <a:pt x="2339163" y="946298"/>
                </a:cubicBezTo>
                <a:cubicBezTo>
                  <a:pt x="2346805" y="962674"/>
                  <a:pt x="2346251" y="981740"/>
                  <a:pt x="2349795" y="999461"/>
                </a:cubicBezTo>
                <a:cubicBezTo>
                  <a:pt x="2306779" y="1063985"/>
                  <a:pt x="2327233" y="1051434"/>
                  <a:pt x="2190307" y="1041991"/>
                </a:cubicBezTo>
                <a:cubicBezTo>
                  <a:pt x="2146143" y="1038945"/>
                  <a:pt x="1875951" y="980116"/>
                  <a:pt x="1839432" y="967563"/>
                </a:cubicBezTo>
                <a:cubicBezTo>
                  <a:pt x="1783952" y="948492"/>
                  <a:pt x="1733107" y="917944"/>
                  <a:pt x="1679944" y="893135"/>
                </a:cubicBezTo>
                <a:cubicBezTo>
                  <a:pt x="1626781" y="825795"/>
                  <a:pt x="1558825" y="767854"/>
                  <a:pt x="1520456" y="691116"/>
                </a:cubicBezTo>
                <a:cubicBezTo>
                  <a:pt x="1476650" y="603504"/>
                  <a:pt x="1569508" y="560588"/>
                  <a:pt x="1626781" y="542261"/>
                </a:cubicBezTo>
                <a:cubicBezTo>
                  <a:pt x="1764821" y="498088"/>
                  <a:pt x="1935397" y="505036"/>
                  <a:pt x="2073349" y="499730"/>
                </a:cubicBezTo>
                <a:cubicBezTo>
                  <a:pt x="2160415" y="521497"/>
                  <a:pt x="2391412" y="552714"/>
                  <a:pt x="2488018" y="637954"/>
                </a:cubicBezTo>
                <a:cubicBezTo>
                  <a:pt x="2540546" y="684302"/>
                  <a:pt x="2569879" y="778810"/>
                  <a:pt x="2594344" y="839972"/>
                </a:cubicBezTo>
                <a:cubicBezTo>
                  <a:pt x="2580167" y="917944"/>
                  <a:pt x="2578469" y="999255"/>
                  <a:pt x="2551814" y="1073888"/>
                </a:cubicBezTo>
                <a:cubicBezTo>
                  <a:pt x="2541699" y="1102210"/>
                  <a:pt x="2512744" y="1120566"/>
                  <a:pt x="2488018" y="1137684"/>
                </a:cubicBezTo>
                <a:cubicBezTo>
                  <a:pt x="2428186" y="1179107"/>
                  <a:pt x="2341060" y="1180740"/>
                  <a:pt x="2275367" y="1190847"/>
                </a:cubicBezTo>
                <a:cubicBezTo>
                  <a:pt x="2049009" y="1181415"/>
                  <a:pt x="2062186" y="1205520"/>
                  <a:pt x="1892595" y="1137684"/>
                </a:cubicBezTo>
                <a:cubicBezTo>
                  <a:pt x="1880730" y="1132938"/>
                  <a:pt x="1871330" y="1123507"/>
                  <a:pt x="1860698" y="1116419"/>
                </a:cubicBezTo>
                <a:cubicBezTo>
                  <a:pt x="1896140" y="1109331"/>
                  <a:pt x="1930879" y="1095154"/>
                  <a:pt x="1967023" y="1095154"/>
                </a:cubicBezTo>
                <a:cubicBezTo>
                  <a:pt x="2102611" y="1095154"/>
                  <a:pt x="2244259" y="1145632"/>
                  <a:pt x="2371060" y="1180214"/>
                </a:cubicBezTo>
                <a:cubicBezTo>
                  <a:pt x="2441944" y="1236921"/>
                  <a:pt x="2520701" y="1284991"/>
                  <a:pt x="2583711" y="1350335"/>
                </a:cubicBezTo>
                <a:cubicBezTo>
                  <a:pt x="2617888" y="1385778"/>
                  <a:pt x="2648163" y="1429710"/>
                  <a:pt x="2658139" y="1477926"/>
                </a:cubicBezTo>
                <a:cubicBezTo>
                  <a:pt x="2670367" y="1537029"/>
                  <a:pt x="2663387" y="1600451"/>
                  <a:pt x="2647507" y="1658679"/>
                </a:cubicBezTo>
                <a:cubicBezTo>
                  <a:pt x="2640913" y="1682857"/>
                  <a:pt x="2615425" y="1698290"/>
                  <a:pt x="2594344" y="1711842"/>
                </a:cubicBezTo>
                <a:cubicBezTo>
                  <a:pt x="2518547" y="1760569"/>
                  <a:pt x="2449691" y="1766073"/>
                  <a:pt x="2360428" y="1775637"/>
                </a:cubicBezTo>
                <a:cubicBezTo>
                  <a:pt x="2307450" y="1781313"/>
                  <a:pt x="2254133" y="1783230"/>
                  <a:pt x="2200939" y="1786270"/>
                </a:cubicBezTo>
                <a:lnTo>
                  <a:pt x="1988288" y="1796902"/>
                </a:lnTo>
                <a:cubicBezTo>
                  <a:pt x="1970567" y="1793358"/>
                  <a:pt x="1920088" y="1796294"/>
                  <a:pt x="1935125" y="1786270"/>
                </a:cubicBezTo>
                <a:cubicBezTo>
                  <a:pt x="1958900" y="1770420"/>
                  <a:pt x="1991612" y="1775637"/>
                  <a:pt x="2020186" y="1775637"/>
                </a:cubicBezTo>
                <a:cubicBezTo>
                  <a:pt x="2077004" y="1775637"/>
                  <a:pt x="2133600" y="1782726"/>
                  <a:pt x="2190307" y="1786270"/>
                </a:cubicBezTo>
                <a:cubicBezTo>
                  <a:pt x="2336246" y="1826809"/>
                  <a:pt x="2405335" y="1832840"/>
                  <a:pt x="2530549" y="1913861"/>
                </a:cubicBezTo>
                <a:cubicBezTo>
                  <a:pt x="2545427" y="1923488"/>
                  <a:pt x="2551814" y="1942214"/>
                  <a:pt x="2562446" y="1956391"/>
                </a:cubicBezTo>
                <a:cubicBezTo>
                  <a:pt x="2551814" y="1995377"/>
                  <a:pt x="2551340" y="2038698"/>
                  <a:pt x="2530549" y="2073349"/>
                </a:cubicBezTo>
                <a:cubicBezTo>
                  <a:pt x="2517400" y="2095264"/>
                  <a:pt x="2489612" y="2104449"/>
                  <a:pt x="2466753" y="2115879"/>
                </a:cubicBezTo>
                <a:cubicBezTo>
                  <a:pt x="2373508" y="2162502"/>
                  <a:pt x="2348828" y="2150124"/>
                  <a:pt x="2232837" y="2158409"/>
                </a:cubicBezTo>
                <a:cubicBezTo>
                  <a:pt x="2204484" y="2151321"/>
                  <a:pt x="2175243" y="2147132"/>
                  <a:pt x="2147777" y="2137144"/>
                </a:cubicBezTo>
                <a:cubicBezTo>
                  <a:pt x="2121932" y="2127746"/>
                  <a:pt x="2098350" y="2112142"/>
                  <a:pt x="2126511" y="2083981"/>
                </a:cubicBezTo>
                <a:cubicBezTo>
                  <a:pt x="2141124" y="2069368"/>
                  <a:pt x="2162479" y="2063547"/>
                  <a:pt x="2179674" y="2052084"/>
                </a:cubicBezTo>
                <a:cubicBezTo>
                  <a:pt x="2194419" y="2042254"/>
                  <a:pt x="2208027" y="2030819"/>
                  <a:pt x="2222204" y="2020186"/>
                </a:cubicBezTo>
                <a:cubicBezTo>
                  <a:pt x="2254102" y="2027274"/>
                  <a:pt x="2298292" y="2015310"/>
                  <a:pt x="2317898" y="2041451"/>
                </a:cubicBezTo>
                <a:cubicBezTo>
                  <a:pt x="2336508" y="2066265"/>
                  <a:pt x="2261468" y="2131851"/>
                  <a:pt x="2243470" y="2137144"/>
                </a:cubicBezTo>
                <a:cubicBezTo>
                  <a:pt x="2198747" y="2150297"/>
                  <a:pt x="2151321" y="2151321"/>
                  <a:pt x="2105246" y="2158409"/>
                </a:cubicBezTo>
                <a:cubicBezTo>
                  <a:pt x="2034362" y="2154865"/>
                  <a:pt x="1962602" y="2159445"/>
                  <a:pt x="1892595" y="2147777"/>
                </a:cubicBezTo>
                <a:cubicBezTo>
                  <a:pt x="1819141" y="2135535"/>
                  <a:pt x="1640123" y="2021595"/>
                  <a:pt x="1605516" y="1998921"/>
                </a:cubicBezTo>
                <a:cubicBezTo>
                  <a:pt x="1568266" y="1974516"/>
                  <a:pt x="1417728" y="1860763"/>
                  <a:pt x="1382232" y="1818168"/>
                </a:cubicBezTo>
                <a:cubicBezTo>
                  <a:pt x="1355772" y="1786416"/>
                  <a:pt x="1339702" y="1747284"/>
                  <a:pt x="1318437" y="1711842"/>
                </a:cubicBezTo>
                <a:cubicBezTo>
                  <a:pt x="1315762" y="1695794"/>
                  <a:pt x="1296812" y="1585147"/>
                  <a:pt x="1297172" y="1573619"/>
                </a:cubicBezTo>
                <a:cubicBezTo>
                  <a:pt x="1299949" y="1484775"/>
                  <a:pt x="1302990" y="1395340"/>
                  <a:pt x="1318437" y="1307805"/>
                </a:cubicBezTo>
                <a:cubicBezTo>
                  <a:pt x="1324503" y="1273430"/>
                  <a:pt x="1346206" y="1243743"/>
                  <a:pt x="1360967" y="1212112"/>
                </a:cubicBezTo>
                <a:cubicBezTo>
                  <a:pt x="1371021" y="1190567"/>
                  <a:pt x="1382902" y="1169903"/>
                  <a:pt x="1392865" y="1148316"/>
                </a:cubicBezTo>
                <a:cubicBezTo>
                  <a:pt x="1404176" y="1123809"/>
                  <a:pt x="1412692" y="1098030"/>
                  <a:pt x="1424763" y="1073888"/>
                </a:cubicBezTo>
                <a:cubicBezTo>
                  <a:pt x="1434282" y="1054850"/>
                  <a:pt x="1463959" y="1001128"/>
                  <a:pt x="1488558" y="988828"/>
                </a:cubicBezTo>
                <a:cubicBezTo>
                  <a:pt x="1518631" y="973791"/>
                  <a:pt x="1552353" y="967562"/>
                  <a:pt x="1584251" y="956930"/>
                </a:cubicBezTo>
                <a:lnTo>
                  <a:pt x="1616149" y="946298"/>
                </a:lnTo>
                <a:cubicBezTo>
                  <a:pt x="1623237" y="928577"/>
                  <a:pt x="1636411" y="912195"/>
                  <a:pt x="1637414" y="893135"/>
                </a:cubicBezTo>
                <a:cubicBezTo>
                  <a:pt x="1642096" y="804167"/>
                  <a:pt x="1645571" y="741804"/>
                  <a:pt x="1584251" y="680484"/>
                </a:cubicBezTo>
                <a:cubicBezTo>
                  <a:pt x="1562693" y="658926"/>
                  <a:pt x="1535469" y="643808"/>
                  <a:pt x="1509823" y="627321"/>
                </a:cubicBezTo>
                <a:cubicBezTo>
                  <a:pt x="1436190" y="579986"/>
                  <a:pt x="1363058" y="531609"/>
                  <a:pt x="1286539" y="489098"/>
                </a:cubicBezTo>
                <a:cubicBezTo>
                  <a:pt x="1254641" y="471377"/>
                  <a:pt x="1224619" y="449751"/>
                  <a:pt x="1190846" y="435935"/>
                </a:cubicBezTo>
                <a:cubicBezTo>
                  <a:pt x="1146229" y="417683"/>
                  <a:pt x="1098697" y="407582"/>
                  <a:pt x="1052623" y="393405"/>
                </a:cubicBezTo>
                <a:cubicBezTo>
                  <a:pt x="1020725" y="396949"/>
                  <a:pt x="988587" y="398761"/>
                  <a:pt x="956930" y="404037"/>
                </a:cubicBezTo>
                <a:cubicBezTo>
                  <a:pt x="945875" y="405880"/>
                  <a:pt x="936240" y="414670"/>
                  <a:pt x="925032" y="414670"/>
                </a:cubicBezTo>
                <a:cubicBezTo>
                  <a:pt x="899971" y="414670"/>
                  <a:pt x="875413" y="407581"/>
                  <a:pt x="850604" y="404037"/>
                </a:cubicBezTo>
                <a:cubicBezTo>
                  <a:pt x="825795" y="393405"/>
                  <a:pt x="801543" y="381364"/>
                  <a:pt x="776177" y="372140"/>
                </a:cubicBezTo>
                <a:cubicBezTo>
                  <a:pt x="762443" y="367146"/>
                  <a:pt x="745537" y="370001"/>
                  <a:pt x="733646" y="361507"/>
                </a:cubicBezTo>
                <a:cubicBezTo>
                  <a:pt x="718143" y="350434"/>
                  <a:pt x="677286" y="278206"/>
                  <a:pt x="669851" y="265814"/>
                </a:cubicBezTo>
                <a:cubicBezTo>
                  <a:pt x="666307" y="251637"/>
                  <a:pt x="662084" y="237613"/>
                  <a:pt x="659218" y="223284"/>
                </a:cubicBezTo>
                <a:cubicBezTo>
                  <a:pt x="654990" y="202144"/>
                  <a:pt x="657342" y="179189"/>
                  <a:pt x="648586" y="159488"/>
                </a:cubicBezTo>
                <a:cubicBezTo>
                  <a:pt x="642479" y="145747"/>
                  <a:pt x="628105" y="137377"/>
                  <a:pt x="616688" y="127591"/>
                </a:cubicBezTo>
                <a:cubicBezTo>
                  <a:pt x="603233" y="116058"/>
                  <a:pt x="590611" y="102274"/>
                  <a:pt x="574158" y="95693"/>
                </a:cubicBezTo>
                <a:cubicBezTo>
                  <a:pt x="537382" y="80983"/>
                  <a:pt x="472666" y="85061"/>
                  <a:pt x="435935" y="85061"/>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Freeform 9"/>
          <p:cNvSpPr/>
          <p:nvPr/>
        </p:nvSpPr>
        <p:spPr bwMode="auto">
          <a:xfrm rot="10800000">
            <a:off x="914400" y="969737"/>
            <a:ext cx="8856921" cy="5199321"/>
          </a:xfrm>
          <a:custGeom>
            <a:avLst/>
            <a:gdLst>
              <a:gd name="connsiteX0" fmla="*/ 499730 w 8856921"/>
              <a:gd name="connsiteY0" fmla="*/ 10633 h 5199321"/>
              <a:gd name="connsiteX1" fmla="*/ 446567 w 8856921"/>
              <a:gd name="connsiteY1" fmla="*/ 191386 h 5199321"/>
              <a:gd name="connsiteX2" fmla="*/ 425302 w 8856921"/>
              <a:gd name="connsiteY2" fmla="*/ 308344 h 5199321"/>
              <a:gd name="connsiteX3" fmla="*/ 414670 w 8856921"/>
              <a:gd name="connsiteY3" fmla="*/ 372140 h 5199321"/>
              <a:gd name="connsiteX4" fmla="*/ 425302 w 8856921"/>
              <a:gd name="connsiteY4" fmla="*/ 616688 h 5199321"/>
              <a:gd name="connsiteX5" fmla="*/ 435935 w 8856921"/>
              <a:gd name="connsiteY5" fmla="*/ 659219 h 5199321"/>
              <a:gd name="connsiteX6" fmla="*/ 457200 w 8856921"/>
              <a:gd name="connsiteY6" fmla="*/ 765544 h 5199321"/>
              <a:gd name="connsiteX7" fmla="*/ 478465 w 8856921"/>
              <a:gd name="connsiteY7" fmla="*/ 797442 h 5199321"/>
              <a:gd name="connsiteX8" fmla="*/ 542260 w 8856921"/>
              <a:gd name="connsiteY8" fmla="*/ 861237 h 5199321"/>
              <a:gd name="connsiteX9" fmla="*/ 584791 w 8856921"/>
              <a:gd name="connsiteY9" fmla="*/ 914400 h 5199321"/>
              <a:gd name="connsiteX10" fmla="*/ 659218 w 8856921"/>
              <a:gd name="connsiteY10" fmla="*/ 967563 h 5199321"/>
              <a:gd name="connsiteX11" fmla="*/ 691116 w 8856921"/>
              <a:gd name="connsiteY11" fmla="*/ 999461 h 5199321"/>
              <a:gd name="connsiteX12" fmla="*/ 776177 w 8856921"/>
              <a:gd name="connsiteY12" fmla="*/ 1052623 h 5199321"/>
              <a:gd name="connsiteX13" fmla="*/ 818707 w 8856921"/>
              <a:gd name="connsiteY13" fmla="*/ 1084521 h 5199321"/>
              <a:gd name="connsiteX14" fmla="*/ 946298 w 8856921"/>
              <a:gd name="connsiteY14" fmla="*/ 1169581 h 5199321"/>
              <a:gd name="connsiteX15" fmla="*/ 999460 w 8856921"/>
              <a:gd name="connsiteY15" fmla="*/ 1212112 h 5199321"/>
              <a:gd name="connsiteX16" fmla="*/ 1052623 w 8856921"/>
              <a:gd name="connsiteY16" fmla="*/ 1244009 h 5199321"/>
              <a:gd name="connsiteX17" fmla="*/ 1169581 w 8856921"/>
              <a:gd name="connsiteY17" fmla="*/ 1360968 h 5199321"/>
              <a:gd name="connsiteX18" fmla="*/ 1222744 w 8856921"/>
              <a:gd name="connsiteY18" fmla="*/ 1414130 h 5199321"/>
              <a:gd name="connsiteX19" fmla="*/ 1265274 w 8856921"/>
              <a:gd name="connsiteY19" fmla="*/ 1477926 h 5199321"/>
              <a:gd name="connsiteX20" fmla="*/ 1318437 w 8856921"/>
              <a:gd name="connsiteY20" fmla="*/ 1541721 h 5199321"/>
              <a:gd name="connsiteX21" fmla="*/ 1360967 w 8856921"/>
              <a:gd name="connsiteY21" fmla="*/ 1616149 h 5199321"/>
              <a:gd name="connsiteX22" fmla="*/ 1467293 w 8856921"/>
              <a:gd name="connsiteY22" fmla="*/ 1807535 h 5199321"/>
              <a:gd name="connsiteX23" fmla="*/ 1520456 w 8856921"/>
              <a:gd name="connsiteY23" fmla="*/ 1956391 h 5199321"/>
              <a:gd name="connsiteX24" fmla="*/ 1541721 w 8856921"/>
              <a:gd name="connsiteY24" fmla="*/ 2030819 h 5199321"/>
              <a:gd name="connsiteX25" fmla="*/ 1562986 w 8856921"/>
              <a:gd name="connsiteY25" fmla="*/ 2094614 h 5199321"/>
              <a:gd name="connsiteX26" fmla="*/ 1562986 w 8856921"/>
              <a:gd name="connsiteY26" fmla="*/ 2328530 h 5199321"/>
              <a:gd name="connsiteX27" fmla="*/ 1552353 w 8856921"/>
              <a:gd name="connsiteY27" fmla="*/ 2360428 h 5199321"/>
              <a:gd name="connsiteX28" fmla="*/ 1477925 w 8856921"/>
              <a:gd name="connsiteY28" fmla="*/ 2434856 h 5199321"/>
              <a:gd name="connsiteX29" fmla="*/ 1414130 w 8856921"/>
              <a:gd name="connsiteY29" fmla="*/ 2498651 h 5199321"/>
              <a:gd name="connsiteX30" fmla="*/ 1371600 w 8856921"/>
              <a:gd name="connsiteY30" fmla="*/ 2530549 h 5199321"/>
              <a:gd name="connsiteX31" fmla="*/ 1339702 w 8856921"/>
              <a:gd name="connsiteY31" fmla="*/ 2551814 h 5199321"/>
              <a:gd name="connsiteX32" fmla="*/ 1307804 w 8856921"/>
              <a:gd name="connsiteY32" fmla="*/ 2562447 h 5199321"/>
              <a:gd name="connsiteX33" fmla="*/ 1233377 w 8856921"/>
              <a:gd name="connsiteY33" fmla="*/ 2551814 h 5199321"/>
              <a:gd name="connsiteX34" fmla="*/ 1127051 w 8856921"/>
              <a:gd name="connsiteY34" fmla="*/ 2456121 h 5199321"/>
              <a:gd name="connsiteX35" fmla="*/ 1063256 w 8856921"/>
              <a:gd name="connsiteY35" fmla="*/ 2392326 h 5199321"/>
              <a:gd name="connsiteX36" fmla="*/ 914400 w 8856921"/>
              <a:gd name="connsiteY36" fmla="*/ 2190307 h 5199321"/>
              <a:gd name="connsiteX37" fmla="*/ 839972 w 8856921"/>
              <a:gd name="connsiteY37" fmla="*/ 2115879 h 5199321"/>
              <a:gd name="connsiteX38" fmla="*/ 754911 w 8856921"/>
              <a:gd name="connsiteY38" fmla="*/ 1988288 h 5199321"/>
              <a:gd name="connsiteX39" fmla="*/ 765544 w 8856921"/>
              <a:gd name="connsiteY39" fmla="*/ 1881963 h 5199321"/>
              <a:gd name="connsiteX40" fmla="*/ 797442 w 8856921"/>
              <a:gd name="connsiteY40" fmla="*/ 1860698 h 5199321"/>
              <a:gd name="connsiteX41" fmla="*/ 1052623 w 8856921"/>
              <a:gd name="connsiteY41" fmla="*/ 1690577 h 5199321"/>
              <a:gd name="connsiteX42" fmla="*/ 1403498 w 8856921"/>
              <a:gd name="connsiteY42" fmla="*/ 1552354 h 5199321"/>
              <a:gd name="connsiteX43" fmla="*/ 1690577 w 8856921"/>
              <a:gd name="connsiteY43" fmla="*/ 1477926 h 5199321"/>
              <a:gd name="connsiteX44" fmla="*/ 1818167 w 8856921"/>
              <a:gd name="connsiteY44" fmla="*/ 1446028 h 5199321"/>
              <a:gd name="connsiteX45" fmla="*/ 1913860 w 8856921"/>
              <a:gd name="connsiteY45" fmla="*/ 1414130 h 5199321"/>
              <a:gd name="connsiteX46" fmla="*/ 2232837 w 8856921"/>
              <a:gd name="connsiteY46" fmla="*/ 1509823 h 5199321"/>
              <a:gd name="connsiteX47" fmla="*/ 2264735 w 8856921"/>
              <a:gd name="connsiteY47" fmla="*/ 1562986 h 5199321"/>
              <a:gd name="connsiteX48" fmla="*/ 2339163 w 8856921"/>
              <a:gd name="connsiteY48" fmla="*/ 1754372 h 5199321"/>
              <a:gd name="connsiteX49" fmla="*/ 2381693 w 8856921"/>
              <a:gd name="connsiteY49" fmla="*/ 1903228 h 5199321"/>
              <a:gd name="connsiteX50" fmla="*/ 2402958 w 8856921"/>
              <a:gd name="connsiteY50" fmla="*/ 2062716 h 5199321"/>
              <a:gd name="connsiteX51" fmla="*/ 2392325 w 8856921"/>
              <a:gd name="connsiteY51" fmla="*/ 2434856 h 5199321"/>
              <a:gd name="connsiteX52" fmla="*/ 2339163 w 8856921"/>
              <a:gd name="connsiteY52" fmla="*/ 2647507 h 5199321"/>
              <a:gd name="connsiteX53" fmla="*/ 2222204 w 8856921"/>
              <a:gd name="connsiteY53" fmla="*/ 3030279 h 5199321"/>
              <a:gd name="connsiteX54" fmla="*/ 2105246 w 8856921"/>
              <a:gd name="connsiteY54" fmla="*/ 3274828 h 5199321"/>
              <a:gd name="connsiteX55" fmla="*/ 1998921 w 8856921"/>
              <a:gd name="connsiteY55" fmla="*/ 3498112 h 5199321"/>
              <a:gd name="connsiteX56" fmla="*/ 1945758 w 8856921"/>
              <a:gd name="connsiteY56" fmla="*/ 3561907 h 5199321"/>
              <a:gd name="connsiteX57" fmla="*/ 1796902 w 8856921"/>
              <a:gd name="connsiteY57" fmla="*/ 3689498 h 5199321"/>
              <a:gd name="connsiteX58" fmla="*/ 1733107 w 8856921"/>
              <a:gd name="connsiteY58" fmla="*/ 3721395 h 5199321"/>
              <a:gd name="connsiteX59" fmla="*/ 1637414 w 8856921"/>
              <a:gd name="connsiteY59" fmla="*/ 3710763 h 5199321"/>
              <a:gd name="connsiteX60" fmla="*/ 1541721 w 8856921"/>
              <a:gd name="connsiteY60" fmla="*/ 3625702 h 5199321"/>
              <a:gd name="connsiteX61" fmla="*/ 1435395 w 8856921"/>
              <a:gd name="connsiteY61" fmla="*/ 3540642 h 5199321"/>
              <a:gd name="connsiteX62" fmla="*/ 1403498 w 8856921"/>
              <a:gd name="connsiteY62" fmla="*/ 3508744 h 5199321"/>
              <a:gd name="connsiteX63" fmla="*/ 1360967 w 8856921"/>
              <a:gd name="connsiteY63" fmla="*/ 3455581 h 5199321"/>
              <a:gd name="connsiteX64" fmla="*/ 1297172 w 8856921"/>
              <a:gd name="connsiteY64" fmla="*/ 3530009 h 5199321"/>
              <a:gd name="connsiteX65" fmla="*/ 1265274 w 8856921"/>
              <a:gd name="connsiteY65" fmla="*/ 3583172 h 5199321"/>
              <a:gd name="connsiteX66" fmla="*/ 1244009 w 8856921"/>
              <a:gd name="connsiteY66" fmla="*/ 3646968 h 5199321"/>
              <a:gd name="connsiteX67" fmla="*/ 1201479 w 8856921"/>
              <a:gd name="connsiteY67" fmla="*/ 3817088 h 5199321"/>
              <a:gd name="connsiteX68" fmla="*/ 1180214 w 8856921"/>
              <a:gd name="connsiteY68" fmla="*/ 3891516 h 5199321"/>
              <a:gd name="connsiteX69" fmla="*/ 1180214 w 8856921"/>
              <a:gd name="connsiteY69" fmla="*/ 4221126 h 5199321"/>
              <a:gd name="connsiteX70" fmla="*/ 1254642 w 8856921"/>
              <a:gd name="connsiteY70" fmla="*/ 4348716 h 5199321"/>
              <a:gd name="connsiteX71" fmla="*/ 1371600 w 8856921"/>
              <a:gd name="connsiteY71" fmla="*/ 4476307 h 5199321"/>
              <a:gd name="connsiteX72" fmla="*/ 1424763 w 8856921"/>
              <a:gd name="connsiteY72" fmla="*/ 4508205 h 5199321"/>
              <a:gd name="connsiteX73" fmla="*/ 1488558 w 8856921"/>
              <a:gd name="connsiteY73" fmla="*/ 4540102 h 5199321"/>
              <a:gd name="connsiteX74" fmla="*/ 1648046 w 8856921"/>
              <a:gd name="connsiteY74" fmla="*/ 4572000 h 5199321"/>
              <a:gd name="connsiteX75" fmla="*/ 1807535 w 8856921"/>
              <a:gd name="connsiteY75" fmla="*/ 4593265 h 5199321"/>
              <a:gd name="connsiteX76" fmla="*/ 1977656 w 8856921"/>
              <a:gd name="connsiteY76" fmla="*/ 4572000 h 5199321"/>
              <a:gd name="connsiteX77" fmla="*/ 2190307 w 8856921"/>
              <a:gd name="connsiteY77" fmla="*/ 4508205 h 5199321"/>
              <a:gd name="connsiteX78" fmla="*/ 2275367 w 8856921"/>
              <a:gd name="connsiteY78" fmla="*/ 4455042 h 5199321"/>
              <a:gd name="connsiteX79" fmla="*/ 2413591 w 8856921"/>
              <a:gd name="connsiteY79" fmla="*/ 4391247 h 5199321"/>
              <a:gd name="connsiteX80" fmla="*/ 2456121 w 8856921"/>
              <a:gd name="connsiteY80" fmla="*/ 4348716 h 5199321"/>
              <a:gd name="connsiteX81" fmla="*/ 2498651 w 8856921"/>
              <a:gd name="connsiteY81" fmla="*/ 4263656 h 5199321"/>
              <a:gd name="connsiteX82" fmla="*/ 2498651 w 8856921"/>
              <a:gd name="connsiteY82" fmla="*/ 4157330 h 5199321"/>
              <a:gd name="connsiteX83" fmla="*/ 2466753 w 8856921"/>
              <a:gd name="connsiteY83" fmla="*/ 4146698 h 5199321"/>
              <a:gd name="connsiteX84" fmla="*/ 2424223 w 8856921"/>
              <a:gd name="connsiteY84" fmla="*/ 4136065 h 5199321"/>
              <a:gd name="connsiteX85" fmla="*/ 2020186 w 8856921"/>
              <a:gd name="connsiteY85" fmla="*/ 4125433 h 5199321"/>
              <a:gd name="connsiteX86" fmla="*/ 1945758 w 8856921"/>
              <a:gd name="connsiteY86" fmla="*/ 4114800 h 5199321"/>
              <a:gd name="connsiteX87" fmla="*/ 1860698 w 8856921"/>
              <a:gd name="connsiteY87" fmla="*/ 4104168 h 5199321"/>
              <a:gd name="connsiteX88" fmla="*/ 1796902 w 8856921"/>
              <a:gd name="connsiteY88" fmla="*/ 4072270 h 5199321"/>
              <a:gd name="connsiteX89" fmla="*/ 1743739 w 8856921"/>
              <a:gd name="connsiteY89" fmla="*/ 4051005 h 5199321"/>
              <a:gd name="connsiteX90" fmla="*/ 1648046 w 8856921"/>
              <a:gd name="connsiteY90" fmla="*/ 3976577 h 5199321"/>
              <a:gd name="connsiteX91" fmla="*/ 1594884 w 8856921"/>
              <a:gd name="connsiteY91" fmla="*/ 3934047 h 5199321"/>
              <a:gd name="connsiteX92" fmla="*/ 1552353 w 8856921"/>
              <a:gd name="connsiteY92" fmla="*/ 3870251 h 5199321"/>
              <a:gd name="connsiteX93" fmla="*/ 1488558 w 8856921"/>
              <a:gd name="connsiteY93" fmla="*/ 3732028 h 5199321"/>
              <a:gd name="connsiteX94" fmla="*/ 1456660 w 8856921"/>
              <a:gd name="connsiteY94" fmla="*/ 3636335 h 5199321"/>
              <a:gd name="connsiteX95" fmla="*/ 1424763 w 8856921"/>
              <a:gd name="connsiteY95" fmla="*/ 3221665 h 5199321"/>
              <a:gd name="connsiteX96" fmla="*/ 1446028 w 8856921"/>
              <a:gd name="connsiteY96" fmla="*/ 2828261 h 5199321"/>
              <a:gd name="connsiteX97" fmla="*/ 1562986 w 8856921"/>
              <a:gd name="connsiteY97" fmla="*/ 2636874 h 5199321"/>
              <a:gd name="connsiteX98" fmla="*/ 1658679 w 8856921"/>
              <a:gd name="connsiteY98" fmla="*/ 2573079 h 5199321"/>
              <a:gd name="connsiteX99" fmla="*/ 1722474 w 8856921"/>
              <a:gd name="connsiteY99" fmla="*/ 2541181 h 5199321"/>
              <a:gd name="connsiteX100" fmla="*/ 1796902 w 8856921"/>
              <a:gd name="connsiteY100" fmla="*/ 2519916 h 5199321"/>
              <a:gd name="connsiteX101" fmla="*/ 1903228 w 8856921"/>
              <a:gd name="connsiteY101" fmla="*/ 2498651 h 5199321"/>
              <a:gd name="connsiteX102" fmla="*/ 2126511 w 8856921"/>
              <a:gd name="connsiteY102" fmla="*/ 2477386 h 5199321"/>
              <a:gd name="connsiteX103" fmla="*/ 2541181 w 8856921"/>
              <a:gd name="connsiteY103" fmla="*/ 2509284 h 5199321"/>
              <a:gd name="connsiteX104" fmla="*/ 2775098 w 8856921"/>
              <a:gd name="connsiteY104" fmla="*/ 2562447 h 5199321"/>
              <a:gd name="connsiteX105" fmla="*/ 2881423 w 8856921"/>
              <a:gd name="connsiteY105" fmla="*/ 2626242 h 5199321"/>
              <a:gd name="connsiteX106" fmla="*/ 2987749 w 8856921"/>
              <a:gd name="connsiteY106" fmla="*/ 2732568 h 5199321"/>
              <a:gd name="connsiteX107" fmla="*/ 3019646 w 8856921"/>
              <a:gd name="connsiteY107" fmla="*/ 2785730 h 5199321"/>
              <a:gd name="connsiteX108" fmla="*/ 3051544 w 8856921"/>
              <a:gd name="connsiteY108" fmla="*/ 2913321 h 5199321"/>
              <a:gd name="connsiteX109" fmla="*/ 3030279 w 8856921"/>
              <a:gd name="connsiteY109" fmla="*/ 3551274 h 5199321"/>
              <a:gd name="connsiteX110" fmla="*/ 2945218 w 8856921"/>
              <a:gd name="connsiteY110" fmla="*/ 3710763 h 5199321"/>
              <a:gd name="connsiteX111" fmla="*/ 2902688 w 8856921"/>
              <a:gd name="connsiteY111" fmla="*/ 3774558 h 5199321"/>
              <a:gd name="connsiteX112" fmla="*/ 2721935 w 8856921"/>
              <a:gd name="connsiteY112" fmla="*/ 3944679 h 5199321"/>
              <a:gd name="connsiteX113" fmla="*/ 2573079 w 8856921"/>
              <a:gd name="connsiteY113" fmla="*/ 4061637 h 5199321"/>
              <a:gd name="connsiteX114" fmla="*/ 2402958 w 8856921"/>
              <a:gd name="connsiteY114" fmla="*/ 4146698 h 5199321"/>
              <a:gd name="connsiteX115" fmla="*/ 2317898 w 8856921"/>
              <a:gd name="connsiteY115" fmla="*/ 4199861 h 5199321"/>
              <a:gd name="connsiteX116" fmla="*/ 2147777 w 8856921"/>
              <a:gd name="connsiteY116" fmla="*/ 4242391 h 5199321"/>
              <a:gd name="connsiteX117" fmla="*/ 1967023 w 8856921"/>
              <a:gd name="connsiteY117" fmla="*/ 4221126 h 5199321"/>
              <a:gd name="connsiteX118" fmla="*/ 1935125 w 8856921"/>
              <a:gd name="connsiteY118" fmla="*/ 4178595 h 5199321"/>
              <a:gd name="connsiteX119" fmla="*/ 1860698 w 8856921"/>
              <a:gd name="connsiteY119" fmla="*/ 4061637 h 5199321"/>
              <a:gd name="connsiteX120" fmla="*/ 1828800 w 8856921"/>
              <a:gd name="connsiteY120" fmla="*/ 3987209 h 5199321"/>
              <a:gd name="connsiteX121" fmla="*/ 1775637 w 8856921"/>
              <a:gd name="connsiteY121" fmla="*/ 3806456 h 5199321"/>
              <a:gd name="connsiteX122" fmla="*/ 1796902 w 8856921"/>
              <a:gd name="connsiteY122" fmla="*/ 3530009 h 5199321"/>
              <a:gd name="connsiteX123" fmla="*/ 1828800 w 8856921"/>
              <a:gd name="connsiteY123" fmla="*/ 3476847 h 5199321"/>
              <a:gd name="connsiteX124" fmla="*/ 1892595 w 8856921"/>
              <a:gd name="connsiteY124" fmla="*/ 3359888 h 5199321"/>
              <a:gd name="connsiteX125" fmla="*/ 1945758 w 8856921"/>
              <a:gd name="connsiteY125" fmla="*/ 3317358 h 5199321"/>
              <a:gd name="connsiteX126" fmla="*/ 1988288 w 8856921"/>
              <a:gd name="connsiteY126" fmla="*/ 3264195 h 5199321"/>
              <a:gd name="connsiteX127" fmla="*/ 2030818 w 8856921"/>
              <a:gd name="connsiteY127" fmla="*/ 3221665 h 5199321"/>
              <a:gd name="connsiteX128" fmla="*/ 2062716 w 8856921"/>
              <a:gd name="connsiteY128" fmla="*/ 3179135 h 5199321"/>
              <a:gd name="connsiteX129" fmla="*/ 2179674 w 8856921"/>
              <a:gd name="connsiteY129" fmla="*/ 3019647 h 5199321"/>
              <a:gd name="connsiteX130" fmla="*/ 2211572 w 8856921"/>
              <a:gd name="connsiteY130" fmla="*/ 2955851 h 5199321"/>
              <a:gd name="connsiteX131" fmla="*/ 2232837 w 8856921"/>
              <a:gd name="connsiteY131" fmla="*/ 2881423 h 5199321"/>
              <a:gd name="connsiteX132" fmla="*/ 2275367 w 8856921"/>
              <a:gd name="connsiteY132" fmla="*/ 2711302 h 5199321"/>
              <a:gd name="connsiteX133" fmla="*/ 2296632 w 8856921"/>
              <a:gd name="connsiteY133" fmla="*/ 2626242 h 5199321"/>
              <a:gd name="connsiteX134" fmla="*/ 2296632 w 8856921"/>
              <a:gd name="connsiteY134" fmla="*/ 2381693 h 5199321"/>
              <a:gd name="connsiteX135" fmla="*/ 2232837 w 8856921"/>
              <a:gd name="connsiteY135" fmla="*/ 2317898 h 5199321"/>
              <a:gd name="connsiteX136" fmla="*/ 2147777 w 8856921"/>
              <a:gd name="connsiteY136" fmla="*/ 2296633 h 5199321"/>
              <a:gd name="connsiteX137" fmla="*/ 1871330 w 8856921"/>
              <a:gd name="connsiteY137" fmla="*/ 2317898 h 5199321"/>
              <a:gd name="connsiteX138" fmla="*/ 1711842 w 8856921"/>
              <a:gd name="connsiteY138" fmla="*/ 2371061 h 5199321"/>
              <a:gd name="connsiteX139" fmla="*/ 1637414 w 8856921"/>
              <a:gd name="connsiteY139" fmla="*/ 2392326 h 5199321"/>
              <a:gd name="connsiteX140" fmla="*/ 1499191 w 8856921"/>
              <a:gd name="connsiteY140" fmla="*/ 2456121 h 5199321"/>
              <a:gd name="connsiteX141" fmla="*/ 1414130 w 8856921"/>
              <a:gd name="connsiteY141" fmla="*/ 2530549 h 5199321"/>
              <a:gd name="connsiteX142" fmla="*/ 1382232 w 8856921"/>
              <a:gd name="connsiteY142" fmla="*/ 2573079 h 5199321"/>
              <a:gd name="connsiteX143" fmla="*/ 1350335 w 8856921"/>
              <a:gd name="connsiteY143" fmla="*/ 2604977 h 5199321"/>
              <a:gd name="connsiteX144" fmla="*/ 1318437 w 8856921"/>
              <a:gd name="connsiteY144" fmla="*/ 2668772 h 5199321"/>
              <a:gd name="connsiteX145" fmla="*/ 1180214 w 8856921"/>
              <a:gd name="connsiteY145" fmla="*/ 2870791 h 5199321"/>
              <a:gd name="connsiteX146" fmla="*/ 1137684 w 8856921"/>
              <a:gd name="connsiteY146" fmla="*/ 2934586 h 5199321"/>
              <a:gd name="connsiteX147" fmla="*/ 1063256 w 8856921"/>
              <a:gd name="connsiteY147" fmla="*/ 3083442 h 5199321"/>
              <a:gd name="connsiteX148" fmla="*/ 1031358 w 8856921"/>
              <a:gd name="connsiteY148" fmla="*/ 3147237 h 5199321"/>
              <a:gd name="connsiteX149" fmla="*/ 1010093 w 8856921"/>
              <a:gd name="connsiteY149" fmla="*/ 3211033 h 5199321"/>
              <a:gd name="connsiteX150" fmla="*/ 1052623 w 8856921"/>
              <a:gd name="connsiteY150" fmla="*/ 3434316 h 5199321"/>
              <a:gd name="connsiteX151" fmla="*/ 1105786 w 8856921"/>
              <a:gd name="connsiteY151" fmla="*/ 3498112 h 5199321"/>
              <a:gd name="connsiteX152" fmla="*/ 1233377 w 8856921"/>
              <a:gd name="connsiteY152" fmla="*/ 3593805 h 5199321"/>
              <a:gd name="connsiteX153" fmla="*/ 1339702 w 8856921"/>
              <a:gd name="connsiteY153" fmla="*/ 3689498 h 5199321"/>
              <a:gd name="connsiteX154" fmla="*/ 1531088 w 8856921"/>
              <a:gd name="connsiteY154" fmla="*/ 3838354 h 5199321"/>
              <a:gd name="connsiteX155" fmla="*/ 1584251 w 8856921"/>
              <a:gd name="connsiteY155" fmla="*/ 3902149 h 5199321"/>
              <a:gd name="connsiteX156" fmla="*/ 1648046 w 8856921"/>
              <a:gd name="connsiteY156" fmla="*/ 3955312 h 5199321"/>
              <a:gd name="connsiteX157" fmla="*/ 1701209 w 8856921"/>
              <a:gd name="connsiteY157" fmla="*/ 4008474 h 5199321"/>
              <a:gd name="connsiteX158" fmla="*/ 1765004 w 8856921"/>
              <a:gd name="connsiteY158" fmla="*/ 4136065 h 5199321"/>
              <a:gd name="connsiteX159" fmla="*/ 1828800 w 8856921"/>
              <a:gd name="connsiteY159" fmla="*/ 4306186 h 5199321"/>
              <a:gd name="connsiteX160" fmla="*/ 1839432 w 8856921"/>
              <a:gd name="connsiteY160" fmla="*/ 4369981 h 5199321"/>
              <a:gd name="connsiteX161" fmla="*/ 1828800 w 8856921"/>
              <a:gd name="connsiteY161" fmla="*/ 4742121 h 5199321"/>
              <a:gd name="connsiteX162" fmla="*/ 1807535 w 8856921"/>
              <a:gd name="connsiteY162" fmla="*/ 4805916 h 5199321"/>
              <a:gd name="connsiteX163" fmla="*/ 1775637 w 8856921"/>
              <a:gd name="connsiteY163" fmla="*/ 4890977 h 5199321"/>
              <a:gd name="connsiteX164" fmla="*/ 1743739 w 8856921"/>
              <a:gd name="connsiteY164" fmla="*/ 4901609 h 5199321"/>
              <a:gd name="connsiteX165" fmla="*/ 1669311 w 8856921"/>
              <a:gd name="connsiteY165" fmla="*/ 4880344 h 5199321"/>
              <a:gd name="connsiteX166" fmla="*/ 1573618 w 8856921"/>
              <a:gd name="connsiteY166" fmla="*/ 4837814 h 5199321"/>
              <a:gd name="connsiteX167" fmla="*/ 1509823 w 8856921"/>
              <a:gd name="connsiteY167" fmla="*/ 4805916 h 5199321"/>
              <a:gd name="connsiteX168" fmla="*/ 1201479 w 8856921"/>
              <a:gd name="connsiteY168" fmla="*/ 4774019 h 5199321"/>
              <a:gd name="connsiteX169" fmla="*/ 1127051 w 8856921"/>
              <a:gd name="connsiteY169" fmla="*/ 4763386 h 5199321"/>
              <a:gd name="connsiteX170" fmla="*/ 988828 w 8856921"/>
              <a:gd name="connsiteY170" fmla="*/ 4742121 h 5199321"/>
              <a:gd name="connsiteX171" fmla="*/ 956930 w 8856921"/>
              <a:gd name="connsiteY171" fmla="*/ 4720856 h 5199321"/>
              <a:gd name="connsiteX172" fmla="*/ 893135 w 8856921"/>
              <a:gd name="connsiteY172" fmla="*/ 4603898 h 5199321"/>
              <a:gd name="connsiteX173" fmla="*/ 850604 w 8856921"/>
              <a:gd name="connsiteY173" fmla="*/ 4433777 h 5199321"/>
              <a:gd name="connsiteX174" fmla="*/ 808074 w 8856921"/>
              <a:gd name="connsiteY174" fmla="*/ 4327451 h 5199321"/>
              <a:gd name="connsiteX175" fmla="*/ 776177 w 8856921"/>
              <a:gd name="connsiteY175" fmla="*/ 4189228 h 5199321"/>
              <a:gd name="connsiteX176" fmla="*/ 754911 w 8856921"/>
              <a:gd name="connsiteY176" fmla="*/ 4093535 h 5199321"/>
              <a:gd name="connsiteX177" fmla="*/ 765544 w 8856921"/>
              <a:gd name="connsiteY177" fmla="*/ 4019107 h 5199321"/>
              <a:gd name="connsiteX178" fmla="*/ 797442 w 8856921"/>
              <a:gd name="connsiteY178" fmla="*/ 3997842 h 5199321"/>
              <a:gd name="connsiteX179" fmla="*/ 956930 w 8856921"/>
              <a:gd name="connsiteY179" fmla="*/ 3880884 h 5199321"/>
              <a:gd name="connsiteX180" fmla="*/ 1169581 w 8856921"/>
              <a:gd name="connsiteY180" fmla="*/ 3753293 h 5199321"/>
              <a:gd name="connsiteX181" fmla="*/ 1286539 w 8856921"/>
              <a:gd name="connsiteY181" fmla="*/ 3689498 h 5199321"/>
              <a:gd name="connsiteX182" fmla="*/ 1520456 w 8856921"/>
              <a:gd name="connsiteY182" fmla="*/ 3583172 h 5199321"/>
              <a:gd name="connsiteX183" fmla="*/ 1733107 w 8856921"/>
              <a:gd name="connsiteY183" fmla="*/ 3519377 h 5199321"/>
              <a:gd name="connsiteX184" fmla="*/ 1903228 w 8856921"/>
              <a:gd name="connsiteY184" fmla="*/ 3498112 h 5199321"/>
              <a:gd name="connsiteX185" fmla="*/ 2083981 w 8856921"/>
              <a:gd name="connsiteY185" fmla="*/ 3530009 h 5199321"/>
              <a:gd name="connsiteX186" fmla="*/ 2200939 w 8856921"/>
              <a:gd name="connsiteY186" fmla="*/ 3636335 h 5199321"/>
              <a:gd name="connsiteX187" fmla="*/ 2232837 w 8856921"/>
              <a:gd name="connsiteY187" fmla="*/ 3700130 h 5199321"/>
              <a:gd name="connsiteX188" fmla="*/ 2317898 w 8856921"/>
              <a:gd name="connsiteY188" fmla="*/ 3806456 h 5199321"/>
              <a:gd name="connsiteX189" fmla="*/ 2381693 w 8856921"/>
              <a:gd name="connsiteY189" fmla="*/ 3934047 h 5199321"/>
              <a:gd name="connsiteX190" fmla="*/ 2402958 w 8856921"/>
              <a:gd name="connsiteY190" fmla="*/ 3997842 h 5199321"/>
              <a:gd name="connsiteX191" fmla="*/ 2445488 w 8856921"/>
              <a:gd name="connsiteY191" fmla="*/ 4082902 h 5199321"/>
              <a:gd name="connsiteX192" fmla="*/ 2466753 w 8856921"/>
              <a:gd name="connsiteY192" fmla="*/ 4157330 h 5199321"/>
              <a:gd name="connsiteX193" fmla="*/ 2498651 w 8856921"/>
              <a:gd name="connsiteY193" fmla="*/ 4242391 h 5199321"/>
              <a:gd name="connsiteX194" fmla="*/ 2530549 w 8856921"/>
              <a:gd name="connsiteY194" fmla="*/ 4274288 h 5199321"/>
              <a:gd name="connsiteX195" fmla="*/ 2551814 w 8856921"/>
              <a:gd name="connsiteY195" fmla="*/ 4316819 h 5199321"/>
              <a:gd name="connsiteX196" fmla="*/ 2700670 w 8856921"/>
              <a:gd name="connsiteY196" fmla="*/ 4465674 h 5199321"/>
              <a:gd name="connsiteX197" fmla="*/ 2753832 w 8856921"/>
              <a:gd name="connsiteY197" fmla="*/ 4497572 h 5199321"/>
              <a:gd name="connsiteX198" fmla="*/ 2785730 w 8856921"/>
              <a:gd name="connsiteY198" fmla="*/ 4518837 h 5199321"/>
              <a:gd name="connsiteX199" fmla="*/ 2860158 w 8856921"/>
              <a:gd name="connsiteY199" fmla="*/ 4529470 h 5199321"/>
              <a:gd name="connsiteX200" fmla="*/ 2977116 w 8856921"/>
              <a:gd name="connsiteY200" fmla="*/ 4518837 h 5199321"/>
              <a:gd name="connsiteX201" fmla="*/ 3019646 w 8856921"/>
              <a:gd name="connsiteY201" fmla="*/ 4497572 h 5199321"/>
              <a:gd name="connsiteX202" fmla="*/ 3051544 w 8856921"/>
              <a:gd name="connsiteY202" fmla="*/ 4486940 h 5199321"/>
              <a:gd name="connsiteX203" fmla="*/ 3115339 w 8856921"/>
              <a:gd name="connsiteY203" fmla="*/ 4444409 h 5199321"/>
              <a:gd name="connsiteX204" fmla="*/ 3147237 w 8856921"/>
              <a:gd name="connsiteY204" fmla="*/ 4423144 h 5199321"/>
              <a:gd name="connsiteX205" fmla="*/ 3200400 w 8856921"/>
              <a:gd name="connsiteY205" fmla="*/ 4391247 h 5199321"/>
              <a:gd name="connsiteX206" fmla="*/ 3285460 w 8856921"/>
              <a:gd name="connsiteY206" fmla="*/ 4306186 h 5199321"/>
              <a:gd name="connsiteX207" fmla="*/ 3338623 w 8856921"/>
              <a:gd name="connsiteY207" fmla="*/ 4242391 h 5199321"/>
              <a:gd name="connsiteX208" fmla="*/ 3402418 w 8856921"/>
              <a:gd name="connsiteY208" fmla="*/ 4189228 h 5199321"/>
              <a:gd name="connsiteX209" fmla="*/ 3519377 w 8856921"/>
              <a:gd name="connsiteY209" fmla="*/ 4072270 h 5199321"/>
              <a:gd name="connsiteX210" fmla="*/ 3593804 w 8856921"/>
              <a:gd name="connsiteY210" fmla="*/ 3987209 h 5199321"/>
              <a:gd name="connsiteX211" fmla="*/ 3636335 w 8856921"/>
              <a:gd name="connsiteY211" fmla="*/ 3955312 h 5199321"/>
              <a:gd name="connsiteX212" fmla="*/ 3700130 w 8856921"/>
              <a:gd name="connsiteY212" fmla="*/ 3880884 h 5199321"/>
              <a:gd name="connsiteX213" fmla="*/ 3753293 w 8856921"/>
              <a:gd name="connsiteY213" fmla="*/ 3806456 h 5199321"/>
              <a:gd name="connsiteX214" fmla="*/ 3785191 w 8856921"/>
              <a:gd name="connsiteY214" fmla="*/ 3678865 h 5199321"/>
              <a:gd name="connsiteX215" fmla="*/ 3795823 w 8856921"/>
              <a:gd name="connsiteY215" fmla="*/ 3604437 h 5199321"/>
              <a:gd name="connsiteX216" fmla="*/ 3763925 w 8856921"/>
              <a:gd name="connsiteY216" fmla="*/ 3317358 h 5199321"/>
              <a:gd name="connsiteX217" fmla="*/ 3742660 w 8856921"/>
              <a:gd name="connsiteY217" fmla="*/ 3285461 h 5199321"/>
              <a:gd name="connsiteX218" fmla="*/ 3710763 w 8856921"/>
              <a:gd name="connsiteY218" fmla="*/ 3274828 h 5199321"/>
              <a:gd name="connsiteX219" fmla="*/ 3668232 w 8856921"/>
              <a:gd name="connsiteY219" fmla="*/ 3338623 h 5199321"/>
              <a:gd name="connsiteX220" fmla="*/ 3625702 w 8856921"/>
              <a:gd name="connsiteY220" fmla="*/ 3476847 h 5199321"/>
              <a:gd name="connsiteX221" fmla="*/ 3593804 w 8856921"/>
              <a:gd name="connsiteY221" fmla="*/ 3561907 h 5199321"/>
              <a:gd name="connsiteX222" fmla="*/ 3572539 w 8856921"/>
              <a:gd name="connsiteY222" fmla="*/ 3657600 h 5199321"/>
              <a:gd name="connsiteX223" fmla="*/ 3551274 w 8856921"/>
              <a:gd name="connsiteY223" fmla="*/ 3763926 h 5199321"/>
              <a:gd name="connsiteX224" fmla="*/ 3508744 w 8856921"/>
              <a:gd name="connsiteY224" fmla="*/ 3870251 h 5199321"/>
              <a:gd name="connsiteX225" fmla="*/ 3476846 w 8856921"/>
              <a:gd name="connsiteY225" fmla="*/ 3987209 h 5199321"/>
              <a:gd name="connsiteX226" fmla="*/ 3444949 w 8856921"/>
              <a:gd name="connsiteY226" fmla="*/ 4061637 h 5199321"/>
              <a:gd name="connsiteX227" fmla="*/ 3338623 w 8856921"/>
              <a:gd name="connsiteY227" fmla="*/ 4284921 h 5199321"/>
              <a:gd name="connsiteX228" fmla="*/ 3285460 w 8856921"/>
              <a:gd name="connsiteY228" fmla="*/ 4391247 h 5199321"/>
              <a:gd name="connsiteX229" fmla="*/ 3200400 w 8856921"/>
              <a:gd name="connsiteY229" fmla="*/ 4550735 h 5199321"/>
              <a:gd name="connsiteX230" fmla="*/ 3104707 w 8856921"/>
              <a:gd name="connsiteY230" fmla="*/ 4688958 h 5199321"/>
              <a:gd name="connsiteX231" fmla="*/ 3009014 w 8856921"/>
              <a:gd name="connsiteY231" fmla="*/ 4784651 h 5199321"/>
              <a:gd name="connsiteX232" fmla="*/ 2966484 w 8856921"/>
              <a:gd name="connsiteY232" fmla="*/ 4827181 h 5199321"/>
              <a:gd name="connsiteX233" fmla="*/ 2934586 w 8856921"/>
              <a:gd name="connsiteY233" fmla="*/ 4837814 h 5199321"/>
              <a:gd name="connsiteX234" fmla="*/ 2753832 w 8856921"/>
              <a:gd name="connsiteY234" fmla="*/ 4859079 h 5199321"/>
              <a:gd name="connsiteX235" fmla="*/ 2626242 w 8856921"/>
              <a:gd name="connsiteY235" fmla="*/ 4890977 h 5199321"/>
              <a:gd name="connsiteX236" fmla="*/ 2573079 w 8856921"/>
              <a:gd name="connsiteY236" fmla="*/ 4912242 h 5199321"/>
              <a:gd name="connsiteX237" fmla="*/ 2541181 w 8856921"/>
              <a:gd name="connsiteY237" fmla="*/ 4933507 h 5199321"/>
              <a:gd name="connsiteX238" fmla="*/ 2498651 w 8856921"/>
              <a:gd name="connsiteY238" fmla="*/ 4944140 h 5199321"/>
              <a:gd name="connsiteX239" fmla="*/ 2466753 w 8856921"/>
              <a:gd name="connsiteY239" fmla="*/ 4954772 h 5199321"/>
              <a:gd name="connsiteX240" fmla="*/ 2424223 w 8856921"/>
              <a:gd name="connsiteY240" fmla="*/ 4997302 h 5199321"/>
              <a:gd name="connsiteX241" fmla="*/ 2360428 w 8856921"/>
              <a:gd name="connsiteY241" fmla="*/ 5018568 h 5199321"/>
              <a:gd name="connsiteX242" fmla="*/ 2328530 w 8856921"/>
              <a:gd name="connsiteY242" fmla="*/ 5039833 h 5199321"/>
              <a:gd name="connsiteX243" fmla="*/ 2286000 w 8856921"/>
              <a:gd name="connsiteY243" fmla="*/ 5050465 h 5199321"/>
              <a:gd name="connsiteX244" fmla="*/ 2211572 w 8856921"/>
              <a:gd name="connsiteY244" fmla="*/ 5071730 h 5199321"/>
              <a:gd name="connsiteX245" fmla="*/ 2137144 w 8856921"/>
              <a:gd name="connsiteY245" fmla="*/ 5103628 h 5199321"/>
              <a:gd name="connsiteX246" fmla="*/ 2041451 w 8856921"/>
              <a:gd name="connsiteY246" fmla="*/ 5146158 h 5199321"/>
              <a:gd name="connsiteX247" fmla="*/ 1988288 w 8856921"/>
              <a:gd name="connsiteY247" fmla="*/ 5156791 h 5199321"/>
              <a:gd name="connsiteX248" fmla="*/ 1945758 w 8856921"/>
              <a:gd name="connsiteY248" fmla="*/ 5178056 h 5199321"/>
              <a:gd name="connsiteX249" fmla="*/ 1828800 w 8856921"/>
              <a:gd name="connsiteY249" fmla="*/ 5199321 h 5199321"/>
              <a:gd name="connsiteX250" fmla="*/ 1669311 w 8856921"/>
              <a:gd name="connsiteY250" fmla="*/ 5188688 h 5199321"/>
              <a:gd name="connsiteX251" fmla="*/ 1626781 w 8856921"/>
              <a:gd name="connsiteY251" fmla="*/ 5167423 h 5199321"/>
              <a:gd name="connsiteX252" fmla="*/ 1584251 w 8856921"/>
              <a:gd name="connsiteY252" fmla="*/ 5156791 h 5199321"/>
              <a:gd name="connsiteX253" fmla="*/ 1477925 w 8856921"/>
              <a:gd name="connsiteY253" fmla="*/ 5092995 h 5199321"/>
              <a:gd name="connsiteX254" fmla="*/ 1360967 w 8856921"/>
              <a:gd name="connsiteY254" fmla="*/ 5039833 h 5199321"/>
              <a:gd name="connsiteX255" fmla="*/ 1307804 w 8856921"/>
              <a:gd name="connsiteY255" fmla="*/ 5018568 h 5199321"/>
              <a:gd name="connsiteX256" fmla="*/ 1275907 w 8856921"/>
              <a:gd name="connsiteY256" fmla="*/ 4997302 h 5199321"/>
              <a:gd name="connsiteX257" fmla="*/ 1233377 w 8856921"/>
              <a:gd name="connsiteY257" fmla="*/ 4976037 h 5199321"/>
              <a:gd name="connsiteX258" fmla="*/ 1180214 w 8856921"/>
              <a:gd name="connsiteY258" fmla="*/ 4922874 h 5199321"/>
              <a:gd name="connsiteX259" fmla="*/ 1158949 w 8856921"/>
              <a:gd name="connsiteY259" fmla="*/ 4720856 h 5199321"/>
              <a:gd name="connsiteX260" fmla="*/ 1127051 w 8856921"/>
              <a:gd name="connsiteY260" fmla="*/ 4423144 h 5199321"/>
              <a:gd name="connsiteX261" fmla="*/ 1148316 w 8856921"/>
              <a:gd name="connsiteY261" fmla="*/ 4157330 h 5199321"/>
              <a:gd name="connsiteX262" fmla="*/ 1212111 w 8856921"/>
              <a:gd name="connsiteY262" fmla="*/ 4008474 h 5199321"/>
              <a:gd name="connsiteX263" fmla="*/ 1244009 w 8856921"/>
              <a:gd name="connsiteY263" fmla="*/ 3955312 h 5199321"/>
              <a:gd name="connsiteX264" fmla="*/ 1424763 w 8856921"/>
              <a:gd name="connsiteY264" fmla="*/ 3785191 h 5199321"/>
              <a:gd name="connsiteX265" fmla="*/ 1637414 w 8856921"/>
              <a:gd name="connsiteY265" fmla="*/ 3593805 h 5199321"/>
              <a:gd name="connsiteX266" fmla="*/ 1711842 w 8856921"/>
              <a:gd name="connsiteY266" fmla="*/ 3561907 h 5199321"/>
              <a:gd name="connsiteX267" fmla="*/ 1967023 w 8856921"/>
              <a:gd name="connsiteY267" fmla="*/ 3583172 h 5199321"/>
              <a:gd name="connsiteX268" fmla="*/ 2052084 w 8856921"/>
              <a:gd name="connsiteY268" fmla="*/ 3604437 h 5199321"/>
              <a:gd name="connsiteX269" fmla="*/ 2317898 w 8856921"/>
              <a:gd name="connsiteY269" fmla="*/ 3689498 h 5199321"/>
              <a:gd name="connsiteX270" fmla="*/ 2477386 w 8856921"/>
              <a:gd name="connsiteY270" fmla="*/ 3753293 h 5199321"/>
              <a:gd name="connsiteX271" fmla="*/ 2732567 w 8856921"/>
              <a:gd name="connsiteY271" fmla="*/ 3838354 h 5199321"/>
              <a:gd name="connsiteX272" fmla="*/ 2796363 w 8856921"/>
              <a:gd name="connsiteY272" fmla="*/ 3870251 h 5199321"/>
              <a:gd name="connsiteX273" fmla="*/ 2902688 w 8856921"/>
              <a:gd name="connsiteY273" fmla="*/ 3912781 h 5199321"/>
              <a:gd name="connsiteX274" fmla="*/ 2945218 w 8856921"/>
              <a:gd name="connsiteY274" fmla="*/ 3944679 h 5199321"/>
              <a:gd name="connsiteX275" fmla="*/ 2977116 w 8856921"/>
              <a:gd name="connsiteY275" fmla="*/ 3955312 h 5199321"/>
              <a:gd name="connsiteX276" fmla="*/ 3019646 w 8856921"/>
              <a:gd name="connsiteY276" fmla="*/ 3976577 h 5199321"/>
              <a:gd name="connsiteX277" fmla="*/ 3051544 w 8856921"/>
              <a:gd name="connsiteY277" fmla="*/ 3997842 h 5199321"/>
              <a:gd name="connsiteX278" fmla="*/ 3094074 w 8856921"/>
              <a:gd name="connsiteY278" fmla="*/ 4008474 h 5199321"/>
              <a:gd name="connsiteX279" fmla="*/ 3125972 w 8856921"/>
              <a:gd name="connsiteY279" fmla="*/ 4019107 h 5199321"/>
              <a:gd name="connsiteX280" fmla="*/ 3444949 w 8856921"/>
              <a:gd name="connsiteY280" fmla="*/ 3987209 h 5199321"/>
              <a:gd name="connsiteX281" fmla="*/ 3519377 w 8856921"/>
              <a:gd name="connsiteY281" fmla="*/ 3955312 h 5199321"/>
              <a:gd name="connsiteX282" fmla="*/ 3774558 w 8856921"/>
              <a:gd name="connsiteY282" fmla="*/ 3838354 h 5199321"/>
              <a:gd name="connsiteX283" fmla="*/ 3838353 w 8856921"/>
              <a:gd name="connsiteY283" fmla="*/ 3785191 h 5199321"/>
              <a:gd name="connsiteX284" fmla="*/ 3902149 w 8856921"/>
              <a:gd name="connsiteY284" fmla="*/ 3742661 h 5199321"/>
              <a:gd name="connsiteX285" fmla="*/ 3955311 w 8856921"/>
              <a:gd name="connsiteY285" fmla="*/ 3689498 h 5199321"/>
              <a:gd name="connsiteX286" fmla="*/ 4072270 w 8856921"/>
              <a:gd name="connsiteY286" fmla="*/ 3583172 h 5199321"/>
              <a:gd name="connsiteX287" fmla="*/ 4125432 w 8856921"/>
              <a:gd name="connsiteY287" fmla="*/ 3519377 h 5199321"/>
              <a:gd name="connsiteX288" fmla="*/ 4189228 w 8856921"/>
              <a:gd name="connsiteY288" fmla="*/ 3466214 h 5199321"/>
              <a:gd name="connsiteX289" fmla="*/ 4242391 w 8856921"/>
              <a:gd name="connsiteY289" fmla="*/ 3402419 h 5199321"/>
              <a:gd name="connsiteX290" fmla="*/ 4306186 w 8856921"/>
              <a:gd name="connsiteY290" fmla="*/ 3338623 h 5199321"/>
              <a:gd name="connsiteX291" fmla="*/ 4412511 w 8856921"/>
              <a:gd name="connsiteY291" fmla="*/ 3189768 h 5199321"/>
              <a:gd name="connsiteX292" fmla="*/ 4486939 w 8856921"/>
              <a:gd name="connsiteY292" fmla="*/ 3094074 h 5199321"/>
              <a:gd name="connsiteX293" fmla="*/ 4529470 w 8856921"/>
              <a:gd name="connsiteY293" fmla="*/ 3040912 h 5199321"/>
              <a:gd name="connsiteX294" fmla="*/ 4561367 w 8856921"/>
              <a:gd name="connsiteY294" fmla="*/ 2977116 h 5199321"/>
              <a:gd name="connsiteX295" fmla="*/ 4572000 w 8856921"/>
              <a:gd name="connsiteY295" fmla="*/ 2934586 h 5199321"/>
              <a:gd name="connsiteX296" fmla="*/ 4593265 w 8856921"/>
              <a:gd name="connsiteY296" fmla="*/ 2870791 h 5199321"/>
              <a:gd name="connsiteX297" fmla="*/ 4635795 w 8856921"/>
              <a:gd name="connsiteY297" fmla="*/ 2753833 h 5199321"/>
              <a:gd name="connsiteX298" fmla="*/ 4646428 w 8856921"/>
              <a:gd name="connsiteY298" fmla="*/ 2626242 h 5199321"/>
              <a:gd name="connsiteX299" fmla="*/ 4657060 w 8856921"/>
              <a:gd name="connsiteY299" fmla="*/ 2562447 h 5199321"/>
              <a:gd name="connsiteX300" fmla="*/ 4646428 w 8856921"/>
              <a:gd name="connsiteY300" fmla="*/ 2360428 h 5199321"/>
              <a:gd name="connsiteX301" fmla="*/ 4625163 w 8856921"/>
              <a:gd name="connsiteY301" fmla="*/ 2328530 h 5199321"/>
              <a:gd name="connsiteX302" fmla="*/ 4582632 w 8856921"/>
              <a:gd name="connsiteY302" fmla="*/ 2275368 h 5199321"/>
              <a:gd name="connsiteX303" fmla="*/ 4540102 w 8856921"/>
              <a:gd name="connsiteY303" fmla="*/ 2254102 h 5199321"/>
              <a:gd name="connsiteX304" fmla="*/ 4465674 w 8856921"/>
              <a:gd name="connsiteY304" fmla="*/ 2211572 h 5199321"/>
              <a:gd name="connsiteX305" fmla="*/ 4391246 w 8856921"/>
              <a:gd name="connsiteY305" fmla="*/ 2169042 h 5199321"/>
              <a:gd name="connsiteX306" fmla="*/ 4295553 w 8856921"/>
              <a:gd name="connsiteY306" fmla="*/ 2126512 h 5199321"/>
              <a:gd name="connsiteX307" fmla="*/ 4242391 w 8856921"/>
              <a:gd name="connsiteY307" fmla="*/ 2115879 h 5199321"/>
              <a:gd name="connsiteX308" fmla="*/ 4061637 w 8856921"/>
              <a:gd name="connsiteY308" fmla="*/ 2137144 h 5199321"/>
              <a:gd name="connsiteX309" fmla="*/ 3987209 w 8856921"/>
              <a:gd name="connsiteY309" fmla="*/ 2179674 h 5199321"/>
              <a:gd name="connsiteX310" fmla="*/ 3923414 w 8856921"/>
              <a:gd name="connsiteY310" fmla="*/ 2232837 h 5199321"/>
              <a:gd name="connsiteX311" fmla="*/ 3912781 w 8856921"/>
              <a:gd name="connsiteY311" fmla="*/ 2275368 h 5199321"/>
              <a:gd name="connsiteX312" fmla="*/ 3891516 w 8856921"/>
              <a:gd name="connsiteY312" fmla="*/ 2307265 h 5199321"/>
              <a:gd name="connsiteX313" fmla="*/ 3859618 w 8856921"/>
              <a:gd name="connsiteY313" fmla="*/ 2402958 h 5199321"/>
              <a:gd name="connsiteX314" fmla="*/ 3870251 w 8856921"/>
              <a:gd name="connsiteY314" fmla="*/ 2519916 h 5199321"/>
              <a:gd name="connsiteX315" fmla="*/ 3997842 w 8856921"/>
              <a:gd name="connsiteY315" fmla="*/ 2668772 h 5199321"/>
              <a:gd name="connsiteX316" fmla="*/ 4104167 w 8856921"/>
              <a:gd name="connsiteY316" fmla="*/ 2732568 h 5199321"/>
              <a:gd name="connsiteX317" fmla="*/ 4189228 w 8856921"/>
              <a:gd name="connsiteY317" fmla="*/ 2764465 h 5199321"/>
              <a:gd name="connsiteX318" fmla="*/ 4274288 w 8856921"/>
              <a:gd name="connsiteY318" fmla="*/ 2785730 h 5199321"/>
              <a:gd name="connsiteX319" fmla="*/ 4518837 w 8856921"/>
              <a:gd name="connsiteY319" fmla="*/ 2860158 h 5199321"/>
              <a:gd name="connsiteX320" fmla="*/ 4614530 w 8856921"/>
              <a:gd name="connsiteY320" fmla="*/ 2870791 h 5199321"/>
              <a:gd name="connsiteX321" fmla="*/ 4869711 w 8856921"/>
              <a:gd name="connsiteY321" fmla="*/ 2902688 h 5199321"/>
              <a:gd name="connsiteX322" fmla="*/ 5018567 w 8856921"/>
              <a:gd name="connsiteY322" fmla="*/ 2966484 h 5199321"/>
              <a:gd name="connsiteX323" fmla="*/ 5050465 w 8856921"/>
              <a:gd name="connsiteY323" fmla="*/ 2987749 h 5199321"/>
              <a:gd name="connsiteX324" fmla="*/ 5103628 w 8856921"/>
              <a:gd name="connsiteY324" fmla="*/ 3062177 h 5199321"/>
              <a:gd name="connsiteX325" fmla="*/ 5135525 w 8856921"/>
              <a:gd name="connsiteY325" fmla="*/ 3104707 h 5199321"/>
              <a:gd name="connsiteX326" fmla="*/ 5199321 w 8856921"/>
              <a:gd name="connsiteY326" fmla="*/ 3285461 h 5199321"/>
              <a:gd name="connsiteX327" fmla="*/ 5199321 w 8856921"/>
              <a:gd name="connsiteY327" fmla="*/ 3646968 h 5199321"/>
              <a:gd name="connsiteX328" fmla="*/ 5188688 w 8856921"/>
              <a:gd name="connsiteY328" fmla="*/ 3678865 h 5199321"/>
              <a:gd name="connsiteX329" fmla="*/ 5114260 w 8856921"/>
              <a:gd name="connsiteY329" fmla="*/ 3753293 h 5199321"/>
              <a:gd name="connsiteX330" fmla="*/ 5029200 w 8856921"/>
              <a:gd name="connsiteY330" fmla="*/ 3795823 h 5199321"/>
              <a:gd name="connsiteX331" fmla="*/ 4965404 w 8856921"/>
              <a:gd name="connsiteY331" fmla="*/ 3827721 h 5199321"/>
              <a:gd name="connsiteX332" fmla="*/ 4795284 w 8856921"/>
              <a:gd name="connsiteY332" fmla="*/ 3891516 h 5199321"/>
              <a:gd name="connsiteX333" fmla="*/ 4688958 w 8856921"/>
              <a:gd name="connsiteY333" fmla="*/ 3912781 h 5199321"/>
              <a:gd name="connsiteX334" fmla="*/ 4572000 w 8856921"/>
              <a:gd name="connsiteY334" fmla="*/ 3944679 h 5199321"/>
              <a:gd name="connsiteX335" fmla="*/ 4455042 w 8856921"/>
              <a:gd name="connsiteY335" fmla="*/ 3955312 h 5199321"/>
              <a:gd name="connsiteX336" fmla="*/ 4136065 w 8856921"/>
              <a:gd name="connsiteY336" fmla="*/ 3976577 h 5199321"/>
              <a:gd name="connsiteX337" fmla="*/ 3763925 w 8856921"/>
              <a:gd name="connsiteY337" fmla="*/ 3955312 h 5199321"/>
              <a:gd name="connsiteX338" fmla="*/ 3689498 w 8856921"/>
              <a:gd name="connsiteY338" fmla="*/ 3923414 h 5199321"/>
              <a:gd name="connsiteX339" fmla="*/ 3583172 w 8856921"/>
              <a:gd name="connsiteY339" fmla="*/ 3859619 h 5199321"/>
              <a:gd name="connsiteX340" fmla="*/ 3530009 w 8856921"/>
              <a:gd name="connsiteY340" fmla="*/ 3657600 h 5199321"/>
              <a:gd name="connsiteX341" fmla="*/ 3551274 w 8856921"/>
              <a:gd name="connsiteY341" fmla="*/ 3413051 h 5199321"/>
              <a:gd name="connsiteX342" fmla="*/ 3572539 w 8856921"/>
              <a:gd name="connsiteY342" fmla="*/ 3327991 h 5199321"/>
              <a:gd name="connsiteX343" fmla="*/ 3625702 w 8856921"/>
              <a:gd name="connsiteY343" fmla="*/ 3264195 h 5199321"/>
              <a:gd name="connsiteX344" fmla="*/ 3742660 w 8856921"/>
              <a:gd name="connsiteY344" fmla="*/ 3104707 h 5199321"/>
              <a:gd name="connsiteX345" fmla="*/ 3827721 w 8856921"/>
              <a:gd name="connsiteY345" fmla="*/ 3019647 h 5199321"/>
              <a:gd name="connsiteX346" fmla="*/ 4029739 w 8856921"/>
              <a:gd name="connsiteY346" fmla="*/ 2881423 h 5199321"/>
              <a:gd name="connsiteX347" fmla="*/ 4125432 w 8856921"/>
              <a:gd name="connsiteY347" fmla="*/ 2849526 h 5199321"/>
              <a:gd name="connsiteX348" fmla="*/ 4199860 w 8856921"/>
              <a:gd name="connsiteY348" fmla="*/ 2817628 h 5199321"/>
              <a:gd name="connsiteX349" fmla="*/ 4284921 w 8856921"/>
              <a:gd name="connsiteY349" fmla="*/ 2806995 h 5199321"/>
              <a:gd name="connsiteX350" fmla="*/ 4678325 w 8856921"/>
              <a:gd name="connsiteY350" fmla="*/ 2828261 h 5199321"/>
              <a:gd name="connsiteX351" fmla="*/ 4752753 w 8856921"/>
              <a:gd name="connsiteY351" fmla="*/ 2849526 h 5199321"/>
              <a:gd name="connsiteX352" fmla="*/ 4901609 w 8856921"/>
              <a:gd name="connsiteY352" fmla="*/ 2892056 h 5199321"/>
              <a:gd name="connsiteX353" fmla="*/ 4965404 w 8856921"/>
              <a:gd name="connsiteY353" fmla="*/ 2923954 h 5199321"/>
              <a:gd name="connsiteX354" fmla="*/ 5029200 w 8856921"/>
              <a:gd name="connsiteY354" fmla="*/ 2945219 h 5199321"/>
              <a:gd name="connsiteX355" fmla="*/ 5220586 w 8856921"/>
              <a:gd name="connsiteY355" fmla="*/ 3040912 h 5199321"/>
              <a:gd name="connsiteX356" fmla="*/ 5284381 w 8856921"/>
              <a:gd name="connsiteY356" fmla="*/ 3072809 h 5199321"/>
              <a:gd name="connsiteX357" fmla="*/ 5337544 w 8856921"/>
              <a:gd name="connsiteY357" fmla="*/ 3094074 h 5199321"/>
              <a:gd name="connsiteX358" fmla="*/ 5454502 w 8856921"/>
              <a:gd name="connsiteY358" fmla="*/ 3157870 h 5199321"/>
              <a:gd name="connsiteX359" fmla="*/ 5507665 w 8856921"/>
              <a:gd name="connsiteY359" fmla="*/ 3179135 h 5199321"/>
              <a:gd name="connsiteX360" fmla="*/ 5592725 w 8856921"/>
              <a:gd name="connsiteY360" fmla="*/ 3221665 h 5199321"/>
              <a:gd name="connsiteX361" fmla="*/ 5613991 w 8856921"/>
              <a:gd name="connsiteY361" fmla="*/ 3242930 h 5199321"/>
              <a:gd name="connsiteX362" fmla="*/ 5699051 w 8856921"/>
              <a:gd name="connsiteY362" fmla="*/ 3264195 h 5199321"/>
              <a:gd name="connsiteX363" fmla="*/ 5837274 w 8856921"/>
              <a:gd name="connsiteY363" fmla="*/ 3253563 h 5199321"/>
              <a:gd name="connsiteX364" fmla="*/ 5901070 w 8856921"/>
              <a:gd name="connsiteY364" fmla="*/ 3232298 h 5199321"/>
              <a:gd name="connsiteX365" fmla="*/ 6049925 w 8856921"/>
              <a:gd name="connsiteY365" fmla="*/ 3157870 h 5199321"/>
              <a:gd name="connsiteX366" fmla="*/ 6283842 w 8856921"/>
              <a:gd name="connsiteY366" fmla="*/ 3030279 h 5199321"/>
              <a:gd name="connsiteX367" fmla="*/ 6453963 w 8856921"/>
              <a:gd name="connsiteY367" fmla="*/ 2902688 h 5199321"/>
              <a:gd name="connsiteX368" fmla="*/ 6624084 w 8856921"/>
              <a:gd name="connsiteY368" fmla="*/ 2647507 h 5199321"/>
              <a:gd name="connsiteX369" fmla="*/ 6655981 w 8856921"/>
              <a:gd name="connsiteY369" fmla="*/ 2562447 h 5199321"/>
              <a:gd name="connsiteX370" fmla="*/ 6645349 w 8856921"/>
              <a:gd name="connsiteY370" fmla="*/ 2222205 h 5199321"/>
              <a:gd name="connsiteX371" fmla="*/ 6581553 w 8856921"/>
              <a:gd name="connsiteY371" fmla="*/ 2052084 h 5199321"/>
              <a:gd name="connsiteX372" fmla="*/ 6432698 w 8856921"/>
              <a:gd name="connsiteY372" fmla="*/ 1743740 h 5199321"/>
              <a:gd name="connsiteX373" fmla="*/ 6273209 w 8856921"/>
              <a:gd name="connsiteY373" fmla="*/ 1531088 h 5199321"/>
              <a:gd name="connsiteX374" fmla="*/ 6188149 w 8856921"/>
              <a:gd name="connsiteY374" fmla="*/ 1467293 h 5199321"/>
              <a:gd name="connsiteX375" fmla="*/ 6103088 w 8856921"/>
              <a:gd name="connsiteY375" fmla="*/ 1435395 h 5199321"/>
              <a:gd name="connsiteX376" fmla="*/ 6028660 w 8856921"/>
              <a:gd name="connsiteY376" fmla="*/ 1403498 h 5199321"/>
              <a:gd name="connsiteX377" fmla="*/ 5954232 w 8856921"/>
              <a:gd name="connsiteY377" fmla="*/ 1392865 h 5199321"/>
              <a:gd name="connsiteX378" fmla="*/ 5901070 w 8856921"/>
              <a:gd name="connsiteY378" fmla="*/ 1382233 h 5199321"/>
              <a:gd name="connsiteX379" fmla="*/ 5762846 w 8856921"/>
              <a:gd name="connsiteY379" fmla="*/ 1403498 h 5199321"/>
              <a:gd name="connsiteX380" fmla="*/ 5709684 w 8856921"/>
              <a:gd name="connsiteY380" fmla="*/ 1446028 h 5199321"/>
              <a:gd name="connsiteX381" fmla="*/ 5667153 w 8856921"/>
              <a:gd name="connsiteY381" fmla="*/ 1499191 h 5199321"/>
              <a:gd name="connsiteX382" fmla="*/ 5582093 w 8856921"/>
              <a:gd name="connsiteY382" fmla="*/ 1626781 h 5199321"/>
              <a:gd name="connsiteX383" fmla="*/ 5550195 w 8856921"/>
              <a:gd name="connsiteY383" fmla="*/ 1733107 h 5199321"/>
              <a:gd name="connsiteX384" fmla="*/ 5507665 w 8856921"/>
              <a:gd name="connsiteY384" fmla="*/ 1839433 h 5199321"/>
              <a:gd name="connsiteX385" fmla="*/ 5486400 w 8856921"/>
              <a:gd name="connsiteY385" fmla="*/ 1967023 h 5199321"/>
              <a:gd name="connsiteX386" fmla="*/ 5518298 w 8856921"/>
              <a:gd name="connsiteY386" fmla="*/ 2307265 h 5199321"/>
              <a:gd name="connsiteX387" fmla="*/ 5667153 w 8856921"/>
              <a:gd name="connsiteY387" fmla="*/ 2583712 h 5199321"/>
              <a:gd name="connsiteX388" fmla="*/ 5879804 w 8856921"/>
              <a:gd name="connsiteY388" fmla="*/ 2860158 h 5199321"/>
              <a:gd name="connsiteX389" fmla="*/ 5986130 w 8856921"/>
              <a:gd name="connsiteY389" fmla="*/ 2987749 h 5199321"/>
              <a:gd name="connsiteX390" fmla="*/ 6103088 w 8856921"/>
              <a:gd name="connsiteY390" fmla="*/ 3136605 h 5199321"/>
              <a:gd name="connsiteX391" fmla="*/ 6209414 w 8856921"/>
              <a:gd name="connsiteY391" fmla="*/ 3264195 h 5199321"/>
              <a:gd name="connsiteX392" fmla="*/ 6337004 w 8856921"/>
              <a:gd name="connsiteY392" fmla="*/ 3476847 h 5199321"/>
              <a:gd name="connsiteX393" fmla="*/ 6358270 w 8856921"/>
              <a:gd name="connsiteY393" fmla="*/ 3551274 h 5199321"/>
              <a:gd name="connsiteX394" fmla="*/ 6358270 w 8856921"/>
              <a:gd name="connsiteY394" fmla="*/ 3976577 h 5199321"/>
              <a:gd name="connsiteX395" fmla="*/ 6315739 w 8856921"/>
              <a:gd name="connsiteY395" fmla="*/ 4114800 h 5199321"/>
              <a:gd name="connsiteX396" fmla="*/ 6209414 w 8856921"/>
              <a:gd name="connsiteY396" fmla="*/ 4306186 h 5199321"/>
              <a:gd name="connsiteX397" fmla="*/ 6166884 w 8856921"/>
              <a:gd name="connsiteY397" fmla="*/ 4359349 h 5199321"/>
              <a:gd name="connsiteX398" fmla="*/ 6060558 w 8856921"/>
              <a:gd name="connsiteY398" fmla="*/ 4497572 h 5199321"/>
              <a:gd name="connsiteX399" fmla="*/ 6007395 w 8856921"/>
              <a:gd name="connsiteY399" fmla="*/ 4550735 h 5199321"/>
              <a:gd name="connsiteX400" fmla="*/ 5911702 w 8856921"/>
              <a:gd name="connsiteY400" fmla="*/ 4667693 h 5199321"/>
              <a:gd name="connsiteX401" fmla="*/ 5858539 w 8856921"/>
              <a:gd name="connsiteY401" fmla="*/ 4710223 h 5199321"/>
              <a:gd name="connsiteX402" fmla="*/ 5816009 w 8856921"/>
              <a:gd name="connsiteY402" fmla="*/ 4763386 h 5199321"/>
              <a:gd name="connsiteX403" fmla="*/ 5741581 w 8856921"/>
              <a:gd name="connsiteY403" fmla="*/ 4827181 h 5199321"/>
              <a:gd name="connsiteX404" fmla="*/ 5699051 w 8856921"/>
              <a:gd name="connsiteY404" fmla="*/ 4837814 h 5199321"/>
              <a:gd name="connsiteX405" fmla="*/ 5667153 w 8856921"/>
              <a:gd name="connsiteY405" fmla="*/ 4859079 h 5199321"/>
              <a:gd name="connsiteX406" fmla="*/ 5550195 w 8856921"/>
              <a:gd name="connsiteY406" fmla="*/ 4848447 h 5199321"/>
              <a:gd name="connsiteX407" fmla="*/ 5518298 w 8856921"/>
              <a:gd name="connsiteY407" fmla="*/ 4816549 h 5199321"/>
              <a:gd name="connsiteX408" fmla="*/ 5411972 w 8856921"/>
              <a:gd name="connsiteY408" fmla="*/ 4699591 h 5199321"/>
              <a:gd name="connsiteX409" fmla="*/ 5316279 w 8856921"/>
              <a:gd name="connsiteY409" fmla="*/ 4614530 h 5199321"/>
              <a:gd name="connsiteX410" fmla="*/ 5114260 w 8856921"/>
              <a:gd name="connsiteY410" fmla="*/ 4412512 h 5199321"/>
              <a:gd name="connsiteX411" fmla="*/ 4965404 w 8856921"/>
              <a:gd name="connsiteY411" fmla="*/ 4242391 h 5199321"/>
              <a:gd name="connsiteX412" fmla="*/ 4901609 w 8856921"/>
              <a:gd name="connsiteY412" fmla="*/ 4146698 h 5199321"/>
              <a:gd name="connsiteX413" fmla="*/ 4890977 w 8856921"/>
              <a:gd name="connsiteY413" fmla="*/ 4114800 h 5199321"/>
              <a:gd name="connsiteX414" fmla="*/ 4954772 w 8856921"/>
              <a:gd name="connsiteY414" fmla="*/ 4072270 h 5199321"/>
              <a:gd name="connsiteX415" fmla="*/ 5146158 w 8856921"/>
              <a:gd name="connsiteY415" fmla="*/ 4029740 h 5199321"/>
              <a:gd name="connsiteX416" fmla="*/ 5295014 w 8856921"/>
              <a:gd name="connsiteY416" fmla="*/ 3997842 h 5199321"/>
              <a:gd name="connsiteX417" fmla="*/ 5667153 w 8856921"/>
              <a:gd name="connsiteY417" fmla="*/ 3955312 h 5199321"/>
              <a:gd name="connsiteX418" fmla="*/ 6156251 w 8856921"/>
              <a:gd name="connsiteY418" fmla="*/ 4008474 h 5199321"/>
              <a:gd name="connsiteX419" fmla="*/ 6305107 w 8856921"/>
              <a:gd name="connsiteY419" fmla="*/ 4072270 h 5199321"/>
              <a:gd name="connsiteX420" fmla="*/ 6422065 w 8856921"/>
              <a:gd name="connsiteY420" fmla="*/ 4146698 h 5199321"/>
              <a:gd name="connsiteX421" fmla="*/ 6592186 w 8856921"/>
              <a:gd name="connsiteY421" fmla="*/ 4274288 h 5199321"/>
              <a:gd name="connsiteX422" fmla="*/ 6687879 w 8856921"/>
              <a:gd name="connsiteY422" fmla="*/ 4359349 h 5199321"/>
              <a:gd name="connsiteX423" fmla="*/ 6719777 w 8856921"/>
              <a:gd name="connsiteY423" fmla="*/ 4380614 h 5199321"/>
              <a:gd name="connsiteX424" fmla="*/ 6762307 w 8856921"/>
              <a:gd name="connsiteY424" fmla="*/ 4412512 h 5199321"/>
              <a:gd name="connsiteX425" fmla="*/ 6815470 w 8856921"/>
              <a:gd name="connsiteY425" fmla="*/ 4433777 h 5199321"/>
              <a:gd name="connsiteX426" fmla="*/ 6858000 w 8856921"/>
              <a:gd name="connsiteY426" fmla="*/ 4476307 h 5199321"/>
              <a:gd name="connsiteX427" fmla="*/ 7060018 w 8856921"/>
              <a:gd name="connsiteY427" fmla="*/ 4540102 h 5199321"/>
              <a:gd name="connsiteX428" fmla="*/ 7230139 w 8856921"/>
              <a:gd name="connsiteY428" fmla="*/ 4561368 h 5199321"/>
              <a:gd name="connsiteX429" fmla="*/ 7591646 w 8856921"/>
              <a:gd name="connsiteY429" fmla="*/ 4540102 h 5199321"/>
              <a:gd name="connsiteX430" fmla="*/ 7719237 w 8856921"/>
              <a:gd name="connsiteY430" fmla="*/ 4497572 h 5199321"/>
              <a:gd name="connsiteX431" fmla="*/ 7761767 w 8856921"/>
              <a:gd name="connsiteY431" fmla="*/ 4465674 h 5199321"/>
              <a:gd name="connsiteX432" fmla="*/ 7814930 w 8856921"/>
              <a:gd name="connsiteY432" fmla="*/ 4401879 h 5199321"/>
              <a:gd name="connsiteX433" fmla="*/ 7836195 w 8856921"/>
              <a:gd name="connsiteY433" fmla="*/ 4348716 h 5199321"/>
              <a:gd name="connsiteX434" fmla="*/ 7857460 w 8856921"/>
              <a:gd name="connsiteY434" fmla="*/ 4199861 h 5199321"/>
              <a:gd name="connsiteX435" fmla="*/ 7836195 w 8856921"/>
              <a:gd name="connsiteY435" fmla="*/ 3785191 h 5199321"/>
              <a:gd name="connsiteX436" fmla="*/ 7804298 w 8856921"/>
              <a:gd name="connsiteY436" fmla="*/ 3593805 h 5199321"/>
              <a:gd name="connsiteX437" fmla="*/ 7772400 w 8856921"/>
              <a:gd name="connsiteY437" fmla="*/ 3530009 h 5199321"/>
              <a:gd name="connsiteX438" fmla="*/ 7708604 w 8856921"/>
              <a:gd name="connsiteY438" fmla="*/ 3434316 h 5199321"/>
              <a:gd name="connsiteX439" fmla="*/ 7612911 w 8856921"/>
              <a:gd name="connsiteY439" fmla="*/ 3359888 h 5199321"/>
              <a:gd name="connsiteX440" fmla="*/ 7559749 w 8856921"/>
              <a:gd name="connsiteY440" fmla="*/ 3349256 h 5199321"/>
              <a:gd name="connsiteX441" fmla="*/ 7506586 w 8856921"/>
              <a:gd name="connsiteY441" fmla="*/ 3327991 h 5199321"/>
              <a:gd name="connsiteX442" fmla="*/ 7474688 w 8856921"/>
              <a:gd name="connsiteY442" fmla="*/ 3317358 h 5199321"/>
              <a:gd name="connsiteX443" fmla="*/ 7315200 w 8856921"/>
              <a:gd name="connsiteY443" fmla="*/ 3338623 h 5199321"/>
              <a:gd name="connsiteX444" fmla="*/ 7262037 w 8856921"/>
              <a:gd name="connsiteY444" fmla="*/ 3487479 h 5199321"/>
              <a:gd name="connsiteX445" fmla="*/ 7240772 w 8856921"/>
              <a:gd name="connsiteY445" fmla="*/ 3572540 h 5199321"/>
              <a:gd name="connsiteX446" fmla="*/ 7219507 w 8856921"/>
              <a:gd name="connsiteY446" fmla="*/ 3646968 h 5199321"/>
              <a:gd name="connsiteX447" fmla="*/ 7208874 w 8856921"/>
              <a:gd name="connsiteY447" fmla="*/ 3806456 h 5199321"/>
              <a:gd name="connsiteX448" fmla="*/ 7166344 w 8856921"/>
              <a:gd name="connsiteY448" fmla="*/ 3955312 h 5199321"/>
              <a:gd name="connsiteX449" fmla="*/ 7123814 w 8856921"/>
              <a:gd name="connsiteY449" fmla="*/ 4114800 h 5199321"/>
              <a:gd name="connsiteX450" fmla="*/ 7102549 w 8856921"/>
              <a:gd name="connsiteY450" fmla="*/ 4178595 h 5199321"/>
              <a:gd name="connsiteX451" fmla="*/ 7070651 w 8856921"/>
              <a:gd name="connsiteY451" fmla="*/ 4242391 h 5199321"/>
              <a:gd name="connsiteX452" fmla="*/ 7028121 w 8856921"/>
              <a:gd name="connsiteY452" fmla="*/ 4359349 h 5199321"/>
              <a:gd name="connsiteX453" fmla="*/ 6996223 w 8856921"/>
              <a:gd name="connsiteY453" fmla="*/ 4401879 h 5199321"/>
              <a:gd name="connsiteX454" fmla="*/ 6943060 w 8856921"/>
              <a:gd name="connsiteY454" fmla="*/ 4476307 h 5199321"/>
              <a:gd name="connsiteX455" fmla="*/ 6900530 w 8856921"/>
              <a:gd name="connsiteY455" fmla="*/ 4486940 h 5199321"/>
              <a:gd name="connsiteX456" fmla="*/ 6858000 w 8856921"/>
              <a:gd name="connsiteY456" fmla="*/ 4508205 h 5199321"/>
              <a:gd name="connsiteX457" fmla="*/ 6826102 w 8856921"/>
              <a:gd name="connsiteY457" fmla="*/ 4518837 h 5199321"/>
              <a:gd name="connsiteX458" fmla="*/ 6624084 w 8856921"/>
              <a:gd name="connsiteY458" fmla="*/ 4508205 h 5199321"/>
              <a:gd name="connsiteX459" fmla="*/ 6379535 w 8856921"/>
              <a:gd name="connsiteY459" fmla="*/ 4444409 h 5199321"/>
              <a:gd name="connsiteX460" fmla="*/ 6315739 w 8856921"/>
              <a:gd name="connsiteY460" fmla="*/ 4423144 h 5199321"/>
              <a:gd name="connsiteX461" fmla="*/ 6251944 w 8856921"/>
              <a:gd name="connsiteY461" fmla="*/ 4412512 h 5199321"/>
              <a:gd name="connsiteX462" fmla="*/ 6198781 w 8856921"/>
              <a:gd name="connsiteY462" fmla="*/ 4380614 h 5199321"/>
              <a:gd name="connsiteX463" fmla="*/ 6134986 w 8856921"/>
              <a:gd name="connsiteY463" fmla="*/ 4348716 h 5199321"/>
              <a:gd name="connsiteX464" fmla="*/ 6028660 w 8856921"/>
              <a:gd name="connsiteY464" fmla="*/ 4253023 h 5199321"/>
              <a:gd name="connsiteX465" fmla="*/ 5986130 w 8856921"/>
              <a:gd name="connsiteY465" fmla="*/ 4178595 h 5199321"/>
              <a:gd name="connsiteX466" fmla="*/ 5943600 w 8856921"/>
              <a:gd name="connsiteY466" fmla="*/ 4082902 h 5199321"/>
              <a:gd name="connsiteX467" fmla="*/ 5890437 w 8856921"/>
              <a:gd name="connsiteY467" fmla="*/ 3870251 h 5199321"/>
              <a:gd name="connsiteX468" fmla="*/ 5879804 w 8856921"/>
              <a:gd name="connsiteY468" fmla="*/ 3774558 h 5199321"/>
              <a:gd name="connsiteX469" fmla="*/ 5890437 w 8856921"/>
              <a:gd name="connsiteY469" fmla="*/ 3646968 h 5199321"/>
              <a:gd name="connsiteX470" fmla="*/ 5922335 w 8856921"/>
              <a:gd name="connsiteY470" fmla="*/ 3593805 h 5199321"/>
              <a:gd name="connsiteX471" fmla="*/ 6018028 w 8856921"/>
              <a:gd name="connsiteY471" fmla="*/ 3476847 h 5199321"/>
              <a:gd name="connsiteX472" fmla="*/ 6464595 w 8856921"/>
              <a:gd name="connsiteY472" fmla="*/ 3242930 h 5199321"/>
              <a:gd name="connsiteX473" fmla="*/ 6868632 w 8856921"/>
              <a:gd name="connsiteY473" fmla="*/ 3072809 h 5199321"/>
              <a:gd name="connsiteX474" fmla="*/ 7262037 w 8856921"/>
              <a:gd name="connsiteY474" fmla="*/ 2955851 h 5199321"/>
              <a:gd name="connsiteX475" fmla="*/ 7421525 w 8856921"/>
              <a:gd name="connsiteY475" fmla="*/ 2913321 h 5199321"/>
              <a:gd name="connsiteX476" fmla="*/ 7623544 w 8856921"/>
              <a:gd name="connsiteY476" fmla="*/ 2881423 h 5199321"/>
              <a:gd name="connsiteX477" fmla="*/ 7793665 w 8856921"/>
              <a:gd name="connsiteY477" fmla="*/ 2923954 h 5199321"/>
              <a:gd name="connsiteX478" fmla="*/ 7921256 w 8856921"/>
              <a:gd name="connsiteY478" fmla="*/ 3040912 h 5199321"/>
              <a:gd name="connsiteX479" fmla="*/ 7985051 w 8856921"/>
              <a:gd name="connsiteY479" fmla="*/ 3147237 h 5199321"/>
              <a:gd name="connsiteX480" fmla="*/ 8027581 w 8856921"/>
              <a:gd name="connsiteY480" fmla="*/ 3274828 h 5199321"/>
              <a:gd name="connsiteX481" fmla="*/ 8059479 w 8856921"/>
              <a:gd name="connsiteY481" fmla="*/ 3487479 h 5199321"/>
              <a:gd name="connsiteX482" fmla="*/ 8070111 w 8856921"/>
              <a:gd name="connsiteY482" fmla="*/ 3625702 h 5199321"/>
              <a:gd name="connsiteX483" fmla="*/ 8102009 w 8856921"/>
              <a:gd name="connsiteY483" fmla="*/ 3817088 h 5199321"/>
              <a:gd name="connsiteX484" fmla="*/ 8112642 w 8856921"/>
              <a:gd name="connsiteY484" fmla="*/ 3870251 h 5199321"/>
              <a:gd name="connsiteX485" fmla="*/ 8133907 w 8856921"/>
              <a:gd name="connsiteY485" fmla="*/ 3923414 h 5199321"/>
              <a:gd name="connsiteX486" fmla="*/ 8165804 w 8856921"/>
              <a:gd name="connsiteY486" fmla="*/ 3987209 h 5199321"/>
              <a:gd name="connsiteX487" fmla="*/ 8197702 w 8856921"/>
              <a:gd name="connsiteY487" fmla="*/ 4019107 h 5199321"/>
              <a:gd name="connsiteX488" fmla="*/ 8240232 w 8856921"/>
              <a:gd name="connsiteY488" fmla="*/ 4104168 h 5199321"/>
              <a:gd name="connsiteX489" fmla="*/ 8304028 w 8856921"/>
              <a:gd name="connsiteY489" fmla="*/ 4146698 h 5199321"/>
              <a:gd name="connsiteX490" fmla="*/ 8346558 w 8856921"/>
              <a:gd name="connsiteY490" fmla="*/ 4189228 h 5199321"/>
              <a:gd name="connsiteX491" fmla="*/ 8410353 w 8856921"/>
              <a:gd name="connsiteY491" fmla="*/ 4210493 h 5199321"/>
              <a:gd name="connsiteX492" fmla="*/ 8442251 w 8856921"/>
              <a:gd name="connsiteY492" fmla="*/ 4231758 h 5199321"/>
              <a:gd name="connsiteX493" fmla="*/ 8559209 w 8856921"/>
              <a:gd name="connsiteY493" fmla="*/ 4263656 h 5199321"/>
              <a:gd name="connsiteX494" fmla="*/ 8495414 w 8856921"/>
              <a:gd name="connsiteY494" fmla="*/ 4455042 h 5199321"/>
              <a:gd name="connsiteX495" fmla="*/ 8431618 w 8856921"/>
              <a:gd name="connsiteY495" fmla="*/ 4550735 h 5199321"/>
              <a:gd name="connsiteX496" fmla="*/ 8399721 w 8856921"/>
              <a:gd name="connsiteY496" fmla="*/ 4614530 h 5199321"/>
              <a:gd name="connsiteX497" fmla="*/ 8367823 w 8856921"/>
              <a:gd name="connsiteY497" fmla="*/ 4667693 h 5199321"/>
              <a:gd name="connsiteX498" fmla="*/ 8346558 w 8856921"/>
              <a:gd name="connsiteY498" fmla="*/ 4710223 h 5199321"/>
              <a:gd name="connsiteX499" fmla="*/ 8272130 w 8856921"/>
              <a:gd name="connsiteY499" fmla="*/ 4795284 h 5199321"/>
              <a:gd name="connsiteX500" fmla="*/ 8229600 w 8856921"/>
              <a:gd name="connsiteY500" fmla="*/ 4827181 h 5199321"/>
              <a:gd name="connsiteX501" fmla="*/ 8197702 w 8856921"/>
              <a:gd name="connsiteY501" fmla="*/ 4859079 h 5199321"/>
              <a:gd name="connsiteX502" fmla="*/ 8144539 w 8856921"/>
              <a:gd name="connsiteY502" fmla="*/ 4890977 h 5199321"/>
              <a:gd name="connsiteX503" fmla="*/ 8112642 w 8856921"/>
              <a:gd name="connsiteY503" fmla="*/ 4912242 h 5199321"/>
              <a:gd name="connsiteX504" fmla="*/ 8080744 w 8856921"/>
              <a:gd name="connsiteY504" fmla="*/ 4922874 h 5199321"/>
              <a:gd name="connsiteX505" fmla="*/ 7995684 w 8856921"/>
              <a:gd name="connsiteY505" fmla="*/ 4954772 h 5199321"/>
              <a:gd name="connsiteX506" fmla="*/ 7889358 w 8856921"/>
              <a:gd name="connsiteY506" fmla="*/ 4997302 h 5199321"/>
              <a:gd name="connsiteX507" fmla="*/ 7804298 w 8856921"/>
              <a:gd name="connsiteY507" fmla="*/ 5018568 h 5199321"/>
              <a:gd name="connsiteX508" fmla="*/ 7719237 w 8856921"/>
              <a:gd name="connsiteY508" fmla="*/ 5007935 h 5199321"/>
              <a:gd name="connsiteX509" fmla="*/ 7666074 w 8856921"/>
              <a:gd name="connsiteY509" fmla="*/ 4986670 h 5199321"/>
              <a:gd name="connsiteX510" fmla="*/ 7517218 w 8856921"/>
              <a:gd name="connsiteY510" fmla="*/ 4837814 h 5199321"/>
              <a:gd name="connsiteX511" fmla="*/ 7485321 w 8856921"/>
              <a:gd name="connsiteY511" fmla="*/ 4763386 h 5199321"/>
              <a:gd name="connsiteX512" fmla="*/ 7474688 w 8856921"/>
              <a:gd name="connsiteY512" fmla="*/ 4710223 h 5199321"/>
              <a:gd name="connsiteX513" fmla="*/ 7495953 w 8856921"/>
              <a:gd name="connsiteY513" fmla="*/ 4593265 h 5199321"/>
              <a:gd name="connsiteX514" fmla="*/ 7538484 w 8856921"/>
              <a:gd name="connsiteY514" fmla="*/ 4518837 h 5199321"/>
              <a:gd name="connsiteX515" fmla="*/ 7655442 w 8856921"/>
              <a:gd name="connsiteY515" fmla="*/ 4380614 h 5199321"/>
              <a:gd name="connsiteX516" fmla="*/ 7931888 w 8856921"/>
              <a:gd name="connsiteY516" fmla="*/ 4167963 h 5199321"/>
              <a:gd name="connsiteX517" fmla="*/ 8091377 w 8856921"/>
              <a:gd name="connsiteY517" fmla="*/ 4093535 h 5199321"/>
              <a:gd name="connsiteX518" fmla="*/ 8133907 w 8856921"/>
              <a:gd name="connsiteY518" fmla="*/ 4072270 h 5199321"/>
              <a:gd name="connsiteX519" fmla="*/ 8176437 w 8856921"/>
              <a:gd name="connsiteY519" fmla="*/ 4061637 h 5199321"/>
              <a:gd name="connsiteX520" fmla="*/ 8272130 w 8856921"/>
              <a:gd name="connsiteY520" fmla="*/ 4019107 h 5199321"/>
              <a:gd name="connsiteX521" fmla="*/ 8325293 w 8856921"/>
              <a:gd name="connsiteY521" fmla="*/ 4008474 h 5199321"/>
              <a:gd name="connsiteX522" fmla="*/ 8442251 w 8856921"/>
              <a:gd name="connsiteY522" fmla="*/ 4019107 h 5199321"/>
              <a:gd name="connsiteX523" fmla="*/ 8516679 w 8856921"/>
              <a:gd name="connsiteY523" fmla="*/ 4061637 h 5199321"/>
              <a:gd name="connsiteX524" fmla="*/ 8559209 w 8856921"/>
              <a:gd name="connsiteY524" fmla="*/ 4093535 h 5199321"/>
              <a:gd name="connsiteX525" fmla="*/ 8601739 w 8856921"/>
              <a:gd name="connsiteY525" fmla="*/ 4114800 h 5199321"/>
              <a:gd name="connsiteX526" fmla="*/ 8633637 w 8856921"/>
              <a:gd name="connsiteY526" fmla="*/ 4146698 h 5199321"/>
              <a:gd name="connsiteX527" fmla="*/ 8665535 w 8856921"/>
              <a:gd name="connsiteY527" fmla="*/ 4167963 h 5199321"/>
              <a:gd name="connsiteX528" fmla="*/ 8718698 w 8856921"/>
              <a:gd name="connsiteY528" fmla="*/ 4263656 h 5199321"/>
              <a:gd name="connsiteX529" fmla="*/ 8697432 w 8856921"/>
              <a:gd name="connsiteY529" fmla="*/ 4359349 h 5199321"/>
              <a:gd name="connsiteX530" fmla="*/ 8654902 w 8856921"/>
              <a:gd name="connsiteY530" fmla="*/ 4444409 h 5199321"/>
              <a:gd name="connsiteX531" fmla="*/ 8623004 w 8856921"/>
              <a:gd name="connsiteY531" fmla="*/ 4508205 h 5199321"/>
              <a:gd name="connsiteX532" fmla="*/ 8559209 w 8856921"/>
              <a:gd name="connsiteY532" fmla="*/ 4593265 h 5199321"/>
              <a:gd name="connsiteX533" fmla="*/ 8506046 w 8856921"/>
              <a:gd name="connsiteY533" fmla="*/ 4635795 h 5199321"/>
              <a:gd name="connsiteX534" fmla="*/ 8474149 w 8856921"/>
              <a:gd name="connsiteY534" fmla="*/ 4678326 h 5199321"/>
              <a:gd name="connsiteX535" fmla="*/ 8410353 w 8856921"/>
              <a:gd name="connsiteY535" fmla="*/ 4720856 h 5199321"/>
              <a:gd name="connsiteX536" fmla="*/ 8314660 w 8856921"/>
              <a:gd name="connsiteY536" fmla="*/ 4795284 h 5199321"/>
              <a:gd name="connsiteX537" fmla="*/ 8272130 w 8856921"/>
              <a:gd name="connsiteY537" fmla="*/ 4816549 h 5199321"/>
              <a:gd name="connsiteX538" fmla="*/ 8229600 w 8856921"/>
              <a:gd name="connsiteY538" fmla="*/ 4848447 h 5199321"/>
              <a:gd name="connsiteX539" fmla="*/ 8133907 w 8856921"/>
              <a:gd name="connsiteY539" fmla="*/ 4890977 h 5199321"/>
              <a:gd name="connsiteX540" fmla="*/ 8016949 w 8856921"/>
              <a:gd name="connsiteY540" fmla="*/ 4912242 h 5199321"/>
              <a:gd name="connsiteX541" fmla="*/ 7846828 w 8856921"/>
              <a:gd name="connsiteY541" fmla="*/ 4901609 h 5199321"/>
              <a:gd name="connsiteX542" fmla="*/ 7814930 w 8856921"/>
              <a:gd name="connsiteY542" fmla="*/ 4880344 h 5199321"/>
              <a:gd name="connsiteX543" fmla="*/ 7729870 w 8856921"/>
              <a:gd name="connsiteY543" fmla="*/ 4827181 h 5199321"/>
              <a:gd name="connsiteX544" fmla="*/ 7666074 w 8856921"/>
              <a:gd name="connsiteY544" fmla="*/ 4763386 h 5199321"/>
              <a:gd name="connsiteX545" fmla="*/ 7623544 w 8856921"/>
              <a:gd name="connsiteY545" fmla="*/ 4731488 h 5199321"/>
              <a:gd name="connsiteX546" fmla="*/ 7538484 w 8856921"/>
              <a:gd name="connsiteY546" fmla="*/ 4582633 h 5199321"/>
              <a:gd name="connsiteX547" fmla="*/ 7485321 w 8856921"/>
              <a:gd name="connsiteY547" fmla="*/ 4465674 h 5199321"/>
              <a:gd name="connsiteX548" fmla="*/ 7410893 w 8856921"/>
              <a:gd name="connsiteY548" fmla="*/ 4093535 h 5199321"/>
              <a:gd name="connsiteX549" fmla="*/ 7421525 w 8856921"/>
              <a:gd name="connsiteY549" fmla="*/ 3487479 h 5199321"/>
              <a:gd name="connsiteX550" fmla="*/ 7517218 w 8856921"/>
              <a:gd name="connsiteY550" fmla="*/ 3200400 h 5199321"/>
              <a:gd name="connsiteX551" fmla="*/ 7846828 w 8856921"/>
              <a:gd name="connsiteY551" fmla="*/ 2743200 h 5199321"/>
              <a:gd name="connsiteX552" fmla="*/ 7921256 w 8856921"/>
              <a:gd name="connsiteY552" fmla="*/ 2658140 h 5199321"/>
              <a:gd name="connsiteX553" fmla="*/ 7985051 w 8856921"/>
              <a:gd name="connsiteY553" fmla="*/ 2604977 h 5199321"/>
              <a:gd name="connsiteX554" fmla="*/ 8123274 w 8856921"/>
              <a:gd name="connsiteY554" fmla="*/ 2519916 h 5199321"/>
              <a:gd name="connsiteX555" fmla="*/ 8187070 w 8856921"/>
              <a:gd name="connsiteY555" fmla="*/ 2498651 h 5199321"/>
              <a:gd name="connsiteX556" fmla="*/ 8218967 w 8856921"/>
              <a:gd name="connsiteY556" fmla="*/ 2477386 h 5199321"/>
              <a:gd name="connsiteX557" fmla="*/ 8314660 w 8856921"/>
              <a:gd name="connsiteY557" fmla="*/ 2456121 h 5199321"/>
              <a:gd name="connsiteX558" fmla="*/ 8389088 w 8856921"/>
              <a:gd name="connsiteY558" fmla="*/ 2434856 h 5199321"/>
              <a:gd name="connsiteX559" fmla="*/ 8431618 w 8856921"/>
              <a:gd name="connsiteY559" fmla="*/ 2424223 h 5199321"/>
              <a:gd name="connsiteX560" fmla="*/ 8495414 w 8856921"/>
              <a:gd name="connsiteY560" fmla="*/ 2402958 h 5199321"/>
              <a:gd name="connsiteX561" fmla="*/ 8495414 w 8856921"/>
              <a:gd name="connsiteY561" fmla="*/ 2073349 h 5199321"/>
              <a:gd name="connsiteX562" fmla="*/ 8474149 w 8856921"/>
              <a:gd name="connsiteY562" fmla="*/ 2020186 h 5199321"/>
              <a:gd name="connsiteX563" fmla="*/ 8389088 w 8856921"/>
              <a:gd name="connsiteY563" fmla="*/ 1945758 h 5199321"/>
              <a:gd name="connsiteX564" fmla="*/ 8346558 w 8856921"/>
              <a:gd name="connsiteY564" fmla="*/ 1924493 h 5199321"/>
              <a:gd name="connsiteX565" fmla="*/ 8240232 w 8856921"/>
              <a:gd name="connsiteY565" fmla="*/ 1871330 h 5199321"/>
              <a:gd name="connsiteX566" fmla="*/ 8133907 w 8856921"/>
              <a:gd name="connsiteY566" fmla="*/ 1860698 h 5199321"/>
              <a:gd name="connsiteX567" fmla="*/ 8038214 w 8856921"/>
              <a:gd name="connsiteY567" fmla="*/ 1871330 h 5199321"/>
              <a:gd name="connsiteX568" fmla="*/ 8006316 w 8856921"/>
              <a:gd name="connsiteY568" fmla="*/ 1892595 h 5199321"/>
              <a:gd name="connsiteX569" fmla="*/ 7921256 w 8856921"/>
              <a:gd name="connsiteY569" fmla="*/ 1956391 h 5199321"/>
              <a:gd name="connsiteX570" fmla="*/ 7878725 w 8856921"/>
              <a:gd name="connsiteY570" fmla="*/ 1998921 h 5199321"/>
              <a:gd name="connsiteX571" fmla="*/ 7825563 w 8856921"/>
              <a:gd name="connsiteY571" fmla="*/ 2041451 h 5199321"/>
              <a:gd name="connsiteX572" fmla="*/ 7783032 w 8856921"/>
              <a:gd name="connsiteY572" fmla="*/ 2105247 h 5199321"/>
              <a:gd name="connsiteX573" fmla="*/ 7729870 w 8856921"/>
              <a:gd name="connsiteY573" fmla="*/ 2158409 h 5199321"/>
              <a:gd name="connsiteX574" fmla="*/ 7666074 w 8856921"/>
              <a:gd name="connsiteY574" fmla="*/ 2275368 h 5199321"/>
              <a:gd name="connsiteX575" fmla="*/ 7666074 w 8856921"/>
              <a:gd name="connsiteY575" fmla="*/ 2456121 h 5199321"/>
              <a:gd name="connsiteX576" fmla="*/ 7697972 w 8856921"/>
              <a:gd name="connsiteY576" fmla="*/ 2498651 h 5199321"/>
              <a:gd name="connsiteX577" fmla="*/ 7804298 w 8856921"/>
              <a:gd name="connsiteY577" fmla="*/ 2573079 h 5199321"/>
              <a:gd name="connsiteX578" fmla="*/ 7857460 w 8856921"/>
              <a:gd name="connsiteY578" fmla="*/ 2615609 h 5199321"/>
              <a:gd name="connsiteX579" fmla="*/ 7921256 w 8856921"/>
              <a:gd name="connsiteY579" fmla="*/ 2647507 h 5199321"/>
              <a:gd name="connsiteX580" fmla="*/ 8112642 w 8856921"/>
              <a:gd name="connsiteY580" fmla="*/ 2775098 h 5199321"/>
              <a:gd name="connsiteX581" fmla="*/ 8282763 w 8856921"/>
              <a:gd name="connsiteY581" fmla="*/ 2934586 h 5199321"/>
              <a:gd name="connsiteX582" fmla="*/ 8314660 w 8856921"/>
              <a:gd name="connsiteY582" fmla="*/ 2977116 h 5199321"/>
              <a:gd name="connsiteX583" fmla="*/ 8357191 w 8856921"/>
              <a:gd name="connsiteY583" fmla="*/ 3040912 h 5199321"/>
              <a:gd name="connsiteX584" fmla="*/ 8367823 w 8856921"/>
              <a:gd name="connsiteY584" fmla="*/ 3083442 h 5199321"/>
              <a:gd name="connsiteX585" fmla="*/ 8367823 w 8856921"/>
              <a:gd name="connsiteY585" fmla="*/ 3402419 h 5199321"/>
              <a:gd name="connsiteX586" fmla="*/ 8314660 w 8856921"/>
              <a:gd name="connsiteY586" fmla="*/ 3508744 h 5199321"/>
              <a:gd name="connsiteX587" fmla="*/ 8272130 w 8856921"/>
              <a:gd name="connsiteY587" fmla="*/ 3593805 h 5199321"/>
              <a:gd name="connsiteX588" fmla="*/ 8208335 w 8856921"/>
              <a:gd name="connsiteY588" fmla="*/ 3657600 h 5199321"/>
              <a:gd name="connsiteX589" fmla="*/ 8165804 w 8856921"/>
              <a:gd name="connsiteY589" fmla="*/ 3710763 h 5199321"/>
              <a:gd name="connsiteX590" fmla="*/ 8080744 w 8856921"/>
              <a:gd name="connsiteY590" fmla="*/ 3753293 h 5199321"/>
              <a:gd name="connsiteX591" fmla="*/ 7899991 w 8856921"/>
              <a:gd name="connsiteY591" fmla="*/ 3774558 h 5199321"/>
              <a:gd name="connsiteX592" fmla="*/ 7676707 w 8856921"/>
              <a:gd name="connsiteY592" fmla="*/ 3732028 h 5199321"/>
              <a:gd name="connsiteX593" fmla="*/ 7612911 w 8856921"/>
              <a:gd name="connsiteY593" fmla="*/ 3689498 h 5199321"/>
              <a:gd name="connsiteX594" fmla="*/ 7549116 w 8856921"/>
              <a:gd name="connsiteY594" fmla="*/ 3625702 h 5199321"/>
              <a:gd name="connsiteX595" fmla="*/ 7464056 w 8856921"/>
              <a:gd name="connsiteY595" fmla="*/ 3359888 h 5199321"/>
              <a:gd name="connsiteX596" fmla="*/ 7495953 w 8856921"/>
              <a:gd name="connsiteY596" fmla="*/ 3094074 h 5199321"/>
              <a:gd name="connsiteX597" fmla="*/ 7591646 w 8856921"/>
              <a:gd name="connsiteY597" fmla="*/ 2966484 h 5199321"/>
              <a:gd name="connsiteX598" fmla="*/ 7740502 w 8856921"/>
              <a:gd name="connsiteY598" fmla="*/ 2828261 h 5199321"/>
              <a:gd name="connsiteX599" fmla="*/ 7836195 w 8856921"/>
              <a:gd name="connsiteY599" fmla="*/ 2753833 h 5199321"/>
              <a:gd name="connsiteX600" fmla="*/ 7910623 w 8856921"/>
              <a:gd name="connsiteY600" fmla="*/ 2690037 h 5199321"/>
              <a:gd name="connsiteX601" fmla="*/ 8006316 w 8856921"/>
              <a:gd name="connsiteY601" fmla="*/ 2626242 h 5199321"/>
              <a:gd name="connsiteX602" fmla="*/ 8165804 w 8856921"/>
              <a:gd name="connsiteY602" fmla="*/ 2498651 h 5199321"/>
              <a:gd name="connsiteX603" fmla="*/ 8240232 w 8856921"/>
              <a:gd name="connsiteY603" fmla="*/ 2456121 h 5199321"/>
              <a:gd name="connsiteX604" fmla="*/ 8357191 w 8856921"/>
              <a:gd name="connsiteY604" fmla="*/ 2402958 h 5199321"/>
              <a:gd name="connsiteX605" fmla="*/ 8474149 w 8856921"/>
              <a:gd name="connsiteY605" fmla="*/ 2434856 h 5199321"/>
              <a:gd name="connsiteX606" fmla="*/ 8495414 w 8856921"/>
              <a:gd name="connsiteY606" fmla="*/ 2466754 h 5199321"/>
              <a:gd name="connsiteX607" fmla="*/ 8591107 w 8856921"/>
              <a:gd name="connsiteY607" fmla="*/ 2551814 h 5199321"/>
              <a:gd name="connsiteX608" fmla="*/ 8676167 w 8856921"/>
              <a:gd name="connsiteY608" fmla="*/ 2658140 h 5199321"/>
              <a:gd name="connsiteX609" fmla="*/ 8718698 w 8856921"/>
              <a:gd name="connsiteY609" fmla="*/ 2711302 h 5199321"/>
              <a:gd name="connsiteX610" fmla="*/ 8750595 w 8856921"/>
              <a:gd name="connsiteY610" fmla="*/ 2775098 h 5199321"/>
              <a:gd name="connsiteX611" fmla="*/ 8803758 w 8856921"/>
              <a:gd name="connsiteY611" fmla="*/ 2870791 h 5199321"/>
              <a:gd name="connsiteX612" fmla="*/ 8825023 w 8856921"/>
              <a:gd name="connsiteY612" fmla="*/ 2923954 h 5199321"/>
              <a:gd name="connsiteX613" fmla="*/ 8856921 w 8856921"/>
              <a:gd name="connsiteY613" fmla="*/ 3030279 h 5199321"/>
              <a:gd name="connsiteX614" fmla="*/ 8846288 w 8856921"/>
              <a:gd name="connsiteY614" fmla="*/ 3211033 h 5199321"/>
              <a:gd name="connsiteX615" fmla="*/ 8782493 w 8856921"/>
              <a:gd name="connsiteY615" fmla="*/ 3296093 h 5199321"/>
              <a:gd name="connsiteX616" fmla="*/ 8739963 w 8856921"/>
              <a:gd name="connsiteY616" fmla="*/ 3381154 h 5199321"/>
              <a:gd name="connsiteX617" fmla="*/ 8708065 w 8856921"/>
              <a:gd name="connsiteY617" fmla="*/ 3423684 h 5199321"/>
              <a:gd name="connsiteX618" fmla="*/ 8686800 w 8856921"/>
              <a:gd name="connsiteY618" fmla="*/ 3466214 h 5199321"/>
              <a:gd name="connsiteX619" fmla="*/ 8654902 w 8856921"/>
              <a:gd name="connsiteY619" fmla="*/ 3508744 h 5199321"/>
              <a:gd name="connsiteX620" fmla="*/ 8612372 w 8856921"/>
              <a:gd name="connsiteY620" fmla="*/ 3583172 h 5199321"/>
              <a:gd name="connsiteX621" fmla="*/ 8569842 w 8856921"/>
              <a:gd name="connsiteY621" fmla="*/ 3689498 h 5199321"/>
              <a:gd name="connsiteX622" fmla="*/ 8516679 w 8856921"/>
              <a:gd name="connsiteY622" fmla="*/ 3742661 h 5199321"/>
              <a:gd name="connsiteX623" fmla="*/ 8484781 w 8856921"/>
              <a:gd name="connsiteY623" fmla="*/ 3763926 h 5199321"/>
              <a:gd name="connsiteX624" fmla="*/ 8410353 w 8856921"/>
              <a:gd name="connsiteY624" fmla="*/ 3785191 h 5199321"/>
              <a:gd name="connsiteX625" fmla="*/ 8378456 w 8856921"/>
              <a:gd name="connsiteY625" fmla="*/ 3795823 h 5199321"/>
              <a:gd name="connsiteX626" fmla="*/ 8325293 w 8856921"/>
              <a:gd name="connsiteY626" fmla="*/ 3785191 h 5199321"/>
              <a:gd name="connsiteX627" fmla="*/ 8293395 w 8856921"/>
              <a:gd name="connsiteY627" fmla="*/ 3774558 h 5199321"/>
              <a:gd name="connsiteX628" fmla="*/ 8240232 w 8856921"/>
              <a:gd name="connsiteY628" fmla="*/ 3700130 h 5199321"/>
              <a:gd name="connsiteX629" fmla="*/ 8208335 w 8856921"/>
              <a:gd name="connsiteY629" fmla="*/ 3646968 h 5199321"/>
              <a:gd name="connsiteX630" fmla="*/ 8165804 w 8856921"/>
              <a:gd name="connsiteY630" fmla="*/ 3583172 h 5199321"/>
              <a:gd name="connsiteX631" fmla="*/ 8144539 w 8856921"/>
              <a:gd name="connsiteY631" fmla="*/ 3508744 h 5199321"/>
              <a:gd name="connsiteX632" fmla="*/ 8112642 w 8856921"/>
              <a:gd name="connsiteY632" fmla="*/ 3423684 h 5199321"/>
              <a:gd name="connsiteX633" fmla="*/ 8091377 w 8856921"/>
              <a:gd name="connsiteY633" fmla="*/ 3338623 h 5199321"/>
              <a:gd name="connsiteX634" fmla="*/ 8027581 w 8856921"/>
              <a:gd name="connsiteY634" fmla="*/ 3147237 h 5199321"/>
              <a:gd name="connsiteX635" fmla="*/ 7974418 w 8856921"/>
              <a:gd name="connsiteY635" fmla="*/ 2860158 h 5199321"/>
              <a:gd name="connsiteX636" fmla="*/ 7995684 w 8856921"/>
              <a:gd name="connsiteY636" fmla="*/ 2530549 h 5199321"/>
              <a:gd name="connsiteX637" fmla="*/ 8016949 w 8856921"/>
              <a:gd name="connsiteY637" fmla="*/ 2434856 h 5199321"/>
              <a:gd name="connsiteX638" fmla="*/ 8123274 w 8856921"/>
              <a:gd name="connsiteY638" fmla="*/ 2147777 h 5199321"/>
              <a:gd name="connsiteX639" fmla="*/ 8272130 w 8856921"/>
              <a:gd name="connsiteY639" fmla="*/ 1913861 h 5199321"/>
              <a:gd name="connsiteX640" fmla="*/ 8484781 w 8856921"/>
              <a:gd name="connsiteY640" fmla="*/ 1892595 h 5199321"/>
              <a:gd name="connsiteX641" fmla="*/ 8506046 w 8856921"/>
              <a:gd name="connsiteY641" fmla="*/ 1860698 h 5199321"/>
              <a:gd name="connsiteX642" fmla="*/ 8537944 w 8856921"/>
              <a:gd name="connsiteY642" fmla="*/ 1818168 h 5199321"/>
              <a:gd name="connsiteX643" fmla="*/ 8559209 w 8856921"/>
              <a:gd name="connsiteY643" fmla="*/ 1743740 h 5199321"/>
              <a:gd name="connsiteX644" fmla="*/ 8623004 w 8856921"/>
              <a:gd name="connsiteY644" fmla="*/ 1594884 h 5199321"/>
              <a:gd name="connsiteX645" fmla="*/ 8654902 w 8856921"/>
              <a:gd name="connsiteY645" fmla="*/ 1520456 h 5199321"/>
              <a:gd name="connsiteX646" fmla="*/ 8676167 w 8856921"/>
              <a:gd name="connsiteY646" fmla="*/ 1360968 h 5199321"/>
              <a:gd name="connsiteX647" fmla="*/ 8665535 w 8856921"/>
              <a:gd name="connsiteY647" fmla="*/ 1180214 h 5199321"/>
              <a:gd name="connsiteX648" fmla="*/ 8623004 w 8856921"/>
              <a:gd name="connsiteY648" fmla="*/ 1063256 h 5199321"/>
              <a:gd name="connsiteX649" fmla="*/ 8569842 w 8856921"/>
              <a:gd name="connsiteY649" fmla="*/ 978195 h 5199321"/>
              <a:gd name="connsiteX650" fmla="*/ 8527311 w 8856921"/>
              <a:gd name="connsiteY650" fmla="*/ 935665 h 5199321"/>
              <a:gd name="connsiteX651" fmla="*/ 8442251 w 8856921"/>
              <a:gd name="connsiteY651" fmla="*/ 914400 h 5199321"/>
              <a:gd name="connsiteX652" fmla="*/ 8325293 w 8856921"/>
              <a:gd name="connsiteY652" fmla="*/ 935665 h 5199321"/>
              <a:gd name="connsiteX653" fmla="*/ 8314660 w 8856921"/>
              <a:gd name="connsiteY653" fmla="*/ 967563 h 5199321"/>
              <a:gd name="connsiteX654" fmla="*/ 8229600 w 8856921"/>
              <a:gd name="connsiteY654" fmla="*/ 1127051 h 5199321"/>
              <a:gd name="connsiteX655" fmla="*/ 8123274 w 8856921"/>
              <a:gd name="connsiteY655" fmla="*/ 1403498 h 5199321"/>
              <a:gd name="connsiteX656" fmla="*/ 8091377 w 8856921"/>
              <a:gd name="connsiteY656" fmla="*/ 1616149 h 5199321"/>
              <a:gd name="connsiteX657" fmla="*/ 8080744 w 8856921"/>
              <a:gd name="connsiteY657" fmla="*/ 1796902 h 5199321"/>
              <a:gd name="connsiteX658" fmla="*/ 8102009 w 8856921"/>
              <a:gd name="connsiteY658" fmla="*/ 1881963 h 5199321"/>
              <a:gd name="connsiteX659" fmla="*/ 8123274 w 8856921"/>
              <a:gd name="connsiteY659" fmla="*/ 1988288 h 5199321"/>
              <a:gd name="connsiteX660" fmla="*/ 8144539 w 8856921"/>
              <a:gd name="connsiteY660" fmla="*/ 2062716 h 5199321"/>
              <a:gd name="connsiteX661" fmla="*/ 8165804 w 8856921"/>
              <a:gd name="connsiteY661" fmla="*/ 2147777 h 5199321"/>
              <a:gd name="connsiteX662" fmla="*/ 8187070 w 8856921"/>
              <a:gd name="connsiteY662" fmla="*/ 2222205 h 5199321"/>
              <a:gd name="connsiteX663" fmla="*/ 8218967 w 8856921"/>
              <a:gd name="connsiteY663" fmla="*/ 2434856 h 5199321"/>
              <a:gd name="connsiteX664" fmla="*/ 8197702 w 8856921"/>
              <a:gd name="connsiteY664" fmla="*/ 2530549 h 5199321"/>
              <a:gd name="connsiteX665" fmla="*/ 8091377 w 8856921"/>
              <a:gd name="connsiteY665" fmla="*/ 2583712 h 5199321"/>
              <a:gd name="connsiteX666" fmla="*/ 7644809 w 8856921"/>
              <a:gd name="connsiteY666" fmla="*/ 2509284 h 5199321"/>
              <a:gd name="connsiteX667" fmla="*/ 7464056 w 8856921"/>
              <a:gd name="connsiteY667" fmla="*/ 2371061 h 5199321"/>
              <a:gd name="connsiteX668" fmla="*/ 7315200 w 8856921"/>
              <a:gd name="connsiteY668" fmla="*/ 2190307 h 5199321"/>
              <a:gd name="connsiteX669" fmla="*/ 7155711 w 8856921"/>
              <a:gd name="connsiteY669" fmla="*/ 1913861 h 5199321"/>
              <a:gd name="connsiteX670" fmla="*/ 7070651 w 8856921"/>
              <a:gd name="connsiteY670" fmla="*/ 1711842 h 5199321"/>
              <a:gd name="connsiteX671" fmla="*/ 7038753 w 8856921"/>
              <a:gd name="connsiteY671" fmla="*/ 1637414 h 5199321"/>
              <a:gd name="connsiteX672" fmla="*/ 7038753 w 8856921"/>
              <a:gd name="connsiteY672" fmla="*/ 1382233 h 5199321"/>
              <a:gd name="connsiteX673" fmla="*/ 7070651 w 8856921"/>
              <a:gd name="connsiteY673" fmla="*/ 1297172 h 5199321"/>
              <a:gd name="connsiteX674" fmla="*/ 7176977 w 8856921"/>
              <a:gd name="connsiteY674" fmla="*/ 1148316 h 5199321"/>
              <a:gd name="connsiteX675" fmla="*/ 7464056 w 8856921"/>
              <a:gd name="connsiteY675" fmla="*/ 871870 h 5199321"/>
              <a:gd name="connsiteX676" fmla="*/ 7644809 w 8856921"/>
              <a:gd name="connsiteY676" fmla="*/ 733647 h 5199321"/>
              <a:gd name="connsiteX677" fmla="*/ 7719237 w 8856921"/>
              <a:gd name="connsiteY677" fmla="*/ 691116 h 5199321"/>
              <a:gd name="connsiteX678" fmla="*/ 7846828 w 8856921"/>
              <a:gd name="connsiteY678" fmla="*/ 637954 h 5199321"/>
              <a:gd name="connsiteX679" fmla="*/ 7910623 w 8856921"/>
              <a:gd name="connsiteY679" fmla="*/ 648586 h 5199321"/>
              <a:gd name="connsiteX680" fmla="*/ 8016949 w 8856921"/>
              <a:gd name="connsiteY680" fmla="*/ 733647 h 5199321"/>
              <a:gd name="connsiteX681" fmla="*/ 8070111 w 8856921"/>
              <a:gd name="connsiteY681" fmla="*/ 797442 h 5199321"/>
              <a:gd name="connsiteX682" fmla="*/ 8133907 w 8856921"/>
              <a:gd name="connsiteY682" fmla="*/ 861237 h 5199321"/>
              <a:gd name="connsiteX683" fmla="*/ 8176437 w 8856921"/>
              <a:gd name="connsiteY683" fmla="*/ 925033 h 5199321"/>
              <a:gd name="connsiteX684" fmla="*/ 8282763 w 8856921"/>
              <a:gd name="connsiteY684" fmla="*/ 1041991 h 5199321"/>
              <a:gd name="connsiteX685" fmla="*/ 8325293 w 8856921"/>
              <a:gd name="connsiteY685" fmla="*/ 1095154 h 5199321"/>
              <a:gd name="connsiteX686" fmla="*/ 8346558 w 8856921"/>
              <a:gd name="connsiteY686" fmla="*/ 1137684 h 5199321"/>
              <a:gd name="connsiteX687" fmla="*/ 8399721 w 8856921"/>
              <a:gd name="connsiteY687" fmla="*/ 1190847 h 5199321"/>
              <a:gd name="connsiteX688" fmla="*/ 8431618 w 8856921"/>
              <a:gd name="connsiteY688" fmla="*/ 1180214 h 5199321"/>
              <a:gd name="connsiteX689" fmla="*/ 8463516 w 8856921"/>
              <a:gd name="connsiteY689" fmla="*/ 1084521 h 5199321"/>
              <a:gd name="connsiteX690" fmla="*/ 8527311 w 8856921"/>
              <a:gd name="connsiteY690" fmla="*/ 956930 h 5199321"/>
              <a:gd name="connsiteX691" fmla="*/ 8612372 w 8856921"/>
              <a:gd name="connsiteY691" fmla="*/ 818707 h 5199321"/>
              <a:gd name="connsiteX692" fmla="*/ 8665535 w 8856921"/>
              <a:gd name="connsiteY692" fmla="*/ 723014 h 5199321"/>
              <a:gd name="connsiteX693" fmla="*/ 8729330 w 8856921"/>
              <a:gd name="connsiteY693" fmla="*/ 637954 h 5199321"/>
              <a:gd name="connsiteX694" fmla="*/ 8803758 w 8856921"/>
              <a:gd name="connsiteY694" fmla="*/ 467833 h 5199321"/>
              <a:gd name="connsiteX695" fmla="*/ 8825023 w 8856921"/>
              <a:gd name="connsiteY695" fmla="*/ 318977 h 5199321"/>
              <a:gd name="connsiteX696" fmla="*/ 8803758 w 8856921"/>
              <a:gd name="connsiteY696" fmla="*/ 244549 h 5199321"/>
              <a:gd name="connsiteX697" fmla="*/ 8761228 w 8856921"/>
              <a:gd name="connsiteY697" fmla="*/ 191386 h 5199321"/>
              <a:gd name="connsiteX698" fmla="*/ 8729330 w 8856921"/>
              <a:gd name="connsiteY698" fmla="*/ 180754 h 5199321"/>
              <a:gd name="connsiteX699" fmla="*/ 8665535 w 8856921"/>
              <a:gd name="connsiteY699" fmla="*/ 170121 h 5199321"/>
              <a:gd name="connsiteX700" fmla="*/ 8495414 w 8856921"/>
              <a:gd name="connsiteY700" fmla="*/ 212651 h 5199321"/>
              <a:gd name="connsiteX701" fmla="*/ 8474149 w 8856921"/>
              <a:gd name="connsiteY701" fmla="*/ 244549 h 5199321"/>
              <a:gd name="connsiteX702" fmla="*/ 8463516 w 8856921"/>
              <a:gd name="connsiteY702" fmla="*/ 276447 h 5199321"/>
              <a:gd name="connsiteX703" fmla="*/ 8442251 w 8856921"/>
              <a:gd name="connsiteY703" fmla="*/ 329609 h 5199321"/>
              <a:gd name="connsiteX704" fmla="*/ 8410353 w 8856921"/>
              <a:gd name="connsiteY704" fmla="*/ 542261 h 5199321"/>
              <a:gd name="connsiteX705" fmla="*/ 8399721 w 8856921"/>
              <a:gd name="connsiteY705" fmla="*/ 648586 h 5199321"/>
              <a:gd name="connsiteX706" fmla="*/ 8389088 w 8856921"/>
              <a:gd name="connsiteY706" fmla="*/ 882502 h 5199321"/>
              <a:gd name="connsiteX707" fmla="*/ 8367823 w 8856921"/>
              <a:gd name="connsiteY707" fmla="*/ 1073888 h 5199321"/>
              <a:gd name="connsiteX708" fmla="*/ 8346558 w 8856921"/>
              <a:gd name="connsiteY708" fmla="*/ 1222744 h 5199321"/>
              <a:gd name="connsiteX709" fmla="*/ 8293395 w 8856921"/>
              <a:gd name="connsiteY709" fmla="*/ 1339702 h 5199321"/>
              <a:gd name="connsiteX710" fmla="*/ 8272130 w 8856921"/>
              <a:gd name="connsiteY710" fmla="*/ 1360968 h 5199321"/>
              <a:gd name="connsiteX711" fmla="*/ 8250865 w 8856921"/>
              <a:gd name="connsiteY711" fmla="*/ 1392865 h 5199321"/>
              <a:gd name="connsiteX712" fmla="*/ 8197702 w 8856921"/>
              <a:gd name="connsiteY712" fmla="*/ 1403498 h 5199321"/>
              <a:gd name="connsiteX713" fmla="*/ 7846828 w 8856921"/>
              <a:gd name="connsiteY713" fmla="*/ 1329070 h 5199321"/>
              <a:gd name="connsiteX714" fmla="*/ 7559749 w 8856921"/>
              <a:gd name="connsiteY714" fmla="*/ 1222744 h 5199321"/>
              <a:gd name="connsiteX715" fmla="*/ 7474688 w 8856921"/>
              <a:gd name="connsiteY715" fmla="*/ 1158949 h 5199321"/>
              <a:gd name="connsiteX716" fmla="*/ 7410893 w 8856921"/>
              <a:gd name="connsiteY716" fmla="*/ 1105786 h 5199321"/>
              <a:gd name="connsiteX717" fmla="*/ 7315200 w 8856921"/>
              <a:gd name="connsiteY717" fmla="*/ 978195 h 5199321"/>
              <a:gd name="connsiteX718" fmla="*/ 7262037 w 8856921"/>
              <a:gd name="connsiteY718" fmla="*/ 861237 h 5199321"/>
              <a:gd name="connsiteX719" fmla="*/ 7272670 w 8856921"/>
              <a:gd name="connsiteY719" fmla="*/ 712381 h 5199321"/>
              <a:gd name="connsiteX720" fmla="*/ 7325832 w 8856921"/>
              <a:gd name="connsiteY720" fmla="*/ 648586 h 5199321"/>
              <a:gd name="connsiteX721" fmla="*/ 7378995 w 8856921"/>
              <a:gd name="connsiteY721" fmla="*/ 606056 h 5199321"/>
              <a:gd name="connsiteX722" fmla="*/ 7410893 w 8856921"/>
              <a:gd name="connsiteY722" fmla="*/ 595423 h 5199321"/>
              <a:gd name="connsiteX723" fmla="*/ 7506586 w 8856921"/>
              <a:gd name="connsiteY723" fmla="*/ 637954 h 5199321"/>
              <a:gd name="connsiteX724" fmla="*/ 7549116 w 8856921"/>
              <a:gd name="connsiteY724" fmla="*/ 659219 h 5199321"/>
              <a:gd name="connsiteX725" fmla="*/ 7634177 w 8856921"/>
              <a:gd name="connsiteY725" fmla="*/ 733647 h 5199321"/>
              <a:gd name="connsiteX726" fmla="*/ 7666074 w 8856921"/>
              <a:gd name="connsiteY726" fmla="*/ 765544 h 5199321"/>
              <a:gd name="connsiteX727" fmla="*/ 7719237 w 8856921"/>
              <a:gd name="connsiteY727" fmla="*/ 871870 h 5199321"/>
              <a:gd name="connsiteX728" fmla="*/ 7708604 w 8856921"/>
              <a:gd name="connsiteY728" fmla="*/ 1169581 h 5199321"/>
              <a:gd name="connsiteX729" fmla="*/ 7655442 w 8856921"/>
              <a:gd name="connsiteY729" fmla="*/ 1286540 h 5199321"/>
              <a:gd name="connsiteX730" fmla="*/ 7559749 w 8856921"/>
              <a:gd name="connsiteY730" fmla="*/ 1403498 h 5199321"/>
              <a:gd name="connsiteX731" fmla="*/ 7474688 w 8856921"/>
              <a:gd name="connsiteY731" fmla="*/ 1456661 h 5199321"/>
              <a:gd name="connsiteX732" fmla="*/ 7347098 w 8856921"/>
              <a:gd name="connsiteY732" fmla="*/ 1488558 h 5199321"/>
              <a:gd name="connsiteX733" fmla="*/ 6996223 w 8856921"/>
              <a:gd name="connsiteY733" fmla="*/ 1477926 h 5199321"/>
              <a:gd name="connsiteX734" fmla="*/ 6698511 w 8856921"/>
              <a:gd name="connsiteY734" fmla="*/ 1297172 h 5199321"/>
              <a:gd name="connsiteX735" fmla="*/ 6379535 w 8856921"/>
              <a:gd name="connsiteY735" fmla="*/ 956930 h 5199321"/>
              <a:gd name="connsiteX736" fmla="*/ 6241311 w 8856921"/>
              <a:gd name="connsiteY736" fmla="*/ 701749 h 5199321"/>
              <a:gd name="connsiteX737" fmla="*/ 6273209 w 8856921"/>
              <a:gd name="connsiteY737" fmla="*/ 499730 h 5199321"/>
              <a:gd name="connsiteX738" fmla="*/ 6337004 w 8856921"/>
              <a:gd name="connsiteY738" fmla="*/ 446568 h 5199321"/>
              <a:gd name="connsiteX739" fmla="*/ 6368902 w 8856921"/>
              <a:gd name="connsiteY739" fmla="*/ 435935 h 5199321"/>
              <a:gd name="connsiteX740" fmla="*/ 6496493 w 8856921"/>
              <a:gd name="connsiteY740" fmla="*/ 414670 h 5199321"/>
              <a:gd name="connsiteX741" fmla="*/ 6539023 w 8856921"/>
              <a:gd name="connsiteY741" fmla="*/ 404037 h 5199321"/>
              <a:gd name="connsiteX742" fmla="*/ 6677246 w 8856921"/>
              <a:gd name="connsiteY742" fmla="*/ 393405 h 5199321"/>
              <a:gd name="connsiteX743" fmla="*/ 6879265 w 8856921"/>
              <a:gd name="connsiteY743" fmla="*/ 457200 h 5199321"/>
              <a:gd name="connsiteX744" fmla="*/ 6889898 w 8856921"/>
              <a:gd name="connsiteY744" fmla="*/ 489098 h 5199321"/>
              <a:gd name="connsiteX745" fmla="*/ 6900530 w 8856921"/>
              <a:gd name="connsiteY745" fmla="*/ 616688 h 5199321"/>
              <a:gd name="connsiteX746" fmla="*/ 6847367 w 8856921"/>
              <a:gd name="connsiteY746" fmla="*/ 754912 h 5199321"/>
              <a:gd name="connsiteX747" fmla="*/ 6751674 w 8856921"/>
              <a:gd name="connsiteY747" fmla="*/ 978195 h 5199321"/>
              <a:gd name="connsiteX748" fmla="*/ 6719777 w 8856921"/>
              <a:gd name="connsiteY748" fmla="*/ 1041991 h 5199321"/>
              <a:gd name="connsiteX749" fmla="*/ 6687879 w 8856921"/>
              <a:gd name="connsiteY749" fmla="*/ 1084521 h 5199321"/>
              <a:gd name="connsiteX750" fmla="*/ 6602818 w 8856921"/>
              <a:gd name="connsiteY750" fmla="*/ 1158949 h 5199321"/>
              <a:gd name="connsiteX751" fmla="*/ 6528391 w 8856921"/>
              <a:gd name="connsiteY751" fmla="*/ 1201479 h 5199321"/>
              <a:gd name="connsiteX752" fmla="*/ 6432698 w 8856921"/>
              <a:gd name="connsiteY752" fmla="*/ 1222744 h 5199321"/>
              <a:gd name="connsiteX753" fmla="*/ 6283842 w 8856921"/>
              <a:gd name="connsiteY753" fmla="*/ 1201479 h 5199321"/>
              <a:gd name="connsiteX754" fmla="*/ 6220046 w 8856921"/>
              <a:gd name="connsiteY754" fmla="*/ 1180214 h 5199321"/>
              <a:gd name="connsiteX755" fmla="*/ 6039293 w 8856921"/>
              <a:gd name="connsiteY755" fmla="*/ 988828 h 5199321"/>
              <a:gd name="connsiteX756" fmla="*/ 5932967 w 8856921"/>
              <a:gd name="connsiteY756" fmla="*/ 808074 h 5199321"/>
              <a:gd name="connsiteX757" fmla="*/ 5879804 w 8856921"/>
              <a:gd name="connsiteY757" fmla="*/ 744279 h 5199321"/>
              <a:gd name="connsiteX758" fmla="*/ 5847907 w 8856921"/>
              <a:gd name="connsiteY758" fmla="*/ 701749 h 5199321"/>
              <a:gd name="connsiteX759" fmla="*/ 5730949 w 8856921"/>
              <a:gd name="connsiteY759" fmla="*/ 595423 h 5199321"/>
              <a:gd name="connsiteX760" fmla="*/ 5613991 w 8856921"/>
              <a:gd name="connsiteY760" fmla="*/ 563526 h 5199321"/>
              <a:gd name="connsiteX761" fmla="*/ 5475767 w 8856921"/>
              <a:gd name="connsiteY761" fmla="*/ 574158 h 5199321"/>
              <a:gd name="connsiteX762" fmla="*/ 5433237 w 8856921"/>
              <a:gd name="connsiteY762" fmla="*/ 595423 h 5199321"/>
              <a:gd name="connsiteX763" fmla="*/ 5369442 w 8856921"/>
              <a:gd name="connsiteY763" fmla="*/ 637954 h 5199321"/>
              <a:gd name="connsiteX764" fmla="*/ 5316279 w 8856921"/>
              <a:gd name="connsiteY764" fmla="*/ 701749 h 5199321"/>
              <a:gd name="connsiteX765" fmla="*/ 5252484 w 8856921"/>
              <a:gd name="connsiteY765" fmla="*/ 818707 h 5199321"/>
              <a:gd name="connsiteX766" fmla="*/ 5241851 w 8856921"/>
              <a:gd name="connsiteY766" fmla="*/ 925033 h 5199321"/>
              <a:gd name="connsiteX767" fmla="*/ 5284381 w 8856921"/>
              <a:gd name="connsiteY767" fmla="*/ 1095154 h 5199321"/>
              <a:gd name="connsiteX768" fmla="*/ 5316279 w 8856921"/>
              <a:gd name="connsiteY768" fmla="*/ 1148316 h 5199321"/>
              <a:gd name="connsiteX769" fmla="*/ 5411972 w 8856921"/>
              <a:gd name="connsiteY769" fmla="*/ 1254642 h 5199321"/>
              <a:gd name="connsiteX770" fmla="*/ 5475767 w 8856921"/>
              <a:gd name="connsiteY770" fmla="*/ 1307805 h 5199321"/>
              <a:gd name="connsiteX771" fmla="*/ 5539563 w 8856921"/>
              <a:gd name="connsiteY771" fmla="*/ 1339702 h 5199321"/>
              <a:gd name="connsiteX772" fmla="*/ 5688418 w 8856921"/>
              <a:gd name="connsiteY772" fmla="*/ 1403498 h 5199321"/>
              <a:gd name="connsiteX773" fmla="*/ 6092456 w 8856921"/>
              <a:gd name="connsiteY773" fmla="*/ 1392865 h 5199321"/>
              <a:gd name="connsiteX774" fmla="*/ 6390167 w 8856921"/>
              <a:gd name="connsiteY774" fmla="*/ 1329070 h 5199321"/>
              <a:gd name="connsiteX775" fmla="*/ 6602818 w 8856921"/>
              <a:gd name="connsiteY775" fmla="*/ 1201479 h 5199321"/>
              <a:gd name="connsiteX776" fmla="*/ 6666614 w 8856921"/>
              <a:gd name="connsiteY776" fmla="*/ 1148316 h 5199321"/>
              <a:gd name="connsiteX777" fmla="*/ 6762307 w 8856921"/>
              <a:gd name="connsiteY777" fmla="*/ 1052623 h 5199321"/>
              <a:gd name="connsiteX778" fmla="*/ 6815470 w 8856921"/>
              <a:gd name="connsiteY778" fmla="*/ 978195 h 5199321"/>
              <a:gd name="connsiteX779" fmla="*/ 6858000 w 8856921"/>
              <a:gd name="connsiteY779" fmla="*/ 893135 h 5199321"/>
              <a:gd name="connsiteX780" fmla="*/ 6900530 w 8856921"/>
              <a:gd name="connsiteY780" fmla="*/ 733647 h 5199321"/>
              <a:gd name="connsiteX781" fmla="*/ 6911163 w 8856921"/>
              <a:gd name="connsiteY781" fmla="*/ 606056 h 5199321"/>
              <a:gd name="connsiteX782" fmla="*/ 6921795 w 8856921"/>
              <a:gd name="connsiteY782" fmla="*/ 542261 h 5199321"/>
              <a:gd name="connsiteX783" fmla="*/ 6900530 w 8856921"/>
              <a:gd name="connsiteY783" fmla="*/ 340242 h 5199321"/>
              <a:gd name="connsiteX784" fmla="*/ 6889898 w 8856921"/>
              <a:gd name="connsiteY784" fmla="*/ 308344 h 5199321"/>
              <a:gd name="connsiteX785" fmla="*/ 6868632 w 8856921"/>
              <a:gd name="connsiteY785" fmla="*/ 276447 h 5199321"/>
              <a:gd name="connsiteX786" fmla="*/ 6804837 w 8856921"/>
              <a:gd name="connsiteY786" fmla="*/ 212651 h 5199321"/>
              <a:gd name="connsiteX787" fmla="*/ 6762307 w 8856921"/>
              <a:gd name="connsiteY787" fmla="*/ 202019 h 5199321"/>
              <a:gd name="connsiteX788" fmla="*/ 6666614 w 8856921"/>
              <a:gd name="connsiteY788" fmla="*/ 159488 h 5199321"/>
              <a:gd name="connsiteX789" fmla="*/ 6549656 w 8856921"/>
              <a:gd name="connsiteY789" fmla="*/ 148856 h 5199321"/>
              <a:gd name="connsiteX790" fmla="*/ 6368902 w 8856921"/>
              <a:gd name="connsiteY790" fmla="*/ 159488 h 5199321"/>
              <a:gd name="connsiteX791" fmla="*/ 6177516 w 8856921"/>
              <a:gd name="connsiteY791" fmla="*/ 191386 h 5199321"/>
              <a:gd name="connsiteX792" fmla="*/ 6134986 w 8856921"/>
              <a:gd name="connsiteY792" fmla="*/ 212651 h 5199321"/>
              <a:gd name="connsiteX793" fmla="*/ 6071191 w 8856921"/>
              <a:gd name="connsiteY793" fmla="*/ 318977 h 5199321"/>
              <a:gd name="connsiteX794" fmla="*/ 6081823 w 8856921"/>
              <a:gd name="connsiteY794" fmla="*/ 457200 h 5199321"/>
              <a:gd name="connsiteX795" fmla="*/ 6124353 w 8856921"/>
              <a:gd name="connsiteY795" fmla="*/ 499730 h 5199321"/>
              <a:gd name="connsiteX796" fmla="*/ 6422065 w 8856921"/>
              <a:gd name="connsiteY796" fmla="*/ 712381 h 5199321"/>
              <a:gd name="connsiteX797" fmla="*/ 6485860 w 8856921"/>
              <a:gd name="connsiteY797" fmla="*/ 733647 h 5199321"/>
              <a:gd name="connsiteX798" fmla="*/ 6794204 w 8856921"/>
              <a:gd name="connsiteY798" fmla="*/ 723014 h 5199321"/>
              <a:gd name="connsiteX799" fmla="*/ 6964325 w 8856921"/>
              <a:gd name="connsiteY799" fmla="*/ 669851 h 5199321"/>
              <a:gd name="connsiteX800" fmla="*/ 7208874 w 8856921"/>
              <a:gd name="connsiteY800" fmla="*/ 797442 h 5199321"/>
              <a:gd name="connsiteX801" fmla="*/ 7230139 w 8856921"/>
              <a:gd name="connsiteY801" fmla="*/ 850605 h 5199321"/>
              <a:gd name="connsiteX802" fmla="*/ 7251404 w 8856921"/>
              <a:gd name="connsiteY802" fmla="*/ 1020726 h 5199321"/>
              <a:gd name="connsiteX803" fmla="*/ 7208874 w 8856921"/>
              <a:gd name="connsiteY803" fmla="*/ 1127051 h 5199321"/>
              <a:gd name="connsiteX804" fmla="*/ 7091916 w 8856921"/>
              <a:gd name="connsiteY804" fmla="*/ 1095154 h 5199321"/>
              <a:gd name="connsiteX805" fmla="*/ 7049386 w 8856921"/>
              <a:gd name="connsiteY805" fmla="*/ 1063256 h 5199321"/>
              <a:gd name="connsiteX806" fmla="*/ 6921795 w 8856921"/>
              <a:gd name="connsiteY806" fmla="*/ 956930 h 5199321"/>
              <a:gd name="connsiteX807" fmla="*/ 6645349 w 8856921"/>
              <a:gd name="connsiteY807" fmla="*/ 616688 h 5199321"/>
              <a:gd name="connsiteX808" fmla="*/ 6613451 w 8856921"/>
              <a:gd name="connsiteY808" fmla="*/ 350874 h 5199321"/>
              <a:gd name="connsiteX809" fmla="*/ 6741042 w 8856921"/>
              <a:gd name="connsiteY809" fmla="*/ 255181 h 5199321"/>
              <a:gd name="connsiteX810" fmla="*/ 6868632 w 8856921"/>
              <a:gd name="connsiteY810" fmla="*/ 191386 h 5199321"/>
              <a:gd name="connsiteX811" fmla="*/ 7145079 w 8856921"/>
              <a:gd name="connsiteY811" fmla="*/ 106326 h 5199321"/>
              <a:gd name="connsiteX812" fmla="*/ 7304567 w 8856921"/>
              <a:gd name="connsiteY812" fmla="*/ 63795 h 5199321"/>
              <a:gd name="connsiteX813" fmla="*/ 7336465 w 8856921"/>
              <a:gd name="connsiteY813" fmla="*/ 53163 h 5199321"/>
              <a:gd name="connsiteX814" fmla="*/ 7378995 w 8856921"/>
              <a:gd name="connsiteY814" fmla="*/ 42530 h 5199321"/>
              <a:gd name="connsiteX815" fmla="*/ 7442791 w 8856921"/>
              <a:gd name="connsiteY815" fmla="*/ 10633 h 5199321"/>
              <a:gd name="connsiteX816" fmla="*/ 7517218 w 8856921"/>
              <a:gd name="connsiteY816" fmla="*/ 0 h 5199321"/>
              <a:gd name="connsiteX817" fmla="*/ 7676707 w 8856921"/>
              <a:gd name="connsiteY817" fmla="*/ 21265 h 5199321"/>
              <a:gd name="connsiteX818" fmla="*/ 7687339 w 8856921"/>
              <a:gd name="connsiteY818" fmla="*/ 53163 h 5199321"/>
              <a:gd name="connsiteX819" fmla="*/ 7751135 w 8856921"/>
              <a:gd name="connsiteY819" fmla="*/ 138223 h 5199321"/>
              <a:gd name="connsiteX820" fmla="*/ 7772400 w 8856921"/>
              <a:gd name="connsiteY820" fmla="*/ 170121 h 5199321"/>
              <a:gd name="connsiteX821" fmla="*/ 7793665 w 8856921"/>
              <a:gd name="connsiteY821" fmla="*/ 287079 h 5199321"/>
              <a:gd name="connsiteX822" fmla="*/ 7814930 w 8856921"/>
              <a:gd name="connsiteY822" fmla="*/ 382772 h 5199321"/>
              <a:gd name="connsiteX823" fmla="*/ 7804298 w 8856921"/>
              <a:gd name="connsiteY823" fmla="*/ 552893 h 5199321"/>
              <a:gd name="connsiteX824" fmla="*/ 7772400 w 8856921"/>
              <a:gd name="connsiteY824" fmla="*/ 574158 h 5199321"/>
              <a:gd name="connsiteX825" fmla="*/ 7761767 w 8856921"/>
              <a:gd name="connsiteY825" fmla="*/ 606056 h 5199321"/>
              <a:gd name="connsiteX826" fmla="*/ 7825563 w 8856921"/>
              <a:gd name="connsiteY826" fmla="*/ 616688 h 5199321"/>
              <a:gd name="connsiteX827" fmla="*/ 8059479 w 8856921"/>
              <a:gd name="connsiteY827" fmla="*/ 584791 h 5199321"/>
              <a:gd name="connsiteX828" fmla="*/ 8176437 w 8856921"/>
              <a:gd name="connsiteY828" fmla="*/ 552893 h 5199321"/>
              <a:gd name="connsiteX829" fmla="*/ 8378456 w 8856921"/>
              <a:gd name="connsiteY829" fmla="*/ 425302 h 5199321"/>
              <a:gd name="connsiteX830" fmla="*/ 8442251 w 8856921"/>
              <a:gd name="connsiteY830" fmla="*/ 308344 h 5199321"/>
              <a:gd name="connsiteX831" fmla="*/ 8495414 w 8856921"/>
              <a:gd name="connsiteY831" fmla="*/ 191386 h 5199321"/>
              <a:gd name="connsiteX832" fmla="*/ 8527311 w 8856921"/>
              <a:gd name="connsiteY832" fmla="*/ 170121 h 5199321"/>
              <a:gd name="connsiteX833" fmla="*/ 8580474 w 8856921"/>
              <a:gd name="connsiteY833" fmla="*/ 202019 h 5199321"/>
              <a:gd name="connsiteX834" fmla="*/ 8612372 w 8856921"/>
              <a:gd name="connsiteY834" fmla="*/ 244549 h 5199321"/>
              <a:gd name="connsiteX835" fmla="*/ 8686800 w 8856921"/>
              <a:gd name="connsiteY835" fmla="*/ 329609 h 5199321"/>
              <a:gd name="connsiteX836" fmla="*/ 8697432 w 8856921"/>
              <a:gd name="connsiteY836" fmla="*/ 435935 h 5199321"/>
              <a:gd name="connsiteX837" fmla="*/ 8665535 w 8856921"/>
              <a:gd name="connsiteY837" fmla="*/ 659219 h 5199321"/>
              <a:gd name="connsiteX838" fmla="*/ 8644270 w 8856921"/>
              <a:gd name="connsiteY838" fmla="*/ 723014 h 5199321"/>
              <a:gd name="connsiteX839" fmla="*/ 8559209 w 8856921"/>
              <a:gd name="connsiteY839" fmla="*/ 935665 h 5199321"/>
              <a:gd name="connsiteX840" fmla="*/ 8240232 w 8856921"/>
              <a:gd name="connsiteY840" fmla="*/ 1446028 h 5199321"/>
              <a:gd name="connsiteX841" fmla="*/ 8155172 w 8856921"/>
              <a:gd name="connsiteY841" fmla="*/ 1541721 h 5199321"/>
              <a:gd name="connsiteX842" fmla="*/ 7889358 w 8856921"/>
              <a:gd name="connsiteY842" fmla="*/ 1733107 h 5199321"/>
              <a:gd name="connsiteX843" fmla="*/ 7761767 w 8856921"/>
              <a:gd name="connsiteY843" fmla="*/ 1775637 h 5199321"/>
              <a:gd name="connsiteX844" fmla="*/ 7591646 w 8856921"/>
              <a:gd name="connsiteY844" fmla="*/ 1765005 h 5199321"/>
              <a:gd name="connsiteX845" fmla="*/ 7368363 w 8856921"/>
              <a:gd name="connsiteY845" fmla="*/ 1626781 h 5199321"/>
              <a:gd name="connsiteX846" fmla="*/ 7336465 w 8856921"/>
              <a:gd name="connsiteY846" fmla="*/ 1616149 h 5199321"/>
              <a:gd name="connsiteX847" fmla="*/ 7262037 w 8856921"/>
              <a:gd name="connsiteY847" fmla="*/ 1594884 h 5199321"/>
              <a:gd name="connsiteX848" fmla="*/ 7187609 w 8856921"/>
              <a:gd name="connsiteY848" fmla="*/ 1616149 h 5199321"/>
              <a:gd name="connsiteX849" fmla="*/ 7145079 w 8856921"/>
              <a:gd name="connsiteY849" fmla="*/ 1658679 h 5199321"/>
              <a:gd name="connsiteX850" fmla="*/ 7123814 w 8856921"/>
              <a:gd name="connsiteY850" fmla="*/ 1690577 h 5199321"/>
              <a:gd name="connsiteX851" fmla="*/ 7049386 w 8856921"/>
              <a:gd name="connsiteY851" fmla="*/ 1860698 h 5199321"/>
              <a:gd name="connsiteX852" fmla="*/ 7049386 w 8856921"/>
              <a:gd name="connsiteY852" fmla="*/ 2041451 h 5199321"/>
              <a:gd name="connsiteX853" fmla="*/ 7134446 w 8856921"/>
              <a:gd name="connsiteY853" fmla="*/ 2200940 h 5199321"/>
              <a:gd name="connsiteX854" fmla="*/ 7176977 w 8856921"/>
              <a:gd name="connsiteY854" fmla="*/ 2254102 h 5199321"/>
              <a:gd name="connsiteX855" fmla="*/ 7304567 w 8856921"/>
              <a:gd name="connsiteY855" fmla="*/ 2371061 h 5199321"/>
              <a:gd name="connsiteX856" fmla="*/ 7368363 w 8856921"/>
              <a:gd name="connsiteY856" fmla="*/ 2445488 h 5199321"/>
              <a:gd name="connsiteX857" fmla="*/ 7634177 w 8856921"/>
              <a:gd name="connsiteY857" fmla="*/ 2743200 h 5199321"/>
              <a:gd name="connsiteX858" fmla="*/ 7644809 w 8856921"/>
              <a:gd name="connsiteY858" fmla="*/ 2785730 h 5199321"/>
              <a:gd name="connsiteX859" fmla="*/ 7666074 w 8856921"/>
              <a:gd name="connsiteY859" fmla="*/ 2838893 h 5199321"/>
              <a:gd name="connsiteX860" fmla="*/ 7644809 w 8856921"/>
              <a:gd name="connsiteY860" fmla="*/ 2945219 h 5199321"/>
              <a:gd name="connsiteX861" fmla="*/ 7612911 w 8856921"/>
              <a:gd name="connsiteY861" fmla="*/ 2987749 h 5199321"/>
              <a:gd name="connsiteX862" fmla="*/ 7495953 w 8856921"/>
              <a:gd name="connsiteY862" fmla="*/ 3040912 h 5199321"/>
              <a:gd name="connsiteX863" fmla="*/ 7347098 w 8856921"/>
              <a:gd name="connsiteY863" fmla="*/ 3030279 h 5199321"/>
              <a:gd name="connsiteX864" fmla="*/ 7293935 w 8856921"/>
              <a:gd name="connsiteY864" fmla="*/ 3009014 h 5199321"/>
              <a:gd name="connsiteX865" fmla="*/ 7145079 w 8856921"/>
              <a:gd name="connsiteY865" fmla="*/ 2923954 h 5199321"/>
              <a:gd name="connsiteX866" fmla="*/ 7038753 w 8856921"/>
              <a:gd name="connsiteY866" fmla="*/ 2849526 h 5199321"/>
              <a:gd name="connsiteX867" fmla="*/ 6804837 w 8856921"/>
              <a:gd name="connsiteY867" fmla="*/ 2647507 h 5199321"/>
              <a:gd name="connsiteX868" fmla="*/ 6719777 w 8856921"/>
              <a:gd name="connsiteY868" fmla="*/ 2541181 h 5199321"/>
              <a:gd name="connsiteX869" fmla="*/ 6698511 w 8856921"/>
              <a:gd name="connsiteY869" fmla="*/ 2477386 h 5199321"/>
              <a:gd name="connsiteX870" fmla="*/ 6709144 w 8856921"/>
              <a:gd name="connsiteY870" fmla="*/ 2381693 h 5199321"/>
              <a:gd name="connsiteX871" fmla="*/ 6730409 w 8856921"/>
              <a:gd name="connsiteY871" fmla="*/ 2349795 h 5199321"/>
              <a:gd name="connsiteX872" fmla="*/ 6858000 w 8856921"/>
              <a:gd name="connsiteY872" fmla="*/ 2211572 h 5199321"/>
              <a:gd name="connsiteX873" fmla="*/ 7038753 w 8856921"/>
              <a:gd name="connsiteY873" fmla="*/ 2073349 h 5199321"/>
              <a:gd name="connsiteX874" fmla="*/ 7198242 w 8856921"/>
              <a:gd name="connsiteY874" fmla="*/ 1988288 h 5199321"/>
              <a:gd name="connsiteX875" fmla="*/ 7272670 w 8856921"/>
              <a:gd name="connsiteY875" fmla="*/ 1956391 h 5199321"/>
              <a:gd name="connsiteX876" fmla="*/ 7432158 w 8856921"/>
              <a:gd name="connsiteY876" fmla="*/ 1945758 h 5199321"/>
              <a:gd name="connsiteX877" fmla="*/ 7687339 w 8856921"/>
              <a:gd name="connsiteY877" fmla="*/ 1988288 h 5199321"/>
              <a:gd name="connsiteX878" fmla="*/ 7814930 w 8856921"/>
              <a:gd name="connsiteY878" fmla="*/ 2052084 h 5199321"/>
              <a:gd name="connsiteX879" fmla="*/ 7899991 w 8856921"/>
              <a:gd name="connsiteY879" fmla="*/ 2115879 h 5199321"/>
              <a:gd name="connsiteX880" fmla="*/ 7985051 w 8856921"/>
              <a:gd name="connsiteY880" fmla="*/ 2232837 h 5199321"/>
              <a:gd name="connsiteX881" fmla="*/ 8059479 w 8856921"/>
              <a:gd name="connsiteY881" fmla="*/ 2371061 h 5199321"/>
              <a:gd name="connsiteX882" fmla="*/ 8112642 w 8856921"/>
              <a:gd name="connsiteY882" fmla="*/ 2434856 h 5199321"/>
              <a:gd name="connsiteX883" fmla="*/ 8155172 w 8856921"/>
              <a:gd name="connsiteY883" fmla="*/ 2445488 h 5199321"/>
              <a:gd name="connsiteX884" fmla="*/ 8208335 w 8856921"/>
              <a:gd name="connsiteY884" fmla="*/ 2424223 h 5199321"/>
              <a:gd name="connsiteX885" fmla="*/ 8218967 w 8856921"/>
              <a:gd name="connsiteY885" fmla="*/ 2381693 h 5199321"/>
              <a:gd name="connsiteX886" fmla="*/ 8272130 w 8856921"/>
              <a:gd name="connsiteY886" fmla="*/ 2254102 h 5199321"/>
              <a:gd name="connsiteX887" fmla="*/ 8304028 w 8856921"/>
              <a:gd name="connsiteY887" fmla="*/ 2073349 h 5199321"/>
              <a:gd name="connsiteX888" fmla="*/ 8314660 w 8856921"/>
              <a:gd name="connsiteY888" fmla="*/ 1998921 h 5199321"/>
              <a:gd name="connsiteX889" fmla="*/ 8272130 w 8856921"/>
              <a:gd name="connsiteY889" fmla="*/ 1690577 h 5199321"/>
              <a:gd name="connsiteX890" fmla="*/ 8123274 w 8856921"/>
              <a:gd name="connsiteY890" fmla="*/ 1467293 h 5199321"/>
              <a:gd name="connsiteX891" fmla="*/ 8038214 w 8856921"/>
              <a:gd name="connsiteY891" fmla="*/ 1382233 h 5199321"/>
              <a:gd name="connsiteX892" fmla="*/ 7995684 w 8856921"/>
              <a:gd name="connsiteY892" fmla="*/ 1371600 h 5199321"/>
              <a:gd name="connsiteX893" fmla="*/ 7953153 w 8856921"/>
              <a:gd name="connsiteY893" fmla="*/ 1350335 h 5199321"/>
              <a:gd name="connsiteX894" fmla="*/ 7751135 w 8856921"/>
              <a:gd name="connsiteY894" fmla="*/ 1360968 h 5199321"/>
              <a:gd name="connsiteX895" fmla="*/ 7719237 w 8856921"/>
              <a:gd name="connsiteY895" fmla="*/ 1371600 h 5199321"/>
              <a:gd name="connsiteX896" fmla="*/ 7666074 w 8856921"/>
              <a:gd name="connsiteY896" fmla="*/ 1414130 h 5199321"/>
              <a:gd name="connsiteX897" fmla="*/ 7634177 w 8856921"/>
              <a:gd name="connsiteY897" fmla="*/ 1435395 h 5199321"/>
              <a:gd name="connsiteX898" fmla="*/ 7581014 w 8856921"/>
              <a:gd name="connsiteY898" fmla="*/ 1520456 h 5199321"/>
              <a:gd name="connsiteX899" fmla="*/ 7527851 w 8856921"/>
              <a:gd name="connsiteY899" fmla="*/ 1616149 h 5199321"/>
              <a:gd name="connsiteX900" fmla="*/ 7506586 w 8856921"/>
              <a:gd name="connsiteY900" fmla="*/ 1679944 h 5199321"/>
              <a:gd name="connsiteX901" fmla="*/ 7464056 w 8856921"/>
              <a:gd name="connsiteY901" fmla="*/ 1871330 h 5199321"/>
              <a:gd name="connsiteX902" fmla="*/ 7485321 w 8856921"/>
              <a:gd name="connsiteY902" fmla="*/ 2052084 h 5199321"/>
              <a:gd name="connsiteX903" fmla="*/ 7687339 w 8856921"/>
              <a:gd name="connsiteY903" fmla="*/ 2328530 h 5199321"/>
              <a:gd name="connsiteX904" fmla="*/ 7825563 w 8856921"/>
              <a:gd name="connsiteY904" fmla="*/ 2424223 h 5199321"/>
              <a:gd name="connsiteX905" fmla="*/ 8027581 w 8856921"/>
              <a:gd name="connsiteY905" fmla="*/ 2413591 h 5199321"/>
              <a:gd name="connsiteX906" fmla="*/ 8176437 w 8856921"/>
              <a:gd name="connsiteY906" fmla="*/ 2286000 h 5199321"/>
              <a:gd name="connsiteX907" fmla="*/ 8261498 w 8856921"/>
              <a:gd name="connsiteY907" fmla="*/ 2137144 h 5199321"/>
              <a:gd name="connsiteX908" fmla="*/ 8293395 w 8856921"/>
              <a:gd name="connsiteY908" fmla="*/ 1913861 h 5199321"/>
              <a:gd name="connsiteX909" fmla="*/ 8208335 w 8856921"/>
              <a:gd name="connsiteY909" fmla="*/ 1499191 h 5199321"/>
              <a:gd name="connsiteX910" fmla="*/ 8123274 w 8856921"/>
              <a:gd name="connsiteY910" fmla="*/ 1297172 h 5199321"/>
              <a:gd name="connsiteX911" fmla="*/ 8080744 w 8856921"/>
              <a:gd name="connsiteY911" fmla="*/ 1265274 h 5199321"/>
              <a:gd name="connsiteX912" fmla="*/ 7793665 w 8856921"/>
              <a:gd name="connsiteY912" fmla="*/ 1318437 h 5199321"/>
              <a:gd name="connsiteX913" fmla="*/ 7251404 w 8856921"/>
              <a:gd name="connsiteY913" fmla="*/ 1552354 h 5199321"/>
              <a:gd name="connsiteX914" fmla="*/ 7006856 w 8856921"/>
              <a:gd name="connsiteY914" fmla="*/ 1711842 h 5199321"/>
              <a:gd name="connsiteX915" fmla="*/ 6964325 w 8856921"/>
              <a:gd name="connsiteY915" fmla="*/ 1775637 h 5199321"/>
              <a:gd name="connsiteX916" fmla="*/ 6953693 w 8856921"/>
              <a:gd name="connsiteY916" fmla="*/ 2339163 h 5199321"/>
              <a:gd name="connsiteX917" fmla="*/ 6985591 w 8856921"/>
              <a:gd name="connsiteY917" fmla="*/ 2211572 h 5199321"/>
              <a:gd name="connsiteX918" fmla="*/ 6974958 w 8856921"/>
              <a:gd name="connsiteY918" fmla="*/ 1871330 h 5199321"/>
              <a:gd name="connsiteX919" fmla="*/ 6815470 w 8856921"/>
              <a:gd name="connsiteY919" fmla="*/ 1339702 h 5199321"/>
              <a:gd name="connsiteX920" fmla="*/ 6687879 w 8856921"/>
              <a:gd name="connsiteY920" fmla="*/ 1084521 h 5199321"/>
              <a:gd name="connsiteX921" fmla="*/ 6634716 w 8856921"/>
              <a:gd name="connsiteY921" fmla="*/ 1020726 h 5199321"/>
              <a:gd name="connsiteX922" fmla="*/ 6528391 w 8856921"/>
              <a:gd name="connsiteY922" fmla="*/ 967563 h 5199321"/>
              <a:gd name="connsiteX923" fmla="*/ 6422065 w 8856921"/>
              <a:gd name="connsiteY923" fmla="*/ 956930 h 5199321"/>
              <a:gd name="connsiteX924" fmla="*/ 6273209 w 8856921"/>
              <a:gd name="connsiteY924" fmla="*/ 967563 h 5199321"/>
              <a:gd name="connsiteX925" fmla="*/ 6177516 w 8856921"/>
              <a:gd name="connsiteY925" fmla="*/ 1020726 h 5199321"/>
              <a:gd name="connsiteX926" fmla="*/ 6134986 w 8856921"/>
              <a:gd name="connsiteY926" fmla="*/ 1041991 h 5199321"/>
              <a:gd name="connsiteX927" fmla="*/ 5932967 w 8856921"/>
              <a:gd name="connsiteY927" fmla="*/ 1244009 h 5199321"/>
              <a:gd name="connsiteX928" fmla="*/ 5879804 w 8856921"/>
              <a:gd name="connsiteY928" fmla="*/ 1360968 h 5199321"/>
              <a:gd name="connsiteX929" fmla="*/ 5901070 w 8856921"/>
              <a:gd name="connsiteY929" fmla="*/ 1541721 h 5199321"/>
              <a:gd name="connsiteX930" fmla="*/ 6039293 w 8856921"/>
              <a:gd name="connsiteY930" fmla="*/ 1648047 h 5199321"/>
              <a:gd name="connsiteX931" fmla="*/ 6358270 w 8856921"/>
              <a:gd name="connsiteY931" fmla="*/ 1743740 h 5199321"/>
              <a:gd name="connsiteX932" fmla="*/ 6453963 w 8856921"/>
              <a:gd name="connsiteY932" fmla="*/ 1754372 h 5199321"/>
              <a:gd name="connsiteX933" fmla="*/ 6645349 w 8856921"/>
              <a:gd name="connsiteY933" fmla="*/ 1733107 h 5199321"/>
              <a:gd name="connsiteX934" fmla="*/ 6751674 w 8856921"/>
              <a:gd name="connsiteY934" fmla="*/ 1690577 h 5199321"/>
              <a:gd name="connsiteX935" fmla="*/ 7049386 w 8856921"/>
              <a:gd name="connsiteY935" fmla="*/ 1392865 h 5199321"/>
              <a:gd name="connsiteX936" fmla="*/ 7091916 w 8856921"/>
              <a:gd name="connsiteY936" fmla="*/ 1297172 h 5199321"/>
              <a:gd name="connsiteX937" fmla="*/ 7091916 w 8856921"/>
              <a:gd name="connsiteY937" fmla="*/ 712381 h 5199321"/>
              <a:gd name="connsiteX938" fmla="*/ 7006856 w 8856921"/>
              <a:gd name="connsiteY938" fmla="*/ 574158 h 5199321"/>
              <a:gd name="connsiteX939" fmla="*/ 6974958 w 8856921"/>
              <a:gd name="connsiteY939" fmla="*/ 542261 h 5199321"/>
              <a:gd name="connsiteX940" fmla="*/ 6911163 w 8856921"/>
              <a:gd name="connsiteY940" fmla="*/ 520995 h 5199321"/>
              <a:gd name="connsiteX941" fmla="*/ 6772939 w 8856921"/>
              <a:gd name="connsiteY941" fmla="*/ 542261 h 5199321"/>
              <a:gd name="connsiteX942" fmla="*/ 6730409 w 8856921"/>
              <a:gd name="connsiteY942" fmla="*/ 563526 h 5199321"/>
              <a:gd name="connsiteX943" fmla="*/ 6602818 w 8856921"/>
              <a:gd name="connsiteY943" fmla="*/ 606056 h 5199321"/>
              <a:gd name="connsiteX944" fmla="*/ 6443330 w 8856921"/>
              <a:gd name="connsiteY944" fmla="*/ 637954 h 5199321"/>
              <a:gd name="connsiteX945" fmla="*/ 6368902 w 8856921"/>
              <a:gd name="connsiteY945" fmla="*/ 659219 h 5199321"/>
              <a:gd name="connsiteX946" fmla="*/ 6241311 w 8856921"/>
              <a:gd name="connsiteY946" fmla="*/ 669851 h 5199321"/>
              <a:gd name="connsiteX947" fmla="*/ 6145618 w 8856921"/>
              <a:gd name="connsiteY947" fmla="*/ 691116 h 5199321"/>
              <a:gd name="connsiteX948" fmla="*/ 6103088 w 8856921"/>
              <a:gd name="connsiteY948" fmla="*/ 786809 h 5199321"/>
              <a:gd name="connsiteX949" fmla="*/ 6156251 w 8856921"/>
              <a:gd name="connsiteY949" fmla="*/ 1073888 h 5199321"/>
              <a:gd name="connsiteX950" fmla="*/ 6241311 w 8856921"/>
              <a:gd name="connsiteY950" fmla="*/ 1265274 h 5199321"/>
              <a:gd name="connsiteX951" fmla="*/ 6326372 w 8856921"/>
              <a:gd name="connsiteY951" fmla="*/ 1339702 h 5199321"/>
              <a:gd name="connsiteX952" fmla="*/ 6347637 w 8856921"/>
              <a:gd name="connsiteY952" fmla="*/ 1371600 h 5199321"/>
              <a:gd name="connsiteX953" fmla="*/ 6464595 w 8856921"/>
              <a:gd name="connsiteY953" fmla="*/ 1499191 h 5199321"/>
              <a:gd name="connsiteX954" fmla="*/ 6475228 w 8856921"/>
              <a:gd name="connsiteY954" fmla="*/ 1541721 h 5199321"/>
              <a:gd name="connsiteX955" fmla="*/ 6411432 w 8856921"/>
              <a:gd name="connsiteY955" fmla="*/ 1679944 h 5199321"/>
              <a:gd name="connsiteX956" fmla="*/ 6315739 w 8856921"/>
              <a:gd name="connsiteY956" fmla="*/ 1765005 h 5199321"/>
              <a:gd name="connsiteX957" fmla="*/ 6241311 w 8856921"/>
              <a:gd name="connsiteY957" fmla="*/ 1775637 h 5199321"/>
              <a:gd name="connsiteX958" fmla="*/ 5571460 w 8856921"/>
              <a:gd name="connsiteY958" fmla="*/ 1265274 h 5199321"/>
              <a:gd name="connsiteX959" fmla="*/ 5273749 w 8856921"/>
              <a:gd name="connsiteY959" fmla="*/ 1041991 h 5199321"/>
              <a:gd name="connsiteX960" fmla="*/ 5114260 w 8856921"/>
              <a:gd name="connsiteY960" fmla="*/ 914400 h 5199321"/>
              <a:gd name="connsiteX961" fmla="*/ 5082363 w 8856921"/>
              <a:gd name="connsiteY961" fmla="*/ 882502 h 5199321"/>
              <a:gd name="connsiteX962" fmla="*/ 5050465 w 8856921"/>
              <a:gd name="connsiteY962" fmla="*/ 818707 h 5199321"/>
              <a:gd name="connsiteX963" fmla="*/ 5061098 w 8856921"/>
              <a:gd name="connsiteY963" fmla="*/ 765544 h 5199321"/>
              <a:gd name="connsiteX964" fmla="*/ 5124893 w 8856921"/>
              <a:gd name="connsiteY964" fmla="*/ 723014 h 5199321"/>
              <a:gd name="connsiteX965" fmla="*/ 5433237 w 8856921"/>
              <a:gd name="connsiteY965" fmla="*/ 627321 h 5199321"/>
              <a:gd name="connsiteX966" fmla="*/ 5964865 w 8856921"/>
              <a:gd name="connsiteY966" fmla="*/ 520995 h 5199321"/>
              <a:gd name="connsiteX967" fmla="*/ 6145618 w 8856921"/>
              <a:gd name="connsiteY967" fmla="*/ 446568 h 5199321"/>
              <a:gd name="connsiteX968" fmla="*/ 6251944 w 8856921"/>
              <a:gd name="connsiteY968" fmla="*/ 457200 h 5199321"/>
              <a:gd name="connsiteX969" fmla="*/ 6283842 w 8856921"/>
              <a:gd name="connsiteY969" fmla="*/ 446568 h 5199321"/>
              <a:gd name="connsiteX970" fmla="*/ 6209414 w 8856921"/>
              <a:gd name="connsiteY970" fmla="*/ 138223 h 5199321"/>
              <a:gd name="connsiteX971" fmla="*/ 6156251 w 8856921"/>
              <a:gd name="connsiteY971" fmla="*/ 116958 h 5199321"/>
              <a:gd name="connsiteX972" fmla="*/ 5996763 w 8856921"/>
              <a:gd name="connsiteY972" fmla="*/ 63795 h 5199321"/>
              <a:gd name="connsiteX973" fmla="*/ 5667153 w 8856921"/>
              <a:gd name="connsiteY973" fmla="*/ 95693 h 5199321"/>
              <a:gd name="connsiteX974" fmla="*/ 5390707 w 8856921"/>
              <a:gd name="connsiteY974" fmla="*/ 180754 h 5199321"/>
              <a:gd name="connsiteX975" fmla="*/ 5082363 w 8856921"/>
              <a:gd name="connsiteY975" fmla="*/ 223284 h 5199321"/>
              <a:gd name="connsiteX976" fmla="*/ 5018567 w 8856921"/>
              <a:gd name="connsiteY976" fmla="*/ 244549 h 5199321"/>
              <a:gd name="connsiteX977" fmla="*/ 4997302 w 8856921"/>
              <a:gd name="connsiteY977" fmla="*/ 276447 h 5199321"/>
              <a:gd name="connsiteX978" fmla="*/ 4976037 w 8856921"/>
              <a:gd name="connsiteY978" fmla="*/ 340242 h 5199321"/>
              <a:gd name="connsiteX979" fmla="*/ 4944139 w 8856921"/>
              <a:gd name="connsiteY979" fmla="*/ 489098 h 5199321"/>
              <a:gd name="connsiteX980" fmla="*/ 4944139 w 8856921"/>
              <a:gd name="connsiteY980" fmla="*/ 850605 h 5199321"/>
              <a:gd name="connsiteX981" fmla="*/ 4965404 w 8856921"/>
              <a:gd name="connsiteY981" fmla="*/ 903768 h 5199321"/>
              <a:gd name="connsiteX982" fmla="*/ 5050465 w 8856921"/>
              <a:gd name="connsiteY982" fmla="*/ 978195 h 5199321"/>
              <a:gd name="connsiteX983" fmla="*/ 5199321 w 8856921"/>
              <a:gd name="connsiteY983" fmla="*/ 1031358 h 5199321"/>
              <a:gd name="connsiteX984" fmla="*/ 5252484 w 8856921"/>
              <a:gd name="connsiteY984" fmla="*/ 999461 h 5199321"/>
              <a:gd name="connsiteX985" fmla="*/ 5411972 w 8856921"/>
              <a:gd name="connsiteY985" fmla="*/ 723014 h 5199321"/>
              <a:gd name="connsiteX986" fmla="*/ 5443870 w 8856921"/>
              <a:gd name="connsiteY986" fmla="*/ 542261 h 5199321"/>
              <a:gd name="connsiteX987" fmla="*/ 5380074 w 8856921"/>
              <a:gd name="connsiteY987" fmla="*/ 329609 h 5199321"/>
              <a:gd name="connsiteX988" fmla="*/ 5326911 w 8856921"/>
              <a:gd name="connsiteY988" fmla="*/ 287079 h 5199321"/>
              <a:gd name="connsiteX989" fmla="*/ 5241851 w 8856921"/>
              <a:gd name="connsiteY989" fmla="*/ 255181 h 5199321"/>
              <a:gd name="connsiteX990" fmla="*/ 5124893 w 8856921"/>
              <a:gd name="connsiteY990" fmla="*/ 244549 h 5199321"/>
              <a:gd name="connsiteX991" fmla="*/ 4869711 w 8856921"/>
              <a:gd name="connsiteY991" fmla="*/ 287079 h 5199321"/>
              <a:gd name="connsiteX992" fmla="*/ 4795284 w 8856921"/>
              <a:gd name="connsiteY992" fmla="*/ 318977 h 5199321"/>
              <a:gd name="connsiteX993" fmla="*/ 4635795 w 8856921"/>
              <a:gd name="connsiteY993" fmla="*/ 372140 h 5199321"/>
              <a:gd name="connsiteX994" fmla="*/ 4465674 w 8856921"/>
              <a:gd name="connsiteY994" fmla="*/ 446568 h 5199321"/>
              <a:gd name="connsiteX995" fmla="*/ 4455042 w 8856921"/>
              <a:gd name="connsiteY995" fmla="*/ 648586 h 5199321"/>
              <a:gd name="connsiteX996" fmla="*/ 4518837 w 8856921"/>
              <a:gd name="connsiteY996" fmla="*/ 723014 h 5199321"/>
              <a:gd name="connsiteX997" fmla="*/ 4678325 w 8856921"/>
              <a:gd name="connsiteY997" fmla="*/ 850605 h 5199321"/>
              <a:gd name="connsiteX998" fmla="*/ 4901609 w 8856921"/>
              <a:gd name="connsiteY998" fmla="*/ 967563 h 5199321"/>
              <a:gd name="connsiteX999" fmla="*/ 4976037 w 8856921"/>
              <a:gd name="connsiteY999" fmla="*/ 978195 h 5199321"/>
              <a:gd name="connsiteX1000" fmla="*/ 5007935 w 8856921"/>
              <a:gd name="connsiteY1000" fmla="*/ 967563 h 5199321"/>
              <a:gd name="connsiteX1001" fmla="*/ 5092995 w 8856921"/>
              <a:gd name="connsiteY1001" fmla="*/ 850605 h 5199321"/>
              <a:gd name="connsiteX1002" fmla="*/ 5124893 w 8856921"/>
              <a:gd name="connsiteY1002" fmla="*/ 723014 h 5199321"/>
              <a:gd name="connsiteX1003" fmla="*/ 5071730 w 8856921"/>
              <a:gd name="connsiteY1003" fmla="*/ 308344 h 5199321"/>
              <a:gd name="connsiteX1004" fmla="*/ 4954772 w 8856921"/>
              <a:gd name="connsiteY1004" fmla="*/ 191386 h 5199321"/>
              <a:gd name="connsiteX1005" fmla="*/ 4774018 w 8856921"/>
              <a:gd name="connsiteY1005" fmla="*/ 138223 h 5199321"/>
              <a:gd name="connsiteX1006" fmla="*/ 4455042 w 8856921"/>
              <a:gd name="connsiteY1006" fmla="*/ 191386 h 5199321"/>
              <a:gd name="connsiteX1007" fmla="*/ 4210493 w 8856921"/>
              <a:gd name="connsiteY1007" fmla="*/ 340242 h 5199321"/>
              <a:gd name="connsiteX1008" fmla="*/ 4093535 w 8856921"/>
              <a:gd name="connsiteY1008" fmla="*/ 435935 h 5199321"/>
              <a:gd name="connsiteX1009" fmla="*/ 3965944 w 8856921"/>
              <a:gd name="connsiteY1009" fmla="*/ 499730 h 5199321"/>
              <a:gd name="connsiteX1010" fmla="*/ 3848986 w 8856921"/>
              <a:gd name="connsiteY1010" fmla="*/ 584791 h 5199321"/>
              <a:gd name="connsiteX1011" fmla="*/ 3891516 w 8856921"/>
              <a:gd name="connsiteY1011" fmla="*/ 829340 h 5199321"/>
              <a:gd name="connsiteX1012" fmla="*/ 3976577 w 8856921"/>
              <a:gd name="connsiteY1012" fmla="*/ 903768 h 5199321"/>
              <a:gd name="connsiteX1013" fmla="*/ 4019107 w 8856921"/>
              <a:gd name="connsiteY1013" fmla="*/ 956930 h 5199321"/>
              <a:gd name="connsiteX1014" fmla="*/ 4178595 w 8856921"/>
              <a:gd name="connsiteY1014" fmla="*/ 1063256 h 5199321"/>
              <a:gd name="connsiteX1015" fmla="*/ 4242391 w 8856921"/>
              <a:gd name="connsiteY1015" fmla="*/ 1073888 h 5199321"/>
              <a:gd name="connsiteX1016" fmla="*/ 4295553 w 8856921"/>
              <a:gd name="connsiteY1016" fmla="*/ 1063256 h 5199321"/>
              <a:gd name="connsiteX1017" fmla="*/ 4338084 w 8856921"/>
              <a:gd name="connsiteY1017" fmla="*/ 1020726 h 5199321"/>
              <a:gd name="connsiteX1018" fmla="*/ 4391246 w 8856921"/>
              <a:gd name="connsiteY1018" fmla="*/ 871870 h 5199321"/>
              <a:gd name="connsiteX1019" fmla="*/ 4348716 w 8856921"/>
              <a:gd name="connsiteY1019" fmla="*/ 542261 h 5199321"/>
              <a:gd name="connsiteX1020" fmla="*/ 4231758 w 8856921"/>
              <a:gd name="connsiteY1020" fmla="*/ 318977 h 5199321"/>
              <a:gd name="connsiteX1021" fmla="*/ 4040372 w 8856921"/>
              <a:gd name="connsiteY1021" fmla="*/ 148856 h 5199321"/>
              <a:gd name="connsiteX1022" fmla="*/ 3880884 w 8856921"/>
              <a:gd name="connsiteY1022" fmla="*/ 116958 h 5199321"/>
              <a:gd name="connsiteX1023" fmla="*/ 3646967 w 8856921"/>
              <a:gd name="connsiteY1023" fmla="*/ 127591 h 5199321"/>
              <a:gd name="connsiteX1024" fmla="*/ 3423684 w 8856921"/>
              <a:gd name="connsiteY1024" fmla="*/ 233916 h 5199321"/>
              <a:gd name="connsiteX1025" fmla="*/ 3359888 w 8856921"/>
              <a:gd name="connsiteY1025" fmla="*/ 265814 h 5199321"/>
              <a:gd name="connsiteX1026" fmla="*/ 3232298 w 8856921"/>
              <a:gd name="connsiteY1026" fmla="*/ 329609 h 5199321"/>
              <a:gd name="connsiteX1027" fmla="*/ 3125972 w 8856921"/>
              <a:gd name="connsiteY1027" fmla="*/ 382772 h 5199321"/>
              <a:gd name="connsiteX1028" fmla="*/ 3040911 w 8856921"/>
              <a:gd name="connsiteY1028" fmla="*/ 425302 h 5199321"/>
              <a:gd name="connsiteX1029" fmla="*/ 2998381 w 8856921"/>
              <a:gd name="connsiteY1029" fmla="*/ 457200 h 5199321"/>
              <a:gd name="connsiteX1030" fmla="*/ 2955851 w 8856921"/>
              <a:gd name="connsiteY1030" fmla="*/ 542261 h 5199321"/>
              <a:gd name="connsiteX1031" fmla="*/ 2923953 w 8856921"/>
              <a:gd name="connsiteY1031" fmla="*/ 744279 h 5199321"/>
              <a:gd name="connsiteX1032" fmla="*/ 2945218 w 8856921"/>
              <a:gd name="connsiteY1032" fmla="*/ 903768 h 5199321"/>
              <a:gd name="connsiteX1033" fmla="*/ 3168502 w 8856921"/>
              <a:gd name="connsiteY1033" fmla="*/ 1137684 h 5199321"/>
              <a:gd name="connsiteX1034" fmla="*/ 3625702 w 8856921"/>
              <a:gd name="connsiteY1034" fmla="*/ 1329070 h 5199321"/>
              <a:gd name="connsiteX1035" fmla="*/ 3817088 w 8856921"/>
              <a:gd name="connsiteY1035" fmla="*/ 1275907 h 5199321"/>
              <a:gd name="connsiteX1036" fmla="*/ 3880884 w 8856921"/>
              <a:gd name="connsiteY1036" fmla="*/ 1105786 h 5199321"/>
              <a:gd name="connsiteX1037" fmla="*/ 3891516 w 8856921"/>
              <a:gd name="connsiteY1037" fmla="*/ 1052623 h 5199321"/>
              <a:gd name="connsiteX1038" fmla="*/ 3891516 w 8856921"/>
              <a:gd name="connsiteY1038" fmla="*/ 1552354 h 5199321"/>
              <a:gd name="connsiteX1039" fmla="*/ 3838353 w 8856921"/>
              <a:gd name="connsiteY1039" fmla="*/ 1594884 h 5199321"/>
              <a:gd name="connsiteX1040" fmla="*/ 3763925 w 8856921"/>
              <a:gd name="connsiteY1040" fmla="*/ 1605516 h 5199321"/>
              <a:gd name="connsiteX1041" fmla="*/ 2913321 w 8856921"/>
              <a:gd name="connsiteY1041" fmla="*/ 1446028 h 5199321"/>
              <a:gd name="connsiteX1042" fmla="*/ 2668772 w 8856921"/>
              <a:gd name="connsiteY1042" fmla="*/ 1350335 h 5199321"/>
              <a:gd name="connsiteX1043" fmla="*/ 2551814 w 8856921"/>
              <a:gd name="connsiteY1043" fmla="*/ 1244009 h 5199321"/>
              <a:gd name="connsiteX1044" fmla="*/ 2519916 w 8856921"/>
              <a:gd name="connsiteY1044" fmla="*/ 1127051 h 5199321"/>
              <a:gd name="connsiteX1045" fmla="*/ 2583711 w 8856921"/>
              <a:gd name="connsiteY1045" fmla="*/ 978195 h 5199321"/>
              <a:gd name="connsiteX1046" fmla="*/ 2945218 w 8856921"/>
              <a:gd name="connsiteY1046" fmla="*/ 765544 h 5199321"/>
              <a:gd name="connsiteX1047" fmla="*/ 3179135 w 8856921"/>
              <a:gd name="connsiteY1047" fmla="*/ 680484 h 5199321"/>
              <a:gd name="connsiteX1048" fmla="*/ 3391786 w 8856921"/>
              <a:gd name="connsiteY1048" fmla="*/ 648586 h 5199321"/>
              <a:gd name="connsiteX1049" fmla="*/ 3583172 w 8856921"/>
              <a:gd name="connsiteY1049" fmla="*/ 669851 h 5199321"/>
              <a:gd name="connsiteX1050" fmla="*/ 3795823 w 8856921"/>
              <a:gd name="connsiteY1050" fmla="*/ 839972 h 5199321"/>
              <a:gd name="connsiteX1051" fmla="*/ 3880884 w 8856921"/>
              <a:gd name="connsiteY1051" fmla="*/ 1020726 h 5199321"/>
              <a:gd name="connsiteX1052" fmla="*/ 3955311 w 8856921"/>
              <a:gd name="connsiteY1052" fmla="*/ 1148316 h 5199321"/>
              <a:gd name="connsiteX1053" fmla="*/ 4072270 w 8856921"/>
              <a:gd name="connsiteY1053" fmla="*/ 1775637 h 5199321"/>
              <a:gd name="connsiteX1054" fmla="*/ 4040372 w 8856921"/>
              <a:gd name="connsiteY1054" fmla="*/ 2126512 h 5199321"/>
              <a:gd name="connsiteX1055" fmla="*/ 4008474 w 8856921"/>
              <a:gd name="connsiteY1055" fmla="*/ 2200940 h 5199321"/>
              <a:gd name="connsiteX1056" fmla="*/ 3902149 w 8856921"/>
              <a:gd name="connsiteY1056" fmla="*/ 2349795 h 5199321"/>
              <a:gd name="connsiteX1057" fmla="*/ 3838353 w 8856921"/>
              <a:gd name="connsiteY1057" fmla="*/ 2360428 h 5199321"/>
              <a:gd name="connsiteX1058" fmla="*/ 3636335 w 8856921"/>
              <a:gd name="connsiteY1058" fmla="*/ 2264735 h 5199321"/>
              <a:gd name="connsiteX1059" fmla="*/ 3572539 w 8856921"/>
              <a:gd name="connsiteY1059" fmla="*/ 2243470 h 5199321"/>
              <a:gd name="connsiteX1060" fmla="*/ 3413051 w 8856921"/>
              <a:gd name="connsiteY1060" fmla="*/ 2179674 h 5199321"/>
              <a:gd name="connsiteX1061" fmla="*/ 3657600 w 8856921"/>
              <a:gd name="connsiteY1061" fmla="*/ 2158409 h 5199321"/>
              <a:gd name="connsiteX1062" fmla="*/ 3955311 w 8856921"/>
              <a:gd name="connsiteY1062" fmla="*/ 2147777 h 5199321"/>
              <a:gd name="connsiteX1063" fmla="*/ 4242391 w 8856921"/>
              <a:gd name="connsiteY1063" fmla="*/ 2222205 h 5199321"/>
              <a:gd name="connsiteX1064" fmla="*/ 4284921 w 8856921"/>
              <a:gd name="connsiteY1064" fmla="*/ 2264735 h 5199321"/>
              <a:gd name="connsiteX1065" fmla="*/ 4295553 w 8856921"/>
              <a:gd name="connsiteY1065" fmla="*/ 2339163 h 5199321"/>
              <a:gd name="connsiteX1066" fmla="*/ 4338084 w 8856921"/>
              <a:gd name="connsiteY1066" fmla="*/ 2498651 h 5199321"/>
              <a:gd name="connsiteX1067" fmla="*/ 4412511 w 8856921"/>
              <a:gd name="connsiteY1067" fmla="*/ 2551814 h 5199321"/>
              <a:gd name="connsiteX1068" fmla="*/ 4465674 w 8856921"/>
              <a:gd name="connsiteY1068" fmla="*/ 2562447 h 5199321"/>
              <a:gd name="connsiteX1069" fmla="*/ 4614530 w 8856921"/>
              <a:gd name="connsiteY1069" fmla="*/ 2573079 h 5199321"/>
              <a:gd name="connsiteX1070" fmla="*/ 4805916 w 8856921"/>
              <a:gd name="connsiteY1070" fmla="*/ 2551814 h 5199321"/>
              <a:gd name="connsiteX1071" fmla="*/ 5263116 w 8856921"/>
              <a:gd name="connsiteY1071" fmla="*/ 2328530 h 5199321"/>
              <a:gd name="connsiteX1072" fmla="*/ 5369442 w 8856921"/>
              <a:gd name="connsiteY1072" fmla="*/ 2211572 h 5199321"/>
              <a:gd name="connsiteX1073" fmla="*/ 5358809 w 8856921"/>
              <a:gd name="connsiteY1073" fmla="*/ 1977656 h 5199321"/>
              <a:gd name="connsiteX1074" fmla="*/ 5326911 w 8856921"/>
              <a:gd name="connsiteY1074" fmla="*/ 1903228 h 5199321"/>
              <a:gd name="connsiteX1075" fmla="*/ 5039832 w 8856921"/>
              <a:gd name="connsiteY1075" fmla="*/ 1626781 h 5199321"/>
              <a:gd name="connsiteX1076" fmla="*/ 4954772 w 8856921"/>
              <a:gd name="connsiteY1076" fmla="*/ 1616149 h 5199321"/>
              <a:gd name="connsiteX1077" fmla="*/ 4837814 w 8856921"/>
              <a:gd name="connsiteY1077" fmla="*/ 1637414 h 5199321"/>
              <a:gd name="connsiteX1078" fmla="*/ 4731488 w 8856921"/>
              <a:gd name="connsiteY1078" fmla="*/ 1765005 h 5199321"/>
              <a:gd name="connsiteX1079" fmla="*/ 4572000 w 8856921"/>
              <a:gd name="connsiteY1079" fmla="*/ 1956391 h 5199321"/>
              <a:gd name="connsiteX1080" fmla="*/ 4465674 w 8856921"/>
              <a:gd name="connsiteY1080" fmla="*/ 2094614 h 5199321"/>
              <a:gd name="connsiteX1081" fmla="*/ 4444409 w 8856921"/>
              <a:gd name="connsiteY1081" fmla="*/ 2328530 h 5199321"/>
              <a:gd name="connsiteX1082" fmla="*/ 4678325 w 8856921"/>
              <a:gd name="connsiteY1082" fmla="*/ 2541181 h 5199321"/>
              <a:gd name="connsiteX1083" fmla="*/ 4837814 w 8856921"/>
              <a:gd name="connsiteY1083" fmla="*/ 2604977 h 5199321"/>
              <a:gd name="connsiteX1084" fmla="*/ 4976037 w 8856921"/>
              <a:gd name="connsiteY1084" fmla="*/ 2626242 h 5199321"/>
              <a:gd name="connsiteX1085" fmla="*/ 5263116 w 8856921"/>
              <a:gd name="connsiteY1085" fmla="*/ 2573079 h 5199321"/>
              <a:gd name="connsiteX1086" fmla="*/ 5380074 w 8856921"/>
              <a:gd name="connsiteY1086" fmla="*/ 2498651 h 5199321"/>
              <a:gd name="connsiteX1087" fmla="*/ 5443870 w 8856921"/>
              <a:gd name="connsiteY1087" fmla="*/ 2402958 h 5199321"/>
              <a:gd name="connsiteX1088" fmla="*/ 5454502 w 8856921"/>
              <a:gd name="connsiteY1088" fmla="*/ 2275368 h 5199321"/>
              <a:gd name="connsiteX1089" fmla="*/ 5433237 w 8856921"/>
              <a:gd name="connsiteY1089" fmla="*/ 2126512 h 5199321"/>
              <a:gd name="connsiteX1090" fmla="*/ 5241851 w 8856921"/>
              <a:gd name="connsiteY1090" fmla="*/ 1935126 h 5199321"/>
              <a:gd name="connsiteX1091" fmla="*/ 5209953 w 8856921"/>
              <a:gd name="connsiteY1091" fmla="*/ 1924493 h 5199321"/>
              <a:gd name="connsiteX1092" fmla="*/ 5103628 w 8856921"/>
              <a:gd name="connsiteY1092" fmla="*/ 1956391 h 5199321"/>
              <a:gd name="connsiteX1093" fmla="*/ 5050465 w 8856921"/>
              <a:gd name="connsiteY1093" fmla="*/ 1977656 h 5199321"/>
              <a:gd name="connsiteX1094" fmla="*/ 4795284 w 8856921"/>
              <a:gd name="connsiteY1094" fmla="*/ 2307265 h 5199321"/>
              <a:gd name="connsiteX1095" fmla="*/ 4752753 w 8856921"/>
              <a:gd name="connsiteY1095" fmla="*/ 2424223 h 5199321"/>
              <a:gd name="connsiteX1096" fmla="*/ 4774018 w 8856921"/>
              <a:gd name="connsiteY1096" fmla="*/ 2700670 h 5199321"/>
              <a:gd name="connsiteX1097" fmla="*/ 5071730 w 8856921"/>
              <a:gd name="connsiteY1097" fmla="*/ 2998381 h 5199321"/>
              <a:gd name="connsiteX1098" fmla="*/ 5263116 w 8856921"/>
              <a:gd name="connsiteY1098" fmla="*/ 3051544 h 5199321"/>
              <a:gd name="connsiteX1099" fmla="*/ 5465135 w 8856921"/>
              <a:gd name="connsiteY1099" fmla="*/ 3062177 h 5199321"/>
              <a:gd name="connsiteX1100" fmla="*/ 5667153 w 8856921"/>
              <a:gd name="connsiteY1100" fmla="*/ 3019647 h 5199321"/>
              <a:gd name="connsiteX1101" fmla="*/ 5869172 w 8856921"/>
              <a:gd name="connsiteY1101" fmla="*/ 2870791 h 5199321"/>
              <a:gd name="connsiteX1102" fmla="*/ 5890437 w 8856921"/>
              <a:gd name="connsiteY1102" fmla="*/ 2828261 h 5199321"/>
              <a:gd name="connsiteX1103" fmla="*/ 5901070 w 8856921"/>
              <a:gd name="connsiteY1103" fmla="*/ 2753833 h 5199321"/>
              <a:gd name="connsiteX1104" fmla="*/ 5911702 w 8856921"/>
              <a:gd name="connsiteY1104" fmla="*/ 2721935 h 5199321"/>
              <a:gd name="connsiteX1105" fmla="*/ 5986130 w 8856921"/>
              <a:gd name="connsiteY1105" fmla="*/ 2796363 h 5199321"/>
              <a:gd name="connsiteX1106" fmla="*/ 6039293 w 8856921"/>
              <a:gd name="connsiteY1106" fmla="*/ 2838893 h 5199321"/>
              <a:gd name="connsiteX1107" fmla="*/ 6134986 w 8856921"/>
              <a:gd name="connsiteY1107" fmla="*/ 2977116 h 5199321"/>
              <a:gd name="connsiteX1108" fmla="*/ 6145618 w 8856921"/>
              <a:gd name="connsiteY1108" fmla="*/ 3051544 h 5199321"/>
              <a:gd name="connsiteX1109" fmla="*/ 6124353 w 8856921"/>
              <a:gd name="connsiteY1109" fmla="*/ 3168502 h 5199321"/>
              <a:gd name="connsiteX1110" fmla="*/ 6018028 w 8856921"/>
              <a:gd name="connsiteY1110" fmla="*/ 3423684 h 5199321"/>
              <a:gd name="connsiteX1111" fmla="*/ 5890437 w 8856921"/>
              <a:gd name="connsiteY1111" fmla="*/ 3540642 h 5199321"/>
              <a:gd name="connsiteX1112" fmla="*/ 5826642 w 8856921"/>
              <a:gd name="connsiteY1112" fmla="*/ 3551274 h 5199321"/>
              <a:gd name="connsiteX1113" fmla="*/ 5603358 w 8856921"/>
              <a:gd name="connsiteY1113" fmla="*/ 3519377 h 5199321"/>
              <a:gd name="connsiteX1114" fmla="*/ 5146158 w 8856921"/>
              <a:gd name="connsiteY1114" fmla="*/ 3370521 h 5199321"/>
              <a:gd name="connsiteX1115" fmla="*/ 5061098 w 8856921"/>
              <a:gd name="connsiteY1115" fmla="*/ 3317358 h 5199321"/>
              <a:gd name="connsiteX1116" fmla="*/ 5050465 w 8856921"/>
              <a:gd name="connsiteY1116" fmla="*/ 3253563 h 5199321"/>
              <a:gd name="connsiteX1117" fmla="*/ 5071730 w 8856921"/>
              <a:gd name="connsiteY1117" fmla="*/ 3189768 h 5199321"/>
              <a:gd name="connsiteX1118" fmla="*/ 5252484 w 8856921"/>
              <a:gd name="connsiteY1118" fmla="*/ 3147237 h 5199321"/>
              <a:gd name="connsiteX1119" fmla="*/ 5826642 w 8856921"/>
              <a:gd name="connsiteY1119" fmla="*/ 3179135 h 5199321"/>
              <a:gd name="connsiteX1120" fmla="*/ 5996763 w 8856921"/>
              <a:gd name="connsiteY1120" fmla="*/ 3232298 h 5199321"/>
              <a:gd name="connsiteX1121" fmla="*/ 6198781 w 8856921"/>
              <a:gd name="connsiteY1121" fmla="*/ 3359888 h 5199321"/>
              <a:gd name="connsiteX1122" fmla="*/ 6251944 w 8856921"/>
              <a:gd name="connsiteY1122" fmla="*/ 3476847 h 5199321"/>
              <a:gd name="connsiteX1123" fmla="*/ 6241311 w 8856921"/>
              <a:gd name="connsiteY1123" fmla="*/ 3604437 h 5199321"/>
              <a:gd name="connsiteX1124" fmla="*/ 6198781 w 8856921"/>
              <a:gd name="connsiteY1124" fmla="*/ 3678865 h 5199321"/>
              <a:gd name="connsiteX1125" fmla="*/ 6028660 w 8856921"/>
              <a:gd name="connsiteY1125" fmla="*/ 3806456 h 5199321"/>
              <a:gd name="connsiteX1126" fmla="*/ 5901070 w 8856921"/>
              <a:gd name="connsiteY1126" fmla="*/ 3848986 h 5199321"/>
              <a:gd name="connsiteX1127" fmla="*/ 5720316 w 8856921"/>
              <a:gd name="connsiteY1127" fmla="*/ 3859619 h 5199321"/>
              <a:gd name="connsiteX1128" fmla="*/ 5550195 w 8856921"/>
              <a:gd name="connsiteY1128" fmla="*/ 3838354 h 5199321"/>
              <a:gd name="connsiteX1129" fmla="*/ 5454502 w 8856921"/>
              <a:gd name="connsiteY1129" fmla="*/ 3817088 h 5199321"/>
              <a:gd name="connsiteX1130" fmla="*/ 5380074 w 8856921"/>
              <a:gd name="connsiteY1130" fmla="*/ 3795823 h 5199321"/>
              <a:gd name="connsiteX1131" fmla="*/ 5337544 w 8856921"/>
              <a:gd name="connsiteY1131" fmla="*/ 3785191 h 5199321"/>
              <a:gd name="connsiteX1132" fmla="*/ 5380074 w 8856921"/>
              <a:gd name="connsiteY1132" fmla="*/ 3753293 h 5199321"/>
              <a:gd name="connsiteX1133" fmla="*/ 6124353 w 8856921"/>
              <a:gd name="connsiteY1133" fmla="*/ 3806456 h 5199321"/>
              <a:gd name="connsiteX1134" fmla="*/ 6326372 w 8856921"/>
              <a:gd name="connsiteY1134" fmla="*/ 3880884 h 5199321"/>
              <a:gd name="connsiteX1135" fmla="*/ 6475228 w 8856921"/>
              <a:gd name="connsiteY1135" fmla="*/ 3976577 h 5199321"/>
              <a:gd name="connsiteX1136" fmla="*/ 6539023 w 8856921"/>
              <a:gd name="connsiteY1136" fmla="*/ 4051005 h 5199321"/>
              <a:gd name="connsiteX1137" fmla="*/ 6528391 w 8856921"/>
              <a:gd name="connsiteY1137" fmla="*/ 4221126 h 5199321"/>
              <a:gd name="connsiteX1138" fmla="*/ 6475228 w 8856921"/>
              <a:gd name="connsiteY1138" fmla="*/ 4306186 h 5199321"/>
              <a:gd name="connsiteX1139" fmla="*/ 6262577 w 8856921"/>
              <a:gd name="connsiteY1139" fmla="*/ 4540102 h 5199321"/>
              <a:gd name="connsiteX1140" fmla="*/ 6134986 w 8856921"/>
              <a:gd name="connsiteY1140" fmla="*/ 4657061 h 5199321"/>
              <a:gd name="connsiteX1141" fmla="*/ 5954232 w 8856921"/>
              <a:gd name="connsiteY1141" fmla="*/ 4752754 h 5199321"/>
              <a:gd name="connsiteX1142" fmla="*/ 5890437 w 8856921"/>
              <a:gd name="connsiteY1142" fmla="*/ 4763386 h 5199321"/>
              <a:gd name="connsiteX1143" fmla="*/ 5784111 w 8856921"/>
              <a:gd name="connsiteY1143" fmla="*/ 4752754 h 5199321"/>
              <a:gd name="connsiteX1144" fmla="*/ 5624623 w 8856921"/>
              <a:gd name="connsiteY1144" fmla="*/ 4614530 h 5199321"/>
              <a:gd name="connsiteX1145" fmla="*/ 5656521 w 8856921"/>
              <a:gd name="connsiteY1145" fmla="*/ 4593265 h 5199321"/>
              <a:gd name="connsiteX1146" fmla="*/ 5699051 w 8856921"/>
              <a:gd name="connsiteY1146" fmla="*/ 4678326 h 5199321"/>
              <a:gd name="connsiteX1147" fmla="*/ 5677786 w 8856921"/>
              <a:gd name="connsiteY1147" fmla="*/ 4720856 h 5199321"/>
              <a:gd name="connsiteX1148" fmla="*/ 5635256 w 8856921"/>
              <a:gd name="connsiteY1148" fmla="*/ 4752754 h 5199321"/>
              <a:gd name="connsiteX1149" fmla="*/ 5443870 w 8856921"/>
              <a:gd name="connsiteY1149" fmla="*/ 4784651 h 5199321"/>
              <a:gd name="connsiteX1150" fmla="*/ 4944139 w 8856921"/>
              <a:gd name="connsiteY1150" fmla="*/ 4731488 h 5199321"/>
              <a:gd name="connsiteX1151" fmla="*/ 4720856 w 8856921"/>
              <a:gd name="connsiteY1151" fmla="*/ 4614530 h 5199321"/>
              <a:gd name="connsiteX1152" fmla="*/ 4486939 w 8856921"/>
              <a:gd name="connsiteY1152" fmla="*/ 4508205 h 5199321"/>
              <a:gd name="connsiteX1153" fmla="*/ 4167963 w 8856921"/>
              <a:gd name="connsiteY1153" fmla="*/ 4263656 h 5199321"/>
              <a:gd name="connsiteX1154" fmla="*/ 4051004 w 8856921"/>
              <a:gd name="connsiteY1154" fmla="*/ 4029740 h 5199321"/>
              <a:gd name="connsiteX1155" fmla="*/ 4051004 w 8856921"/>
              <a:gd name="connsiteY1155" fmla="*/ 3615070 h 5199321"/>
              <a:gd name="connsiteX1156" fmla="*/ 4157330 w 8856921"/>
              <a:gd name="connsiteY1156" fmla="*/ 3476847 h 5199321"/>
              <a:gd name="connsiteX1157" fmla="*/ 4231758 w 8856921"/>
              <a:gd name="connsiteY1157" fmla="*/ 3466214 h 5199321"/>
              <a:gd name="connsiteX1158" fmla="*/ 4178595 w 8856921"/>
              <a:gd name="connsiteY1158" fmla="*/ 3689498 h 5199321"/>
              <a:gd name="connsiteX1159" fmla="*/ 3912781 w 8856921"/>
              <a:gd name="connsiteY1159" fmla="*/ 3912781 h 5199321"/>
              <a:gd name="connsiteX1160" fmla="*/ 3349256 w 8856921"/>
              <a:gd name="connsiteY1160" fmla="*/ 4189228 h 5199321"/>
              <a:gd name="connsiteX1161" fmla="*/ 2998381 w 8856921"/>
              <a:gd name="connsiteY1161" fmla="*/ 4274288 h 5199321"/>
              <a:gd name="connsiteX1162" fmla="*/ 2583711 w 8856921"/>
              <a:gd name="connsiteY1162" fmla="*/ 4306186 h 5199321"/>
              <a:gd name="connsiteX1163" fmla="*/ 2147777 w 8856921"/>
              <a:gd name="connsiteY1163" fmla="*/ 4284921 h 5199321"/>
              <a:gd name="connsiteX1164" fmla="*/ 2020186 w 8856921"/>
              <a:gd name="connsiteY1164" fmla="*/ 4242391 h 5199321"/>
              <a:gd name="connsiteX1165" fmla="*/ 1807535 w 8856921"/>
              <a:gd name="connsiteY1165" fmla="*/ 4146698 h 5199321"/>
              <a:gd name="connsiteX1166" fmla="*/ 1477925 w 8856921"/>
              <a:gd name="connsiteY1166" fmla="*/ 3827721 h 5199321"/>
              <a:gd name="connsiteX1167" fmla="*/ 1318437 w 8856921"/>
              <a:gd name="connsiteY1167" fmla="*/ 3625702 h 5199321"/>
              <a:gd name="connsiteX1168" fmla="*/ 1254642 w 8856921"/>
              <a:gd name="connsiteY1168" fmla="*/ 3413051 h 5199321"/>
              <a:gd name="connsiteX1169" fmla="*/ 1265274 w 8856921"/>
              <a:gd name="connsiteY1169" fmla="*/ 3242930 h 5199321"/>
              <a:gd name="connsiteX1170" fmla="*/ 1275907 w 8856921"/>
              <a:gd name="connsiteY1170" fmla="*/ 3179135 h 5199321"/>
              <a:gd name="connsiteX1171" fmla="*/ 1360967 w 8856921"/>
              <a:gd name="connsiteY1171" fmla="*/ 3009014 h 5199321"/>
              <a:gd name="connsiteX1172" fmla="*/ 1435395 w 8856921"/>
              <a:gd name="connsiteY1172" fmla="*/ 2934586 h 5199321"/>
              <a:gd name="connsiteX1173" fmla="*/ 1658679 w 8856921"/>
              <a:gd name="connsiteY1173" fmla="*/ 2785730 h 5199321"/>
              <a:gd name="connsiteX1174" fmla="*/ 2041451 w 8856921"/>
              <a:gd name="connsiteY1174" fmla="*/ 2860158 h 5199321"/>
              <a:gd name="connsiteX1175" fmla="*/ 2105246 w 8856921"/>
              <a:gd name="connsiteY1175" fmla="*/ 2934586 h 5199321"/>
              <a:gd name="connsiteX1176" fmla="*/ 2094614 w 8856921"/>
              <a:gd name="connsiteY1176" fmla="*/ 3094074 h 5199321"/>
              <a:gd name="connsiteX1177" fmla="*/ 2020186 w 8856921"/>
              <a:gd name="connsiteY1177" fmla="*/ 3104707 h 5199321"/>
              <a:gd name="connsiteX1178" fmla="*/ 1594884 w 8856921"/>
              <a:gd name="connsiteY1178" fmla="*/ 2966484 h 5199321"/>
              <a:gd name="connsiteX1179" fmla="*/ 467832 w 8856921"/>
              <a:gd name="connsiteY1179" fmla="*/ 2254102 h 5199321"/>
              <a:gd name="connsiteX1180" fmla="*/ 31898 w 8856921"/>
              <a:gd name="connsiteY1180" fmla="*/ 1796902 h 5199321"/>
              <a:gd name="connsiteX1181" fmla="*/ 0 w 8856921"/>
              <a:gd name="connsiteY1181" fmla="*/ 1711842 h 5199321"/>
              <a:gd name="connsiteX1182" fmla="*/ 21265 w 8856921"/>
              <a:gd name="connsiteY1182" fmla="*/ 1594884 h 5199321"/>
              <a:gd name="connsiteX1183" fmla="*/ 127591 w 8856921"/>
              <a:gd name="connsiteY1183" fmla="*/ 1435395 h 5199321"/>
              <a:gd name="connsiteX1184" fmla="*/ 180753 w 8856921"/>
              <a:gd name="connsiteY1184" fmla="*/ 1350335 h 5199321"/>
              <a:gd name="connsiteX1185" fmla="*/ 467832 w 8856921"/>
              <a:gd name="connsiteY1185" fmla="*/ 1095154 h 5199321"/>
              <a:gd name="connsiteX1186" fmla="*/ 552893 w 8856921"/>
              <a:gd name="connsiteY1186" fmla="*/ 1063256 h 5199321"/>
              <a:gd name="connsiteX1187" fmla="*/ 627321 w 8856921"/>
              <a:gd name="connsiteY1187" fmla="*/ 1073888 h 5199321"/>
              <a:gd name="connsiteX1188" fmla="*/ 850604 w 8856921"/>
              <a:gd name="connsiteY1188" fmla="*/ 1222744 h 5199321"/>
              <a:gd name="connsiteX1189" fmla="*/ 956930 w 8856921"/>
              <a:gd name="connsiteY1189" fmla="*/ 1307805 h 5199321"/>
              <a:gd name="connsiteX1190" fmla="*/ 1020725 w 8856921"/>
              <a:gd name="connsiteY1190" fmla="*/ 1371600 h 5199321"/>
              <a:gd name="connsiteX1191" fmla="*/ 1041991 w 8856921"/>
              <a:gd name="connsiteY1191" fmla="*/ 1403498 h 5199321"/>
              <a:gd name="connsiteX1192" fmla="*/ 978195 w 8856921"/>
              <a:gd name="connsiteY1192" fmla="*/ 1360968 h 5199321"/>
              <a:gd name="connsiteX1193" fmla="*/ 956930 w 8856921"/>
              <a:gd name="connsiteY1193" fmla="*/ 1318437 h 5199321"/>
              <a:gd name="connsiteX1194" fmla="*/ 946298 w 8856921"/>
              <a:gd name="connsiteY1194" fmla="*/ 1286540 h 5199321"/>
              <a:gd name="connsiteX1195" fmla="*/ 988828 w 8856921"/>
              <a:gd name="connsiteY1195" fmla="*/ 1254642 h 5199321"/>
              <a:gd name="connsiteX1196" fmla="*/ 1020725 w 8856921"/>
              <a:gd name="connsiteY1196" fmla="*/ 1212112 h 5199321"/>
              <a:gd name="connsiteX1197" fmla="*/ 1169581 w 8856921"/>
              <a:gd name="connsiteY1197" fmla="*/ 1105786 h 5199321"/>
              <a:gd name="connsiteX1198" fmla="*/ 1275907 w 8856921"/>
              <a:gd name="connsiteY1198" fmla="*/ 1052623 h 5199321"/>
              <a:gd name="connsiteX1199" fmla="*/ 1360967 w 8856921"/>
              <a:gd name="connsiteY1199" fmla="*/ 1095154 h 5199321"/>
              <a:gd name="connsiteX1200" fmla="*/ 1382232 w 8856921"/>
              <a:gd name="connsiteY1200" fmla="*/ 1180214 h 5199321"/>
              <a:gd name="connsiteX1201" fmla="*/ 1371600 w 8856921"/>
              <a:gd name="connsiteY1201" fmla="*/ 1212112 h 5199321"/>
              <a:gd name="connsiteX1202" fmla="*/ 1222744 w 8856921"/>
              <a:gd name="connsiteY1202" fmla="*/ 1212112 h 5199321"/>
              <a:gd name="connsiteX1203" fmla="*/ 1041991 w 8856921"/>
              <a:gd name="connsiteY1203" fmla="*/ 1105786 h 5199321"/>
              <a:gd name="connsiteX1204" fmla="*/ 956930 w 8856921"/>
              <a:gd name="connsiteY1204" fmla="*/ 935665 h 5199321"/>
              <a:gd name="connsiteX1205" fmla="*/ 999460 w 8856921"/>
              <a:gd name="connsiteY1205" fmla="*/ 818707 h 5199321"/>
              <a:gd name="connsiteX1206" fmla="*/ 1073888 w 8856921"/>
              <a:gd name="connsiteY1206" fmla="*/ 754912 h 5199321"/>
              <a:gd name="connsiteX1207" fmla="*/ 1371600 w 8856921"/>
              <a:gd name="connsiteY1207" fmla="*/ 595423 h 5199321"/>
              <a:gd name="connsiteX1208" fmla="*/ 1531088 w 8856921"/>
              <a:gd name="connsiteY1208" fmla="*/ 574158 h 5199321"/>
              <a:gd name="connsiteX1209" fmla="*/ 1669311 w 8856921"/>
              <a:gd name="connsiteY1209" fmla="*/ 584791 h 5199321"/>
              <a:gd name="connsiteX1210" fmla="*/ 1892595 w 8856921"/>
              <a:gd name="connsiteY1210" fmla="*/ 850605 h 5199321"/>
              <a:gd name="connsiteX1211" fmla="*/ 1913860 w 8856921"/>
              <a:gd name="connsiteY1211" fmla="*/ 914400 h 5199321"/>
              <a:gd name="connsiteX1212" fmla="*/ 1892595 w 8856921"/>
              <a:gd name="connsiteY1212" fmla="*/ 967563 h 5199321"/>
              <a:gd name="connsiteX1213" fmla="*/ 1818167 w 8856921"/>
              <a:gd name="connsiteY1213" fmla="*/ 988828 h 5199321"/>
              <a:gd name="connsiteX1214" fmla="*/ 1552353 w 8856921"/>
              <a:gd name="connsiteY1214" fmla="*/ 999461 h 5199321"/>
              <a:gd name="connsiteX1215" fmla="*/ 1403498 w 8856921"/>
              <a:gd name="connsiteY1215" fmla="*/ 956930 h 5199321"/>
              <a:gd name="connsiteX1216" fmla="*/ 1190846 w 8856921"/>
              <a:gd name="connsiteY1216" fmla="*/ 765544 h 5199321"/>
              <a:gd name="connsiteX1217" fmla="*/ 1158949 w 8856921"/>
              <a:gd name="connsiteY1217" fmla="*/ 680484 h 5199321"/>
              <a:gd name="connsiteX1218" fmla="*/ 1244009 w 8856921"/>
              <a:gd name="connsiteY1218" fmla="*/ 595423 h 5199321"/>
              <a:gd name="connsiteX1219" fmla="*/ 1616149 w 8856921"/>
              <a:gd name="connsiteY1219" fmla="*/ 489098 h 5199321"/>
              <a:gd name="connsiteX1220" fmla="*/ 1839432 w 8856921"/>
              <a:gd name="connsiteY1220" fmla="*/ 520995 h 5199321"/>
              <a:gd name="connsiteX1221" fmla="*/ 2126511 w 8856921"/>
              <a:gd name="connsiteY1221" fmla="*/ 659219 h 5199321"/>
              <a:gd name="connsiteX1222" fmla="*/ 2339163 w 8856921"/>
              <a:gd name="connsiteY1222" fmla="*/ 946298 h 5199321"/>
              <a:gd name="connsiteX1223" fmla="*/ 2349795 w 8856921"/>
              <a:gd name="connsiteY1223" fmla="*/ 999461 h 5199321"/>
              <a:gd name="connsiteX1224" fmla="*/ 2190307 w 8856921"/>
              <a:gd name="connsiteY1224" fmla="*/ 1041991 h 5199321"/>
              <a:gd name="connsiteX1225" fmla="*/ 1839432 w 8856921"/>
              <a:gd name="connsiteY1225" fmla="*/ 967563 h 5199321"/>
              <a:gd name="connsiteX1226" fmla="*/ 1679944 w 8856921"/>
              <a:gd name="connsiteY1226" fmla="*/ 893135 h 5199321"/>
              <a:gd name="connsiteX1227" fmla="*/ 1520456 w 8856921"/>
              <a:gd name="connsiteY1227" fmla="*/ 691116 h 5199321"/>
              <a:gd name="connsiteX1228" fmla="*/ 1626781 w 8856921"/>
              <a:gd name="connsiteY1228" fmla="*/ 542261 h 5199321"/>
              <a:gd name="connsiteX1229" fmla="*/ 2073349 w 8856921"/>
              <a:gd name="connsiteY1229" fmla="*/ 499730 h 5199321"/>
              <a:gd name="connsiteX1230" fmla="*/ 2488018 w 8856921"/>
              <a:gd name="connsiteY1230" fmla="*/ 637954 h 5199321"/>
              <a:gd name="connsiteX1231" fmla="*/ 2594344 w 8856921"/>
              <a:gd name="connsiteY1231" fmla="*/ 839972 h 5199321"/>
              <a:gd name="connsiteX1232" fmla="*/ 2551814 w 8856921"/>
              <a:gd name="connsiteY1232" fmla="*/ 1073888 h 5199321"/>
              <a:gd name="connsiteX1233" fmla="*/ 2488018 w 8856921"/>
              <a:gd name="connsiteY1233" fmla="*/ 1137684 h 5199321"/>
              <a:gd name="connsiteX1234" fmla="*/ 2275367 w 8856921"/>
              <a:gd name="connsiteY1234" fmla="*/ 1190847 h 5199321"/>
              <a:gd name="connsiteX1235" fmla="*/ 1892595 w 8856921"/>
              <a:gd name="connsiteY1235" fmla="*/ 1137684 h 5199321"/>
              <a:gd name="connsiteX1236" fmla="*/ 1860698 w 8856921"/>
              <a:gd name="connsiteY1236" fmla="*/ 1116419 h 5199321"/>
              <a:gd name="connsiteX1237" fmla="*/ 1967023 w 8856921"/>
              <a:gd name="connsiteY1237" fmla="*/ 1095154 h 5199321"/>
              <a:gd name="connsiteX1238" fmla="*/ 2371060 w 8856921"/>
              <a:gd name="connsiteY1238" fmla="*/ 1180214 h 5199321"/>
              <a:gd name="connsiteX1239" fmla="*/ 2583711 w 8856921"/>
              <a:gd name="connsiteY1239" fmla="*/ 1350335 h 5199321"/>
              <a:gd name="connsiteX1240" fmla="*/ 2658139 w 8856921"/>
              <a:gd name="connsiteY1240" fmla="*/ 1477926 h 5199321"/>
              <a:gd name="connsiteX1241" fmla="*/ 2647507 w 8856921"/>
              <a:gd name="connsiteY1241" fmla="*/ 1658679 h 5199321"/>
              <a:gd name="connsiteX1242" fmla="*/ 2594344 w 8856921"/>
              <a:gd name="connsiteY1242" fmla="*/ 1711842 h 5199321"/>
              <a:gd name="connsiteX1243" fmla="*/ 2360428 w 8856921"/>
              <a:gd name="connsiteY1243" fmla="*/ 1775637 h 5199321"/>
              <a:gd name="connsiteX1244" fmla="*/ 2200939 w 8856921"/>
              <a:gd name="connsiteY1244" fmla="*/ 1786270 h 5199321"/>
              <a:gd name="connsiteX1245" fmla="*/ 1988288 w 8856921"/>
              <a:gd name="connsiteY1245" fmla="*/ 1796902 h 5199321"/>
              <a:gd name="connsiteX1246" fmla="*/ 1935125 w 8856921"/>
              <a:gd name="connsiteY1246" fmla="*/ 1786270 h 5199321"/>
              <a:gd name="connsiteX1247" fmla="*/ 2020186 w 8856921"/>
              <a:gd name="connsiteY1247" fmla="*/ 1775637 h 5199321"/>
              <a:gd name="connsiteX1248" fmla="*/ 2190307 w 8856921"/>
              <a:gd name="connsiteY1248" fmla="*/ 1786270 h 5199321"/>
              <a:gd name="connsiteX1249" fmla="*/ 2530549 w 8856921"/>
              <a:gd name="connsiteY1249" fmla="*/ 1913861 h 5199321"/>
              <a:gd name="connsiteX1250" fmla="*/ 2562446 w 8856921"/>
              <a:gd name="connsiteY1250" fmla="*/ 1956391 h 5199321"/>
              <a:gd name="connsiteX1251" fmla="*/ 2530549 w 8856921"/>
              <a:gd name="connsiteY1251" fmla="*/ 2073349 h 5199321"/>
              <a:gd name="connsiteX1252" fmla="*/ 2466753 w 8856921"/>
              <a:gd name="connsiteY1252" fmla="*/ 2115879 h 5199321"/>
              <a:gd name="connsiteX1253" fmla="*/ 2232837 w 8856921"/>
              <a:gd name="connsiteY1253" fmla="*/ 2158409 h 5199321"/>
              <a:gd name="connsiteX1254" fmla="*/ 2147777 w 8856921"/>
              <a:gd name="connsiteY1254" fmla="*/ 2137144 h 5199321"/>
              <a:gd name="connsiteX1255" fmla="*/ 2126511 w 8856921"/>
              <a:gd name="connsiteY1255" fmla="*/ 2083981 h 5199321"/>
              <a:gd name="connsiteX1256" fmla="*/ 2179674 w 8856921"/>
              <a:gd name="connsiteY1256" fmla="*/ 2052084 h 5199321"/>
              <a:gd name="connsiteX1257" fmla="*/ 2222204 w 8856921"/>
              <a:gd name="connsiteY1257" fmla="*/ 2020186 h 5199321"/>
              <a:gd name="connsiteX1258" fmla="*/ 2317898 w 8856921"/>
              <a:gd name="connsiteY1258" fmla="*/ 2041451 h 5199321"/>
              <a:gd name="connsiteX1259" fmla="*/ 2243470 w 8856921"/>
              <a:gd name="connsiteY1259" fmla="*/ 2137144 h 5199321"/>
              <a:gd name="connsiteX1260" fmla="*/ 2105246 w 8856921"/>
              <a:gd name="connsiteY1260" fmla="*/ 2158409 h 5199321"/>
              <a:gd name="connsiteX1261" fmla="*/ 1892595 w 8856921"/>
              <a:gd name="connsiteY1261" fmla="*/ 2147777 h 5199321"/>
              <a:gd name="connsiteX1262" fmla="*/ 1605516 w 8856921"/>
              <a:gd name="connsiteY1262" fmla="*/ 1998921 h 5199321"/>
              <a:gd name="connsiteX1263" fmla="*/ 1382232 w 8856921"/>
              <a:gd name="connsiteY1263" fmla="*/ 1818168 h 5199321"/>
              <a:gd name="connsiteX1264" fmla="*/ 1318437 w 8856921"/>
              <a:gd name="connsiteY1264" fmla="*/ 1711842 h 5199321"/>
              <a:gd name="connsiteX1265" fmla="*/ 1297172 w 8856921"/>
              <a:gd name="connsiteY1265" fmla="*/ 1573619 h 5199321"/>
              <a:gd name="connsiteX1266" fmla="*/ 1318437 w 8856921"/>
              <a:gd name="connsiteY1266" fmla="*/ 1307805 h 5199321"/>
              <a:gd name="connsiteX1267" fmla="*/ 1360967 w 8856921"/>
              <a:gd name="connsiteY1267" fmla="*/ 1212112 h 5199321"/>
              <a:gd name="connsiteX1268" fmla="*/ 1392865 w 8856921"/>
              <a:gd name="connsiteY1268" fmla="*/ 1148316 h 5199321"/>
              <a:gd name="connsiteX1269" fmla="*/ 1424763 w 8856921"/>
              <a:gd name="connsiteY1269" fmla="*/ 1073888 h 5199321"/>
              <a:gd name="connsiteX1270" fmla="*/ 1488558 w 8856921"/>
              <a:gd name="connsiteY1270" fmla="*/ 988828 h 5199321"/>
              <a:gd name="connsiteX1271" fmla="*/ 1584251 w 8856921"/>
              <a:gd name="connsiteY1271" fmla="*/ 956930 h 5199321"/>
              <a:gd name="connsiteX1272" fmla="*/ 1616149 w 8856921"/>
              <a:gd name="connsiteY1272" fmla="*/ 946298 h 5199321"/>
              <a:gd name="connsiteX1273" fmla="*/ 1637414 w 8856921"/>
              <a:gd name="connsiteY1273" fmla="*/ 893135 h 5199321"/>
              <a:gd name="connsiteX1274" fmla="*/ 1584251 w 8856921"/>
              <a:gd name="connsiteY1274" fmla="*/ 680484 h 5199321"/>
              <a:gd name="connsiteX1275" fmla="*/ 1509823 w 8856921"/>
              <a:gd name="connsiteY1275" fmla="*/ 627321 h 5199321"/>
              <a:gd name="connsiteX1276" fmla="*/ 1286539 w 8856921"/>
              <a:gd name="connsiteY1276" fmla="*/ 489098 h 5199321"/>
              <a:gd name="connsiteX1277" fmla="*/ 1190846 w 8856921"/>
              <a:gd name="connsiteY1277" fmla="*/ 435935 h 5199321"/>
              <a:gd name="connsiteX1278" fmla="*/ 1052623 w 8856921"/>
              <a:gd name="connsiteY1278" fmla="*/ 393405 h 5199321"/>
              <a:gd name="connsiteX1279" fmla="*/ 956930 w 8856921"/>
              <a:gd name="connsiteY1279" fmla="*/ 404037 h 5199321"/>
              <a:gd name="connsiteX1280" fmla="*/ 925032 w 8856921"/>
              <a:gd name="connsiteY1280" fmla="*/ 414670 h 5199321"/>
              <a:gd name="connsiteX1281" fmla="*/ 850604 w 8856921"/>
              <a:gd name="connsiteY1281" fmla="*/ 404037 h 5199321"/>
              <a:gd name="connsiteX1282" fmla="*/ 776177 w 8856921"/>
              <a:gd name="connsiteY1282" fmla="*/ 372140 h 5199321"/>
              <a:gd name="connsiteX1283" fmla="*/ 733646 w 8856921"/>
              <a:gd name="connsiteY1283" fmla="*/ 361507 h 5199321"/>
              <a:gd name="connsiteX1284" fmla="*/ 669851 w 8856921"/>
              <a:gd name="connsiteY1284" fmla="*/ 265814 h 5199321"/>
              <a:gd name="connsiteX1285" fmla="*/ 659218 w 8856921"/>
              <a:gd name="connsiteY1285" fmla="*/ 223284 h 5199321"/>
              <a:gd name="connsiteX1286" fmla="*/ 648586 w 8856921"/>
              <a:gd name="connsiteY1286" fmla="*/ 159488 h 5199321"/>
              <a:gd name="connsiteX1287" fmla="*/ 616688 w 8856921"/>
              <a:gd name="connsiteY1287" fmla="*/ 127591 h 5199321"/>
              <a:gd name="connsiteX1288" fmla="*/ 574158 w 8856921"/>
              <a:gd name="connsiteY1288" fmla="*/ 95693 h 5199321"/>
              <a:gd name="connsiteX1289" fmla="*/ 435935 w 8856921"/>
              <a:gd name="connsiteY1289" fmla="*/ 85061 h 51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Lst>
            <a:rect l="l" t="t" r="r" b="b"/>
            <a:pathLst>
              <a:path w="8856921" h="5199321">
                <a:moveTo>
                  <a:pt x="499730" y="10633"/>
                </a:moveTo>
                <a:cubicBezTo>
                  <a:pt x="481155" y="66358"/>
                  <a:pt x="456373" y="132548"/>
                  <a:pt x="446567" y="191386"/>
                </a:cubicBezTo>
                <a:cubicBezTo>
                  <a:pt x="415234" y="379390"/>
                  <a:pt x="455026" y="144862"/>
                  <a:pt x="425302" y="308344"/>
                </a:cubicBezTo>
                <a:cubicBezTo>
                  <a:pt x="421446" y="329555"/>
                  <a:pt x="418214" y="350875"/>
                  <a:pt x="414670" y="372140"/>
                </a:cubicBezTo>
                <a:cubicBezTo>
                  <a:pt x="418214" y="453656"/>
                  <a:pt x="419275" y="535318"/>
                  <a:pt x="425302" y="616688"/>
                </a:cubicBezTo>
                <a:cubicBezTo>
                  <a:pt x="426382" y="631261"/>
                  <a:pt x="433069" y="644889"/>
                  <a:pt x="435935" y="659219"/>
                </a:cubicBezTo>
                <a:cubicBezTo>
                  <a:pt x="439235" y="675717"/>
                  <a:pt x="447937" y="743930"/>
                  <a:pt x="457200" y="765544"/>
                </a:cubicBezTo>
                <a:cubicBezTo>
                  <a:pt x="462234" y="777290"/>
                  <a:pt x="471037" y="787043"/>
                  <a:pt x="478465" y="797442"/>
                </a:cubicBezTo>
                <a:cubicBezTo>
                  <a:pt x="514432" y="847796"/>
                  <a:pt x="498213" y="831872"/>
                  <a:pt x="542260" y="861237"/>
                </a:cubicBezTo>
                <a:cubicBezTo>
                  <a:pt x="558052" y="884925"/>
                  <a:pt x="563144" y="897083"/>
                  <a:pt x="584791" y="914400"/>
                </a:cubicBezTo>
                <a:cubicBezTo>
                  <a:pt x="668916" y="981700"/>
                  <a:pt x="554484" y="877790"/>
                  <a:pt x="659218" y="967563"/>
                </a:cubicBezTo>
                <a:cubicBezTo>
                  <a:pt x="670635" y="977349"/>
                  <a:pt x="679564" y="989835"/>
                  <a:pt x="691116" y="999461"/>
                </a:cubicBezTo>
                <a:cubicBezTo>
                  <a:pt x="706977" y="1012678"/>
                  <a:pt x="765800" y="1045705"/>
                  <a:pt x="776177" y="1052623"/>
                </a:cubicBezTo>
                <a:cubicBezTo>
                  <a:pt x="790922" y="1062453"/>
                  <a:pt x="804104" y="1074482"/>
                  <a:pt x="818707" y="1084521"/>
                </a:cubicBezTo>
                <a:cubicBezTo>
                  <a:pt x="860828" y="1113479"/>
                  <a:pt x="906384" y="1137649"/>
                  <a:pt x="946298" y="1169581"/>
                </a:cubicBezTo>
                <a:cubicBezTo>
                  <a:pt x="964019" y="1183758"/>
                  <a:pt x="980869" y="1199098"/>
                  <a:pt x="999460" y="1212112"/>
                </a:cubicBezTo>
                <a:cubicBezTo>
                  <a:pt x="1016390" y="1223963"/>
                  <a:pt x="1037070" y="1230400"/>
                  <a:pt x="1052623" y="1244009"/>
                </a:cubicBezTo>
                <a:cubicBezTo>
                  <a:pt x="1094116" y="1280316"/>
                  <a:pt x="1130595" y="1321982"/>
                  <a:pt x="1169581" y="1360968"/>
                </a:cubicBezTo>
                <a:cubicBezTo>
                  <a:pt x="1187302" y="1378689"/>
                  <a:pt x="1208843" y="1393278"/>
                  <a:pt x="1222744" y="1414130"/>
                </a:cubicBezTo>
                <a:cubicBezTo>
                  <a:pt x="1236921" y="1435395"/>
                  <a:pt x="1249939" y="1457480"/>
                  <a:pt x="1265274" y="1477926"/>
                </a:cubicBezTo>
                <a:cubicBezTo>
                  <a:pt x="1281883" y="1500071"/>
                  <a:pt x="1302681" y="1518962"/>
                  <a:pt x="1318437" y="1541721"/>
                </a:cubicBezTo>
                <a:cubicBezTo>
                  <a:pt x="1334702" y="1565214"/>
                  <a:pt x="1345991" y="1591814"/>
                  <a:pt x="1360967" y="1616149"/>
                </a:cubicBezTo>
                <a:cubicBezTo>
                  <a:pt x="1402124" y="1683029"/>
                  <a:pt x="1443699" y="1724955"/>
                  <a:pt x="1467293" y="1807535"/>
                </a:cubicBezTo>
                <a:cubicBezTo>
                  <a:pt x="1522778" y="2001734"/>
                  <a:pt x="1450353" y="1760103"/>
                  <a:pt x="1520456" y="1956391"/>
                </a:cubicBezTo>
                <a:cubicBezTo>
                  <a:pt x="1529134" y="1980690"/>
                  <a:pt x="1534133" y="2006158"/>
                  <a:pt x="1541721" y="2030819"/>
                </a:cubicBezTo>
                <a:cubicBezTo>
                  <a:pt x="1548313" y="2052243"/>
                  <a:pt x="1555898" y="2073349"/>
                  <a:pt x="1562986" y="2094614"/>
                </a:cubicBezTo>
                <a:cubicBezTo>
                  <a:pt x="1574948" y="2214236"/>
                  <a:pt x="1580071" y="2200395"/>
                  <a:pt x="1562986" y="2328530"/>
                </a:cubicBezTo>
                <a:cubicBezTo>
                  <a:pt x="1561505" y="2339640"/>
                  <a:pt x="1559354" y="2351676"/>
                  <a:pt x="1552353" y="2360428"/>
                </a:cubicBezTo>
                <a:cubicBezTo>
                  <a:pt x="1530435" y="2387825"/>
                  <a:pt x="1502734" y="2410047"/>
                  <a:pt x="1477925" y="2434856"/>
                </a:cubicBezTo>
                <a:lnTo>
                  <a:pt x="1414130" y="2498651"/>
                </a:lnTo>
                <a:cubicBezTo>
                  <a:pt x="1399953" y="2509284"/>
                  <a:pt x="1386020" y="2520249"/>
                  <a:pt x="1371600" y="2530549"/>
                </a:cubicBezTo>
                <a:cubicBezTo>
                  <a:pt x="1361201" y="2537977"/>
                  <a:pt x="1351132" y="2546099"/>
                  <a:pt x="1339702" y="2551814"/>
                </a:cubicBezTo>
                <a:cubicBezTo>
                  <a:pt x="1329677" y="2556826"/>
                  <a:pt x="1318437" y="2558903"/>
                  <a:pt x="1307804" y="2562447"/>
                </a:cubicBezTo>
                <a:cubicBezTo>
                  <a:pt x="1282995" y="2558903"/>
                  <a:pt x="1257152" y="2559739"/>
                  <a:pt x="1233377" y="2551814"/>
                </a:cubicBezTo>
                <a:cubicBezTo>
                  <a:pt x="1176409" y="2532824"/>
                  <a:pt x="1166748" y="2499426"/>
                  <a:pt x="1127051" y="2456121"/>
                </a:cubicBezTo>
                <a:cubicBezTo>
                  <a:pt x="1106730" y="2433952"/>
                  <a:pt x="1082043" y="2415809"/>
                  <a:pt x="1063256" y="2392326"/>
                </a:cubicBezTo>
                <a:cubicBezTo>
                  <a:pt x="1011003" y="2327009"/>
                  <a:pt x="973547" y="2249454"/>
                  <a:pt x="914400" y="2190307"/>
                </a:cubicBezTo>
                <a:cubicBezTo>
                  <a:pt x="889591" y="2165498"/>
                  <a:pt x="862805" y="2142518"/>
                  <a:pt x="839972" y="2115879"/>
                </a:cubicBezTo>
                <a:cubicBezTo>
                  <a:pt x="805212" y="2075326"/>
                  <a:pt x="781879" y="2033234"/>
                  <a:pt x="754911" y="1988288"/>
                </a:cubicBezTo>
                <a:cubicBezTo>
                  <a:pt x="743062" y="1940888"/>
                  <a:pt x="733187" y="1933734"/>
                  <a:pt x="765544" y="1881963"/>
                </a:cubicBezTo>
                <a:cubicBezTo>
                  <a:pt x="772317" y="1871127"/>
                  <a:pt x="787219" y="1868365"/>
                  <a:pt x="797442" y="1860698"/>
                </a:cubicBezTo>
                <a:cubicBezTo>
                  <a:pt x="890801" y="1790679"/>
                  <a:pt x="937146" y="1741900"/>
                  <a:pt x="1052623" y="1690577"/>
                </a:cubicBezTo>
                <a:cubicBezTo>
                  <a:pt x="1162200" y="1641876"/>
                  <a:pt x="1295549" y="1580341"/>
                  <a:pt x="1403498" y="1552354"/>
                </a:cubicBezTo>
                <a:lnTo>
                  <a:pt x="1690577" y="1477926"/>
                </a:lnTo>
                <a:cubicBezTo>
                  <a:pt x="1733042" y="1467037"/>
                  <a:pt x="1776578" y="1459891"/>
                  <a:pt x="1818167" y="1446028"/>
                </a:cubicBezTo>
                <a:lnTo>
                  <a:pt x="1913860" y="1414130"/>
                </a:lnTo>
                <a:cubicBezTo>
                  <a:pt x="2157575" y="1443376"/>
                  <a:pt x="2137923" y="1379318"/>
                  <a:pt x="2232837" y="1509823"/>
                </a:cubicBezTo>
                <a:cubicBezTo>
                  <a:pt x="2244992" y="1526536"/>
                  <a:pt x="2254839" y="1544843"/>
                  <a:pt x="2264735" y="1562986"/>
                </a:cubicBezTo>
                <a:cubicBezTo>
                  <a:pt x="2303522" y="1634095"/>
                  <a:pt x="2313927" y="1666045"/>
                  <a:pt x="2339163" y="1754372"/>
                </a:cubicBezTo>
                <a:lnTo>
                  <a:pt x="2381693" y="1903228"/>
                </a:lnTo>
                <a:cubicBezTo>
                  <a:pt x="2384314" y="1921573"/>
                  <a:pt x="2402958" y="2048985"/>
                  <a:pt x="2402958" y="2062716"/>
                </a:cubicBezTo>
                <a:cubicBezTo>
                  <a:pt x="2402958" y="2186813"/>
                  <a:pt x="2400580" y="2311034"/>
                  <a:pt x="2392325" y="2434856"/>
                </a:cubicBezTo>
                <a:cubicBezTo>
                  <a:pt x="2387755" y="2503406"/>
                  <a:pt x="2356925" y="2582381"/>
                  <a:pt x="2339163" y="2647507"/>
                </a:cubicBezTo>
                <a:cubicBezTo>
                  <a:pt x="2302077" y="2783491"/>
                  <a:pt x="2287263" y="2894245"/>
                  <a:pt x="2222204" y="3030279"/>
                </a:cubicBezTo>
                <a:cubicBezTo>
                  <a:pt x="2183218" y="3111795"/>
                  <a:pt x="2143721" y="3193069"/>
                  <a:pt x="2105246" y="3274828"/>
                </a:cubicBezTo>
                <a:cubicBezTo>
                  <a:pt x="2097637" y="3290998"/>
                  <a:pt x="2013914" y="3480121"/>
                  <a:pt x="1998921" y="3498112"/>
                </a:cubicBezTo>
                <a:cubicBezTo>
                  <a:pt x="1981200" y="3519377"/>
                  <a:pt x="1964378" y="3541425"/>
                  <a:pt x="1945758" y="3561907"/>
                </a:cubicBezTo>
                <a:cubicBezTo>
                  <a:pt x="1901247" y="3610869"/>
                  <a:pt x="1852353" y="3652531"/>
                  <a:pt x="1796902" y="3689498"/>
                </a:cubicBezTo>
                <a:cubicBezTo>
                  <a:pt x="1755679" y="3716980"/>
                  <a:pt x="1777127" y="3706722"/>
                  <a:pt x="1733107" y="3721395"/>
                </a:cubicBezTo>
                <a:cubicBezTo>
                  <a:pt x="1701209" y="3717851"/>
                  <a:pt x="1667213" y="3722682"/>
                  <a:pt x="1637414" y="3710763"/>
                </a:cubicBezTo>
                <a:cubicBezTo>
                  <a:pt x="1602568" y="3696825"/>
                  <a:pt x="1571190" y="3650638"/>
                  <a:pt x="1541721" y="3625702"/>
                </a:cubicBezTo>
                <a:cubicBezTo>
                  <a:pt x="1507073" y="3596384"/>
                  <a:pt x="1467488" y="3572736"/>
                  <a:pt x="1435395" y="3540642"/>
                </a:cubicBezTo>
                <a:cubicBezTo>
                  <a:pt x="1424763" y="3530009"/>
                  <a:pt x="1413124" y="3520295"/>
                  <a:pt x="1403498" y="3508744"/>
                </a:cubicBezTo>
                <a:cubicBezTo>
                  <a:pt x="1336430" y="3428263"/>
                  <a:pt x="1422836" y="3517453"/>
                  <a:pt x="1360967" y="3455581"/>
                </a:cubicBezTo>
                <a:cubicBezTo>
                  <a:pt x="1293850" y="3489141"/>
                  <a:pt x="1333374" y="3457605"/>
                  <a:pt x="1297172" y="3530009"/>
                </a:cubicBezTo>
                <a:cubicBezTo>
                  <a:pt x="1287930" y="3548493"/>
                  <a:pt x="1273826" y="3564358"/>
                  <a:pt x="1265274" y="3583172"/>
                </a:cubicBezTo>
                <a:cubicBezTo>
                  <a:pt x="1255998" y="3603578"/>
                  <a:pt x="1250601" y="3625544"/>
                  <a:pt x="1244009" y="3646968"/>
                </a:cubicBezTo>
                <a:cubicBezTo>
                  <a:pt x="1209706" y="3758454"/>
                  <a:pt x="1233485" y="3689064"/>
                  <a:pt x="1201479" y="3817088"/>
                </a:cubicBezTo>
                <a:cubicBezTo>
                  <a:pt x="1195221" y="3842120"/>
                  <a:pt x="1187302" y="3866707"/>
                  <a:pt x="1180214" y="3891516"/>
                </a:cubicBezTo>
                <a:cubicBezTo>
                  <a:pt x="1165622" y="4022842"/>
                  <a:pt x="1156789" y="4057152"/>
                  <a:pt x="1180214" y="4221126"/>
                </a:cubicBezTo>
                <a:cubicBezTo>
                  <a:pt x="1183717" y="4245645"/>
                  <a:pt x="1241733" y="4331934"/>
                  <a:pt x="1254642" y="4348716"/>
                </a:cubicBezTo>
                <a:cubicBezTo>
                  <a:pt x="1273611" y="4373375"/>
                  <a:pt x="1342221" y="4452804"/>
                  <a:pt x="1371600" y="4476307"/>
                </a:cubicBezTo>
                <a:cubicBezTo>
                  <a:pt x="1387737" y="4489217"/>
                  <a:pt x="1406620" y="4498309"/>
                  <a:pt x="1424763" y="4508205"/>
                </a:cubicBezTo>
                <a:cubicBezTo>
                  <a:pt x="1445635" y="4519590"/>
                  <a:pt x="1466168" y="4532106"/>
                  <a:pt x="1488558" y="4540102"/>
                </a:cubicBezTo>
                <a:cubicBezTo>
                  <a:pt x="1540451" y="4558635"/>
                  <a:pt x="1593974" y="4564791"/>
                  <a:pt x="1648046" y="4572000"/>
                </a:cubicBezTo>
                <a:cubicBezTo>
                  <a:pt x="1854162" y="4599482"/>
                  <a:pt x="1620459" y="4566541"/>
                  <a:pt x="1807535" y="4593265"/>
                </a:cubicBezTo>
                <a:cubicBezTo>
                  <a:pt x="1864242" y="4586177"/>
                  <a:pt x="1921869" y="4584397"/>
                  <a:pt x="1977656" y="4572000"/>
                </a:cubicBezTo>
                <a:cubicBezTo>
                  <a:pt x="2049898" y="4555946"/>
                  <a:pt x="2190307" y="4508205"/>
                  <a:pt x="2190307" y="4508205"/>
                </a:cubicBezTo>
                <a:cubicBezTo>
                  <a:pt x="2218660" y="4490484"/>
                  <a:pt x="2246225" y="4471434"/>
                  <a:pt x="2275367" y="4455042"/>
                </a:cubicBezTo>
                <a:cubicBezTo>
                  <a:pt x="2338215" y="4419690"/>
                  <a:pt x="2354647" y="4414824"/>
                  <a:pt x="2413591" y="4391247"/>
                </a:cubicBezTo>
                <a:cubicBezTo>
                  <a:pt x="2427768" y="4377070"/>
                  <a:pt x="2445000" y="4365398"/>
                  <a:pt x="2456121" y="4348716"/>
                </a:cubicBezTo>
                <a:cubicBezTo>
                  <a:pt x="2473705" y="4322340"/>
                  <a:pt x="2498651" y="4263656"/>
                  <a:pt x="2498651" y="4263656"/>
                </a:cubicBezTo>
                <a:cubicBezTo>
                  <a:pt x="2502810" y="4238700"/>
                  <a:pt x="2520529" y="4184678"/>
                  <a:pt x="2498651" y="4157330"/>
                </a:cubicBezTo>
                <a:cubicBezTo>
                  <a:pt x="2491650" y="4148578"/>
                  <a:pt x="2477530" y="4149777"/>
                  <a:pt x="2466753" y="4146698"/>
                </a:cubicBezTo>
                <a:cubicBezTo>
                  <a:pt x="2452702" y="4142684"/>
                  <a:pt x="2438819" y="4136760"/>
                  <a:pt x="2424223" y="4136065"/>
                </a:cubicBezTo>
                <a:cubicBezTo>
                  <a:pt x="2289650" y="4129657"/>
                  <a:pt x="2154865" y="4128977"/>
                  <a:pt x="2020186" y="4125433"/>
                </a:cubicBezTo>
                <a:lnTo>
                  <a:pt x="1945758" y="4114800"/>
                </a:lnTo>
                <a:cubicBezTo>
                  <a:pt x="1917435" y="4111024"/>
                  <a:pt x="1888173" y="4112018"/>
                  <a:pt x="1860698" y="4104168"/>
                </a:cubicBezTo>
                <a:cubicBezTo>
                  <a:pt x="1837837" y="4097636"/>
                  <a:pt x="1818546" y="4082108"/>
                  <a:pt x="1796902" y="4072270"/>
                </a:cubicBezTo>
                <a:cubicBezTo>
                  <a:pt x="1779527" y="4064372"/>
                  <a:pt x="1761460" y="4058093"/>
                  <a:pt x="1743739" y="4051005"/>
                </a:cubicBezTo>
                <a:lnTo>
                  <a:pt x="1648046" y="3976577"/>
                </a:lnTo>
                <a:cubicBezTo>
                  <a:pt x="1630202" y="3962556"/>
                  <a:pt x="1607472" y="3952929"/>
                  <a:pt x="1594884" y="3934047"/>
                </a:cubicBezTo>
                <a:cubicBezTo>
                  <a:pt x="1580707" y="3912782"/>
                  <a:pt x="1565231" y="3892327"/>
                  <a:pt x="1552353" y="3870251"/>
                </a:cubicBezTo>
                <a:cubicBezTo>
                  <a:pt x="1534298" y="3839300"/>
                  <a:pt x="1500402" y="3763612"/>
                  <a:pt x="1488558" y="3732028"/>
                </a:cubicBezTo>
                <a:cubicBezTo>
                  <a:pt x="1476752" y="3700546"/>
                  <a:pt x="1467293" y="3668233"/>
                  <a:pt x="1456660" y="3636335"/>
                </a:cubicBezTo>
                <a:cubicBezTo>
                  <a:pt x="1429415" y="3459243"/>
                  <a:pt x="1421277" y="3441281"/>
                  <a:pt x="1424763" y="3221665"/>
                </a:cubicBezTo>
                <a:cubicBezTo>
                  <a:pt x="1426847" y="3090355"/>
                  <a:pt x="1431526" y="2958784"/>
                  <a:pt x="1446028" y="2828261"/>
                </a:cubicBezTo>
                <a:cubicBezTo>
                  <a:pt x="1453826" y="2758080"/>
                  <a:pt x="1519016" y="2680844"/>
                  <a:pt x="1562986" y="2636874"/>
                </a:cubicBezTo>
                <a:cubicBezTo>
                  <a:pt x="1626553" y="2573307"/>
                  <a:pt x="1579722" y="2608969"/>
                  <a:pt x="1658679" y="2573079"/>
                </a:cubicBezTo>
                <a:cubicBezTo>
                  <a:pt x="1680323" y="2563241"/>
                  <a:pt x="1700284" y="2549716"/>
                  <a:pt x="1722474" y="2541181"/>
                </a:cubicBezTo>
                <a:cubicBezTo>
                  <a:pt x="1746556" y="2531919"/>
                  <a:pt x="1771786" y="2525826"/>
                  <a:pt x="1796902" y="2519916"/>
                </a:cubicBezTo>
                <a:cubicBezTo>
                  <a:pt x="1832085" y="2511638"/>
                  <a:pt x="1867526" y="2504288"/>
                  <a:pt x="1903228" y="2498651"/>
                </a:cubicBezTo>
                <a:cubicBezTo>
                  <a:pt x="1954668" y="2490529"/>
                  <a:pt x="2082188" y="2481080"/>
                  <a:pt x="2126511" y="2477386"/>
                </a:cubicBezTo>
                <a:cubicBezTo>
                  <a:pt x="2264734" y="2488019"/>
                  <a:pt x="2403211" y="2495757"/>
                  <a:pt x="2541181" y="2509284"/>
                </a:cubicBezTo>
                <a:cubicBezTo>
                  <a:pt x="2599966" y="2515047"/>
                  <a:pt x="2717845" y="2536683"/>
                  <a:pt x="2775098" y="2562447"/>
                </a:cubicBezTo>
                <a:cubicBezTo>
                  <a:pt x="2812789" y="2579408"/>
                  <a:pt x="2847364" y="2602826"/>
                  <a:pt x="2881423" y="2626242"/>
                </a:cubicBezTo>
                <a:cubicBezTo>
                  <a:pt x="2929082" y="2659008"/>
                  <a:pt x="2955448" y="2686423"/>
                  <a:pt x="2987749" y="2732568"/>
                </a:cubicBezTo>
                <a:cubicBezTo>
                  <a:pt x="2999600" y="2749498"/>
                  <a:pt x="3011095" y="2766917"/>
                  <a:pt x="3019646" y="2785730"/>
                </a:cubicBezTo>
                <a:cubicBezTo>
                  <a:pt x="3041816" y="2834504"/>
                  <a:pt x="3042912" y="2861533"/>
                  <a:pt x="3051544" y="2913321"/>
                </a:cubicBezTo>
                <a:cubicBezTo>
                  <a:pt x="3044456" y="3125972"/>
                  <a:pt x="3048450" y="3339282"/>
                  <a:pt x="3030279" y="3551274"/>
                </a:cubicBezTo>
                <a:cubicBezTo>
                  <a:pt x="3023352" y="3632085"/>
                  <a:pt x="2985417" y="3655489"/>
                  <a:pt x="2945218" y="3710763"/>
                </a:cubicBezTo>
                <a:cubicBezTo>
                  <a:pt x="2930186" y="3731432"/>
                  <a:pt x="2917720" y="3753889"/>
                  <a:pt x="2902688" y="3774558"/>
                </a:cubicBezTo>
                <a:cubicBezTo>
                  <a:pt x="2841128" y="3859203"/>
                  <a:pt x="2827819" y="3854678"/>
                  <a:pt x="2721935" y="3944679"/>
                </a:cubicBezTo>
                <a:cubicBezTo>
                  <a:pt x="2678584" y="3981527"/>
                  <a:pt x="2623501" y="4033138"/>
                  <a:pt x="2573079" y="4061637"/>
                </a:cubicBezTo>
                <a:cubicBezTo>
                  <a:pt x="2517885" y="4092834"/>
                  <a:pt x="2456721" y="4113096"/>
                  <a:pt x="2402958" y="4146698"/>
                </a:cubicBezTo>
                <a:cubicBezTo>
                  <a:pt x="2374605" y="4164419"/>
                  <a:pt x="2348197" y="4185721"/>
                  <a:pt x="2317898" y="4199861"/>
                </a:cubicBezTo>
                <a:cubicBezTo>
                  <a:pt x="2290406" y="4212691"/>
                  <a:pt x="2169429" y="4237579"/>
                  <a:pt x="2147777" y="4242391"/>
                </a:cubicBezTo>
                <a:cubicBezTo>
                  <a:pt x="2087526" y="4235303"/>
                  <a:pt x="2025131" y="4238559"/>
                  <a:pt x="1967023" y="4221126"/>
                </a:cubicBezTo>
                <a:cubicBezTo>
                  <a:pt x="1950049" y="4216034"/>
                  <a:pt x="1945287" y="4193113"/>
                  <a:pt x="1935125" y="4178595"/>
                </a:cubicBezTo>
                <a:cubicBezTo>
                  <a:pt x="1920373" y="4157521"/>
                  <a:pt x="1874013" y="4088267"/>
                  <a:pt x="1860698" y="4061637"/>
                </a:cubicBezTo>
                <a:cubicBezTo>
                  <a:pt x="1848627" y="4037495"/>
                  <a:pt x="1837336" y="4012816"/>
                  <a:pt x="1828800" y="3987209"/>
                </a:cubicBezTo>
                <a:cubicBezTo>
                  <a:pt x="1808940" y="3927629"/>
                  <a:pt x="1775637" y="3806456"/>
                  <a:pt x="1775637" y="3806456"/>
                </a:cubicBezTo>
                <a:cubicBezTo>
                  <a:pt x="1782725" y="3714307"/>
                  <a:pt x="1782185" y="3621251"/>
                  <a:pt x="1796902" y="3530009"/>
                </a:cubicBezTo>
                <a:cubicBezTo>
                  <a:pt x="1800193" y="3509607"/>
                  <a:pt x="1818904" y="3494989"/>
                  <a:pt x="1828800" y="3476847"/>
                </a:cubicBezTo>
                <a:cubicBezTo>
                  <a:pt x="1840794" y="3454858"/>
                  <a:pt x="1873800" y="3381033"/>
                  <a:pt x="1892595" y="3359888"/>
                </a:cubicBezTo>
                <a:cubicBezTo>
                  <a:pt x="1907672" y="3342926"/>
                  <a:pt x="1929711" y="3333405"/>
                  <a:pt x="1945758" y="3317358"/>
                </a:cubicBezTo>
                <a:cubicBezTo>
                  <a:pt x="1961805" y="3301311"/>
                  <a:pt x="1973211" y="3281157"/>
                  <a:pt x="1988288" y="3264195"/>
                </a:cubicBezTo>
                <a:cubicBezTo>
                  <a:pt x="2001608" y="3249210"/>
                  <a:pt x="2017616" y="3236753"/>
                  <a:pt x="2030818" y="3221665"/>
                </a:cubicBezTo>
                <a:cubicBezTo>
                  <a:pt x="2042487" y="3208329"/>
                  <a:pt x="2051047" y="3192471"/>
                  <a:pt x="2062716" y="3179135"/>
                </a:cubicBezTo>
                <a:cubicBezTo>
                  <a:pt x="2131975" y="3099983"/>
                  <a:pt x="2108190" y="3162616"/>
                  <a:pt x="2179674" y="3019647"/>
                </a:cubicBezTo>
                <a:cubicBezTo>
                  <a:pt x="2190307" y="2998382"/>
                  <a:pt x="2203037" y="2978042"/>
                  <a:pt x="2211572" y="2955851"/>
                </a:cubicBezTo>
                <a:cubicBezTo>
                  <a:pt x="2220834" y="2931769"/>
                  <a:pt x="2226324" y="2906390"/>
                  <a:pt x="2232837" y="2881423"/>
                </a:cubicBezTo>
                <a:cubicBezTo>
                  <a:pt x="2247592" y="2824864"/>
                  <a:pt x="2261190" y="2768009"/>
                  <a:pt x="2275367" y="2711302"/>
                </a:cubicBezTo>
                <a:lnTo>
                  <a:pt x="2296632" y="2626242"/>
                </a:lnTo>
                <a:cubicBezTo>
                  <a:pt x="2302609" y="2542573"/>
                  <a:pt x="2317238" y="2464117"/>
                  <a:pt x="2296632" y="2381693"/>
                </a:cubicBezTo>
                <a:cubicBezTo>
                  <a:pt x="2290770" y="2358244"/>
                  <a:pt x="2250600" y="2325299"/>
                  <a:pt x="2232837" y="2317898"/>
                </a:cubicBezTo>
                <a:cubicBezTo>
                  <a:pt x="2205859" y="2306657"/>
                  <a:pt x="2147777" y="2296633"/>
                  <a:pt x="2147777" y="2296633"/>
                </a:cubicBezTo>
                <a:cubicBezTo>
                  <a:pt x="2100216" y="2299275"/>
                  <a:pt x="1942711" y="2303622"/>
                  <a:pt x="1871330" y="2317898"/>
                </a:cubicBezTo>
                <a:cubicBezTo>
                  <a:pt x="1805262" y="2331112"/>
                  <a:pt x="1777078" y="2349315"/>
                  <a:pt x="1711842" y="2371061"/>
                </a:cubicBezTo>
                <a:cubicBezTo>
                  <a:pt x="1687364" y="2379220"/>
                  <a:pt x="1661713" y="2383648"/>
                  <a:pt x="1637414" y="2392326"/>
                </a:cubicBezTo>
                <a:cubicBezTo>
                  <a:pt x="1614514" y="2400504"/>
                  <a:pt x="1522492" y="2441293"/>
                  <a:pt x="1499191" y="2456121"/>
                </a:cubicBezTo>
                <a:cubicBezTo>
                  <a:pt x="1477054" y="2470208"/>
                  <a:pt x="1433737" y="2507674"/>
                  <a:pt x="1414130" y="2530549"/>
                </a:cubicBezTo>
                <a:cubicBezTo>
                  <a:pt x="1402597" y="2544004"/>
                  <a:pt x="1393765" y="2559624"/>
                  <a:pt x="1382232" y="2573079"/>
                </a:cubicBezTo>
                <a:cubicBezTo>
                  <a:pt x="1372446" y="2584496"/>
                  <a:pt x="1358676" y="2592466"/>
                  <a:pt x="1350335" y="2604977"/>
                </a:cubicBezTo>
                <a:cubicBezTo>
                  <a:pt x="1337147" y="2624759"/>
                  <a:pt x="1330835" y="2648485"/>
                  <a:pt x="1318437" y="2668772"/>
                </a:cubicBezTo>
                <a:cubicBezTo>
                  <a:pt x="1256736" y="2769737"/>
                  <a:pt x="1239067" y="2785781"/>
                  <a:pt x="1180214" y="2870791"/>
                </a:cubicBezTo>
                <a:cubicBezTo>
                  <a:pt x="1165666" y="2891804"/>
                  <a:pt x="1149114" y="2911727"/>
                  <a:pt x="1137684" y="2934586"/>
                </a:cubicBezTo>
                <a:lnTo>
                  <a:pt x="1063256" y="3083442"/>
                </a:lnTo>
                <a:cubicBezTo>
                  <a:pt x="1052623" y="3104707"/>
                  <a:pt x="1038876" y="3124682"/>
                  <a:pt x="1031358" y="3147237"/>
                </a:cubicBezTo>
                <a:lnTo>
                  <a:pt x="1010093" y="3211033"/>
                </a:lnTo>
                <a:cubicBezTo>
                  <a:pt x="1024270" y="3285461"/>
                  <a:pt x="1028664" y="3362438"/>
                  <a:pt x="1052623" y="3434316"/>
                </a:cubicBezTo>
                <a:cubicBezTo>
                  <a:pt x="1061377" y="3460577"/>
                  <a:pt x="1086212" y="3478538"/>
                  <a:pt x="1105786" y="3498112"/>
                </a:cubicBezTo>
                <a:cubicBezTo>
                  <a:pt x="1159125" y="3551451"/>
                  <a:pt x="1174331" y="3550862"/>
                  <a:pt x="1233377" y="3593805"/>
                </a:cubicBezTo>
                <a:cubicBezTo>
                  <a:pt x="1373277" y="3695551"/>
                  <a:pt x="1196316" y="3572183"/>
                  <a:pt x="1339702" y="3689498"/>
                </a:cubicBezTo>
                <a:cubicBezTo>
                  <a:pt x="1427893" y="3761654"/>
                  <a:pt x="1430802" y="3718012"/>
                  <a:pt x="1531088" y="3838354"/>
                </a:cubicBezTo>
                <a:cubicBezTo>
                  <a:pt x="1548809" y="3859619"/>
                  <a:pt x="1564678" y="3882576"/>
                  <a:pt x="1584251" y="3902149"/>
                </a:cubicBezTo>
                <a:cubicBezTo>
                  <a:pt x="1603824" y="3921722"/>
                  <a:pt x="1627564" y="3936692"/>
                  <a:pt x="1648046" y="3955312"/>
                </a:cubicBezTo>
                <a:cubicBezTo>
                  <a:pt x="1666590" y="3972170"/>
                  <a:pt x="1683488" y="3990753"/>
                  <a:pt x="1701209" y="4008474"/>
                </a:cubicBezTo>
                <a:cubicBezTo>
                  <a:pt x="1722474" y="4051004"/>
                  <a:pt x="1747344" y="4091916"/>
                  <a:pt x="1765004" y="4136065"/>
                </a:cubicBezTo>
                <a:cubicBezTo>
                  <a:pt x="1815860" y="4263203"/>
                  <a:pt x="1795464" y="4206178"/>
                  <a:pt x="1828800" y="4306186"/>
                </a:cubicBezTo>
                <a:cubicBezTo>
                  <a:pt x="1832344" y="4327451"/>
                  <a:pt x="1839432" y="4348423"/>
                  <a:pt x="1839432" y="4369981"/>
                </a:cubicBezTo>
                <a:cubicBezTo>
                  <a:pt x="1839432" y="4494078"/>
                  <a:pt x="1837856" y="4618355"/>
                  <a:pt x="1828800" y="4742121"/>
                </a:cubicBezTo>
                <a:cubicBezTo>
                  <a:pt x="1827164" y="4764477"/>
                  <a:pt x="1813976" y="4784446"/>
                  <a:pt x="1807535" y="4805916"/>
                </a:cubicBezTo>
                <a:cubicBezTo>
                  <a:pt x="1799907" y="4831343"/>
                  <a:pt x="1796009" y="4870606"/>
                  <a:pt x="1775637" y="4890977"/>
                </a:cubicBezTo>
                <a:cubicBezTo>
                  <a:pt x="1767712" y="4898902"/>
                  <a:pt x="1754372" y="4898065"/>
                  <a:pt x="1743739" y="4901609"/>
                </a:cubicBezTo>
                <a:cubicBezTo>
                  <a:pt x="1718930" y="4894521"/>
                  <a:pt x="1692389" y="4891883"/>
                  <a:pt x="1669311" y="4880344"/>
                </a:cubicBezTo>
                <a:cubicBezTo>
                  <a:pt x="1551455" y="4821417"/>
                  <a:pt x="1753634" y="4867818"/>
                  <a:pt x="1573618" y="4837814"/>
                </a:cubicBezTo>
                <a:cubicBezTo>
                  <a:pt x="1552353" y="4827181"/>
                  <a:pt x="1532888" y="4811682"/>
                  <a:pt x="1509823" y="4805916"/>
                </a:cubicBezTo>
                <a:cubicBezTo>
                  <a:pt x="1426040" y="4784970"/>
                  <a:pt x="1285736" y="4779636"/>
                  <a:pt x="1201479" y="4774019"/>
                </a:cubicBezTo>
                <a:cubicBezTo>
                  <a:pt x="1176670" y="4770475"/>
                  <a:pt x="1151941" y="4766314"/>
                  <a:pt x="1127051" y="4763386"/>
                </a:cubicBezTo>
                <a:cubicBezTo>
                  <a:pt x="1095140" y="4759632"/>
                  <a:pt x="1027592" y="4761503"/>
                  <a:pt x="988828" y="4742121"/>
                </a:cubicBezTo>
                <a:cubicBezTo>
                  <a:pt x="977398" y="4736406"/>
                  <a:pt x="967563" y="4727944"/>
                  <a:pt x="956930" y="4720856"/>
                </a:cubicBezTo>
                <a:cubicBezTo>
                  <a:pt x="925989" y="4674444"/>
                  <a:pt x="907331" y="4655949"/>
                  <a:pt x="893135" y="4603898"/>
                </a:cubicBezTo>
                <a:cubicBezTo>
                  <a:pt x="841294" y="4413815"/>
                  <a:pt x="948983" y="4714860"/>
                  <a:pt x="850604" y="4433777"/>
                </a:cubicBezTo>
                <a:cubicBezTo>
                  <a:pt x="837994" y="4397748"/>
                  <a:pt x="820145" y="4363664"/>
                  <a:pt x="808074" y="4327451"/>
                </a:cubicBezTo>
                <a:cubicBezTo>
                  <a:pt x="790699" y="4275325"/>
                  <a:pt x="787425" y="4239843"/>
                  <a:pt x="776177" y="4189228"/>
                </a:cubicBezTo>
                <a:cubicBezTo>
                  <a:pt x="746132" y="4054023"/>
                  <a:pt x="786996" y="4253956"/>
                  <a:pt x="754911" y="4093535"/>
                </a:cubicBezTo>
                <a:cubicBezTo>
                  <a:pt x="758455" y="4068726"/>
                  <a:pt x="755366" y="4042008"/>
                  <a:pt x="765544" y="4019107"/>
                </a:cubicBezTo>
                <a:cubicBezTo>
                  <a:pt x="770734" y="4007430"/>
                  <a:pt x="787625" y="4006023"/>
                  <a:pt x="797442" y="3997842"/>
                </a:cubicBezTo>
                <a:cubicBezTo>
                  <a:pt x="923596" y="3892713"/>
                  <a:pt x="619279" y="4100356"/>
                  <a:pt x="956930" y="3880884"/>
                </a:cubicBezTo>
                <a:cubicBezTo>
                  <a:pt x="1023642" y="3837521"/>
                  <a:pt x="1101615" y="3791709"/>
                  <a:pt x="1169581" y="3753293"/>
                </a:cubicBezTo>
                <a:cubicBezTo>
                  <a:pt x="1208241" y="3731441"/>
                  <a:pt x="1246111" y="3707874"/>
                  <a:pt x="1286539" y="3689498"/>
                </a:cubicBezTo>
                <a:cubicBezTo>
                  <a:pt x="1364511" y="3654056"/>
                  <a:pt x="1438419" y="3607783"/>
                  <a:pt x="1520456" y="3583172"/>
                </a:cubicBezTo>
                <a:cubicBezTo>
                  <a:pt x="1591340" y="3561907"/>
                  <a:pt x="1659674" y="3528556"/>
                  <a:pt x="1733107" y="3519377"/>
                </a:cubicBezTo>
                <a:lnTo>
                  <a:pt x="1903228" y="3498112"/>
                </a:lnTo>
                <a:cubicBezTo>
                  <a:pt x="1970694" y="3504245"/>
                  <a:pt x="2024169" y="3500103"/>
                  <a:pt x="2083981" y="3530009"/>
                </a:cubicBezTo>
                <a:cubicBezTo>
                  <a:pt x="2113532" y="3544785"/>
                  <a:pt x="2195250" y="3624957"/>
                  <a:pt x="2200939" y="3636335"/>
                </a:cubicBezTo>
                <a:cubicBezTo>
                  <a:pt x="2211572" y="3657600"/>
                  <a:pt x="2219368" y="3680538"/>
                  <a:pt x="2232837" y="3700130"/>
                </a:cubicBezTo>
                <a:cubicBezTo>
                  <a:pt x="2258551" y="3737531"/>
                  <a:pt x="2297600" y="3765860"/>
                  <a:pt x="2317898" y="3806456"/>
                </a:cubicBezTo>
                <a:cubicBezTo>
                  <a:pt x="2339163" y="3848986"/>
                  <a:pt x="2366656" y="3888937"/>
                  <a:pt x="2381693" y="3934047"/>
                </a:cubicBezTo>
                <a:cubicBezTo>
                  <a:pt x="2388781" y="3955312"/>
                  <a:pt x="2394128" y="3977239"/>
                  <a:pt x="2402958" y="3997842"/>
                </a:cubicBezTo>
                <a:cubicBezTo>
                  <a:pt x="2415445" y="4026979"/>
                  <a:pt x="2437799" y="4052149"/>
                  <a:pt x="2445488" y="4082902"/>
                </a:cubicBezTo>
                <a:cubicBezTo>
                  <a:pt x="2478729" y="4215865"/>
                  <a:pt x="2436246" y="4050553"/>
                  <a:pt x="2466753" y="4157330"/>
                </a:cubicBezTo>
                <a:cubicBezTo>
                  <a:pt x="2477353" y="4194430"/>
                  <a:pt x="2475056" y="4209359"/>
                  <a:pt x="2498651" y="4242391"/>
                </a:cubicBezTo>
                <a:cubicBezTo>
                  <a:pt x="2507391" y="4254627"/>
                  <a:pt x="2519916" y="4263656"/>
                  <a:pt x="2530549" y="4274288"/>
                </a:cubicBezTo>
                <a:cubicBezTo>
                  <a:pt x="2537637" y="4288465"/>
                  <a:pt x="2543022" y="4303631"/>
                  <a:pt x="2551814" y="4316819"/>
                </a:cubicBezTo>
                <a:cubicBezTo>
                  <a:pt x="2602222" y="4392431"/>
                  <a:pt x="2621908" y="4418416"/>
                  <a:pt x="2700670" y="4465674"/>
                </a:cubicBezTo>
                <a:cubicBezTo>
                  <a:pt x="2718391" y="4476307"/>
                  <a:pt x="2736307" y="4486619"/>
                  <a:pt x="2753832" y="4497572"/>
                </a:cubicBezTo>
                <a:cubicBezTo>
                  <a:pt x="2764668" y="4504345"/>
                  <a:pt x="2773490" y="4515165"/>
                  <a:pt x="2785730" y="4518837"/>
                </a:cubicBezTo>
                <a:cubicBezTo>
                  <a:pt x="2809734" y="4526038"/>
                  <a:pt x="2835349" y="4525926"/>
                  <a:pt x="2860158" y="4529470"/>
                </a:cubicBezTo>
                <a:cubicBezTo>
                  <a:pt x="2899144" y="4525926"/>
                  <a:pt x="2938729" y="4526514"/>
                  <a:pt x="2977116" y="4518837"/>
                </a:cubicBezTo>
                <a:cubicBezTo>
                  <a:pt x="2992658" y="4515729"/>
                  <a:pt x="3005078" y="4503816"/>
                  <a:pt x="3019646" y="4497572"/>
                </a:cubicBezTo>
                <a:cubicBezTo>
                  <a:pt x="3029948" y="4493157"/>
                  <a:pt x="3040911" y="4490484"/>
                  <a:pt x="3051544" y="4486940"/>
                </a:cubicBezTo>
                <a:lnTo>
                  <a:pt x="3115339" y="4444409"/>
                </a:lnTo>
                <a:cubicBezTo>
                  <a:pt x="3125972" y="4437321"/>
                  <a:pt x="3136279" y="4429719"/>
                  <a:pt x="3147237" y="4423144"/>
                </a:cubicBezTo>
                <a:lnTo>
                  <a:pt x="3200400" y="4391247"/>
                </a:lnTo>
                <a:cubicBezTo>
                  <a:pt x="3277304" y="4288708"/>
                  <a:pt x="3178263" y="4413383"/>
                  <a:pt x="3285460" y="4306186"/>
                </a:cubicBezTo>
                <a:cubicBezTo>
                  <a:pt x="3305033" y="4286613"/>
                  <a:pt x="3319050" y="4261964"/>
                  <a:pt x="3338623" y="4242391"/>
                </a:cubicBezTo>
                <a:cubicBezTo>
                  <a:pt x="3358196" y="4222818"/>
                  <a:pt x="3382261" y="4208200"/>
                  <a:pt x="3402418" y="4189228"/>
                </a:cubicBezTo>
                <a:cubicBezTo>
                  <a:pt x="3442567" y="4151441"/>
                  <a:pt x="3486296" y="4116378"/>
                  <a:pt x="3519377" y="4072270"/>
                </a:cubicBezTo>
                <a:cubicBezTo>
                  <a:pt x="3550029" y="4031401"/>
                  <a:pt x="3553763" y="4022245"/>
                  <a:pt x="3593804" y="3987209"/>
                </a:cubicBezTo>
                <a:cubicBezTo>
                  <a:pt x="3607140" y="3975540"/>
                  <a:pt x="3622999" y="3966981"/>
                  <a:pt x="3636335" y="3955312"/>
                </a:cubicBezTo>
                <a:cubicBezTo>
                  <a:pt x="3685299" y="3912469"/>
                  <a:pt x="3669402" y="3923903"/>
                  <a:pt x="3700130" y="3880884"/>
                </a:cubicBezTo>
                <a:cubicBezTo>
                  <a:pt x="3704753" y="3874412"/>
                  <a:pt x="3747396" y="3819725"/>
                  <a:pt x="3753293" y="3806456"/>
                </a:cubicBezTo>
                <a:cubicBezTo>
                  <a:pt x="3774668" y="3758363"/>
                  <a:pt x="3777324" y="3729999"/>
                  <a:pt x="3785191" y="3678865"/>
                </a:cubicBezTo>
                <a:cubicBezTo>
                  <a:pt x="3789002" y="3654095"/>
                  <a:pt x="3792279" y="3629246"/>
                  <a:pt x="3795823" y="3604437"/>
                </a:cubicBezTo>
                <a:cubicBezTo>
                  <a:pt x="3789462" y="3464477"/>
                  <a:pt x="3812924" y="3415353"/>
                  <a:pt x="3763925" y="3317358"/>
                </a:cubicBezTo>
                <a:cubicBezTo>
                  <a:pt x="3758210" y="3305929"/>
                  <a:pt x="3752638" y="3293444"/>
                  <a:pt x="3742660" y="3285461"/>
                </a:cubicBezTo>
                <a:cubicBezTo>
                  <a:pt x="3733908" y="3278460"/>
                  <a:pt x="3721395" y="3278372"/>
                  <a:pt x="3710763" y="3274828"/>
                </a:cubicBezTo>
                <a:cubicBezTo>
                  <a:pt x="3696586" y="3296093"/>
                  <a:pt x="3679662" y="3315764"/>
                  <a:pt x="3668232" y="3338623"/>
                </a:cubicBezTo>
                <a:cubicBezTo>
                  <a:pt x="3656321" y="3362445"/>
                  <a:pt x="3632966" y="3455055"/>
                  <a:pt x="3625702" y="3476847"/>
                </a:cubicBezTo>
                <a:cubicBezTo>
                  <a:pt x="3616126" y="3505574"/>
                  <a:pt x="3602348" y="3532856"/>
                  <a:pt x="3593804" y="3561907"/>
                </a:cubicBezTo>
                <a:cubicBezTo>
                  <a:pt x="3584584" y="3593255"/>
                  <a:pt x="3579271" y="3625625"/>
                  <a:pt x="3572539" y="3657600"/>
                </a:cubicBezTo>
                <a:cubicBezTo>
                  <a:pt x="3565093" y="3692969"/>
                  <a:pt x="3561660" y="3729306"/>
                  <a:pt x="3551274" y="3763926"/>
                </a:cubicBezTo>
                <a:cubicBezTo>
                  <a:pt x="3540305" y="3800488"/>
                  <a:pt x="3520815" y="3834038"/>
                  <a:pt x="3508744" y="3870251"/>
                </a:cubicBezTo>
                <a:cubicBezTo>
                  <a:pt x="3495965" y="3908587"/>
                  <a:pt x="3489625" y="3948873"/>
                  <a:pt x="3476846" y="3987209"/>
                </a:cubicBezTo>
                <a:cubicBezTo>
                  <a:pt x="3468311" y="4012816"/>
                  <a:pt x="3456315" y="4037155"/>
                  <a:pt x="3444949" y="4061637"/>
                </a:cubicBezTo>
                <a:cubicBezTo>
                  <a:pt x="3410234" y="4136407"/>
                  <a:pt x="3374529" y="4210716"/>
                  <a:pt x="3338623" y="4284921"/>
                </a:cubicBezTo>
                <a:cubicBezTo>
                  <a:pt x="3321364" y="4320590"/>
                  <a:pt x="3303181" y="4355805"/>
                  <a:pt x="3285460" y="4391247"/>
                </a:cubicBezTo>
                <a:cubicBezTo>
                  <a:pt x="3259775" y="4442617"/>
                  <a:pt x="3231955" y="4502189"/>
                  <a:pt x="3200400" y="4550735"/>
                </a:cubicBezTo>
                <a:cubicBezTo>
                  <a:pt x="3169860" y="4597720"/>
                  <a:pt x="3144332" y="4649333"/>
                  <a:pt x="3104707" y="4688958"/>
                </a:cubicBezTo>
                <a:lnTo>
                  <a:pt x="3009014" y="4784651"/>
                </a:lnTo>
                <a:cubicBezTo>
                  <a:pt x="2994837" y="4798828"/>
                  <a:pt x="2985504" y="4820841"/>
                  <a:pt x="2966484" y="4827181"/>
                </a:cubicBezTo>
                <a:cubicBezTo>
                  <a:pt x="2955851" y="4830725"/>
                  <a:pt x="2945459" y="4835096"/>
                  <a:pt x="2934586" y="4837814"/>
                </a:cubicBezTo>
                <a:cubicBezTo>
                  <a:pt x="2868076" y="4854442"/>
                  <a:pt x="2832124" y="4852555"/>
                  <a:pt x="2753832" y="4859079"/>
                </a:cubicBezTo>
                <a:cubicBezTo>
                  <a:pt x="2697189" y="4871666"/>
                  <a:pt x="2671991" y="4873821"/>
                  <a:pt x="2626242" y="4890977"/>
                </a:cubicBezTo>
                <a:cubicBezTo>
                  <a:pt x="2608371" y="4897679"/>
                  <a:pt x="2590150" y="4903707"/>
                  <a:pt x="2573079" y="4912242"/>
                </a:cubicBezTo>
                <a:cubicBezTo>
                  <a:pt x="2561649" y="4917957"/>
                  <a:pt x="2552927" y="4928473"/>
                  <a:pt x="2541181" y="4933507"/>
                </a:cubicBezTo>
                <a:cubicBezTo>
                  <a:pt x="2527750" y="4939263"/>
                  <a:pt x="2512702" y="4940126"/>
                  <a:pt x="2498651" y="4944140"/>
                </a:cubicBezTo>
                <a:cubicBezTo>
                  <a:pt x="2487874" y="4947219"/>
                  <a:pt x="2477386" y="4951228"/>
                  <a:pt x="2466753" y="4954772"/>
                </a:cubicBezTo>
                <a:cubicBezTo>
                  <a:pt x="2452576" y="4968949"/>
                  <a:pt x="2441415" y="4986987"/>
                  <a:pt x="2424223" y="4997302"/>
                </a:cubicBezTo>
                <a:cubicBezTo>
                  <a:pt x="2405002" y="5008835"/>
                  <a:pt x="2380911" y="5009464"/>
                  <a:pt x="2360428" y="5018568"/>
                </a:cubicBezTo>
                <a:cubicBezTo>
                  <a:pt x="2348751" y="5023758"/>
                  <a:pt x="2340276" y="5034799"/>
                  <a:pt x="2328530" y="5039833"/>
                </a:cubicBezTo>
                <a:cubicBezTo>
                  <a:pt x="2315099" y="5045589"/>
                  <a:pt x="2300098" y="5046620"/>
                  <a:pt x="2286000" y="5050465"/>
                </a:cubicBezTo>
                <a:cubicBezTo>
                  <a:pt x="2261107" y="5057254"/>
                  <a:pt x="2236381" y="5064642"/>
                  <a:pt x="2211572" y="5071730"/>
                </a:cubicBezTo>
                <a:cubicBezTo>
                  <a:pt x="2146929" y="5114824"/>
                  <a:pt x="2215612" y="5074202"/>
                  <a:pt x="2137144" y="5103628"/>
                </a:cubicBezTo>
                <a:cubicBezTo>
                  <a:pt x="2053370" y="5135044"/>
                  <a:pt x="2138439" y="5117061"/>
                  <a:pt x="2041451" y="5146158"/>
                </a:cubicBezTo>
                <a:cubicBezTo>
                  <a:pt x="2024141" y="5151351"/>
                  <a:pt x="2006009" y="5153247"/>
                  <a:pt x="1988288" y="5156791"/>
                </a:cubicBezTo>
                <a:cubicBezTo>
                  <a:pt x="1974111" y="5163879"/>
                  <a:pt x="1960795" y="5173044"/>
                  <a:pt x="1945758" y="5178056"/>
                </a:cubicBezTo>
                <a:cubicBezTo>
                  <a:pt x="1930905" y="5183007"/>
                  <a:pt x="1839503" y="5197537"/>
                  <a:pt x="1828800" y="5199321"/>
                </a:cubicBezTo>
                <a:cubicBezTo>
                  <a:pt x="1775637" y="5195777"/>
                  <a:pt x="1721940" y="5196998"/>
                  <a:pt x="1669311" y="5188688"/>
                </a:cubicBezTo>
                <a:cubicBezTo>
                  <a:pt x="1653655" y="5186216"/>
                  <a:pt x="1641622" y="5172988"/>
                  <a:pt x="1626781" y="5167423"/>
                </a:cubicBezTo>
                <a:cubicBezTo>
                  <a:pt x="1613098" y="5162292"/>
                  <a:pt x="1598428" y="5160335"/>
                  <a:pt x="1584251" y="5156791"/>
                </a:cubicBezTo>
                <a:cubicBezTo>
                  <a:pt x="1548809" y="5135526"/>
                  <a:pt x="1517136" y="5106065"/>
                  <a:pt x="1477925" y="5092995"/>
                </a:cubicBezTo>
                <a:cubicBezTo>
                  <a:pt x="1347418" y="5049493"/>
                  <a:pt x="1476782" y="5097739"/>
                  <a:pt x="1360967" y="5039833"/>
                </a:cubicBezTo>
                <a:cubicBezTo>
                  <a:pt x="1343896" y="5031298"/>
                  <a:pt x="1324875" y="5027104"/>
                  <a:pt x="1307804" y="5018568"/>
                </a:cubicBezTo>
                <a:cubicBezTo>
                  <a:pt x="1296374" y="5012853"/>
                  <a:pt x="1287002" y="5003642"/>
                  <a:pt x="1275907" y="4997302"/>
                </a:cubicBezTo>
                <a:cubicBezTo>
                  <a:pt x="1262145" y="4989438"/>
                  <a:pt x="1245888" y="4985768"/>
                  <a:pt x="1233377" y="4976037"/>
                </a:cubicBezTo>
                <a:cubicBezTo>
                  <a:pt x="1213595" y="4960651"/>
                  <a:pt x="1180214" y="4922874"/>
                  <a:pt x="1180214" y="4922874"/>
                </a:cubicBezTo>
                <a:cubicBezTo>
                  <a:pt x="1158840" y="4816012"/>
                  <a:pt x="1173578" y="4901285"/>
                  <a:pt x="1158949" y="4720856"/>
                </a:cubicBezTo>
                <a:cubicBezTo>
                  <a:pt x="1138713" y="4471277"/>
                  <a:pt x="1153158" y="4553676"/>
                  <a:pt x="1127051" y="4423144"/>
                </a:cubicBezTo>
                <a:cubicBezTo>
                  <a:pt x="1127242" y="4419328"/>
                  <a:pt x="1126655" y="4222315"/>
                  <a:pt x="1148316" y="4157330"/>
                </a:cubicBezTo>
                <a:cubicBezTo>
                  <a:pt x="1161168" y="4118775"/>
                  <a:pt x="1188543" y="4050896"/>
                  <a:pt x="1212111" y="4008474"/>
                </a:cubicBezTo>
                <a:cubicBezTo>
                  <a:pt x="1222147" y="3990409"/>
                  <a:pt x="1230400" y="3970865"/>
                  <a:pt x="1244009" y="3955312"/>
                </a:cubicBezTo>
                <a:cubicBezTo>
                  <a:pt x="1396895" y="3780586"/>
                  <a:pt x="1310400" y="3892826"/>
                  <a:pt x="1424763" y="3785191"/>
                </a:cubicBezTo>
                <a:cubicBezTo>
                  <a:pt x="1445500" y="3765674"/>
                  <a:pt x="1589667" y="3609722"/>
                  <a:pt x="1637414" y="3593805"/>
                </a:cubicBezTo>
                <a:cubicBezTo>
                  <a:pt x="1684348" y="3578159"/>
                  <a:pt x="1659287" y="3588184"/>
                  <a:pt x="1711842" y="3561907"/>
                </a:cubicBezTo>
                <a:cubicBezTo>
                  <a:pt x="1796902" y="3568995"/>
                  <a:pt x="1882327" y="3572585"/>
                  <a:pt x="1967023" y="3583172"/>
                </a:cubicBezTo>
                <a:cubicBezTo>
                  <a:pt x="1996024" y="3586797"/>
                  <a:pt x="2023940" y="3596557"/>
                  <a:pt x="2052084" y="3604437"/>
                </a:cubicBezTo>
                <a:cubicBezTo>
                  <a:pt x="2175048" y="3638867"/>
                  <a:pt x="2215905" y="3648701"/>
                  <a:pt x="2317898" y="3689498"/>
                </a:cubicBezTo>
                <a:cubicBezTo>
                  <a:pt x="2383299" y="3715658"/>
                  <a:pt x="2408405" y="3731736"/>
                  <a:pt x="2477386" y="3753293"/>
                </a:cubicBezTo>
                <a:cubicBezTo>
                  <a:pt x="2605615" y="3793365"/>
                  <a:pt x="2567379" y="3755763"/>
                  <a:pt x="2732567" y="3838354"/>
                </a:cubicBezTo>
                <a:cubicBezTo>
                  <a:pt x="2753832" y="3848986"/>
                  <a:pt x="2774581" y="3860722"/>
                  <a:pt x="2796363" y="3870251"/>
                </a:cubicBezTo>
                <a:cubicBezTo>
                  <a:pt x="2831334" y="3885551"/>
                  <a:pt x="2872151" y="3889878"/>
                  <a:pt x="2902688" y="3912781"/>
                </a:cubicBezTo>
                <a:cubicBezTo>
                  <a:pt x="2916865" y="3923414"/>
                  <a:pt x="2929832" y="3935887"/>
                  <a:pt x="2945218" y="3944679"/>
                </a:cubicBezTo>
                <a:cubicBezTo>
                  <a:pt x="2954949" y="3950240"/>
                  <a:pt x="2966814" y="3950897"/>
                  <a:pt x="2977116" y="3955312"/>
                </a:cubicBezTo>
                <a:cubicBezTo>
                  <a:pt x="2991684" y="3961556"/>
                  <a:pt x="3005884" y="3968713"/>
                  <a:pt x="3019646" y="3976577"/>
                </a:cubicBezTo>
                <a:cubicBezTo>
                  <a:pt x="3030741" y="3982917"/>
                  <a:pt x="3039798" y="3992808"/>
                  <a:pt x="3051544" y="3997842"/>
                </a:cubicBezTo>
                <a:cubicBezTo>
                  <a:pt x="3064975" y="4003598"/>
                  <a:pt x="3080023" y="4004460"/>
                  <a:pt x="3094074" y="4008474"/>
                </a:cubicBezTo>
                <a:cubicBezTo>
                  <a:pt x="3104851" y="4011553"/>
                  <a:pt x="3115339" y="4015563"/>
                  <a:pt x="3125972" y="4019107"/>
                </a:cubicBezTo>
                <a:cubicBezTo>
                  <a:pt x="3264788" y="4012797"/>
                  <a:pt x="3330708" y="4025289"/>
                  <a:pt x="3444949" y="3987209"/>
                </a:cubicBezTo>
                <a:cubicBezTo>
                  <a:pt x="3470556" y="3978674"/>
                  <a:pt x="3494316" y="3965336"/>
                  <a:pt x="3519377" y="3955312"/>
                </a:cubicBezTo>
                <a:cubicBezTo>
                  <a:pt x="3599675" y="3923193"/>
                  <a:pt x="3711611" y="3890810"/>
                  <a:pt x="3774558" y="3838354"/>
                </a:cubicBezTo>
                <a:cubicBezTo>
                  <a:pt x="3795823" y="3820633"/>
                  <a:pt x="3816208" y="3801800"/>
                  <a:pt x="3838353" y="3785191"/>
                </a:cubicBezTo>
                <a:cubicBezTo>
                  <a:pt x="3858799" y="3769856"/>
                  <a:pt x="3882368" y="3758845"/>
                  <a:pt x="3902149" y="3742661"/>
                </a:cubicBezTo>
                <a:cubicBezTo>
                  <a:pt x="3921545" y="3726791"/>
                  <a:pt x="3936767" y="3706356"/>
                  <a:pt x="3955311" y="3689498"/>
                </a:cubicBezTo>
                <a:cubicBezTo>
                  <a:pt x="4029235" y="3622294"/>
                  <a:pt x="4007795" y="3654095"/>
                  <a:pt x="4072270" y="3583172"/>
                </a:cubicBezTo>
                <a:cubicBezTo>
                  <a:pt x="4090890" y="3562690"/>
                  <a:pt x="4105859" y="3538950"/>
                  <a:pt x="4125432" y="3519377"/>
                </a:cubicBezTo>
                <a:cubicBezTo>
                  <a:pt x="4145006" y="3499803"/>
                  <a:pt x="4169654" y="3485787"/>
                  <a:pt x="4189228" y="3466214"/>
                </a:cubicBezTo>
                <a:cubicBezTo>
                  <a:pt x="4208801" y="3446641"/>
                  <a:pt x="4223686" y="3422824"/>
                  <a:pt x="4242391" y="3402419"/>
                </a:cubicBezTo>
                <a:cubicBezTo>
                  <a:pt x="4262712" y="3380250"/>
                  <a:pt x="4287399" y="3362106"/>
                  <a:pt x="4306186" y="3338623"/>
                </a:cubicBezTo>
                <a:cubicBezTo>
                  <a:pt x="4344277" y="3291009"/>
                  <a:pt x="4375075" y="3237900"/>
                  <a:pt x="4412511" y="3189768"/>
                </a:cubicBezTo>
                <a:cubicBezTo>
                  <a:pt x="4437320" y="3157870"/>
                  <a:pt x="4464523" y="3127697"/>
                  <a:pt x="4486939" y="3094074"/>
                </a:cubicBezTo>
                <a:cubicBezTo>
                  <a:pt x="4513765" y="3053836"/>
                  <a:pt x="4499168" y="3071213"/>
                  <a:pt x="4529470" y="3040912"/>
                </a:cubicBezTo>
                <a:cubicBezTo>
                  <a:pt x="4574261" y="2906532"/>
                  <a:pt x="4499545" y="3121365"/>
                  <a:pt x="4561367" y="2977116"/>
                </a:cubicBezTo>
                <a:cubicBezTo>
                  <a:pt x="4567123" y="2963685"/>
                  <a:pt x="4567801" y="2948583"/>
                  <a:pt x="4572000" y="2934586"/>
                </a:cubicBezTo>
                <a:cubicBezTo>
                  <a:pt x="4578441" y="2913116"/>
                  <a:pt x="4585605" y="2891857"/>
                  <a:pt x="4593265" y="2870791"/>
                </a:cubicBezTo>
                <a:cubicBezTo>
                  <a:pt x="4652445" y="2708047"/>
                  <a:pt x="4573743" y="2939988"/>
                  <a:pt x="4635795" y="2753833"/>
                </a:cubicBezTo>
                <a:cubicBezTo>
                  <a:pt x="4639339" y="2711303"/>
                  <a:pt x="4641715" y="2668659"/>
                  <a:pt x="4646428" y="2626242"/>
                </a:cubicBezTo>
                <a:cubicBezTo>
                  <a:pt x="4648809" y="2604816"/>
                  <a:pt x="4657060" y="2584005"/>
                  <a:pt x="4657060" y="2562447"/>
                </a:cubicBezTo>
                <a:cubicBezTo>
                  <a:pt x="4657060" y="2495014"/>
                  <a:pt x="4655539" y="2427243"/>
                  <a:pt x="4646428" y="2360428"/>
                </a:cubicBezTo>
                <a:cubicBezTo>
                  <a:pt x="4644701" y="2347766"/>
                  <a:pt x="4632830" y="2338753"/>
                  <a:pt x="4625163" y="2328530"/>
                </a:cubicBezTo>
                <a:cubicBezTo>
                  <a:pt x="4611547" y="2310375"/>
                  <a:pt x="4599711" y="2290312"/>
                  <a:pt x="4582632" y="2275368"/>
                </a:cubicBezTo>
                <a:cubicBezTo>
                  <a:pt x="4570704" y="2264931"/>
                  <a:pt x="4553864" y="2261966"/>
                  <a:pt x="4540102" y="2254102"/>
                </a:cubicBezTo>
                <a:cubicBezTo>
                  <a:pt x="4434922" y="2193998"/>
                  <a:pt x="4594170" y="2275820"/>
                  <a:pt x="4465674" y="2211572"/>
                </a:cubicBezTo>
                <a:cubicBezTo>
                  <a:pt x="4411689" y="2157586"/>
                  <a:pt x="4459788" y="2194745"/>
                  <a:pt x="4391246" y="2169042"/>
                </a:cubicBezTo>
                <a:cubicBezTo>
                  <a:pt x="4307451" y="2137620"/>
                  <a:pt x="4392566" y="2155616"/>
                  <a:pt x="4295553" y="2126512"/>
                </a:cubicBezTo>
                <a:cubicBezTo>
                  <a:pt x="4278244" y="2121319"/>
                  <a:pt x="4260112" y="2119423"/>
                  <a:pt x="4242391" y="2115879"/>
                </a:cubicBezTo>
                <a:cubicBezTo>
                  <a:pt x="4182140" y="2122967"/>
                  <a:pt x="4121633" y="2128145"/>
                  <a:pt x="4061637" y="2137144"/>
                </a:cubicBezTo>
                <a:cubicBezTo>
                  <a:pt x="4026693" y="2142386"/>
                  <a:pt x="4016941" y="2158437"/>
                  <a:pt x="3987209" y="2179674"/>
                </a:cubicBezTo>
                <a:cubicBezTo>
                  <a:pt x="3935402" y="2216679"/>
                  <a:pt x="3973053" y="2183198"/>
                  <a:pt x="3923414" y="2232837"/>
                </a:cubicBezTo>
                <a:cubicBezTo>
                  <a:pt x="3919870" y="2247014"/>
                  <a:pt x="3918538" y="2261936"/>
                  <a:pt x="3912781" y="2275368"/>
                </a:cubicBezTo>
                <a:cubicBezTo>
                  <a:pt x="3907747" y="2287113"/>
                  <a:pt x="3896003" y="2295300"/>
                  <a:pt x="3891516" y="2307265"/>
                </a:cubicBezTo>
                <a:cubicBezTo>
                  <a:pt x="3829689" y="2472138"/>
                  <a:pt x="3931141" y="2259919"/>
                  <a:pt x="3859618" y="2402958"/>
                </a:cubicBezTo>
                <a:cubicBezTo>
                  <a:pt x="3863162" y="2441944"/>
                  <a:pt x="3860288" y="2482058"/>
                  <a:pt x="3870251" y="2519916"/>
                </a:cubicBezTo>
                <a:cubicBezTo>
                  <a:pt x="3891164" y="2599384"/>
                  <a:pt x="3929310" y="2627652"/>
                  <a:pt x="3997842" y="2668772"/>
                </a:cubicBezTo>
                <a:cubicBezTo>
                  <a:pt x="4033284" y="2690037"/>
                  <a:pt x="4065467" y="2718056"/>
                  <a:pt x="4104167" y="2732568"/>
                </a:cubicBezTo>
                <a:cubicBezTo>
                  <a:pt x="4132521" y="2743200"/>
                  <a:pt x="4160325" y="2755433"/>
                  <a:pt x="4189228" y="2764465"/>
                </a:cubicBezTo>
                <a:cubicBezTo>
                  <a:pt x="4217124" y="2773182"/>
                  <a:pt x="4246562" y="2776488"/>
                  <a:pt x="4274288" y="2785730"/>
                </a:cubicBezTo>
                <a:cubicBezTo>
                  <a:pt x="4400713" y="2827872"/>
                  <a:pt x="4326275" y="2838761"/>
                  <a:pt x="4518837" y="2860158"/>
                </a:cubicBezTo>
                <a:lnTo>
                  <a:pt x="4614530" y="2870791"/>
                </a:lnTo>
                <a:lnTo>
                  <a:pt x="4869711" y="2902688"/>
                </a:lnTo>
                <a:cubicBezTo>
                  <a:pt x="4926418" y="2921591"/>
                  <a:pt x="4966012" y="2931448"/>
                  <a:pt x="5018567" y="2966484"/>
                </a:cubicBezTo>
                <a:cubicBezTo>
                  <a:pt x="5029200" y="2973572"/>
                  <a:pt x="5040648" y="2979568"/>
                  <a:pt x="5050465" y="2987749"/>
                </a:cubicBezTo>
                <a:cubicBezTo>
                  <a:pt x="5098053" y="3027405"/>
                  <a:pt x="5070914" y="3009833"/>
                  <a:pt x="5103628" y="3062177"/>
                </a:cubicBezTo>
                <a:cubicBezTo>
                  <a:pt x="5113020" y="3077204"/>
                  <a:pt x="5127600" y="3088857"/>
                  <a:pt x="5135525" y="3104707"/>
                </a:cubicBezTo>
                <a:cubicBezTo>
                  <a:pt x="5170269" y="3174195"/>
                  <a:pt x="5179310" y="3215423"/>
                  <a:pt x="5199321" y="3285461"/>
                </a:cubicBezTo>
                <a:cubicBezTo>
                  <a:pt x="5213769" y="3458850"/>
                  <a:pt x="5216765" y="3428914"/>
                  <a:pt x="5199321" y="3646968"/>
                </a:cubicBezTo>
                <a:cubicBezTo>
                  <a:pt x="5198427" y="3658140"/>
                  <a:pt x="5193700" y="3668841"/>
                  <a:pt x="5188688" y="3678865"/>
                </a:cubicBezTo>
                <a:cubicBezTo>
                  <a:pt x="5167509" y="3721223"/>
                  <a:pt x="5154894" y="3717738"/>
                  <a:pt x="5114260" y="3753293"/>
                </a:cubicBezTo>
                <a:cubicBezTo>
                  <a:pt x="5061310" y="3799625"/>
                  <a:pt x="5107053" y="3780253"/>
                  <a:pt x="5029200" y="3795823"/>
                </a:cubicBezTo>
                <a:cubicBezTo>
                  <a:pt x="5007935" y="3806456"/>
                  <a:pt x="4986991" y="3817758"/>
                  <a:pt x="4965404" y="3827721"/>
                </a:cubicBezTo>
                <a:cubicBezTo>
                  <a:pt x="4912016" y="3852362"/>
                  <a:pt x="4851878" y="3876623"/>
                  <a:pt x="4795284" y="3891516"/>
                </a:cubicBezTo>
                <a:cubicBezTo>
                  <a:pt x="4760330" y="3900714"/>
                  <a:pt x="4724119" y="3904409"/>
                  <a:pt x="4688958" y="3912781"/>
                </a:cubicBezTo>
                <a:cubicBezTo>
                  <a:pt x="4649647" y="3922141"/>
                  <a:pt x="4611758" y="3937450"/>
                  <a:pt x="4572000" y="3944679"/>
                </a:cubicBezTo>
                <a:cubicBezTo>
                  <a:pt x="4533485" y="3951682"/>
                  <a:pt x="4494064" y="3952190"/>
                  <a:pt x="4455042" y="3955312"/>
                </a:cubicBezTo>
                <a:cubicBezTo>
                  <a:pt x="4350237" y="3963696"/>
                  <a:pt x="4240789" y="3970031"/>
                  <a:pt x="4136065" y="3976577"/>
                </a:cubicBezTo>
                <a:cubicBezTo>
                  <a:pt x="4012018" y="3969489"/>
                  <a:pt x="3887303" y="3970000"/>
                  <a:pt x="3763925" y="3955312"/>
                </a:cubicBezTo>
                <a:cubicBezTo>
                  <a:pt x="3737123" y="3952121"/>
                  <a:pt x="3713353" y="3936043"/>
                  <a:pt x="3689498" y="3923414"/>
                </a:cubicBezTo>
                <a:cubicBezTo>
                  <a:pt x="3652969" y="3904075"/>
                  <a:pt x="3583172" y="3859619"/>
                  <a:pt x="3583172" y="3859619"/>
                </a:cubicBezTo>
                <a:cubicBezTo>
                  <a:pt x="3532717" y="3708253"/>
                  <a:pt x="3546982" y="3776408"/>
                  <a:pt x="3530009" y="3657600"/>
                </a:cubicBezTo>
                <a:cubicBezTo>
                  <a:pt x="3537097" y="3576084"/>
                  <a:pt x="3540803" y="3494202"/>
                  <a:pt x="3551274" y="3413051"/>
                </a:cubicBezTo>
                <a:cubicBezTo>
                  <a:pt x="3555014" y="3384065"/>
                  <a:pt x="3559469" y="3354131"/>
                  <a:pt x="3572539" y="3327991"/>
                </a:cubicBezTo>
                <a:cubicBezTo>
                  <a:pt x="3584918" y="3303232"/>
                  <a:pt x="3608926" y="3286214"/>
                  <a:pt x="3625702" y="3264195"/>
                </a:cubicBezTo>
                <a:cubicBezTo>
                  <a:pt x="3665656" y="3211756"/>
                  <a:pt x="3696043" y="3151323"/>
                  <a:pt x="3742660" y="3104707"/>
                </a:cubicBezTo>
                <a:cubicBezTo>
                  <a:pt x="3771014" y="3076354"/>
                  <a:pt x="3797654" y="3046177"/>
                  <a:pt x="3827721" y="3019647"/>
                </a:cubicBezTo>
                <a:cubicBezTo>
                  <a:pt x="3880599" y="2972990"/>
                  <a:pt x="3965924" y="2911651"/>
                  <a:pt x="4029739" y="2881423"/>
                </a:cubicBezTo>
                <a:cubicBezTo>
                  <a:pt x="4060125" y="2867029"/>
                  <a:pt x="4093950" y="2861332"/>
                  <a:pt x="4125432" y="2849526"/>
                </a:cubicBezTo>
                <a:cubicBezTo>
                  <a:pt x="4150705" y="2840049"/>
                  <a:pt x="4173780" y="2824583"/>
                  <a:pt x="4199860" y="2817628"/>
                </a:cubicBezTo>
                <a:cubicBezTo>
                  <a:pt x="4227469" y="2810265"/>
                  <a:pt x="4256567" y="2810539"/>
                  <a:pt x="4284921" y="2806995"/>
                </a:cubicBezTo>
                <a:cubicBezTo>
                  <a:pt x="4416056" y="2814084"/>
                  <a:pt x="4547538" y="2816371"/>
                  <a:pt x="4678325" y="2828261"/>
                </a:cubicBezTo>
                <a:cubicBezTo>
                  <a:pt x="4704021" y="2830597"/>
                  <a:pt x="4727822" y="2842878"/>
                  <a:pt x="4752753" y="2849526"/>
                </a:cubicBezTo>
                <a:cubicBezTo>
                  <a:pt x="4805132" y="2863494"/>
                  <a:pt x="4851831" y="2871315"/>
                  <a:pt x="4901609" y="2892056"/>
                </a:cubicBezTo>
                <a:cubicBezTo>
                  <a:pt x="4923555" y="2901200"/>
                  <a:pt x="4943458" y="2914810"/>
                  <a:pt x="4965404" y="2923954"/>
                </a:cubicBezTo>
                <a:cubicBezTo>
                  <a:pt x="4986095" y="2932575"/>
                  <a:pt x="5008716" y="2936115"/>
                  <a:pt x="5029200" y="2945219"/>
                </a:cubicBezTo>
                <a:cubicBezTo>
                  <a:pt x="5029240" y="2945237"/>
                  <a:pt x="5188668" y="3024953"/>
                  <a:pt x="5220586" y="3040912"/>
                </a:cubicBezTo>
                <a:cubicBezTo>
                  <a:pt x="5241851" y="3051544"/>
                  <a:pt x="5262307" y="3063979"/>
                  <a:pt x="5284381" y="3072809"/>
                </a:cubicBezTo>
                <a:cubicBezTo>
                  <a:pt x="5302102" y="3079897"/>
                  <a:pt x="5320169" y="3086176"/>
                  <a:pt x="5337544" y="3094074"/>
                </a:cubicBezTo>
                <a:cubicBezTo>
                  <a:pt x="5523699" y="3178690"/>
                  <a:pt x="5290660" y="3075949"/>
                  <a:pt x="5454502" y="3157870"/>
                </a:cubicBezTo>
                <a:cubicBezTo>
                  <a:pt x="5471573" y="3166406"/>
                  <a:pt x="5490981" y="3169866"/>
                  <a:pt x="5507665" y="3179135"/>
                </a:cubicBezTo>
                <a:cubicBezTo>
                  <a:pt x="5596389" y="3228426"/>
                  <a:pt x="5504551" y="3199622"/>
                  <a:pt x="5592725" y="3221665"/>
                </a:cubicBezTo>
                <a:cubicBezTo>
                  <a:pt x="5599814" y="3228753"/>
                  <a:pt x="5604683" y="3239207"/>
                  <a:pt x="5613991" y="3242930"/>
                </a:cubicBezTo>
                <a:cubicBezTo>
                  <a:pt x="5641127" y="3253784"/>
                  <a:pt x="5699051" y="3264195"/>
                  <a:pt x="5699051" y="3264195"/>
                </a:cubicBezTo>
                <a:cubicBezTo>
                  <a:pt x="5745125" y="3260651"/>
                  <a:pt x="5791629" y="3260770"/>
                  <a:pt x="5837274" y="3253563"/>
                </a:cubicBezTo>
                <a:cubicBezTo>
                  <a:pt x="5859415" y="3250067"/>
                  <a:pt x="5880148" y="3240345"/>
                  <a:pt x="5901070" y="3232298"/>
                </a:cubicBezTo>
                <a:cubicBezTo>
                  <a:pt x="5998018" y="3195010"/>
                  <a:pt x="5956025" y="3207582"/>
                  <a:pt x="6049925" y="3157870"/>
                </a:cubicBezTo>
                <a:cubicBezTo>
                  <a:pt x="6146789" y="3106589"/>
                  <a:pt x="6188502" y="3094974"/>
                  <a:pt x="6283842" y="3030279"/>
                </a:cubicBezTo>
                <a:cubicBezTo>
                  <a:pt x="6342497" y="2990478"/>
                  <a:pt x="6411433" y="2959395"/>
                  <a:pt x="6453963" y="2902688"/>
                </a:cubicBezTo>
                <a:cubicBezTo>
                  <a:pt x="6550774" y="2773606"/>
                  <a:pt x="6572124" y="2766273"/>
                  <a:pt x="6624084" y="2647507"/>
                </a:cubicBezTo>
                <a:cubicBezTo>
                  <a:pt x="6636221" y="2619765"/>
                  <a:pt x="6645349" y="2590800"/>
                  <a:pt x="6655981" y="2562447"/>
                </a:cubicBezTo>
                <a:cubicBezTo>
                  <a:pt x="6672940" y="2426778"/>
                  <a:pt x="6681716" y="2404036"/>
                  <a:pt x="6645349" y="2222205"/>
                </a:cubicBezTo>
                <a:cubicBezTo>
                  <a:pt x="6633472" y="2162818"/>
                  <a:pt x="6604348" y="2108194"/>
                  <a:pt x="6581553" y="2052084"/>
                </a:cubicBezTo>
                <a:cubicBezTo>
                  <a:pt x="6532065" y="1930269"/>
                  <a:pt x="6497652" y="1855091"/>
                  <a:pt x="6432698" y="1743740"/>
                </a:cubicBezTo>
                <a:cubicBezTo>
                  <a:pt x="6383514" y="1659423"/>
                  <a:pt x="6344497" y="1597920"/>
                  <a:pt x="6273209" y="1531088"/>
                </a:cubicBezTo>
                <a:cubicBezTo>
                  <a:pt x="6247353" y="1506848"/>
                  <a:pt x="6219039" y="1484669"/>
                  <a:pt x="6188149" y="1467293"/>
                </a:cubicBezTo>
                <a:cubicBezTo>
                  <a:pt x="6161756" y="1452447"/>
                  <a:pt x="6131204" y="1446641"/>
                  <a:pt x="6103088" y="1435395"/>
                </a:cubicBezTo>
                <a:cubicBezTo>
                  <a:pt x="6078027" y="1425371"/>
                  <a:pt x="6054613" y="1410913"/>
                  <a:pt x="6028660" y="1403498"/>
                </a:cubicBezTo>
                <a:cubicBezTo>
                  <a:pt x="6004563" y="1396613"/>
                  <a:pt x="5978952" y="1396985"/>
                  <a:pt x="5954232" y="1392865"/>
                </a:cubicBezTo>
                <a:cubicBezTo>
                  <a:pt x="5936406" y="1389894"/>
                  <a:pt x="5918791" y="1385777"/>
                  <a:pt x="5901070" y="1382233"/>
                </a:cubicBezTo>
                <a:cubicBezTo>
                  <a:pt x="5899565" y="1382383"/>
                  <a:pt x="5792042" y="1385250"/>
                  <a:pt x="5762846" y="1403498"/>
                </a:cubicBezTo>
                <a:cubicBezTo>
                  <a:pt x="5743602" y="1415526"/>
                  <a:pt x="5725731" y="1429981"/>
                  <a:pt x="5709684" y="1446028"/>
                </a:cubicBezTo>
                <a:cubicBezTo>
                  <a:pt x="5693637" y="1462075"/>
                  <a:pt x="5680240" y="1480651"/>
                  <a:pt x="5667153" y="1499191"/>
                </a:cubicBezTo>
                <a:cubicBezTo>
                  <a:pt x="5637676" y="1540950"/>
                  <a:pt x="5582093" y="1626781"/>
                  <a:pt x="5582093" y="1626781"/>
                </a:cubicBezTo>
                <a:cubicBezTo>
                  <a:pt x="5571460" y="1662223"/>
                  <a:pt x="5562419" y="1698182"/>
                  <a:pt x="5550195" y="1733107"/>
                </a:cubicBezTo>
                <a:cubicBezTo>
                  <a:pt x="5537585" y="1769136"/>
                  <a:pt x="5517709" y="1802606"/>
                  <a:pt x="5507665" y="1839433"/>
                </a:cubicBezTo>
                <a:cubicBezTo>
                  <a:pt x="5496320" y="1881030"/>
                  <a:pt x="5493488" y="1924493"/>
                  <a:pt x="5486400" y="1967023"/>
                </a:cubicBezTo>
                <a:cubicBezTo>
                  <a:pt x="5497033" y="2080437"/>
                  <a:pt x="5486258" y="2197952"/>
                  <a:pt x="5518298" y="2307265"/>
                </a:cubicBezTo>
                <a:cubicBezTo>
                  <a:pt x="5547735" y="2407698"/>
                  <a:pt x="5603341" y="2500757"/>
                  <a:pt x="5667153" y="2583712"/>
                </a:cubicBezTo>
                <a:cubicBezTo>
                  <a:pt x="5738037" y="2675861"/>
                  <a:pt x="5807765" y="2768909"/>
                  <a:pt x="5879804" y="2860158"/>
                </a:cubicBezTo>
                <a:cubicBezTo>
                  <a:pt x="5914109" y="2903611"/>
                  <a:pt x="5951344" y="2944681"/>
                  <a:pt x="5986130" y="2987749"/>
                </a:cubicBezTo>
                <a:cubicBezTo>
                  <a:pt x="6025780" y="3036839"/>
                  <a:pt x="6063438" y="3087515"/>
                  <a:pt x="6103088" y="3136605"/>
                </a:cubicBezTo>
                <a:cubicBezTo>
                  <a:pt x="6137874" y="3179673"/>
                  <a:pt x="6178705" y="3218131"/>
                  <a:pt x="6209414" y="3264195"/>
                </a:cubicBezTo>
                <a:cubicBezTo>
                  <a:pt x="6259343" y="3339090"/>
                  <a:pt x="6304307" y="3395106"/>
                  <a:pt x="6337004" y="3476847"/>
                </a:cubicBezTo>
                <a:cubicBezTo>
                  <a:pt x="6346587" y="3500803"/>
                  <a:pt x="6351181" y="3526465"/>
                  <a:pt x="6358270" y="3551274"/>
                </a:cubicBezTo>
                <a:cubicBezTo>
                  <a:pt x="6380349" y="3727919"/>
                  <a:pt x="6380222" y="3691201"/>
                  <a:pt x="6358270" y="3976577"/>
                </a:cubicBezTo>
                <a:cubicBezTo>
                  <a:pt x="6357445" y="3987308"/>
                  <a:pt x="6322056" y="4100586"/>
                  <a:pt x="6315739" y="4114800"/>
                </a:cubicBezTo>
                <a:cubicBezTo>
                  <a:pt x="6280320" y="4194492"/>
                  <a:pt x="6256925" y="4240858"/>
                  <a:pt x="6209414" y="4306186"/>
                </a:cubicBezTo>
                <a:cubicBezTo>
                  <a:pt x="6196066" y="4324539"/>
                  <a:pt x="6180500" y="4341194"/>
                  <a:pt x="6166884" y="4359349"/>
                </a:cubicBezTo>
                <a:cubicBezTo>
                  <a:pt x="6112153" y="4432324"/>
                  <a:pt x="6120055" y="4432126"/>
                  <a:pt x="6060558" y="4497572"/>
                </a:cubicBezTo>
                <a:cubicBezTo>
                  <a:pt x="6043700" y="4516116"/>
                  <a:pt x="6023898" y="4531874"/>
                  <a:pt x="6007395" y="4550735"/>
                </a:cubicBezTo>
                <a:cubicBezTo>
                  <a:pt x="5974225" y="4588644"/>
                  <a:pt x="5951036" y="4636226"/>
                  <a:pt x="5911702" y="4667693"/>
                </a:cubicBezTo>
                <a:cubicBezTo>
                  <a:pt x="5893981" y="4681870"/>
                  <a:pt x="5874586" y="4694176"/>
                  <a:pt x="5858539" y="4710223"/>
                </a:cubicBezTo>
                <a:cubicBezTo>
                  <a:pt x="5842492" y="4726270"/>
                  <a:pt x="5830953" y="4746307"/>
                  <a:pt x="5816009" y="4763386"/>
                </a:cubicBezTo>
                <a:cubicBezTo>
                  <a:pt x="5799457" y="4782303"/>
                  <a:pt x="5763289" y="4816327"/>
                  <a:pt x="5741581" y="4827181"/>
                </a:cubicBezTo>
                <a:cubicBezTo>
                  <a:pt x="5728511" y="4833716"/>
                  <a:pt x="5713228" y="4834270"/>
                  <a:pt x="5699051" y="4837814"/>
                </a:cubicBezTo>
                <a:cubicBezTo>
                  <a:pt x="5688418" y="4844902"/>
                  <a:pt x="5679899" y="4858169"/>
                  <a:pt x="5667153" y="4859079"/>
                </a:cubicBezTo>
                <a:cubicBezTo>
                  <a:pt x="5628106" y="4861868"/>
                  <a:pt x="5587836" y="4859201"/>
                  <a:pt x="5550195" y="4848447"/>
                </a:cubicBezTo>
                <a:cubicBezTo>
                  <a:pt x="5535737" y="4844316"/>
                  <a:pt x="5529614" y="4826451"/>
                  <a:pt x="5518298" y="4816549"/>
                </a:cubicBezTo>
                <a:cubicBezTo>
                  <a:pt x="5329317" y="4651190"/>
                  <a:pt x="5628807" y="4931914"/>
                  <a:pt x="5411972" y="4699591"/>
                </a:cubicBezTo>
                <a:cubicBezTo>
                  <a:pt x="5382852" y="4668391"/>
                  <a:pt x="5347000" y="4644154"/>
                  <a:pt x="5316279" y="4614530"/>
                </a:cubicBezTo>
                <a:cubicBezTo>
                  <a:pt x="5247726" y="4548426"/>
                  <a:pt x="5176971" y="4484182"/>
                  <a:pt x="5114260" y="4412512"/>
                </a:cubicBezTo>
                <a:cubicBezTo>
                  <a:pt x="5064641" y="4355805"/>
                  <a:pt x="5014441" y="4299601"/>
                  <a:pt x="4965404" y="4242391"/>
                </a:cubicBezTo>
                <a:cubicBezTo>
                  <a:pt x="4929570" y="4200585"/>
                  <a:pt x="4921431" y="4192950"/>
                  <a:pt x="4901609" y="4146698"/>
                </a:cubicBezTo>
                <a:cubicBezTo>
                  <a:pt x="4897194" y="4136396"/>
                  <a:pt x="4894521" y="4125433"/>
                  <a:pt x="4890977" y="4114800"/>
                </a:cubicBezTo>
                <a:cubicBezTo>
                  <a:pt x="4912242" y="4100623"/>
                  <a:pt x="4930198" y="4079291"/>
                  <a:pt x="4954772" y="4072270"/>
                </a:cubicBezTo>
                <a:cubicBezTo>
                  <a:pt x="5086964" y="4034501"/>
                  <a:pt x="4973616" y="4064248"/>
                  <a:pt x="5146158" y="4029740"/>
                </a:cubicBezTo>
                <a:cubicBezTo>
                  <a:pt x="5195918" y="4019788"/>
                  <a:pt x="5244779" y="4005018"/>
                  <a:pt x="5295014" y="3997842"/>
                </a:cubicBezTo>
                <a:cubicBezTo>
                  <a:pt x="5418613" y="3980185"/>
                  <a:pt x="5667153" y="3955312"/>
                  <a:pt x="5667153" y="3955312"/>
                </a:cubicBezTo>
                <a:cubicBezTo>
                  <a:pt x="5869788" y="3966891"/>
                  <a:pt x="5987672" y="3947785"/>
                  <a:pt x="6156251" y="4008474"/>
                </a:cubicBezTo>
                <a:cubicBezTo>
                  <a:pt x="6207043" y="4026759"/>
                  <a:pt x="6259563" y="4043287"/>
                  <a:pt x="6305107" y="4072270"/>
                </a:cubicBezTo>
                <a:cubicBezTo>
                  <a:pt x="6344093" y="4097079"/>
                  <a:pt x="6385981" y="4117831"/>
                  <a:pt x="6422065" y="4146698"/>
                </a:cubicBezTo>
                <a:cubicBezTo>
                  <a:pt x="6698690" y="4367996"/>
                  <a:pt x="6405970" y="4138857"/>
                  <a:pt x="6592186" y="4274288"/>
                </a:cubicBezTo>
                <a:cubicBezTo>
                  <a:pt x="6695405" y="4349357"/>
                  <a:pt x="6598911" y="4283091"/>
                  <a:pt x="6687879" y="4359349"/>
                </a:cubicBezTo>
                <a:cubicBezTo>
                  <a:pt x="6697581" y="4367665"/>
                  <a:pt x="6709378" y="4373186"/>
                  <a:pt x="6719777" y="4380614"/>
                </a:cubicBezTo>
                <a:cubicBezTo>
                  <a:pt x="6734197" y="4390914"/>
                  <a:pt x="6746816" y="4403906"/>
                  <a:pt x="6762307" y="4412512"/>
                </a:cubicBezTo>
                <a:cubicBezTo>
                  <a:pt x="6778991" y="4421781"/>
                  <a:pt x="6797749" y="4426689"/>
                  <a:pt x="6815470" y="4433777"/>
                </a:cubicBezTo>
                <a:cubicBezTo>
                  <a:pt x="6829647" y="4447954"/>
                  <a:pt x="6840068" y="4467341"/>
                  <a:pt x="6858000" y="4476307"/>
                </a:cubicBezTo>
                <a:cubicBezTo>
                  <a:pt x="6862326" y="4478470"/>
                  <a:pt x="7027516" y="4534449"/>
                  <a:pt x="7060018" y="4540102"/>
                </a:cubicBezTo>
                <a:cubicBezTo>
                  <a:pt x="7116321" y="4549894"/>
                  <a:pt x="7230139" y="4561368"/>
                  <a:pt x="7230139" y="4561368"/>
                </a:cubicBezTo>
                <a:cubicBezTo>
                  <a:pt x="7350641" y="4554279"/>
                  <a:pt x="7471949" y="4555715"/>
                  <a:pt x="7591646" y="4540102"/>
                </a:cubicBezTo>
                <a:cubicBezTo>
                  <a:pt x="7636100" y="4534304"/>
                  <a:pt x="7719237" y="4497572"/>
                  <a:pt x="7719237" y="4497572"/>
                </a:cubicBezTo>
                <a:cubicBezTo>
                  <a:pt x="7733414" y="4486939"/>
                  <a:pt x="7748312" y="4477207"/>
                  <a:pt x="7761767" y="4465674"/>
                </a:cubicBezTo>
                <a:cubicBezTo>
                  <a:pt x="7782345" y="4448036"/>
                  <a:pt x="7802624" y="4426491"/>
                  <a:pt x="7814930" y="4401879"/>
                </a:cubicBezTo>
                <a:cubicBezTo>
                  <a:pt x="7823465" y="4384808"/>
                  <a:pt x="7829107" y="4366437"/>
                  <a:pt x="7836195" y="4348716"/>
                </a:cubicBezTo>
                <a:cubicBezTo>
                  <a:pt x="7843283" y="4299098"/>
                  <a:pt x="7860027" y="4249917"/>
                  <a:pt x="7857460" y="4199861"/>
                </a:cubicBezTo>
                <a:cubicBezTo>
                  <a:pt x="7850372" y="4061638"/>
                  <a:pt x="7844484" y="3923348"/>
                  <a:pt x="7836195" y="3785191"/>
                </a:cubicBezTo>
                <a:cubicBezTo>
                  <a:pt x="7831559" y="3707922"/>
                  <a:pt x="7830826" y="3662777"/>
                  <a:pt x="7804298" y="3593805"/>
                </a:cubicBezTo>
                <a:cubicBezTo>
                  <a:pt x="7795763" y="3571614"/>
                  <a:pt x="7782238" y="3551653"/>
                  <a:pt x="7772400" y="3530009"/>
                </a:cubicBezTo>
                <a:cubicBezTo>
                  <a:pt x="7743388" y="3466182"/>
                  <a:pt x="7764947" y="3481991"/>
                  <a:pt x="7708604" y="3434316"/>
                </a:cubicBezTo>
                <a:cubicBezTo>
                  <a:pt x="7677756" y="3408213"/>
                  <a:pt x="7652536" y="3367813"/>
                  <a:pt x="7612911" y="3359888"/>
                </a:cubicBezTo>
                <a:lnTo>
                  <a:pt x="7559749" y="3349256"/>
                </a:lnTo>
                <a:cubicBezTo>
                  <a:pt x="7542028" y="3342168"/>
                  <a:pt x="7524457" y="3334693"/>
                  <a:pt x="7506586" y="3327991"/>
                </a:cubicBezTo>
                <a:cubicBezTo>
                  <a:pt x="7496092" y="3324056"/>
                  <a:pt x="7485879" y="3316736"/>
                  <a:pt x="7474688" y="3317358"/>
                </a:cubicBezTo>
                <a:cubicBezTo>
                  <a:pt x="7421137" y="3320333"/>
                  <a:pt x="7368363" y="3331535"/>
                  <a:pt x="7315200" y="3338623"/>
                </a:cubicBezTo>
                <a:cubicBezTo>
                  <a:pt x="7300430" y="3378009"/>
                  <a:pt x="7274373" y="3444302"/>
                  <a:pt x="7262037" y="3487479"/>
                </a:cubicBezTo>
                <a:cubicBezTo>
                  <a:pt x="7254008" y="3515581"/>
                  <a:pt x="7248302" y="3544301"/>
                  <a:pt x="7240772" y="3572540"/>
                </a:cubicBezTo>
                <a:cubicBezTo>
                  <a:pt x="7234124" y="3597471"/>
                  <a:pt x="7226595" y="3622159"/>
                  <a:pt x="7219507" y="3646968"/>
                </a:cubicBezTo>
                <a:cubicBezTo>
                  <a:pt x="7215963" y="3700131"/>
                  <a:pt x="7217927" y="3753950"/>
                  <a:pt x="7208874" y="3806456"/>
                </a:cubicBezTo>
                <a:cubicBezTo>
                  <a:pt x="7200106" y="3857310"/>
                  <a:pt x="7178860" y="3905249"/>
                  <a:pt x="7166344" y="3955312"/>
                </a:cubicBezTo>
                <a:cubicBezTo>
                  <a:pt x="7149882" y="4021159"/>
                  <a:pt x="7143343" y="4051332"/>
                  <a:pt x="7123814" y="4114800"/>
                </a:cubicBezTo>
                <a:cubicBezTo>
                  <a:pt x="7117222" y="4136224"/>
                  <a:pt x="7111170" y="4157904"/>
                  <a:pt x="7102549" y="4178595"/>
                </a:cubicBezTo>
                <a:cubicBezTo>
                  <a:pt x="7093405" y="4200541"/>
                  <a:pt x="7079795" y="4220445"/>
                  <a:pt x="7070651" y="4242391"/>
                </a:cubicBezTo>
                <a:cubicBezTo>
                  <a:pt x="7056594" y="4276127"/>
                  <a:pt x="7046434" y="4326386"/>
                  <a:pt x="7028121" y="4359349"/>
                </a:cubicBezTo>
                <a:cubicBezTo>
                  <a:pt x="7019515" y="4374840"/>
                  <a:pt x="7005615" y="4386852"/>
                  <a:pt x="6996223" y="4401879"/>
                </a:cubicBezTo>
                <a:cubicBezTo>
                  <a:pt x="6976280" y="4433788"/>
                  <a:pt x="6978532" y="4456037"/>
                  <a:pt x="6943060" y="4476307"/>
                </a:cubicBezTo>
                <a:cubicBezTo>
                  <a:pt x="6930372" y="4483557"/>
                  <a:pt x="6914213" y="4481809"/>
                  <a:pt x="6900530" y="4486940"/>
                </a:cubicBezTo>
                <a:cubicBezTo>
                  <a:pt x="6885689" y="4492505"/>
                  <a:pt x="6872568" y="4501961"/>
                  <a:pt x="6858000" y="4508205"/>
                </a:cubicBezTo>
                <a:cubicBezTo>
                  <a:pt x="6847698" y="4512620"/>
                  <a:pt x="6836735" y="4515293"/>
                  <a:pt x="6826102" y="4518837"/>
                </a:cubicBezTo>
                <a:cubicBezTo>
                  <a:pt x="6758763" y="4515293"/>
                  <a:pt x="6690839" y="4517741"/>
                  <a:pt x="6624084" y="4508205"/>
                </a:cubicBezTo>
                <a:cubicBezTo>
                  <a:pt x="6595244" y="4504085"/>
                  <a:pt x="6436752" y="4462014"/>
                  <a:pt x="6379535" y="4444409"/>
                </a:cubicBezTo>
                <a:cubicBezTo>
                  <a:pt x="6358111" y="4437817"/>
                  <a:pt x="6337485" y="4428580"/>
                  <a:pt x="6315739" y="4423144"/>
                </a:cubicBezTo>
                <a:cubicBezTo>
                  <a:pt x="6294824" y="4417915"/>
                  <a:pt x="6273209" y="4416056"/>
                  <a:pt x="6251944" y="4412512"/>
                </a:cubicBezTo>
                <a:cubicBezTo>
                  <a:pt x="6234223" y="4401879"/>
                  <a:pt x="6216924" y="4390510"/>
                  <a:pt x="6198781" y="4380614"/>
                </a:cubicBezTo>
                <a:cubicBezTo>
                  <a:pt x="6177909" y="4369229"/>
                  <a:pt x="6155044" y="4361480"/>
                  <a:pt x="6134986" y="4348716"/>
                </a:cubicBezTo>
                <a:cubicBezTo>
                  <a:pt x="6109303" y="4332372"/>
                  <a:pt x="6045913" y="4276027"/>
                  <a:pt x="6028660" y="4253023"/>
                </a:cubicBezTo>
                <a:cubicBezTo>
                  <a:pt x="6011516" y="4230164"/>
                  <a:pt x="5998909" y="4204153"/>
                  <a:pt x="5986130" y="4178595"/>
                </a:cubicBezTo>
                <a:cubicBezTo>
                  <a:pt x="5970520" y="4147374"/>
                  <a:pt x="5955667" y="4115656"/>
                  <a:pt x="5943600" y="4082902"/>
                </a:cubicBezTo>
                <a:cubicBezTo>
                  <a:pt x="5919305" y="4016959"/>
                  <a:pt x="5901387" y="3939599"/>
                  <a:pt x="5890437" y="3870251"/>
                </a:cubicBezTo>
                <a:cubicBezTo>
                  <a:pt x="5885432" y="3838550"/>
                  <a:pt x="5883348" y="3806456"/>
                  <a:pt x="5879804" y="3774558"/>
                </a:cubicBezTo>
                <a:cubicBezTo>
                  <a:pt x="5883348" y="3732028"/>
                  <a:pt x="5880662" y="3688511"/>
                  <a:pt x="5890437" y="3646968"/>
                </a:cubicBezTo>
                <a:cubicBezTo>
                  <a:pt x="5895170" y="3626851"/>
                  <a:pt x="5909935" y="3610338"/>
                  <a:pt x="5922335" y="3593805"/>
                </a:cubicBezTo>
                <a:cubicBezTo>
                  <a:pt x="5952558" y="3553507"/>
                  <a:pt x="5976116" y="3504789"/>
                  <a:pt x="6018028" y="3476847"/>
                </a:cubicBezTo>
                <a:cubicBezTo>
                  <a:pt x="6192349" y="3360632"/>
                  <a:pt x="6179319" y="3363046"/>
                  <a:pt x="6464595" y="3242930"/>
                </a:cubicBezTo>
                <a:cubicBezTo>
                  <a:pt x="6599274" y="3186223"/>
                  <a:pt x="6728561" y="3114452"/>
                  <a:pt x="6868632" y="3072809"/>
                </a:cubicBezTo>
                <a:lnTo>
                  <a:pt x="7262037" y="2955851"/>
                </a:lnTo>
                <a:cubicBezTo>
                  <a:pt x="7314902" y="2940602"/>
                  <a:pt x="7367392" y="2923163"/>
                  <a:pt x="7421525" y="2913321"/>
                </a:cubicBezTo>
                <a:cubicBezTo>
                  <a:pt x="7566597" y="2886945"/>
                  <a:pt x="7499165" y="2896971"/>
                  <a:pt x="7623544" y="2881423"/>
                </a:cubicBezTo>
                <a:cubicBezTo>
                  <a:pt x="7693244" y="2893040"/>
                  <a:pt x="7739599" y="2887909"/>
                  <a:pt x="7793665" y="2923954"/>
                </a:cubicBezTo>
                <a:cubicBezTo>
                  <a:pt x="7824471" y="2944492"/>
                  <a:pt x="7907703" y="3018324"/>
                  <a:pt x="7921256" y="3040912"/>
                </a:cubicBezTo>
                <a:cubicBezTo>
                  <a:pt x="7942521" y="3076354"/>
                  <a:pt x="7971981" y="3108026"/>
                  <a:pt x="7985051" y="3147237"/>
                </a:cubicBezTo>
                <a:cubicBezTo>
                  <a:pt x="7999228" y="3189767"/>
                  <a:pt x="8020211" y="3230607"/>
                  <a:pt x="8027581" y="3274828"/>
                </a:cubicBezTo>
                <a:cubicBezTo>
                  <a:pt x="8037491" y="3334285"/>
                  <a:pt x="8056005" y="3442314"/>
                  <a:pt x="8059479" y="3487479"/>
                </a:cubicBezTo>
                <a:cubicBezTo>
                  <a:pt x="8063023" y="3533553"/>
                  <a:pt x="8064197" y="3579872"/>
                  <a:pt x="8070111" y="3625702"/>
                </a:cubicBezTo>
                <a:cubicBezTo>
                  <a:pt x="8078388" y="3689846"/>
                  <a:pt x="8089325" y="3753669"/>
                  <a:pt x="8102009" y="3817088"/>
                </a:cubicBezTo>
                <a:cubicBezTo>
                  <a:pt x="8105553" y="3834809"/>
                  <a:pt x="8107449" y="3852941"/>
                  <a:pt x="8112642" y="3870251"/>
                </a:cubicBezTo>
                <a:cubicBezTo>
                  <a:pt x="8118126" y="3888532"/>
                  <a:pt x="8126009" y="3906039"/>
                  <a:pt x="8133907" y="3923414"/>
                </a:cubicBezTo>
                <a:cubicBezTo>
                  <a:pt x="8143745" y="3945058"/>
                  <a:pt x="8152616" y="3967427"/>
                  <a:pt x="8165804" y="3987209"/>
                </a:cubicBezTo>
                <a:cubicBezTo>
                  <a:pt x="8174145" y="3999720"/>
                  <a:pt x="8187069" y="4008474"/>
                  <a:pt x="8197702" y="4019107"/>
                </a:cubicBezTo>
                <a:cubicBezTo>
                  <a:pt x="8205415" y="4038390"/>
                  <a:pt x="8220631" y="4087017"/>
                  <a:pt x="8240232" y="4104168"/>
                </a:cubicBezTo>
                <a:cubicBezTo>
                  <a:pt x="8259466" y="4120998"/>
                  <a:pt x="8285956" y="4128626"/>
                  <a:pt x="8304028" y="4146698"/>
                </a:cubicBezTo>
                <a:cubicBezTo>
                  <a:pt x="8318205" y="4160875"/>
                  <a:pt x="8329366" y="4178913"/>
                  <a:pt x="8346558" y="4189228"/>
                </a:cubicBezTo>
                <a:cubicBezTo>
                  <a:pt x="8365779" y="4200761"/>
                  <a:pt x="8410353" y="4210493"/>
                  <a:pt x="8410353" y="4210493"/>
                </a:cubicBezTo>
                <a:cubicBezTo>
                  <a:pt x="8420986" y="4217581"/>
                  <a:pt x="8430574" y="4226568"/>
                  <a:pt x="8442251" y="4231758"/>
                </a:cubicBezTo>
                <a:cubicBezTo>
                  <a:pt x="8486399" y="4251379"/>
                  <a:pt x="8513729" y="4254560"/>
                  <a:pt x="8559209" y="4263656"/>
                </a:cubicBezTo>
                <a:cubicBezTo>
                  <a:pt x="8550639" y="4291510"/>
                  <a:pt x="8518914" y="4408041"/>
                  <a:pt x="8495414" y="4455042"/>
                </a:cubicBezTo>
                <a:cubicBezTo>
                  <a:pt x="8443752" y="4558366"/>
                  <a:pt x="8485045" y="4461690"/>
                  <a:pt x="8431618" y="4550735"/>
                </a:cubicBezTo>
                <a:cubicBezTo>
                  <a:pt x="8419386" y="4571122"/>
                  <a:pt x="8411106" y="4593658"/>
                  <a:pt x="8399721" y="4614530"/>
                </a:cubicBezTo>
                <a:cubicBezTo>
                  <a:pt x="8389825" y="4632673"/>
                  <a:pt x="8377859" y="4649628"/>
                  <a:pt x="8367823" y="4667693"/>
                </a:cubicBezTo>
                <a:cubicBezTo>
                  <a:pt x="8360126" y="4681548"/>
                  <a:pt x="8354958" y="4696782"/>
                  <a:pt x="8346558" y="4710223"/>
                </a:cubicBezTo>
                <a:cubicBezTo>
                  <a:pt x="8327179" y="4741230"/>
                  <a:pt x="8299419" y="4771407"/>
                  <a:pt x="8272130" y="4795284"/>
                </a:cubicBezTo>
                <a:cubicBezTo>
                  <a:pt x="8258794" y="4806953"/>
                  <a:pt x="8243055" y="4815649"/>
                  <a:pt x="8229600" y="4827181"/>
                </a:cubicBezTo>
                <a:cubicBezTo>
                  <a:pt x="8218183" y="4836967"/>
                  <a:pt x="8209731" y="4850057"/>
                  <a:pt x="8197702" y="4859079"/>
                </a:cubicBezTo>
                <a:cubicBezTo>
                  <a:pt x="8181169" y="4871479"/>
                  <a:pt x="8162064" y="4880024"/>
                  <a:pt x="8144539" y="4890977"/>
                </a:cubicBezTo>
                <a:cubicBezTo>
                  <a:pt x="8133703" y="4897750"/>
                  <a:pt x="8124072" y="4906527"/>
                  <a:pt x="8112642" y="4912242"/>
                </a:cubicBezTo>
                <a:cubicBezTo>
                  <a:pt x="8102617" y="4917254"/>
                  <a:pt x="8091046" y="4918459"/>
                  <a:pt x="8080744" y="4922874"/>
                </a:cubicBezTo>
                <a:cubicBezTo>
                  <a:pt x="8002900" y="4956236"/>
                  <a:pt x="8074099" y="4935169"/>
                  <a:pt x="7995684" y="4954772"/>
                </a:cubicBezTo>
                <a:cubicBezTo>
                  <a:pt x="7947969" y="4978629"/>
                  <a:pt x="7947168" y="4981536"/>
                  <a:pt x="7889358" y="4997302"/>
                </a:cubicBezTo>
                <a:cubicBezTo>
                  <a:pt x="7748249" y="5035787"/>
                  <a:pt x="7901065" y="4986310"/>
                  <a:pt x="7804298" y="5018568"/>
                </a:cubicBezTo>
                <a:cubicBezTo>
                  <a:pt x="7775944" y="5015024"/>
                  <a:pt x="7747080" y="5014360"/>
                  <a:pt x="7719237" y="5007935"/>
                </a:cubicBezTo>
                <a:cubicBezTo>
                  <a:pt x="7700640" y="5003643"/>
                  <a:pt x="7681955" y="4997257"/>
                  <a:pt x="7666074" y="4986670"/>
                </a:cubicBezTo>
                <a:cubicBezTo>
                  <a:pt x="7590012" y="4935962"/>
                  <a:pt x="7556647" y="4911039"/>
                  <a:pt x="7517218" y="4837814"/>
                </a:cubicBezTo>
                <a:cubicBezTo>
                  <a:pt x="7504421" y="4814049"/>
                  <a:pt x="7495953" y="4788195"/>
                  <a:pt x="7485321" y="4763386"/>
                </a:cubicBezTo>
                <a:cubicBezTo>
                  <a:pt x="7481777" y="4745665"/>
                  <a:pt x="7473561" y="4728260"/>
                  <a:pt x="7474688" y="4710223"/>
                </a:cubicBezTo>
                <a:cubicBezTo>
                  <a:pt x="7477160" y="4670675"/>
                  <a:pt x="7483422" y="4630857"/>
                  <a:pt x="7495953" y="4593265"/>
                </a:cubicBezTo>
                <a:cubicBezTo>
                  <a:pt x="7504989" y="4566157"/>
                  <a:pt x="7523032" y="4542873"/>
                  <a:pt x="7538484" y="4518837"/>
                </a:cubicBezTo>
                <a:cubicBezTo>
                  <a:pt x="7578717" y="4456252"/>
                  <a:pt x="7600083" y="4430146"/>
                  <a:pt x="7655442" y="4380614"/>
                </a:cubicBezTo>
                <a:cubicBezTo>
                  <a:pt x="7699133" y="4341522"/>
                  <a:pt x="7871531" y="4192106"/>
                  <a:pt x="7931888" y="4167963"/>
                </a:cubicBezTo>
                <a:cubicBezTo>
                  <a:pt x="8021842" y="4131982"/>
                  <a:pt x="7967980" y="4155234"/>
                  <a:pt x="8091377" y="4093535"/>
                </a:cubicBezTo>
                <a:cubicBezTo>
                  <a:pt x="8105554" y="4086447"/>
                  <a:pt x="8118530" y="4076114"/>
                  <a:pt x="8133907" y="4072270"/>
                </a:cubicBezTo>
                <a:cubicBezTo>
                  <a:pt x="8148084" y="4068726"/>
                  <a:pt x="8162754" y="4066768"/>
                  <a:pt x="8176437" y="4061637"/>
                </a:cubicBezTo>
                <a:cubicBezTo>
                  <a:pt x="8260211" y="4030221"/>
                  <a:pt x="8175142" y="4048204"/>
                  <a:pt x="8272130" y="4019107"/>
                </a:cubicBezTo>
                <a:cubicBezTo>
                  <a:pt x="8289440" y="4013914"/>
                  <a:pt x="8307572" y="4012018"/>
                  <a:pt x="8325293" y="4008474"/>
                </a:cubicBezTo>
                <a:cubicBezTo>
                  <a:pt x="8364279" y="4012018"/>
                  <a:pt x="8403864" y="4011430"/>
                  <a:pt x="8442251" y="4019107"/>
                </a:cubicBezTo>
                <a:cubicBezTo>
                  <a:pt x="8459555" y="4022568"/>
                  <a:pt x="8501146" y="4050542"/>
                  <a:pt x="8516679" y="4061637"/>
                </a:cubicBezTo>
                <a:cubicBezTo>
                  <a:pt x="8531099" y="4071937"/>
                  <a:pt x="8544182" y="4084143"/>
                  <a:pt x="8559209" y="4093535"/>
                </a:cubicBezTo>
                <a:cubicBezTo>
                  <a:pt x="8572650" y="4101936"/>
                  <a:pt x="8588841" y="4105587"/>
                  <a:pt x="8601739" y="4114800"/>
                </a:cubicBezTo>
                <a:cubicBezTo>
                  <a:pt x="8613975" y="4123540"/>
                  <a:pt x="8622085" y="4137072"/>
                  <a:pt x="8633637" y="4146698"/>
                </a:cubicBezTo>
                <a:cubicBezTo>
                  <a:pt x="8643454" y="4154879"/>
                  <a:pt x="8654902" y="4160875"/>
                  <a:pt x="8665535" y="4167963"/>
                </a:cubicBezTo>
                <a:cubicBezTo>
                  <a:pt x="8714282" y="4241083"/>
                  <a:pt x="8699983" y="4207512"/>
                  <a:pt x="8718698" y="4263656"/>
                </a:cubicBezTo>
                <a:cubicBezTo>
                  <a:pt x="8711609" y="4295554"/>
                  <a:pt x="8708307" y="4328536"/>
                  <a:pt x="8697432" y="4359349"/>
                </a:cubicBezTo>
                <a:cubicBezTo>
                  <a:pt x="8686881" y="4389242"/>
                  <a:pt x="8669079" y="4416056"/>
                  <a:pt x="8654902" y="4444409"/>
                </a:cubicBezTo>
                <a:cubicBezTo>
                  <a:pt x="8644269" y="4465674"/>
                  <a:pt x="8636192" y="4488423"/>
                  <a:pt x="8623004" y="4508205"/>
                </a:cubicBezTo>
                <a:cubicBezTo>
                  <a:pt x="8603373" y="4537651"/>
                  <a:pt x="8584463" y="4568011"/>
                  <a:pt x="8559209" y="4593265"/>
                </a:cubicBezTo>
                <a:cubicBezTo>
                  <a:pt x="8543162" y="4609312"/>
                  <a:pt x="8522093" y="4619748"/>
                  <a:pt x="8506046" y="4635795"/>
                </a:cubicBezTo>
                <a:cubicBezTo>
                  <a:pt x="8493515" y="4648326"/>
                  <a:pt x="8487394" y="4666553"/>
                  <a:pt x="8474149" y="4678326"/>
                </a:cubicBezTo>
                <a:cubicBezTo>
                  <a:pt x="8455047" y="4695306"/>
                  <a:pt x="8430963" y="4705742"/>
                  <a:pt x="8410353" y="4720856"/>
                </a:cubicBezTo>
                <a:cubicBezTo>
                  <a:pt x="8377766" y="4744753"/>
                  <a:pt x="8350804" y="4777212"/>
                  <a:pt x="8314660" y="4795284"/>
                </a:cubicBezTo>
                <a:cubicBezTo>
                  <a:pt x="8300483" y="4802372"/>
                  <a:pt x="8285571" y="4808148"/>
                  <a:pt x="8272130" y="4816549"/>
                </a:cubicBezTo>
                <a:cubicBezTo>
                  <a:pt x="8257103" y="4825941"/>
                  <a:pt x="8244627" y="4839055"/>
                  <a:pt x="8229600" y="4848447"/>
                </a:cubicBezTo>
                <a:cubicBezTo>
                  <a:pt x="8210267" y="4860530"/>
                  <a:pt x="8153297" y="4885160"/>
                  <a:pt x="8133907" y="4890977"/>
                </a:cubicBezTo>
                <a:cubicBezTo>
                  <a:pt x="8115340" y="4896547"/>
                  <a:pt x="8032082" y="4909720"/>
                  <a:pt x="8016949" y="4912242"/>
                </a:cubicBezTo>
                <a:cubicBezTo>
                  <a:pt x="7960242" y="4908698"/>
                  <a:pt x="7902950" y="4910470"/>
                  <a:pt x="7846828" y="4901609"/>
                </a:cubicBezTo>
                <a:cubicBezTo>
                  <a:pt x="7834206" y="4899616"/>
                  <a:pt x="7826025" y="4886684"/>
                  <a:pt x="7814930" y="4880344"/>
                </a:cubicBezTo>
                <a:cubicBezTo>
                  <a:pt x="7766400" y="4852613"/>
                  <a:pt x="7774067" y="4866958"/>
                  <a:pt x="7729870" y="4827181"/>
                </a:cubicBezTo>
                <a:cubicBezTo>
                  <a:pt x="7707517" y="4807063"/>
                  <a:pt x="7690133" y="4781430"/>
                  <a:pt x="7666074" y="4763386"/>
                </a:cubicBezTo>
                <a:cubicBezTo>
                  <a:pt x="7651897" y="4752753"/>
                  <a:pt x="7635317" y="4744733"/>
                  <a:pt x="7623544" y="4731488"/>
                </a:cubicBezTo>
                <a:cubicBezTo>
                  <a:pt x="7591192" y="4695092"/>
                  <a:pt x="7558009" y="4623853"/>
                  <a:pt x="7538484" y="4582633"/>
                </a:cubicBezTo>
                <a:cubicBezTo>
                  <a:pt x="7520151" y="4543931"/>
                  <a:pt x="7498863" y="4506301"/>
                  <a:pt x="7485321" y="4465674"/>
                </a:cubicBezTo>
                <a:cubicBezTo>
                  <a:pt x="7443976" y="4341639"/>
                  <a:pt x="7431240" y="4222401"/>
                  <a:pt x="7410893" y="4093535"/>
                </a:cubicBezTo>
                <a:cubicBezTo>
                  <a:pt x="7399500" y="3842909"/>
                  <a:pt x="7388035" y="3766561"/>
                  <a:pt x="7421525" y="3487479"/>
                </a:cubicBezTo>
                <a:cubicBezTo>
                  <a:pt x="7429365" y="3422150"/>
                  <a:pt x="7481887" y="3262650"/>
                  <a:pt x="7517218" y="3200400"/>
                </a:cubicBezTo>
                <a:cubicBezTo>
                  <a:pt x="7649229" y="2967808"/>
                  <a:pt x="7685415" y="2933960"/>
                  <a:pt x="7846828" y="2743200"/>
                </a:cubicBezTo>
                <a:cubicBezTo>
                  <a:pt x="7871164" y="2714439"/>
                  <a:pt x="7892313" y="2682259"/>
                  <a:pt x="7921256" y="2658140"/>
                </a:cubicBezTo>
                <a:cubicBezTo>
                  <a:pt x="7942521" y="2640419"/>
                  <a:pt x="7962906" y="2621586"/>
                  <a:pt x="7985051" y="2604977"/>
                </a:cubicBezTo>
                <a:cubicBezTo>
                  <a:pt x="8014399" y="2582966"/>
                  <a:pt x="8091751" y="2534465"/>
                  <a:pt x="8123274" y="2519916"/>
                </a:cubicBezTo>
                <a:cubicBezTo>
                  <a:pt x="8143626" y="2510523"/>
                  <a:pt x="8165805" y="2505739"/>
                  <a:pt x="8187070" y="2498651"/>
                </a:cubicBezTo>
                <a:cubicBezTo>
                  <a:pt x="8197702" y="2491563"/>
                  <a:pt x="8207222" y="2482420"/>
                  <a:pt x="8218967" y="2477386"/>
                </a:cubicBezTo>
                <a:cubicBezTo>
                  <a:pt x="8232923" y="2471405"/>
                  <a:pt x="8304188" y="2458448"/>
                  <a:pt x="8314660" y="2456121"/>
                </a:cubicBezTo>
                <a:cubicBezTo>
                  <a:pt x="8389444" y="2439502"/>
                  <a:pt x="8326931" y="2452615"/>
                  <a:pt x="8389088" y="2434856"/>
                </a:cubicBezTo>
                <a:cubicBezTo>
                  <a:pt x="8403139" y="2430841"/>
                  <a:pt x="8417621" y="2428422"/>
                  <a:pt x="8431618" y="2424223"/>
                </a:cubicBezTo>
                <a:cubicBezTo>
                  <a:pt x="8453088" y="2417782"/>
                  <a:pt x="8495414" y="2402958"/>
                  <a:pt x="8495414" y="2402958"/>
                </a:cubicBezTo>
                <a:cubicBezTo>
                  <a:pt x="8527190" y="2244080"/>
                  <a:pt x="8528694" y="2289672"/>
                  <a:pt x="8495414" y="2073349"/>
                </a:cubicBezTo>
                <a:cubicBezTo>
                  <a:pt x="8492512" y="2054485"/>
                  <a:pt x="8484736" y="2036067"/>
                  <a:pt x="8474149" y="2020186"/>
                </a:cubicBezTo>
                <a:cubicBezTo>
                  <a:pt x="8460019" y="1998992"/>
                  <a:pt x="8411478" y="1959752"/>
                  <a:pt x="8389088" y="1945758"/>
                </a:cubicBezTo>
                <a:cubicBezTo>
                  <a:pt x="8375647" y="1937357"/>
                  <a:pt x="8360413" y="1932190"/>
                  <a:pt x="8346558" y="1924493"/>
                </a:cubicBezTo>
                <a:cubicBezTo>
                  <a:pt x="8312403" y="1905518"/>
                  <a:pt x="8279913" y="1879266"/>
                  <a:pt x="8240232" y="1871330"/>
                </a:cubicBezTo>
                <a:cubicBezTo>
                  <a:pt x="8205305" y="1864345"/>
                  <a:pt x="8169349" y="1864242"/>
                  <a:pt x="8133907" y="1860698"/>
                </a:cubicBezTo>
                <a:cubicBezTo>
                  <a:pt x="8102009" y="1864242"/>
                  <a:pt x="8069350" y="1863546"/>
                  <a:pt x="8038214" y="1871330"/>
                </a:cubicBezTo>
                <a:cubicBezTo>
                  <a:pt x="8025817" y="1874429"/>
                  <a:pt x="8016651" y="1885079"/>
                  <a:pt x="8006316" y="1892595"/>
                </a:cubicBezTo>
                <a:cubicBezTo>
                  <a:pt x="7977653" y="1913441"/>
                  <a:pt x="7946317" y="1931330"/>
                  <a:pt x="7921256" y="1956391"/>
                </a:cubicBezTo>
                <a:cubicBezTo>
                  <a:pt x="7907079" y="1970568"/>
                  <a:pt x="7893710" y="1985601"/>
                  <a:pt x="7878725" y="1998921"/>
                </a:cubicBezTo>
                <a:cubicBezTo>
                  <a:pt x="7861764" y="2013998"/>
                  <a:pt x="7840744" y="2024583"/>
                  <a:pt x="7825563" y="2041451"/>
                </a:cubicBezTo>
                <a:cubicBezTo>
                  <a:pt x="7808466" y="2060448"/>
                  <a:pt x="7799216" y="2085466"/>
                  <a:pt x="7783032" y="2105247"/>
                </a:cubicBezTo>
                <a:cubicBezTo>
                  <a:pt x="7767163" y="2124643"/>
                  <a:pt x="7745525" y="2138840"/>
                  <a:pt x="7729870" y="2158409"/>
                </a:cubicBezTo>
                <a:cubicBezTo>
                  <a:pt x="7710256" y="2182927"/>
                  <a:pt x="7679009" y="2249497"/>
                  <a:pt x="7666074" y="2275368"/>
                </a:cubicBezTo>
                <a:cubicBezTo>
                  <a:pt x="7651639" y="2347544"/>
                  <a:pt x="7643156" y="2364449"/>
                  <a:pt x="7666074" y="2456121"/>
                </a:cubicBezTo>
                <a:cubicBezTo>
                  <a:pt x="7670372" y="2473313"/>
                  <a:pt x="7685441" y="2486120"/>
                  <a:pt x="7697972" y="2498651"/>
                </a:cubicBezTo>
                <a:cubicBezTo>
                  <a:pt x="7747655" y="2548334"/>
                  <a:pt x="7749540" y="2534748"/>
                  <a:pt x="7804298" y="2573079"/>
                </a:cubicBezTo>
                <a:cubicBezTo>
                  <a:pt x="7822889" y="2586093"/>
                  <a:pt x="7838314" y="2603425"/>
                  <a:pt x="7857460" y="2615609"/>
                </a:cubicBezTo>
                <a:cubicBezTo>
                  <a:pt x="7877518" y="2628373"/>
                  <a:pt x="7900384" y="2636122"/>
                  <a:pt x="7921256" y="2647507"/>
                </a:cubicBezTo>
                <a:cubicBezTo>
                  <a:pt x="7975247" y="2676957"/>
                  <a:pt x="8085480" y="2752463"/>
                  <a:pt x="8112642" y="2775098"/>
                </a:cubicBezTo>
                <a:cubicBezTo>
                  <a:pt x="8168585" y="2821718"/>
                  <a:pt x="8240802" y="2878637"/>
                  <a:pt x="8282763" y="2934586"/>
                </a:cubicBezTo>
                <a:cubicBezTo>
                  <a:pt x="8293395" y="2948763"/>
                  <a:pt x="8304498" y="2962599"/>
                  <a:pt x="8314660" y="2977116"/>
                </a:cubicBezTo>
                <a:cubicBezTo>
                  <a:pt x="8329316" y="2998054"/>
                  <a:pt x="8357191" y="3040912"/>
                  <a:pt x="8357191" y="3040912"/>
                </a:cubicBezTo>
                <a:cubicBezTo>
                  <a:pt x="8360735" y="3055089"/>
                  <a:pt x="8365756" y="3068976"/>
                  <a:pt x="8367823" y="3083442"/>
                </a:cubicBezTo>
                <a:cubicBezTo>
                  <a:pt x="8384241" y="3198366"/>
                  <a:pt x="8382780" y="3277775"/>
                  <a:pt x="8367823" y="3402419"/>
                </a:cubicBezTo>
                <a:cubicBezTo>
                  <a:pt x="8363817" y="3435801"/>
                  <a:pt x="8329379" y="3481409"/>
                  <a:pt x="8314660" y="3508744"/>
                </a:cubicBezTo>
                <a:cubicBezTo>
                  <a:pt x="8299631" y="3536655"/>
                  <a:pt x="8294545" y="3571390"/>
                  <a:pt x="8272130" y="3593805"/>
                </a:cubicBezTo>
                <a:cubicBezTo>
                  <a:pt x="8250865" y="3615070"/>
                  <a:pt x="8225016" y="3632577"/>
                  <a:pt x="8208335" y="3657600"/>
                </a:cubicBezTo>
                <a:cubicBezTo>
                  <a:pt x="8198675" y="3672091"/>
                  <a:pt x="8182640" y="3700661"/>
                  <a:pt x="8165804" y="3710763"/>
                </a:cubicBezTo>
                <a:cubicBezTo>
                  <a:pt x="8138621" y="3727072"/>
                  <a:pt x="8112199" y="3749361"/>
                  <a:pt x="8080744" y="3753293"/>
                </a:cubicBezTo>
                <a:cubicBezTo>
                  <a:pt x="7963838" y="3767907"/>
                  <a:pt x="8024083" y="3760771"/>
                  <a:pt x="7899991" y="3774558"/>
                </a:cubicBezTo>
                <a:cubicBezTo>
                  <a:pt x="7843003" y="3766960"/>
                  <a:pt x="7739258" y="3763303"/>
                  <a:pt x="7676707" y="3732028"/>
                </a:cubicBezTo>
                <a:cubicBezTo>
                  <a:pt x="7653848" y="3720598"/>
                  <a:pt x="7632545" y="3705860"/>
                  <a:pt x="7612911" y="3689498"/>
                </a:cubicBezTo>
                <a:cubicBezTo>
                  <a:pt x="7589808" y="3670245"/>
                  <a:pt x="7570381" y="3646967"/>
                  <a:pt x="7549116" y="3625702"/>
                </a:cubicBezTo>
                <a:cubicBezTo>
                  <a:pt x="7473848" y="3424986"/>
                  <a:pt x="7498459" y="3514702"/>
                  <a:pt x="7464056" y="3359888"/>
                </a:cubicBezTo>
                <a:cubicBezTo>
                  <a:pt x="7468330" y="3278685"/>
                  <a:pt x="7455869" y="3174240"/>
                  <a:pt x="7495953" y="3094074"/>
                </a:cubicBezTo>
                <a:cubicBezTo>
                  <a:pt x="7514296" y="3057388"/>
                  <a:pt x="7564950" y="2995607"/>
                  <a:pt x="7591646" y="2966484"/>
                </a:cubicBezTo>
                <a:cubicBezTo>
                  <a:pt x="7634787" y="2919421"/>
                  <a:pt x="7692059" y="2868155"/>
                  <a:pt x="7740502" y="2828261"/>
                </a:cubicBezTo>
                <a:cubicBezTo>
                  <a:pt x="7771696" y="2802572"/>
                  <a:pt x="7804832" y="2779315"/>
                  <a:pt x="7836195" y="2753833"/>
                </a:cubicBezTo>
                <a:cubicBezTo>
                  <a:pt x="7861555" y="2733228"/>
                  <a:pt x="7884482" y="2709643"/>
                  <a:pt x="7910623" y="2690037"/>
                </a:cubicBezTo>
                <a:cubicBezTo>
                  <a:pt x="7941292" y="2667035"/>
                  <a:pt x="7975647" y="2649244"/>
                  <a:pt x="8006316" y="2626242"/>
                </a:cubicBezTo>
                <a:cubicBezTo>
                  <a:pt x="8060781" y="2585393"/>
                  <a:pt x="8110744" y="2538695"/>
                  <a:pt x="8165804" y="2498651"/>
                </a:cubicBezTo>
                <a:cubicBezTo>
                  <a:pt x="8188913" y="2481844"/>
                  <a:pt x="8215073" y="2469668"/>
                  <a:pt x="8240232" y="2456121"/>
                </a:cubicBezTo>
                <a:cubicBezTo>
                  <a:pt x="8298638" y="2424672"/>
                  <a:pt x="8299984" y="2425840"/>
                  <a:pt x="8357191" y="2402958"/>
                </a:cubicBezTo>
                <a:cubicBezTo>
                  <a:pt x="8396177" y="2413591"/>
                  <a:pt x="8437459" y="2417922"/>
                  <a:pt x="8474149" y="2434856"/>
                </a:cubicBezTo>
                <a:cubicBezTo>
                  <a:pt x="8485752" y="2440211"/>
                  <a:pt x="8486378" y="2457718"/>
                  <a:pt x="8495414" y="2466754"/>
                </a:cubicBezTo>
                <a:cubicBezTo>
                  <a:pt x="8613233" y="2584573"/>
                  <a:pt x="8447291" y="2385872"/>
                  <a:pt x="8591107" y="2551814"/>
                </a:cubicBezTo>
                <a:cubicBezTo>
                  <a:pt x="8620833" y="2586113"/>
                  <a:pt x="8647813" y="2622698"/>
                  <a:pt x="8676167" y="2658140"/>
                </a:cubicBezTo>
                <a:cubicBezTo>
                  <a:pt x="8690344" y="2675861"/>
                  <a:pt x="8708549" y="2691004"/>
                  <a:pt x="8718698" y="2711302"/>
                </a:cubicBezTo>
                <a:cubicBezTo>
                  <a:pt x="8729330" y="2732567"/>
                  <a:pt x="8739407" y="2754120"/>
                  <a:pt x="8750595" y="2775098"/>
                </a:cubicBezTo>
                <a:cubicBezTo>
                  <a:pt x="8767766" y="2807295"/>
                  <a:pt x="8787439" y="2838154"/>
                  <a:pt x="8803758" y="2870791"/>
                </a:cubicBezTo>
                <a:cubicBezTo>
                  <a:pt x="8812294" y="2887862"/>
                  <a:pt x="8818500" y="2906017"/>
                  <a:pt x="8825023" y="2923954"/>
                </a:cubicBezTo>
                <a:cubicBezTo>
                  <a:pt x="8845731" y="2980902"/>
                  <a:pt x="8844227" y="2979504"/>
                  <a:pt x="8856921" y="3030279"/>
                </a:cubicBezTo>
                <a:cubicBezTo>
                  <a:pt x="8853377" y="3090530"/>
                  <a:pt x="8862562" y="3152913"/>
                  <a:pt x="8846288" y="3211033"/>
                </a:cubicBezTo>
                <a:cubicBezTo>
                  <a:pt x="8836732" y="3245162"/>
                  <a:pt x="8801277" y="3266038"/>
                  <a:pt x="8782493" y="3296093"/>
                </a:cubicBezTo>
                <a:cubicBezTo>
                  <a:pt x="8765692" y="3322975"/>
                  <a:pt x="8758983" y="3355794"/>
                  <a:pt x="8739963" y="3381154"/>
                </a:cubicBezTo>
                <a:cubicBezTo>
                  <a:pt x="8729330" y="3395331"/>
                  <a:pt x="8717457" y="3408657"/>
                  <a:pt x="8708065" y="3423684"/>
                </a:cubicBezTo>
                <a:cubicBezTo>
                  <a:pt x="8699664" y="3437125"/>
                  <a:pt x="8695201" y="3452773"/>
                  <a:pt x="8686800" y="3466214"/>
                </a:cubicBezTo>
                <a:cubicBezTo>
                  <a:pt x="8677408" y="3481241"/>
                  <a:pt x="8665202" y="3494324"/>
                  <a:pt x="8654902" y="3508744"/>
                </a:cubicBezTo>
                <a:cubicBezTo>
                  <a:pt x="8637466" y="3533155"/>
                  <a:pt x="8623698" y="3554857"/>
                  <a:pt x="8612372" y="3583172"/>
                </a:cubicBezTo>
                <a:cubicBezTo>
                  <a:pt x="8601304" y="3610842"/>
                  <a:pt x="8590377" y="3663096"/>
                  <a:pt x="8569842" y="3689498"/>
                </a:cubicBezTo>
                <a:cubicBezTo>
                  <a:pt x="8554456" y="3709280"/>
                  <a:pt x="8535540" y="3726158"/>
                  <a:pt x="8516679" y="3742661"/>
                </a:cubicBezTo>
                <a:cubicBezTo>
                  <a:pt x="8507062" y="3751076"/>
                  <a:pt x="8496211" y="3758211"/>
                  <a:pt x="8484781" y="3763926"/>
                </a:cubicBezTo>
                <a:cubicBezTo>
                  <a:pt x="8467789" y="3772422"/>
                  <a:pt x="8426246" y="3780650"/>
                  <a:pt x="8410353" y="3785191"/>
                </a:cubicBezTo>
                <a:cubicBezTo>
                  <a:pt x="8399577" y="3788270"/>
                  <a:pt x="8389088" y="3792279"/>
                  <a:pt x="8378456" y="3795823"/>
                </a:cubicBezTo>
                <a:cubicBezTo>
                  <a:pt x="8360735" y="3792279"/>
                  <a:pt x="8342825" y="3789574"/>
                  <a:pt x="8325293" y="3785191"/>
                </a:cubicBezTo>
                <a:cubicBezTo>
                  <a:pt x="8314420" y="3782473"/>
                  <a:pt x="8301320" y="3782483"/>
                  <a:pt x="8293395" y="3774558"/>
                </a:cubicBezTo>
                <a:cubicBezTo>
                  <a:pt x="8271837" y="3753000"/>
                  <a:pt x="8257144" y="3725498"/>
                  <a:pt x="8240232" y="3700130"/>
                </a:cubicBezTo>
                <a:cubicBezTo>
                  <a:pt x="8228769" y="3682935"/>
                  <a:pt x="8219430" y="3664403"/>
                  <a:pt x="8208335" y="3646968"/>
                </a:cubicBezTo>
                <a:cubicBezTo>
                  <a:pt x="8194614" y="3625406"/>
                  <a:pt x="8179981" y="3604437"/>
                  <a:pt x="8165804" y="3583172"/>
                </a:cubicBezTo>
                <a:cubicBezTo>
                  <a:pt x="8158716" y="3558363"/>
                  <a:pt x="8152698" y="3533222"/>
                  <a:pt x="8144539" y="3508744"/>
                </a:cubicBezTo>
                <a:cubicBezTo>
                  <a:pt x="8134963" y="3480017"/>
                  <a:pt x="8121674" y="3452587"/>
                  <a:pt x="8112642" y="3423684"/>
                </a:cubicBezTo>
                <a:cubicBezTo>
                  <a:pt x="8103925" y="3395788"/>
                  <a:pt x="8099972" y="3366557"/>
                  <a:pt x="8091377" y="3338623"/>
                </a:cubicBezTo>
                <a:cubicBezTo>
                  <a:pt x="8071601" y="3274350"/>
                  <a:pt x="8040769" y="3213177"/>
                  <a:pt x="8027581" y="3147237"/>
                </a:cubicBezTo>
                <a:cubicBezTo>
                  <a:pt x="7994317" y="2980918"/>
                  <a:pt x="8012597" y="3076506"/>
                  <a:pt x="7974418" y="2860158"/>
                </a:cubicBezTo>
                <a:cubicBezTo>
                  <a:pt x="7981507" y="2750288"/>
                  <a:pt x="7984729" y="2640101"/>
                  <a:pt x="7995684" y="2530549"/>
                </a:cubicBezTo>
                <a:cubicBezTo>
                  <a:pt x="7998935" y="2498035"/>
                  <a:pt x="8009024" y="2466556"/>
                  <a:pt x="8016949" y="2434856"/>
                </a:cubicBezTo>
                <a:cubicBezTo>
                  <a:pt x="8040631" y="2340127"/>
                  <a:pt x="8083535" y="2227255"/>
                  <a:pt x="8123274" y="2147777"/>
                </a:cubicBezTo>
                <a:cubicBezTo>
                  <a:pt x="8150455" y="2093414"/>
                  <a:pt x="8229356" y="1924555"/>
                  <a:pt x="8272130" y="1913861"/>
                </a:cubicBezTo>
                <a:cubicBezTo>
                  <a:pt x="8369781" y="1889447"/>
                  <a:pt x="8300075" y="1904140"/>
                  <a:pt x="8484781" y="1892595"/>
                </a:cubicBezTo>
                <a:cubicBezTo>
                  <a:pt x="8491869" y="1881963"/>
                  <a:pt x="8498619" y="1871096"/>
                  <a:pt x="8506046" y="1860698"/>
                </a:cubicBezTo>
                <a:cubicBezTo>
                  <a:pt x="8516346" y="1846278"/>
                  <a:pt x="8530611" y="1834301"/>
                  <a:pt x="8537944" y="1818168"/>
                </a:cubicBezTo>
                <a:cubicBezTo>
                  <a:pt x="8548621" y="1794679"/>
                  <a:pt x="8550024" y="1767852"/>
                  <a:pt x="8559209" y="1743740"/>
                </a:cubicBezTo>
                <a:cubicBezTo>
                  <a:pt x="8578427" y="1693293"/>
                  <a:pt x="8601739" y="1644503"/>
                  <a:pt x="8623004" y="1594884"/>
                </a:cubicBezTo>
                <a:lnTo>
                  <a:pt x="8654902" y="1520456"/>
                </a:lnTo>
                <a:cubicBezTo>
                  <a:pt x="8661990" y="1467293"/>
                  <a:pt x="8674492" y="1414575"/>
                  <a:pt x="8676167" y="1360968"/>
                </a:cubicBezTo>
                <a:cubicBezTo>
                  <a:pt x="8678052" y="1300642"/>
                  <a:pt x="8673341" y="1240063"/>
                  <a:pt x="8665535" y="1180214"/>
                </a:cubicBezTo>
                <a:cubicBezTo>
                  <a:pt x="8663783" y="1166783"/>
                  <a:pt x="8630841" y="1078930"/>
                  <a:pt x="8623004" y="1063256"/>
                </a:cubicBezTo>
                <a:cubicBezTo>
                  <a:pt x="8621092" y="1059432"/>
                  <a:pt x="8579964" y="990003"/>
                  <a:pt x="8569842" y="978195"/>
                </a:cubicBezTo>
                <a:cubicBezTo>
                  <a:pt x="8556794" y="962973"/>
                  <a:pt x="8545243" y="944631"/>
                  <a:pt x="8527311" y="935665"/>
                </a:cubicBezTo>
                <a:cubicBezTo>
                  <a:pt x="8501170" y="922595"/>
                  <a:pt x="8442251" y="914400"/>
                  <a:pt x="8442251" y="914400"/>
                </a:cubicBezTo>
                <a:cubicBezTo>
                  <a:pt x="8403265" y="921488"/>
                  <a:pt x="8361870" y="920425"/>
                  <a:pt x="8325293" y="935665"/>
                </a:cubicBezTo>
                <a:cubicBezTo>
                  <a:pt x="8314947" y="939976"/>
                  <a:pt x="8320307" y="957882"/>
                  <a:pt x="8314660" y="967563"/>
                </a:cubicBezTo>
                <a:cubicBezTo>
                  <a:pt x="8172612" y="1211073"/>
                  <a:pt x="8301472" y="951363"/>
                  <a:pt x="8229600" y="1127051"/>
                </a:cubicBezTo>
                <a:cubicBezTo>
                  <a:pt x="8173300" y="1264674"/>
                  <a:pt x="8153255" y="1277580"/>
                  <a:pt x="8123274" y="1403498"/>
                </a:cubicBezTo>
                <a:cubicBezTo>
                  <a:pt x="8108679" y="1464797"/>
                  <a:pt x="8096332" y="1551729"/>
                  <a:pt x="8091377" y="1616149"/>
                </a:cubicBezTo>
                <a:cubicBezTo>
                  <a:pt x="8086748" y="1676326"/>
                  <a:pt x="8084288" y="1736651"/>
                  <a:pt x="8080744" y="1796902"/>
                </a:cubicBezTo>
                <a:cubicBezTo>
                  <a:pt x="8087832" y="1825256"/>
                  <a:pt x="8095669" y="1853433"/>
                  <a:pt x="8102009" y="1881963"/>
                </a:cubicBezTo>
                <a:cubicBezTo>
                  <a:pt x="8109850" y="1917246"/>
                  <a:pt x="8114996" y="1953105"/>
                  <a:pt x="8123274" y="1988288"/>
                </a:cubicBezTo>
                <a:cubicBezTo>
                  <a:pt x="8129184" y="2013404"/>
                  <a:pt x="8137891" y="2037785"/>
                  <a:pt x="8144539" y="2062716"/>
                </a:cubicBezTo>
                <a:cubicBezTo>
                  <a:pt x="8152069" y="2090955"/>
                  <a:pt x="8158273" y="2119538"/>
                  <a:pt x="8165804" y="2147777"/>
                </a:cubicBezTo>
                <a:cubicBezTo>
                  <a:pt x="8172452" y="2172708"/>
                  <a:pt x="8181473" y="2197017"/>
                  <a:pt x="8187070" y="2222205"/>
                </a:cubicBezTo>
                <a:cubicBezTo>
                  <a:pt x="8208075" y="2316725"/>
                  <a:pt x="8208820" y="2343528"/>
                  <a:pt x="8218967" y="2434856"/>
                </a:cubicBezTo>
                <a:cubicBezTo>
                  <a:pt x="8211879" y="2466754"/>
                  <a:pt x="8214166" y="2502324"/>
                  <a:pt x="8197702" y="2530549"/>
                </a:cubicBezTo>
                <a:cubicBezTo>
                  <a:pt x="8187122" y="2548687"/>
                  <a:pt x="8109286" y="2576548"/>
                  <a:pt x="8091377" y="2583712"/>
                </a:cubicBezTo>
                <a:cubicBezTo>
                  <a:pt x="7891941" y="2564412"/>
                  <a:pt x="7801066" y="2583301"/>
                  <a:pt x="7644809" y="2509284"/>
                </a:cubicBezTo>
                <a:cubicBezTo>
                  <a:pt x="7572618" y="2475088"/>
                  <a:pt x="7522119" y="2425253"/>
                  <a:pt x="7464056" y="2371061"/>
                </a:cubicBezTo>
                <a:cubicBezTo>
                  <a:pt x="7398016" y="2309424"/>
                  <a:pt x="7366907" y="2273488"/>
                  <a:pt x="7315200" y="2190307"/>
                </a:cubicBezTo>
                <a:cubicBezTo>
                  <a:pt x="7259036" y="2099956"/>
                  <a:pt x="7206299" y="2007448"/>
                  <a:pt x="7155711" y="1913861"/>
                </a:cubicBezTo>
                <a:cubicBezTo>
                  <a:pt x="7108379" y="1826296"/>
                  <a:pt x="7104604" y="1796723"/>
                  <a:pt x="7070651" y="1711842"/>
                </a:cubicBezTo>
                <a:cubicBezTo>
                  <a:pt x="7060626" y="1686781"/>
                  <a:pt x="7049386" y="1662223"/>
                  <a:pt x="7038753" y="1637414"/>
                </a:cubicBezTo>
                <a:cubicBezTo>
                  <a:pt x="7021289" y="1532626"/>
                  <a:pt x="7016043" y="1529848"/>
                  <a:pt x="7038753" y="1382233"/>
                </a:cubicBezTo>
                <a:cubicBezTo>
                  <a:pt x="7043358" y="1352303"/>
                  <a:pt x="7057845" y="1324613"/>
                  <a:pt x="7070651" y="1297172"/>
                </a:cubicBezTo>
                <a:cubicBezTo>
                  <a:pt x="7098694" y="1237079"/>
                  <a:pt x="7129691" y="1195602"/>
                  <a:pt x="7176977" y="1148316"/>
                </a:cubicBezTo>
                <a:cubicBezTo>
                  <a:pt x="7270915" y="1054379"/>
                  <a:pt x="7358527" y="952568"/>
                  <a:pt x="7464056" y="871870"/>
                </a:cubicBezTo>
                <a:cubicBezTo>
                  <a:pt x="7524307" y="825796"/>
                  <a:pt x="7578954" y="771279"/>
                  <a:pt x="7644809" y="733647"/>
                </a:cubicBezTo>
                <a:cubicBezTo>
                  <a:pt x="7669618" y="719470"/>
                  <a:pt x="7693679" y="703895"/>
                  <a:pt x="7719237" y="691116"/>
                </a:cubicBezTo>
                <a:cubicBezTo>
                  <a:pt x="7789862" y="655803"/>
                  <a:pt x="7793152" y="655845"/>
                  <a:pt x="7846828" y="637954"/>
                </a:cubicBezTo>
                <a:cubicBezTo>
                  <a:pt x="7868093" y="641498"/>
                  <a:pt x="7890723" y="640294"/>
                  <a:pt x="7910623" y="648586"/>
                </a:cubicBezTo>
                <a:cubicBezTo>
                  <a:pt x="7949768" y="664896"/>
                  <a:pt x="7988771" y="702338"/>
                  <a:pt x="8016949" y="733647"/>
                </a:cubicBezTo>
                <a:cubicBezTo>
                  <a:pt x="8035466" y="754222"/>
                  <a:pt x="8051406" y="777037"/>
                  <a:pt x="8070111" y="797442"/>
                </a:cubicBezTo>
                <a:cubicBezTo>
                  <a:pt x="8090432" y="819611"/>
                  <a:pt x="8114654" y="838134"/>
                  <a:pt x="8133907" y="861237"/>
                </a:cubicBezTo>
                <a:cubicBezTo>
                  <a:pt x="8150269" y="880871"/>
                  <a:pt x="8160190" y="905304"/>
                  <a:pt x="8176437" y="925033"/>
                </a:cubicBezTo>
                <a:cubicBezTo>
                  <a:pt x="8209931" y="965705"/>
                  <a:pt x="8248068" y="1002339"/>
                  <a:pt x="8282763" y="1041991"/>
                </a:cubicBezTo>
                <a:cubicBezTo>
                  <a:pt x="8297707" y="1059070"/>
                  <a:pt x="8312705" y="1076272"/>
                  <a:pt x="8325293" y="1095154"/>
                </a:cubicBezTo>
                <a:cubicBezTo>
                  <a:pt x="8334085" y="1108342"/>
                  <a:pt x="8336827" y="1125173"/>
                  <a:pt x="8346558" y="1137684"/>
                </a:cubicBezTo>
                <a:cubicBezTo>
                  <a:pt x="8361944" y="1157466"/>
                  <a:pt x="8399721" y="1190847"/>
                  <a:pt x="8399721" y="1190847"/>
                </a:cubicBezTo>
                <a:cubicBezTo>
                  <a:pt x="8410353" y="1187303"/>
                  <a:pt x="8422866" y="1187215"/>
                  <a:pt x="8431618" y="1180214"/>
                </a:cubicBezTo>
                <a:cubicBezTo>
                  <a:pt x="8466324" y="1152449"/>
                  <a:pt x="8448284" y="1123688"/>
                  <a:pt x="8463516" y="1084521"/>
                </a:cubicBezTo>
                <a:cubicBezTo>
                  <a:pt x="8480750" y="1040204"/>
                  <a:pt x="8502390" y="997427"/>
                  <a:pt x="8527311" y="956930"/>
                </a:cubicBezTo>
                <a:cubicBezTo>
                  <a:pt x="8555665" y="910856"/>
                  <a:pt x="8584850" y="865283"/>
                  <a:pt x="8612372" y="818707"/>
                </a:cubicBezTo>
                <a:cubicBezTo>
                  <a:pt x="8630935" y="787292"/>
                  <a:pt x="8645712" y="753650"/>
                  <a:pt x="8665535" y="723014"/>
                </a:cubicBezTo>
                <a:cubicBezTo>
                  <a:pt x="8684789" y="693258"/>
                  <a:pt x="8710546" y="668009"/>
                  <a:pt x="8729330" y="637954"/>
                </a:cubicBezTo>
                <a:cubicBezTo>
                  <a:pt x="8755883" y="595469"/>
                  <a:pt x="8788927" y="516032"/>
                  <a:pt x="8803758" y="467833"/>
                </a:cubicBezTo>
                <a:cubicBezTo>
                  <a:pt x="8815534" y="429560"/>
                  <a:pt x="8821543" y="350299"/>
                  <a:pt x="8825023" y="318977"/>
                </a:cubicBezTo>
                <a:cubicBezTo>
                  <a:pt x="8817935" y="294168"/>
                  <a:pt x="8815297" y="267627"/>
                  <a:pt x="8803758" y="244549"/>
                </a:cubicBezTo>
                <a:cubicBezTo>
                  <a:pt x="8793609" y="224251"/>
                  <a:pt x="8778459" y="206155"/>
                  <a:pt x="8761228" y="191386"/>
                </a:cubicBezTo>
                <a:cubicBezTo>
                  <a:pt x="8752718" y="184092"/>
                  <a:pt x="8740271" y="183185"/>
                  <a:pt x="8729330" y="180754"/>
                </a:cubicBezTo>
                <a:cubicBezTo>
                  <a:pt x="8708285" y="176077"/>
                  <a:pt x="8686800" y="173665"/>
                  <a:pt x="8665535" y="170121"/>
                </a:cubicBezTo>
                <a:cubicBezTo>
                  <a:pt x="8608828" y="184298"/>
                  <a:pt x="8549892" y="191465"/>
                  <a:pt x="8495414" y="212651"/>
                </a:cubicBezTo>
                <a:cubicBezTo>
                  <a:pt x="8483504" y="217283"/>
                  <a:pt x="8479864" y="233119"/>
                  <a:pt x="8474149" y="244549"/>
                </a:cubicBezTo>
                <a:cubicBezTo>
                  <a:pt x="8469137" y="254574"/>
                  <a:pt x="8467451" y="265953"/>
                  <a:pt x="8463516" y="276447"/>
                </a:cubicBezTo>
                <a:cubicBezTo>
                  <a:pt x="8456814" y="294318"/>
                  <a:pt x="8449339" y="311888"/>
                  <a:pt x="8442251" y="329609"/>
                </a:cubicBezTo>
                <a:cubicBezTo>
                  <a:pt x="8428606" y="411475"/>
                  <a:pt x="8422511" y="444998"/>
                  <a:pt x="8410353" y="542261"/>
                </a:cubicBezTo>
                <a:cubicBezTo>
                  <a:pt x="8405935" y="577604"/>
                  <a:pt x="8403265" y="613144"/>
                  <a:pt x="8399721" y="648586"/>
                </a:cubicBezTo>
                <a:cubicBezTo>
                  <a:pt x="8396177" y="726558"/>
                  <a:pt x="8394926" y="804668"/>
                  <a:pt x="8389088" y="882502"/>
                </a:cubicBezTo>
                <a:cubicBezTo>
                  <a:pt x="8384287" y="946510"/>
                  <a:pt x="8375180" y="1010123"/>
                  <a:pt x="8367823" y="1073888"/>
                </a:cubicBezTo>
                <a:cubicBezTo>
                  <a:pt x="8365772" y="1091666"/>
                  <a:pt x="8353398" y="1197666"/>
                  <a:pt x="8346558" y="1222744"/>
                </a:cubicBezTo>
                <a:cubicBezTo>
                  <a:pt x="8339734" y="1247766"/>
                  <a:pt x="8304841" y="1321388"/>
                  <a:pt x="8293395" y="1339702"/>
                </a:cubicBezTo>
                <a:cubicBezTo>
                  <a:pt x="8288082" y="1348203"/>
                  <a:pt x="8278392" y="1353140"/>
                  <a:pt x="8272130" y="1360968"/>
                </a:cubicBezTo>
                <a:cubicBezTo>
                  <a:pt x="8264147" y="1370946"/>
                  <a:pt x="8261960" y="1386525"/>
                  <a:pt x="8250865" y="1392865"/>
                </a:cubicBezTo>
                <a:cubicBezTo>
                  <a:pt x="8235174" y="1401831"/>
                  <a:pt x="8215423" y="1399954"/>
                  <a:pt x="8197702" y="1403498"/>
                </a:cubicBezTo>
                <a:cubicBezTo>
                  <a:pt x="7978843" y="1376141"/>
                  <a:pt x="8067483" y="1396493"/>
                  <a:pt x="7846828" y="1329070"/>
                </a:cubicBezTo>
                <a:cubicBezTo>
                  <a:pt x="7751226" y="1299858"/>
                  <a:pt x="7646632" y="1277045"/>
                  <a:pt x="7559749" y="1222744"/>
                </a:cubicBezTo>
                <a:cubicBezTo>
                  <a:pt x="7529694" y="1203960"/>
                  <a:pt x="7502557" y="1180846"/>
                  <a:pt x="7474688" y="1158949"/>
                </a:cubicBezTo>
                <a:cubicBezTo>
                  <a:pt x="7452922" y="1141847"/>
                  <a:pt x="7429207" y="1126542"/>
                  <a:pt x="7410893" y="1105786"/>
                </a:cubicBezTo>
                <a:cubicBezTo>
                  <a:pt x="7375719" y="1065922"/>
                  <a:pt x="7344690" y="1022429"/>
                  <a:pt x="7315200" y="978195"/>
                </a:cubicBezTo>
                <a:cubicBezTo>
                  <a:pt x="7294982" y="947867"/>
                  <a:pt x="7275903" y="895904"/>
                  <a:pt x="7262037" y="861237"/>
                </a:cubicBezTo>
                <a:cubicBezTo>
                  <a:pt x="7265581" y="811618"/>
                  <a:pt x="7258376" y="760028"/>
                  <a:pt x="7272670" y="712381"/>
                </a:cubicBezTo>
                <a:cubicBezTo>
                  <a:pt x="7280624" y="685868"/>
                  <a:pt x="7307604" y="669418"/>
                  <a:pt x="7325832" y="648586"/>
                </a:cubicBezTo>
                <a:cubicBezTo>
                  <a:pt x="7341214" y="631007"/>
                  <a:pt x="7357776" y="616666"/>
                  <a:pt x="7378995" y="606056"/>
                </a:cubicBezTo>
                <a:cubicBezTo>
                  <a:pt x="7389020" y="601044"/>
                  <a:pt x="7400260" y="598967"/>
                  <a:pt x="7410893" y="595423"/>
                </a:cubicBezTo>
                <a:cubicBezTo>
                  <a:pt x="7522280" y="632552"/>
                  <a:pt x="7435817" y="597514"/>
                  <a:pt x="7506586" y="637954"/>
                </a:cubicBezTo>
                <a:cubicBezTo>
                  <a:pt x="7520348" y="645818"/>
                  <a:pt x="7536436" y="649709"/>
                  <a:pt x="7549116" y="659219"/>
                </a:cubicBezTo>
                <a:cubicBezTo>
                  <a:pt x="7579256" y="681824"/>
                  <a:pt x="7606299" y="708304"/>
                  <a:pt x="7634177" y="733647"/>
                </a:cubicBezTo>
                <a:cubicBezTo>
                  <a:pt x="7645303" y="743762"/>
                  <a:pt x="7657052" y="753515"/>
                  <a:pt x="7666074" y="765544"/>
                </a:cubicBezTo>
                <a:cubicBezTo>
                  <a:pt x="7695873" y="805276"/>
                  <a:pt x="7701304" y="827038"/>
                  <a:pt x="7719237" y="871870"/>
                </a:cubicBezTo>
                <a:cubicBezTo>
                  <a:pt x="7731455" y="994045"/>
                  <a:pt x="7742458" y="1029330"/>
                  <a:pt x="7708604" y="1169581"/>
                </a:cubicBezTo>
                <a:cubicBezTo>
                  <a:pt x="7698556" y="1211210"/>
                  <a:pt x="7676899" y="1249478"/>
                  <a:pt x="7655442" y="1286540"/>
                </a:cubicBezTo>
                <a:cubicBezTo>
                  <a:pt x="7647929" y="1299517"/>
                  <a:pt x="7589000" y="1382224"/>
                  <a:pt x="7559749" y="1403498"/>
                </a:cubicBezTo>
                <a:cubicBezTo>
                  <a:pt x="7532708" y="1423164"/>
                  <a:pt x="7504594" y="1441708"/>
                  <a:pt x="7474688" y="1456661"/>
                </a:cubicBezTo>
                <a:cubicBezTo>
                  <a:pt x="7432564" y="1477723"/>
                  <a:pt x="7392491" y="1480993"/>
                  <a:pt x="7347098" y="1488558"/>
                </a:cubicBezTo>
                <a:cubicBezTo>
                  <a:pt x="7230140" y="1485014"/>
                  <a:pt x="7112452" y="1491441"/>
                  <a:pt x="6996223" y="1477926"/>
                </a:cubicBezTo>
                <a:cubicBezTo>
                  <a:pt x="6905376" y="1467362"/>
                  <a:pt x="6738305" y="1331589"/>
                  <a:pt x="6698511" y="1297172"/>
                </a:cubicBezTo>
                <a:cubicBezTo>
                  <a:pt x="6635739" y="1242883"/>
                  <a:pt x="6442709" y="1047179"/>
                  <a:pt x="6379535" y="956930"/>
                </a:cubicBezTo>
                <a:cubicBezTo>
                  <a:pt x="6295526" y="836918"/>
                  <a:pt x="6286843" y="807989"/>
                  <a:pt x="6241311" y="701749"/>
                </a:cubicBezTo>
                <a:cubicBezTo>
                  <a:pt x="6251944" y="634409"/>
                  <a:pt x="6258100" y="566209"/>
                  <a:pt x="6273209" y="499730"/>
                </a:cubicBezTo>
                <a:cubicBezTo>
                  <a:pt x="6280535" y="467494"/>
                  <a:pt x="6311239" y="457610"/>
                  <a:pt x="6337004" y="446568"/>
                </a:cubicBezTo>
                <a:cubicBezTo>
                  <a:pt x="6347306" y="442153"/>
                  <a:pt x="6358029" y="438653"/>
                  <a:pt x="6368902" y="435935"/>
                </a:cubicBezTo>
                <a:cubicBezTo>
                  <a:pt x="6427681" y="421240"/>
                  <a:pt x="6430465" y="426675"/>
                  <a:pt x="6496493" y="414670"/>
                </a:cubicBezTo>
                <a:cubicBezTo>
                  <a:pt x="6510870" y="412056"/>
                  <a:pt x="6524510" y="405744"/>
                  <a:pt x="6539023" y="404037"/>
                </a:cubicBezTo>
                <a:cubicBezTo>
                  <a:pt x="6584917" y="398638"/>
                  <a:pt x="6631172" y="396949"/>
                  <a:pt x="6677246" y="393405"/>
                </a:cubicBezTo>
                <a:cubicBezTo>
                  <a:pt x="6798119" y="414735"/>
                  <a:pt x="6839198" y="377066"/>
                  <a:pt x="6879265" y="457200"/>
                </a:cubicBezTo>
                <a:cubicBezTo>
                  <a:pt x="6884277" y="467225"/>
                  <a:pt x="6886354" y="478465"/>
                  <a:pt x="6889898" y="489098"/>
                </a:cubicBezTo>
                <a:cubicBezTo>
                  <a:pt x="6893442" y="531628"/>
                  <a:pt x="6902773" y="574070"/>
                  <a:pt x="6900530" y="616688"/>
                </a:cubicBezTo>
                <a:cubicBezTo>
                  <a:pt x="6897752" y="669470"/>
                  <a:pt x="6867751" y="709049"/>
                  <a:pt x="6847367" y="754912"/>
                </a:cubicBezTo>
                <a:cubicBezTo>
                  <a:pt x="6814480" y="828908"/>
                  <a:pt x="6787886" y="905768"/>
                  <a:pt x="6751674" y="978195"/>
                </a:cubicBezTo>
                <a:cubicBezTo>
                  <a:pt x="6741042" y="999460"/>
                  <a:pt x="6732009" y="1021604"/>
                  <a:pt x="6719777" y="1041991"/>
                </a:cubicBezTo>
                <a:cubicBezTo>
                  <a:pt x="6710660" y="1057187"/>
                  <a:pt x="6700410" y="1071990"/>
                  <a:pt x="6687879" y="1084521"/>
                </a:cubicBezTo>
                <a:cubicBezTo>
                  <a:pt x="6661238" y="1111161"/>
                  <a:pt x="6633200" y="1136669"/>
                  <a:pt x="6602818" y="1158949"/>
                </a:cubicBezTo>
                <a:cubicBezTo>
                  <a:pt x="6579776" y="1175847"/>
                  <a:pt x="6553948" y="1188700"/>
                  <a:pt x="6528391" y="1201479"/>
                </a:cubicBezTo>
                <a:cubicBezTo>
                  <a:pt x="6502214" y="1214568"/>
                  <a:pt x="6457204" y="1218660"/>
                  <a:pt x="6432698" y="1222744"/>
                </a:cubicBezTo>
                <a:cubicBezTo>
                  <a:pt x="6383079" y="1215656"/>
                  <a:pt x="6332991" y="1211309"/>
                  <a:pt x="6283842" y="1201479"/>
                </a:cubicBezTo>
                <a:cubicBezTo>
                  <a:pt x="6261862" y="1197083"/>
                  <a:pt x="6237640" y="1194104"/>
                  <a:pt x="6220046" y="1180214"/>
                </a:cubicBezTo>
                <a:cubicBezTo>
                  <a:pt x="6207030" y="1169939"/>
                  <a:pt x="6073330" y="1042721"/>
                  <a:pt x="6039293" y="988828"/>
                </a:cubicBezTo>
                <a:cubicBezTo>
                  <a:pt x="5994011" y="917131"/>
                  <a:pt x="5975619" y="867788"/>
                  <a:pt x="5932967" y="808074"/>
                </a:cubicBezTo>
                <a:cubicBezTo>
                  <a:pt x="5847947" y="689044"/>
                  <a:pt x="5940250" y="816813"/>
                  <a:pt x="5879804" y="744279"/>
                </a:cubicBezTo>
                <a:cubicBezTo>
                  <a:pt x="5868459" y="730666"/>
                  <a:pt x="5858207" y="716169"/>
                  <a:pt x="5847907" y="701749"/>
                </a:cubicBezTo>
                <a:cubicBezTo>
                  <a:pt x="5814070" y="654376"/>
                  <a:pt x="5805604" y="620308"/>
                  <a:pt x="5730949" y="595423"/>
                </a:cubicBezTo>
                <a:cubicBezTo>
                  <a:pt x="5650009" y="568443"/>
                  <a:pt x="5689133" y="578554"/>
                  <a:pt x="5613991" y="563526"/>
                </a:cubicBezTo>
                <a:cubicBezTo>
                  <a:pt x="5567916" y="567070"/>
                  <a:pt x="5521275" y="566127"/>
                  <a:pt x="5475767" y="574158"/>
                </a:cubicBezTo>
                <a:cubicBezTo>
                  <a:pt x="5460158" y="576912"/>
                  <a:pt x="5446828" y="587268"/>
                  <a:pt x="5433237" y="595423"/>
                </a:cubicBezTo>
                <a:cubicBezTo>
                  <a:pt x="5411322" y="608572"/>
                  <a:pt x="5389616" y="622263"/>
                  <a:pt x="5369442" y="637954"/>
                </a:cubicBezTo>
                <a:cubicBezTo>
                  <a:pt x="5345271" y="656754"/>
                  <a:pt x="5331638" y="676150"/>
                  <a:pt x="5316279" y="701749"/>
                </a:cubicBezTo>
                <a:cubicBezTo>
                  <a:pt x="5278484" y="764742"/>
                  <a:pt x="5279539" y="764596"/>
                  <a:pt x="5252484" y="818707"/>
                </a:cubicBezTo>
                <a:cubicBezTo>
                  <a:pt x="5248940" y="854149"/>
                  <a:pt x="5240157" y="889455"/>
                  <a:pt x="5241851" y="925033"/>
                </a:cubicBezTo>
                <a:cubicBezTo>
                  <a:pt x="5244431" y="979217"/>
                  <a:pt x="5259044" y="1044481"/>
                  <a:pt x="5284381" y="1095154"/>
                </a:cubicBezTo>
                <a:cubicBezTo>
                  <a:pt x="5293623" y="1113638"/>
                  <a:pt x="5303369" y="1132179"/>
                  <a:pt x="5316279" y="1148316"/>
                </a:cubicBezTo>
                <a:cubicBezTo>
                  <a:pt x="5346066" y="1185550"/>
                  <a:pt x="5378256" y="1220925"/>
                  <a:pt x="5411972" y="1254642"/>
                </a:cubicBezTo>
                <a:cubicBezTo>
                  <a:pt x="5431545" y="1274215"/>
                  <a:pt x="5452735" y="1292450"/>
                  <a:pt x="5475767" y="1307805"/>
                </a:cubicBezTo>
                <a:cubicBezTo>
                  <a:pt x="5495549" y="1320993"/>
                  <a:pt x="5517882" y="1329945"/>
                  <a:pt x="5539563" y="1339702"/>
                </a:cubicBezTo>
                <a:cubicBezTo>
                  <a:pt x="5588792" y="1361855"/>
                  <a:pt x="5638800" y="1382233"/>
                  <a:pt x="5688418" y="1403498"/>
                </a:cubicBezTo>
                <a:cubicBezTo>
                  <a:pt x="5823097" y="1399954"/>
                  <a:pt x="5958112" y="1403004"/>
                  <a:pt x="6092456" y="1392865"/>
                </a:cubicBezTo>
                <a:cubicBezTo>
                  <a:pt x="6133250" y="1389786"/>
                  <a:pt x="6343079" y="1339937"/>
                  <a:pt x="6390167" y="1329070"/>
                </a:cubicBezTo>
                <a:cubicBezTo>
                  <a:pt x="6461051" y="1286540"/>
                  <a:pt x="6533631" y="1246717"/>
                  <a:pt x="6602818" y="1201479"/>
                </a:cubicBezTo>
                <a:cubicBezTo>
                  <a:pt x="6625986" y="1186330"/>
                  <a:pt x="6646377" y="1167203"/>
                  <a:pt x="6666614" y="1148316"/>
                </a:cubicBezTo>
                <a:cubicBezTo>
                  <a:pt x="6699592" y="1117537"/>
                  <a:pt x="6736087" y="1089331"/>
                  <a:pt x="6762307" y="1052623"/>
                </a:cubicBezTo>
                <a:cubicBezTo>
                  <a:pt x="6780028" y="1027814"/>
                  <a:pt x="6799784" y="1004338"/>
                  <a:pt x="6815470" y="978195"/>
                </a:cubicBezTo>
                <a:cubicBezTo>
                  <a:pt x="6831780" y="951012"/>
                  <a:pt x="6848891" y="923498"/>
                  <a:pt x="6858000" y="893135"/>
                </a:cubicBezTo>
                <a:cubicBezTo>
                  <a:pt x="6895091" y="769500"/>
                  <a:pt x="6882641" y="823093"/>
                  <a:pt x="6900530" y="733647"/>
                </a:cubicBezTo>
                <a:cubicBezTo>
                  <a:pt x="6904074" y="691117"/>
                  <a:pt x="6906450" y="648473"/>
                  <a:pt x="6911163" y="606056"/>
                </a:cubicBezTo>
                <a:cubicBezTo>
                  <a:pt x="6913544" y="584630"/>
                  <a:pt x="6921795" y="563819"/>
                  <a:pt x="6921795" y="542261"/>
                </a:cubicBezTo>
                <a:cubicBezTo>
                  <a:pt x="6921795" y="479168"/>
                  <a:pt x="6916589" y="404478"/>
                  <a:pt x="6900530" y="340242"/>
                </a:cubicBezTo>
                <a:cubicBezTo>
                  <a:pt x="6897812" y="329369"/>
                  <a:pt x="6894910" y="318368"/>
                  <a:pt x="6889898" y="308344"/>
                </a:cubicBezTo>
                <a:cubicBezTo>
                  <a:pt x="6884183" y="296914"/>
                  <a:pt x="6876059" y="286845"/>
                  <a:pt x="6868632" y="276447"/>
                </a:cubicBezTo>
                <a:cubicBezTo>
                  <a:pt x="6847634" y="247050"/>
                  <a:pt x="6838092" y="226903"/>
                  <a:pt x="6804837" y="212651"/>
                </a:cubicBezTo>
                <a:cubicBezTo>
                  <a:pt x="6791406" y="206895"/>
                  <a:pt x="6776484" y="205563"/>
                  <a:pt x="6762307" y="202019"/>
                </a:cubicBezTo>
                <a:cubicBezTo>
                  <a:pt x="6750101" y="195916"/>
                  <a:pt x="6692022" y="163118"/>
                  <a:pt x="6666614" y="159488"/>
                </a:cubicBezTo>
                <a:cubicBezTo>
                  <a:pt x="6627861" y="153952"/>
                  <a:pt x="6588642" y="152400"/>
                  <a:pt x="6549656" y="148856"/>
                </a:cubicBezTo>
                <a:cubicBezTo>
                  <a:pt x="6489405" y="152400"/>
                  <a:pt x="6428867" y="152635"/>
                  <a:pt x="6368902" y="159488"/>
                </a:cubicBezTo>
                <a:cubicBezTo>
                  <a:pt x="6304645" y="166832"/>
                  <a:pt x="6177516" y="191386"/>
                  <a:pt x="6177516" y="191386"/>
                </a:cubicBezTo>
                <a:cubicBezTo>
                  <a:pt x="6163339" y="198474"/>
                  <a:pt x="6146914" y="202214"/>
                  <a:pt x="6134986" y="212651"/>
                </a:cubicBezTo>
                <a:cubicBezTo>
                  <a:pt x="6093099" y="249302"/>
                  <a:pt x="6090316" y="271164"/>
                  <a:pt x="6071191" y="318977"/>
                </a:cubicBezTo>
                <a:cubicBezTo>
                  <a:pt x="6074735" y="365051"/>
                  <a:pt x="6068784" y="412867"/>
                  <a:pt x="6081823" y="457200"/>
                </a:cubicBezTo>
                <a:cubicBezTo>
                  <a:pt x="6087480" y="476434"/>
                  <a:pt x="6109451" y="486318"/>
                  <a:pt x="6124353" y="499730"/>
                </a:cubicBezTo>
                <a:cubicBezTo>
                  <a:pt x="6281283" y="640967"/>
                  <a:pt x="6257985" y="639456"/>
                  <a:pt x="6422065" y="712381"/>
                </a:cubicBezTo>
                <a:cubicBezTo>
                  <a:pt x="6442548" y="721485"/>
                  <a:pt x="6464595" y="726558"/>
                  <a:pt x="6485860" y="733647"/>
                </a:cubicBezTo>
                <a:cubicBezTo>
                  <a:pt x="6588641" y="730103"/>
                  <a:pt x="6691872" y="733247"/>
                  <a:pt x="6794204" y="723014"/>
                </a:cubicBezTo>
                <a:cubicBezTo>
                  <a:pt x="6851636" y="717271"/>
                  <a:pt x="6910454" y="691399"/>
                  <a:pt x="6964325" y="669851"/>
                </a:cubicBezTo>
                <a:cubicBezTo>
                  <a:pt x="7158050" y="704038"/>
                  <a:pt x="7126669" y="653582"/>
                  <a:pt x="7208874" y="797442"/>
                </a:cubicBezTo>
                <a:cubicBezTo>
                  <a:pt x="7218343" y="814013"/>
                  <a:pt x="7223051" y="832884"/>
                  <a:pt x="7230139" y="850605"/>
                </a:cubicBezTo>
                <a:cubicBezTo>
                  <a:pt x="7238895" y="903136"/>
                  <a:pt x="7251404" y="969607"/>
                  <a:pt x="7251404" y="1020726"/>
                </a:cubicBezTo>
                <a:cubicBezTo>
                  <a:pt x="7251404" y="1123602"/>
                  <a:pt x="7267074" y="1107652"/>
                  <a:pt x="7208874" y="1127051"/>
                </a:cubicBezTo>
                <a:cubicBezTo>
                  <a:pt x="7169888" y="1116419"/>
                  <a:pt x="7129436" y="1110162"/>
                  <a:pt x="7091916" y="1095154"/>
                </a:cubicBezTo>
                <a:cubicBezTo>
                  <a:pt x="7075463" y="1088573"/>
                  <a:pt x="7063139" y="1074431"/>
                  <a:pt x="7049386" y="1063256"/>
                </a:cubicBezTo>
                <a:cubicBezTo>
                  <a:pt x="7006419" y="1028345"/>
                  <a:pt x="6960942" y="996077"/>
                  <a:pt x="6921795" y="956930"/>
                </a:cubicBezTo>
                <a:cubicBezTo>
                  <a:pt x="6793160" y="828295"/>
                  <a:pt x="6748724" y="757654"/>
                  <a:pt x="6645349" y="616688"/>
                </a:cubicBezTo>
                <a:cubicBezTo>
                  <a:pt x="6614265" y="523439"/>
                  <a:pt x="6572517" y="453209"/>
                  <a:pt x="6613451" y="350874"/>
                </a:cubicBezTo>
                <a:cubicBezTo>
                  <a:pt x="6641869" y="279831"/>
                  <a:pt x="6687674" y="280295"/>
                  <a:pt x="6741042" y="255181"/>
                </a:cubicBezTo>
                <a:cubicBezTo>
                  <a:pt x="6784066" y="234934"/>
                  <a:pt x="6825608" y="211633"/>
                  <a:pt x="6868632" y="191386"/>
                </a:cubicBezTo>
                <a:cubicBezTo>
                  <a:pt x="6950031" y="153081"/>
                  <a:pt x="7080406" y="127884"/>
                  <a:pt x="7145079" y="106326"/>
                </a:cubicBezTo>
                <a:cubicBezTo>
                  <a:pt x="7266752" y="65768"/>
                  <a:pt x="7147810" y="102984"/>
                  <a:pt x="7304567" y="63795"/>
                </a:cubicBezTo>
                <a:cubicBezTo>
                  <a:pt x="7315440" y="61077"/>
                  <a:pt x="7325688" y="56242"/>
                  <a:pt x="7336465" y="53163"/>
                </a:cubicBezTo>
                <a:cubicBezTo>
                  <a:pt x="7350516" y="49149"/>
                  <a:pt x="7365427" y="47957"/>
                  <a:pt x="7378995" y="42530"/>
                </a:cubicBezTo>
                <a:cubicBezTo>
                  <a:pt x="7401070" y="33700"/>
                  <a:pt x="7420067" y="17625"/>
                  <a:pt x="7442791" y="10633"/>
                </a:cubicBezTo>
                <a:cubicBezTo>
                  <a:pt x="7466744" y="3263"/>
                  <a:pt x="7492409" y="3544"/>
                  <a:pt x="7517218" y="0"/>
                </a:cubicBezTo>
                <a:cubicBezTo>
                  <a:pt x="7570381" y="7088"/>
                  <a:pt x="7625515" y="5267"/>
                  <a:pt x="7676707" y="21265"/>
                </a:cubicBezTo>
                <a:cubicBezTo>
                  <a:pt x="7687405" y="24608"/>
                  <a:pt x="7681322" y="43707"/>
                  <a:pt x="7687339" y="53163"/>
                </a:cubicBezTo>
                <a:cubicBezTo>
                  <a:pt x="7706367" y="83064"/>
                  <a:pt x="7730289" y="109560"/>
                  <a:pt x="7751135" y="138223"/>
                </a:cubicBezTo>
                <a:cubicBezTo>
                  <a:pt x="7758651" y="148558"/>
                  <a:pt x="7765312" y="159488"/>
                  <a:pt x="7772400" y="170121"/>
                </a:cubicBezTo>
                <a:cubicBezTo>
                  <a:pt x="7798367" y="273993"/>
                  <a:pt x="7765090" y="134681"/>
                  <a:pt x="7793665" y="287079"/>
                </a:cubicBezTo>
                <a:cubicBezTo>
                  <a:pt x="7799687" y="319195"/>
                  <a:pt x="7807842" y="350874"/>
                  <a:pt x="7814930" y="382772"/>
                </a:cubicBezTo>
                <a:cubicBezTo>
                  <a:pt x="7811386" y="439479"/>
                  <a:pt x="7816623" y="497428"/>
                  <a:pt x="7804298" y="552893"/>
                </a:cubicBezTo>
                <a:cubicBezTo>
                  <a:pt x="7801526" y="565368"/>
                  <a:pt x="7780383" y="564179"/>
                  <a:pt x="7772400" y="574158"/>
                </a:cubicBezTo>
                <a:cubicBezTo>
                  <a:pt x="7765398" y="582910"/>
                  <a:pt x="7765311" y="595423"/>
                  <a:pt x="7761767" y="606056"/>
                </a:cubicBezTo>
                <a:cubicBezTo>
                  <a:pt x="7783032" y="609600"/>
                  <a:pt x="7804004" y="616688"/>
                  <a:pt x="7825563" y="616688"/>
                </a:cubicBezTo>
                <a:cubicBezTo>
                  <a:pt x="7894306" y="616688"/>
                  <a:pt x="7991647" y="602879"/>
                  <a:pt x="8059479" y="584791"/>
                </a:cubicBezTo>
                <a:cubicBezTo>
                  <a:pt x="8230240" y="539255"/>
                  <a:pt x="7983594" y="585035"/>
                  <a:pt x="8176437" y="552893"/>
                </a:cubicBezTo>
                <a:cubicBezTo>
                  <a:pt x="8279537" y="501343"/>
                  <a:pt x="8316863" y="502294"/>
                  <a:pt x="8378456" y="425302"/>
                </a:cubicBezTo>
                <a:cubicBezTo>
                  <a:pt x="8395258" y="404299"/>
                  <a:pt x="8432550" y="330170"/>
                  <a:pt x="8442251" y="308344"/>
                </a:cubicBezTo>
                <a:cubicBezTo>
                  <a:pt x="8458538" y="271699"/>
                  <a:pt x="8460236" y="214839"/>
                  <a:pt x="8495414" y="191386"/>
                </a:cubicBezTo>
                <a:lnTo>
                  <a:pt x="8527311" y="170121"/>
                </a:lnTo>
                <a:cubicBezTo>
                  <a:pt x="8545032" y="180754"/>
                  <a:pt x="8564921" y="188410"/>
                  <a:pt x="8580474" y="202019"/>
                </a:cubicBezTo>
                <a:cubicBezTo>
                  <a:pt x="8593810" y="213688"/>
                  <a:pt x="8600703" y="231213"/>
                  <a:pt x="8612372" y="244549"/>
                </a:cubicBezTo>
                <a:cubicBezTo>
                  <a:pt x="8708729" y="354670"/>
                  <a:pt x="8606371" y="222373"/>
                  <a:pt x="8686800" y="329609"/>
                </a:cubicBezTo>
                <a:cubicBezTo>
                  <a:pt x="8690344" y="365051"/>
                  <a:pt x="8699725" y="400390"/>
                  <a:pt x="8697432" y="435935"/>
                </a:cubicBezTo>
                <a:cubicBezTo>
                  <a:pt x="8692592" y="510963"/>
                  <a:pt x="8679225" y="585292"/>
                  <a:pt x="8665535" y="659219"/>
                </a:cubicBezTo>
                <a:cubicBezTo>
                  <a:pt x="8661453" y="681260"/>
                  <a:pt x="8652317" y="702093"/>
                  <a:pt x="8644270" y="723014"/>
                </a:cubicBezTo>
                <a:cubicBezTo>
                  <a:pt x="8616864" y="794269"/>
                  <a:pt x="8594316" y="867872"/>
                  <a:pt x="8559209" y="935665"/>
                </a:cubicBezTo>
                <a:cubicBezTo>
                  <a:pt x="8459210" y="1128765"/>
                  <a:pt x="8370540" y="1285059"/>
                  <a:pt x="8240232" y="1446028"/>
                </a:cubicBezTo>
                <a:cubicBezTo>
                  <a:pt x="8213379" y="1479199"/>
                  <a:pt x="8187137" y="1513444"/>
                  <a:pt x="8155172" y="1541721"/>
                </a:cubicBezTo>
                <a:cubicBezTo>
                  <a:pt x="8123209" y="1569996"/>
                  <a:pt x="7969619" y="1699313"/>
                  <a:pt x="7889358" y="1733107"/>
                </a:cubicBezTo>
                <a:cubicBezTo>
                  <a:pt x="7848040" y="1750504"/>
                  <a:pt x="7804297" y="1761460"/>
                  <a:pt x="7761767" y="1775637"/>
                </a:cubicBezTo>
                <a:cubicBezTo>
                  <a:pt x="7705060" y="1772093"/>
                  <a:pt x="7646278" y="1780614"/>
                  <a:pt x="7591646" y="1765005"/>
                </a:cubicBezTo>
                <a:cubicBezTo>
                  <a:pt x="7542498" y="1750963"/>
                  <a:pt x="7418165" y="1655832"/>
                  <a:pt x="7368363" y="1626781"/>
                </a:cubicBezTo>
                <a:cubicBezTo>
                  <a:pt x="7358682" y="1621134"/>
                  <a:pt x="7347200" y="1619369"/>
                  <a:pt x="7336465" y="1616149"/>
                </a:cubicBezTo>
                <a:cubicBezTo>
                  <a:pt x="7311751" y="1608735"/>
                  <a:pt x="7286846" y="1601972"/>
                  <a:pt x="7262037" y="1594884"/>
                </a:cubicBezTo>
                <a:cubicBezTo>
                  <a:pt x="7237228" y="1601972"/>
                  <a:pt x="7210261" y="1603794"/>
                  <a:pt x="7187609" y="1616149"/>
                </a:cubicBezTo>
                <a:cubicBezTo>
                  <a:pt x="7170008" y="1625749"/>
                  <a:pt x="7158127" y="1643457"/>
                  <a:pt x="7145079" y="1658679"/>
                </a:cubicBezTo>
                <a:cubicBezTo>
                  <a:pt x="7136763" y="1668381"/>
                  <a:pt x="7130587" y="1679741"/>
                  <a:pt x="7123814" y="1690577"/>
                </a:cubicBezTo>
                <a:cubicBezTo>
                  <a:pt x="7073659" y="1770826"/>
                  <a:pt x="7092784" y="1741352"/>
                  <a:pt x="7049386" y="1860698"/>
                </a:cubicBezTo>
                <a:cubicBezTo>
                  <a:pt x="7037168" y="1934001"/>
                  <a:pt x="7027992" y="1955875"/>
                  <a:pt x="7049386" y="2041451"/>
                </a:cubicBezTo>
                <a:cubicBezTo>
                  <a:pt x="7062997" y="2095894"/>
                  <a:pt x="7101328" y="2155403"/>
                  <a:pt x="7134446" y="2200940"/>
                </a:cubicBezTo>
                <a:cubicBezTo>
                  <a:pt x="7147794" y="2219293"/>
                  <a:pt x="7160930" y="2238055"/>
                  <a:pt x="7176977" y="2254102"/>
                </a:cubicBezTo>
                <a:cubicBezTo>
                  <a:pt x="7217774" y="2294899"/>
                  <a:pt x="7263770" y="2330264"/>
                  <a:pt x="7304567" y="2371061"/>
                </a:cubicBezTo>
                <a:cubicBezTo>
                  <a:pt x="7327672" y="2394166"/>
                  <a:pt x="7345754" y="2421897"/>
                  <a:pt x="7368363" y="2445488"/>
                </a:cubicBezTo>
                <a:cubicBezTo>
                  <a:pt x="7611374" y="2699064"/>
                  <a:pt x="7483061" y="2535417"/>
                  <a:pt x="7634177" y="2743200"/>
                </a:cubicBezTo>
                <a:cubicBezTo>
                  <a:pt x="7637721" y="2757377"/>
                  <a:pt x="7640188" y="2771867"/>
                  <a:pt x="7644809" y="2785730"/>
                </a:cubicBezTo>
                <a:cubicBezTo>
                  <a:pt x="7650844" y="2803837"/>
                  <a:pt x="7666074" y="2819807"/>
                  <a:pt x="7666074" y="2838893"/>
                </a:cubicBezTo>
                <a:cubicBezTo>
                  <a:pt x="7666074" y="2875037"/>
                  <a:pt x="7656966" y="2911181"/>
                  <a:pt x="7644809" y="2945219"/>
                </a:cubicBezTo>
                <a:cubicBezTo>
                  <a:pt x="7638849" y="2961908"/>
                  <a:pt x="7627243" y="2977326"/>
                  <a:pt x="7612911" y="2987749"/>
                </a:cubicBezTo>
                <a:cubicBezTo>
                  <a:pt x="7572684" y="3017005"/>
                  <a:pt x="7538529" y="3026720"/>
                  <a:pt x="7495953" y="3040912"/>
                </a:cubicBezTo>
                <a:cubicBezTo>
                  <a:pt x="7446335" y="3037368"/>
                  <a:pt x="7396234" y="3038037"/>
                  <a:pt x="7347098" y="3030279"/>
                </a:cubicBezTo>
                <a:cubicBezTo>
                  <a:pt x="7328245" y="3027302"/>
                  <a:pt x="7310825" y="3017903"/>
                  <a:pt x="7293935" y="3009014"/>
                </a:cubicBezTo>
                <a:cubicBezTo>
                  <a:pt x="7243363" y="2982398"/>
                  <a:pt x="7193541" y="2954242"/>
                  <a:pt x="7145079" y="2923954"/>
                </a:cubicBezTo>
                <a:cubicBezTo>
                  <a:pt x="7108392" y="2901025"/>
                  <a:pt x="7073044" y="2875904"/>
                  <a:pt x="7038753" y="2849526"/>
                </a:cubicBezTo>
                <a:cubicBezTo>
                  <a:pt x="6974958" y="2800453"/>
                  <a:pt x="6866927" y="2718468"/>
                  <a:pt x="6804837" y="2647507"/>
                </a:cubicBezTo>
                <a:cubicBezTo>
                  <a:pt x="6774949" y="2613349"/>
                  <a:pt x="6748130" y="2576623"/>
                  <a:pt x="6719777" y="2541181"/>
                </a:cubicBezTo>
                <a:cubicBezTo>
                  <a:pt x="6712688" y="2519916"/>
                  <a:pt x="6700002" y="2499752"/>
                  <a:pt x="6698511" y="2477386"/>
                </a:cubicBezTo>
                <a:cubicBezTo>
                  <a:pt x="6696376" y="2445363"/>
                  <a:pt x="6701360" y="2412829"/>
                  <a:pt x="6709144" y="2381693"/>
                </a:cubicBezTo>
                <a:cubicBezTo>
                  <a:pt x="6712243" y="2369296"/>
                  <a:pt x="6722981" y="2360194"/>
                  <a:pt x="6730409" y="2349795"/>
                </a:cubicBezTo>
                <a:cubicBezTo>
                  <a:pt x="6773006" y="2290159"/>
                  <a:pt x="6791440" y="2271476"/>
                  <a:pt x="6858000" y="2211572"/>
                </a:cubicBezTo>
                <a:cubicBezTo>
                  <a:pt x="6900300" y="2173502"/>
                  <a:pt x="6980961" y="2106373"/>
                  <a:pt x="7038753" y="2073349"/>
                </a:cubicBezTo>
                <a:cubicBezTo>
                  <a:pt x="7091066" y="2043456"/>
                  <a:pt x="7144351" y="2015233"/>
                  <a:pt x="7198242" y="1988288"/>
                </a:cubicBezTo>
                <a:cubicBezTo>
                  <a:pt x="7222384" y="1976217"/>
                  <a:pt x="7246114" y="1961219"/>
                  <a:pt x="7272670" y="1956391"/>
                </a:cubicBezTo>
                <a:cubicBezTo>
                  <a:pt x="7325091" y="1946860"/>
                  <a:pt x="7378995" y="1949302"/>
                  <a:pt x="7432158" y="1945758"/>
                </a:cubicBezTo>
                <a:cubicBezTo>
                  <a:pt x="7517218" y="1959935"/>
                  <a:pt x="7603533" y="1967971"/>
                  <a:pt x="7687339" y="1988288"/>
                </a:cubicBezTo>
                <a:cubicBezTo>
                  <a:pt x="7729160" y="1998427"/>
                  <a:pt x="7777985" y="2025215"/>
                  <a:pt x="7814930" y="2052084"/>
                </a:cubicBezTo>
                <a:cubicBezTo>
                  <a:pt x="7843593" y="2072930"/>
                  <a:pt x="7875700" y="2090070"/>
                  <a:pt x="7899991" y="2115879"/>
                </a:cubicBezTo>
                <a:cubicBezTo>
                  <a:pt x="7933030" y="2150983"/>
                  <a:pt x="7963493" y="2189720"/>
                  <a:pt x="7985051" y="2232837"/>
                </a:cubicBezTo>
                <a:cubicBezTo>
                  <a:pt x="8024499" y="2311734"/>
                  <a:pt x="8019306" y="2306784"/>
                  <a:pt x="8059479" y="2371061"/>
                </a:cubicBezTo>
                <a:cubicBezTo>
                  <a:pt x="8071712" y="2390633"/>
                  <a:pt x="8092152" y="2423147"/>
                  <a:pt x="8112642" y="2434856"/>
                </a:cubicBezTo>
                <a:cubicBezTo>
                  <a:pt x="8125330" y="2442106"/>
                  <a:pt x="8140995" y="2441944"/>
                  <a:pt x="8155172" y="2445488"/>
                </a:cubicBezTo>
                <a:cubicBezTo>
                  <a:pt x="8172893" y="2438400"/>
                  <a:pt x="8194839" y="2437719"/>
                  <a:pt x="8208335" y="2424223"/>
                </a:cubicBezTo>
                <a:cubicBezTo>
                  <a:pt x="8218668" y="2413890"/>
                  <a:pt x="8213836" y="2395376"/>
                  <a:pt x="8218967" y="2381693"/>
                </a:cubicBezTo>
                <a:cubicBezTo>
                  <a:pt x="8235145" y="2338552"/>
                  <a:pt x="8254409" y="2296632"/>
                  <a:pt x="8272130" y="2254102"/>
                </a:cubicBezTo>
                <a:cubicBezTo>
                  <a:pt x="8282763" y="2193851"/>
                  <a:pt x="8293970" y="2133699"/>
                  <a:pt x="8304028" y="2073349"/>
                </a:cubicBezTo>
                <a:cubicBezTo>
                  <a:pt x="8308148" y="2048629"/>
                  <a:pt x="8316741" y="2023896"/>
                  <a:pt x="8314660" y="1998921"/>
                </a:cubicBezTo>
                <a:cubicBezTo>
                  <a:pt x="8306044" y="1895525"/>
                  <a:pt x="8301528" y="1790079"/>
                  <a:pt x="8272130" y="1690577"/>
                </a:cubicBezTo>
                <a:cubicBezTo>
                  <a:pt x="8255126" y="1633025"/>
                  <a:pt x="8174636" y="1522605"/>
                  <a:pt x="8123274" y="1467293"/>
                </a:cubicBezTo>
                <a:cubicBezTo>
                  <a:pt x="8095989" y="1437910"/>
                  <a:pt x="8070292" y="1406292"/>
                  <a:pt x="8038214" y="1382233"/>
                </a:cubicBezTo>
                <a:cubicBezTo>
                  <a:pt x="8026524" y="1373465"/>
                  <a:pt x="8009367" y="1376731"/>
                  <a:pt x="7995684" y="1371600"/>
                </a:cubicBezTo>
                <a:cubicBezTo>
                  <a:pt x="7980843" y="1366035"/>
                  <a:pt x="7967330" y="1357423"/>
                  <a:pt x="7953153" y="1350335"/>
                </a:cubicBezTo>
                <a:cubicBezTo>
                  <a:pt x="7885814" y="1353879"/>
                  <a:pt x="7818291" y="1354863"/>
                  <a:pt x="7751135" y="1360968"/>
                </a:cubicBezTo>
                <a:cubicBezTo>
                  <a:pt x="7739973" y="1361983"/>
                  <a:pt x="7728741" y="1365660"/>
                  <a:pt x="7719237" y="1371600"/>
                </a:cubicBezTo>
                <a:cubicBezTo>
                  <a:pt x="7699993" y="1383628"/>
                  <a:pt x="7684229" y="1400514"/>
                  <a:pt x="7666074" y="1414130"/>
                </a:cubicBezTo>
                <a:cubicBezTo>
                  <a:pt x="7655851" y="1421797"/>
                  <a:pt x="7643213" y="1426359"/>
                  <a:pt x="7634177" y="1435395"/>
                </a:cubicBezTo>
                <a:cubicBezTo>
                  <a:pt x="7603433" y="1466140"/>
                  <a:pt x="7600667" y="1483958"/>
                  <a:pt x="7581014" y="1520456"/>
                </a:cubicBezTo>
                <a:cubicBezTo>
                  <a:pt x="7563714" y="1552584"/>
                  <a:pt x="7543282" y="1583083"/>
                  <a:pt x="7527851" y="1616149"/>
                </a:cubicBezTo>
                <a:cubicBezTo>
                  <a:pt x="7518372" y="1636461"/>
                  <a:pt x="7512585" y="1658346"/>
                  <a:pt x="7506586" y="1679944"/>
                </a:cubicBezTo>
                <a:cubicBezTo>
                  <a:pt x="7475646" y="1791327"/>
                  <a:pt x="7478852" y="1782547"/>
                  <a:pt x="7464056" y="1871330"/>
                </a:cubicBezTo>
                <a:cubicBezTo>
                  <a:pt x="7471144" y="1931581"/>
                  <a:pt x="7463655" y="1995418"/>
                  <a:pt x="7485321" y="2052084"/>
                </a:cubicBezTo>
                <a:cubicBezTo>
                  <a:pt x="7515369" y="2130672"/>
                  <a:pt x="7620074" y="2261264"/>
                  <a:pt x="7687339" y="2328530"/>
                </a:cubicBezTo>
                <a:cubicBezTo>
                  <a:pt x="7778160" y="2419351"/>
                  <a:pt x="7747036" y="2404593"/>
                  <a:pt x="7825563" y="2424223"/>
                </a:cubicBezTo>
                <a:cubicBezTo>
                  <a:pt x="7892902" y="2420679"/>
                  <a:pt x="7964841" y="2438307"/>
                  <a:pt x="8027581" y="2413591"/>
                </a:cubicBezTo>
                <a:cubicBezTo>
                  <a:pt x="8088385" y="2389638"/>
                  <a:pt x="8176437" y="2286000"/>
                  <a:pt x="8176437" y="2286000"/>
                </a:cubicBezTo>
                <a:cubicBezTo>
                  <a:pt x="8204791" y="2236381"/>
                  <a:pt x="8236928" y="2188741"/>
                  <a:pt x="8261498" y="2137144"/>
                </a:cubicBezTo>
                <a:cubicBezTo>
                  <a:pt x="8292319" y="2072419"/>
                  <a:pt x="8288847" y="1977531"/>
                  <a:pt x="8293395" y="1913861"/>
                </a:cubicBezTo>
                <a:cubicBezTo>
                  <a:pt x="8275232" y="1815782"/>
                  <a:pt x="8244473" y="1616641"/>
                  <a:pt x="8208335" y="1499191"/>
                </a:cubicBezTo>
                <a:cubicBezTo>
                  <a:pt x="8198455" y="1467080"/>
                  <a:pt x="8162577" y="1342090"/>
                  <a:pt x="8123274" y="1297172"/>
                </a:cubicBezTo>
                <a:cubicBezTo>
                  <a:pt x="8111605" y="1283836"/>
                  <a:pt x="8094921" y="1275907"/>
                  <a:pt x="8080744" y="1265274"/>
                </a:cubicBezTo>
                <a:cubicBezTo>
                  <a:pt x="8041000" y="1271549"/>
                  <a:pt x="7862921" y="1293576"/>
                  <a:pt x="7793665" y="1318437"/>
                </a:cubicBezTo>
                <a:cubicBezTo>
                  <a:pt x="7573301" y="1397542"/>
                  <a:pt x="7446230" y="1445200"/>
                  <a:pt x="7251404" y="1552354"/>
                </a:cubicBezTo>
                <a:cubicBezTo>
                  <a:pt x="7234053" y="1561897"/>
                  <a:pt x="7059333" y="1644371"/>
                  <a:pt x="7006856" y="1711842"/>
                </a:cubicBezTo>
                <a:cubicBezTo>
                  <a:pt x="6991165" y="1732016"/>
                  <a:pt x="6978502" y="1754372"/>
                  <a:pt x="6964325" y="1775637"/>
                </a:cubicBezTo>
                <a:cubicBezTo>
                  <a:pt x="6904369" y="2015463"/>
                  <a:pt x="6942411" y="1831479"/>
                  <a:pt x="6953693" y="2339163"/>
                </a:cubicBezTo>
                <a:cubicBezTo>
                  <a:pt x="6964326" y="2296633"/>
                  <a:pt x="6983600" y="2255366"/>
                  <a:pt x="6985591" y="2211572"/>
                </a:cubicBezTo>
                <a:cubicBezTo>
                  <a:pt x="6990743" y="2098220"/>
                  <a:pt x="6982855" y="1984524"/>
                  <a:pt x="6974958" y="1871330"/>
                </a:cubicBezTo>
                <a:cubicBezTo>
                  <a:pt x="6964851" y="1726465"/>
                  <a:pt x="6829361" y="1367485"/>
                  <a:pt x="6815470" y="1339702"/>
                </a:cubicBezTo>
                <a:cubicBezTo>
                  <a:pt x="6772940" y="1254642"/>
                  <a:pt x="6734765" y="1167260"/>
                  <a:pt x="6687879" y="1084521"/>
                </a:cubicBezTo>
                <a:cubicBezTo>
                  <a:pt x="6674232" y="1060438"/>
                  <a:pt x="6657038" y="1037096"/>
                  <a:pt x="6634716" y="1020726"/>
                </a:cubicBezTo>
                <a:cubicBezTo>
                  <a:pt x="6602762" y="997293"/>
                  <a:pt x="6566345" y="978949"/>
                  <a:pt x="6528391" y="967563"/>
                </a:cubicBezTo>
                <a:cubicBezTo>
                  <a:pt x="6494274" y="957328"/>
                  <a:pt x="6457507" y="960474"/>
                  <a:pt x="6422065" y="956930"/>
                </a:cubicBezTo>
                <a:cubicBezTo>
                  <a:pt x="6372446" y="960474"/>
                  <a:pt x="6321343" y="955006"/>
                  <a:pt x="6273209" y="967563"/>
                </a:cubicBezTo>
                <a:cubicBezTo>
                  <a:pt x="6237901" y="976774"/>
                  <a:pt x="6209644" y="1003426"/>
                  <a:pt x="6177516" y="1020726"/>
                </a:cubicBezTo>
                <a:cubicBezTo>
                  <a:pt x="6163561" y="1028240"/>
                  <a:pt x="6148018" y="1032969"/>
                  <a:pt x="6134986" y="1041991"/>
                </a:cubicBezTo>
                <a:cubicBezTo>
                  <a:pt x="6057092" y="1095918"/>
                  <a:pt x="5981206" y="1160687"/>
                  <a:pt x="5932967" y="1244009"/>
                </a:cubicBezTo>
                <a:cubicBezTo>
                  <a:pt x="5911510" y="1281071"/>
                  <a:pt x="5897525" y="1321982"/>
                  <a:pt x="5879804" y="1360968"/>
                </a:cubicBezTo>
                <a:cubicBezTo>
                  <a:pt x="5886893" y="1421219"/>
                  <a:pt x="5877737" y="1485721"/>
                  <a:pt x="5901070" y="1541721"/>
                </a:cubicBezTo>
                <a:cubicBezTo>
                  <a:pt x="5910828" y="1565139"/>
                  <a:pt x="6003661" y="1632211"/>
                  <a:pt x="6039293" y="1648047"/>
                </a:cubicBezTo>
                <a:cubicBezTo>
                  <a:pt x="6157664" y="1700656"/>
                  <a:pt x="6226793" y="1718456"/>
                  <a:pt x="6358270" y="1743740"/>
                </a:cubicBezTo>
                <a:cubicBezTo>
                  <a:pt x="6389786" y="1749801"/>
                  <a:pt x="6422065" y="1750828"/>
                  <a:pt x="6453963" y="1754372"/>
                </a:cubicBezTo>
                <a:cubicBezTo>
                  <a:pt x="6517758" y="1747284"/>
                  <a:pt x="6582586" y="1746556"/>
                  <a:pt x="6645349" y="1733107"/>
                </a:cubicBezTo>
                <a:cubicBezTo>
                  <a:pt x="6682674" y="1725109"/>
                  <a:pt x="6719372" y="1710915"/>
                  <a:pt x="6751674" y="1690577"/>
                </a:cubicBezTo>
                <a:cubicBezTo>
                  <a:pt x="6907000" y="1592779"/>
                  <a:pt x="6955193" y="1543575"/>
                  <a:pt x="7049386" y="1392865"/>
                </a:cubicBezTo>
                <a:cubicBezTo>
                  <a:pt x="7067886" y="1363265"/>
                  <a:pt x="7077739" y="1329070"/>
                  <a:pt x="7091916" y="1297172"/>
                </a:cubicBezTo>
                <a:cubicBezTo>
                  <a:pt x="7125933" y="1059058"/>
                  <a:pt x="7154540" y="979957"/>
                  <a:pt x="7091916" y="712381"/>
                </a:cubicBezTo>
                <a:cubicBezTo>
                  <a:pt x="7079588" y="659705"/>
                  <a:pt x="7037505" y="618738"/>
                  <a:pt x="7006856" y="574158"/>
                </a:cubicBezTo>
                <a:cubicBezTo>
                  <a:pt x="6998337" y="561767"/>
                  <a:pt x="6988102" y="549563"/>
                  <a:pt x="6974958" y="542261"/>
                </a:cubicBezTo>
                <a:cubicBezTo>
                  <a:pt x="6955363" y="531375"/>
                  <a:pt x="6932428" y="528084"/>
                  <a:pt x="6911163" y="520995"/>
                </a:cubicBezTo>
                <a:cubicBezTo>
                  <a:pt x="6865088" y="528084"/>
                  <a:pt x="6818317" y="531584"/>
                  <a:pt x="6772939" y="542261"/>
                </a:cubicBezTo>
                <a:cubicBezTo>
                  <a:pt x="6757510" y="545891"/>
                  <a:pt x="6745250" y="557961"/>
                  <a:pt x="6730409" y="563526"/>
                </a:cubicBezTo>
                <a:cubicBezTo>
                  <a:pt x="6688433" y="579267"/>
                  <a:pt x="6646214" y="594805"/>
                  <a:pt x="6602818" y="606056"/>
                </a:cubicBezTo>
                <a:cubicBezTo>
                  <a:pt x="6550338" y="619662"/>
                  <a:pt x="6496197" y="625939"/>
                  <a:pt x="6443330" y="637954"/>
                </a:cubicBezTo>
                <a:cubicBezTo>
                  <a:pt x="6418170" y="643672"/>
                  <a:pt x="6394388" y="655195"/>
                  <a:pt x="6368902" y="659219"/>
                </a:cubicBezTo>
                <a:cubicBezTo>
                  <a:pt x="6326746" y="665875"/>
                  <a:pt x="6283841" y="666307"/>
                  <a:pt x="6241311" y="669851"/>
                </a:cubicBezTo>
                <a:cubicBezTo>
                  <a:pt x="6209413" y="676939"/>
                  <a:pt x="6175365" y="677595"/>
                  <a:pt x="6145618" y="691116"/>
                </a:cubicBezTo>
                <a:cubicBezTo>
                  <a:pt x="6125760" y="700142"/>
                  <a:pt x="6104116" y="783725"/>
                  <a:pt x="6103088" y="786809"/>
                </a:cubicBezTo>
                <a:cubicBezTo>
                  <a:pt x="6117697" y="1005940"/>
                  <a:pt x="6096036" y="883206"/>
                  <a:pt x="6156251" y="1073888"/>
                </a:cubicBezTo>
                <a:cubicBezTo>
                  <a:pt x="6182765" y="1157849"/>
                  <a:pt x="6177124" y="1182748"/>
                  <a:pt x="6241311" y="1265274"/>
                </a:cubicBezTo>
                <a:cubicBezTo>
                  <a:pt x="6264441" y="1295013"/>
                  <a:pt x="6299731" y="1313061"/>
                  <a:pt x="6326372" y="1339702"/>
                </a:cubicBezTo>
                <a:cubicBezTo>
                  <a:pt x="6335408" y="1348738"/>
                  <a:pt x="6339002" y="1362180"/>
                  <a:pt x="6347637" y="1371600"/>
                </a:cubicBezTo>
                <a:cubicBezTo>
                  <a:pt x="6475639" y="1511239"/>
                  <a:pt x="6411715" y="1419870"/>
                  <a:pt x="6464595" y="1499191"/>
                </a:cubicBezTo>
                <a:cubicBezTo>
                  <a:pt x="6468139" y="1513368"/>
                  <a:pt x="6475228" y="1527108"/>
                  <a:pt x="6475228" y="1541721"/>
                </a:cubicBezTo>
                <a:cubicBezTo>
                  <a:pt x="6475228" y="1606965"/>
                  <a:pt x="6454999" y="1628455"/>
                  <a:pt x="6411432" y="1679944"/>
                </a:cubicBezTo>
                <a:cubicBezTo>
                  <a:pt x="6409316" y="1682445"/>
                  <a:pt x="6342612" y="1756943"/>
                  <a:pt x="6315739" y="1765005"/>
                </a:cubicBezTo>
                <a:cubicBezTo>
                  <a:pt x="6291735" y="1772206"/>
                  <a:pt x="6266120" y="1772093"/>
                  <a:pt x="6241311" y="1775637"/>
                </a:cubicBezTo>
                <a:cubicBezTo>
                  <a:pt x="5770482" y="1461750"/>
                  <a:pt x="6182133" y="1748343"/>
                  <a:pt x="5571460" y="1265274"/>
                </a:cubicBezTo>
                <a:cubicBezTo>
                  <a:pt x="5474173" y="1188315"/>
                  <a:pt x="5372156" y="1117513"/>
                  <a:pt x="5273749" y="1041991"/>
                </a:cubicBezTo>
                <a:cubicBezTo>
                  <a:pt x="5219739" y="1000542"/>
                  <a:pt x="5162400" y="962542"/>
                  <a:pt x="5114260" y="914400"/>
                </a:cubicBezTo>
                <a:cubicBezTo>
                  <a:pt x="5103628" y="903767"/>
                  <a:pt x="5090704" y="895013"/>
                  <a:pt x="5082363" y="882502"/>
                </a:cubicBezTo>
                <a:cubicBezTo>
                  <a:pt x="5069175" y="862720"/>
                  <a:pt x="5061098" y="839972"/>
                  <a:pt x="5050465" y="818707"/>
                </a:cubicBezTo>
                <a:cubicBezTo>
                  <a:pt x="5054009" y="800986"/>
                  <a:pt x="5050003" y="779809"/>
                  <a:pt x="5061098" y="765544"/>
                </a:cubicBezTo>
                <a:cubicBezTo>
                  <a:pt x="5076789" y="745370"/>
                  <a:pt x="5100935" y="731913"/>
                  <a:pt x="5124893" y="723014"/>
                </a:cubicBezTo>
                <a:cubicBezTo>
                  <a:pt x="5225776" y="685543"/>
                  <a:pt x="5327296" y="646239"/>
                  <a:pt x="5433237" y="627321"/>
                </a:cubicBezTo>
                <a:cubicBezTo>
                  <a:pt x="5622381" y="593545"/>
                  <a:pt x="5781202" y="569972"/>
                  <a:pt x="5964865" y="520995"/>
                </a:cubicBezTo>
                <a:cubicBezTo>
                  <a:pt x="6010861" y="508729"/>
                  <a:pt x="6104959" y="464639"/>
                  <a:pt x="6145618" y="446568"/>
                </a:cubicBezTo>
                <a:cubicBezTo>
                  <a:pt x="6181060" y="450112"/>
                  <a:pt x="6216325" y="457200"/>
                  <a:pt x="6251944" y="457200"/>
                </a:cubicBezTo>
                <a:cubicBezTo>
                  <a:pt x="6263152" y="457200"/>
                  <a:pt x="6283333" y="457764"/>
                  <a:pt x="6283842" y="446568"/>
                </a:cubicBezTo>
                <a:cubicBezTo>
                  <a:pt x="6288522" y="343603"/>
                  <a:pt x="6289181" y="217990"/>
                  <a:pt x="6209414" y="138223"/>
                </a:cubicBezTo>
                <a:cubicBezTo>
                  <a:pt x="6195918" y="124727"/>
                  <a:pt x="6173794" y="124476"/>
                  <a:pt x="6156251" y="116958"/>
                </a:cubicBezTo>
                <a:cubicBezTo>
                  <a:pt x="6033864" y="64507"/>
                  <a:pt x="6099309" y="80887"/>
                  <a:pt x="5996763" y="63795"/>
                </a:cubicBezTo>
                <a:cubicBezTo>
                  <a:pt x="5886893" y="74428"/>
                  <a:pt x="5776640" y="81656"/>
                  <a:pt x="5667153" y="95693"/>
                </a:cubicBezTo>
                <a:cubicBezTo>
                  <a:pt x="5601994" y="104047"/>
                  <a:pt x="5413922" y="174950"/>
                  <a:pt x="5390707" y="180754"/>
                </a:cubicBezTo>
                <a:cubicBezTo>
                  <a:pt x="5281191" y="208133"/>
                  <a:pt x="5190804" y="213425"/>
                  <a:pt x="5082363" y="223284"/>
                </a:cubicBezTo>
                <a:cubicBezTo>
                  <a:pt x="5061098" y="230372"/>
                  <a:pt x="5031001" y="225898"/>
                  <a:pt x="5018567" y="244549"/>
                </a:cubicBezTo>
                <a:cubicBezTo>
                  <a:pt x="5011479" y="255182"/>
                  <a:pt x="5002492" y="264770"/>
                  <a:pt x="4997302" y="276447"/>
                </a:cubicBezTo>
                <a:cubicBezTo>
                  <a:pt x="4988198" y="296930"/>
                  <a:pt x="4981813" y="318584"/>
                  <a:pt x="4976037" y="340242"/>
                </a:cubicBezTo>
                <a:cubicBezTo>
                  <a:pt x="4965966" y="378010"/>
                  <a:pt x="4952821" y="445687"/>
                  <a:pt x="4944139" y="489098"/>
                </a:cubicBezTo>
                <a:cubicBezTo>
                  <a:pt x="4926616" y="690617"/>
                  <a:pt x="4904763" y="693098"/>
                  <a:pt x="4944139" y="850605"/>
                </a:cubicBezTo>
                <a:cubicBezTo>
                  <a:pt x="4948768" y="869121"/>
                  <a:pt x="4953185" y="889106"/>
                  <a:pt x="4965404" y="903768"/>
                </a:cubicBezTo>
                <a:cubicBezTo>
                  <a:pt x="4989523" y="932711"/>
                  <a:pt x="5019419" y="956851"/>
                  <a:pt x="5050465" y="978195"/>
                </a:cubicBezTo>
                <a:cubicBezTo>
                  <a:pt x="5117247" y="1024108"/>
                  <a:pt x="5129800" y="1019772"/>
                  <a:pt x="5199321" y="1031358"/>
                </a:cubicBezTo>
                <a:cubicBezTo>
                  <a:pt x="5217042" y="1020726"/>
                  <a:pt x="5238811" y="1014957"/>
                  <a:pt x="5252484" y="999461"/>
                </a:cubicBezTo>
                <a:cubicBezTo>
                  <a:pt x="5357566" y="880368"/>
                  <a:pt x="5356531" y="856072"/>
                  <a:pt x="5411972" y="723014"/>
                </a:cubicBezTo>
                <a:cubicBezTo>
                  <a:pt x="5422605" y="662763"/>
                  <a:pt x="5457883" y="601817"/>
                  <a:pt x="5443870" y="542261"/>
                </a:cubicBezTo>
                <a:cubicBezTo>
                  <a:pt x="5439846" y="525160"/>
                  <a:pt x="5427119" y="376654"/>
                  <a:pt x="5380074" y="329609"/>
                </a:cubicBezTo>
                <a:cubicBezTo>
                  <a:pt x="5364027" y="313562"/>
                  <a:pt x="5346892" y="297838"/>
                  <a:pt x="5326911" y="287079"/>
                </a:cubicBezTo>
                <a:cubicBezTo>
                  <a:pt x="5300249" y="272723"/>
                  <a:pt x="5271483" y="261419"/>
                  <a:pt x="5241851" y="255181"/>
                </a:cubicBezTo>
                <a:cubicBezTo>
                  <a:pt x="5203544" y="247116"/>
                  <a:pt x="5163879" y="248093"/>
                  <a:pt x="5124893" y="244549"/>
                </a:cubicBezTo>
                <a:cubicBezTo>
                  <a:pt x="5039832" y="258726"/>
                  <a:pt x="4953827" y="268085"/>
                  <a:pt x="4869711" y="287079"/>
                </a:cubicBezTo>
                <a:cubicBezTo>
                  <a:pt x="4843382" y="293024"/>
                  <a:pt x="4820650" y="309753"/>
                  <a:pt x="4795284" y="318977"/>
                </a:cubicBezTo>
                <a:cubicBezTo>
                  <a:pt x="4742619" y="338128"/>
                  <a:pt x="4688521" y="353159"/>
                  <a:pt x="4635795" y="372140"/>
                </a:cubicBezTo>
                <a:cubicBezTo>
                  <a:pt x="4544081" y="405157"/>
                  <a:pt x="4540762" y="409024"/>
                  <a:pt x="4465674" y="446568"/>
                </a:cubicBezTo>
                <a:cubicBezTo>
                  <a:pt x="4419721" y="515496"/>
                  <a:pt x="4413247" y="511258"/>
                  <a:pt x="4455042" y="648586"/>
                </a:cubicBezTo>
                <a:cubicBezTo>
                  <a:pt x="4464556" y="679846"/>
                  <a:pt x="4498145" y="697724"/>
                  <a:pt x="4518837" y="723014"/>
                </a:cubicBezTo>
                <a:cubicBezTo>
                  <a:pt x="4589600" y="809501"/>
                  <a:pt x="4512351" y="746871"/>
                  <a:pt x="4678325" y="850605"/>
                </a:cubicBezTo>
                <a:cubicBezTo>
                  <a:pt x="4731245" y="883680"/>
                  <a:pt x="4835234" y="946821"/>
                  <a:pt x="4901609" y="967563"/>
                </a:cubicBezTo>
                <a:cubicBezTo>
                  <a:pt x="4925529" y="975038"/>
                  <a:pt x="4951228" y="974651"/>
                  <a:pt x="4976037" y="978195"/>
                </a:cubicBezTo>
                <a:cubicBezTo>
                  <a:pt x="4986670" y="974651"/>
                  <a:pt x="4998610" y="973780"/>
                  <a:pt x="5007935" y="967563"/>
                </a:cubicBezTo>
                <a:cubicBezTo>
                  <a:pt x="5043637" y="943762"/>
                  <a:pt x="5075974" y="877839"/>
                  <a:pt x="5092995" y="850605"/>
                </a:cubicBezTo>
                <a:cubicBezTo>
                  <a:pt x="5103628" y="808075"/>
                  <a:pt x="5118227" y="766344"/>
                  <a:pt x="5124893" y="723014"/>
                </a:cubicBezTo>
                <a:cubicBezTo>
                  <a:pt x="5147133" y="578452"/>
                  <a:pt x="5137762" y="448177"/>
                  <a:pt x="5071730" y="308344"/>
                </a:cubicBezTo>
                <a:cubicBezTo>
                  <a:pt x="5048187" y="258489"/>
                  <a:pt x="5000326" y="222445"/>
                  <a:pt x="4954772" y="191386"/>
                </a:cubicBezTo>
                <a:cubicBezTo>
                  <a:pt x="4902307" y="155615"/>
                  <a:pt x="4834687" y="148335"/>
                  <a:pt x="4774018" y="138223"/>
                </a:cubicBezTo>
                <a:cubicBezTo>
                  <a:pt x="4648079" y="146619"/>
                  <a:pt x="4574676" y="141217"/>
                  <a:pt x="4455042" y="191386"/>
                </a:cubicBezTo>
                <a:cubicBezTo>
                  <a:pt x="4385051" y="220737"/>
                  <a:pt x="4278491" y="287354"/>
                  <a:pt x="4210493" y="340242"/>
                </a:cubicBezTo>
                <a:cubicBezTo>
                  <a:pt x="4170732" y="371168"/>
                  <a:pt x="4135727" y="408418"/>
                  <a:pt x="4093535" y="435935"/>
                </a:cubicBezTo>
                <a:cubicBezTo>
                  <a:pt x="4053706" y="461910"/>
                  <a:pt x="4007968" y="477482"/>
                  <a:pt x="3965944" y="499730"/>
                </a:cubicBezTo>
                <a:cubicBezTo>
                  <a:pt x="3906906" y="530985"/>
                  <a:pt x="3904733" y="538335"/>
                  <a:pt x="3848986" y="584791"/>
                </a:cubicBezTo>
                <a:cubicBezTo>
                  <a:pt x="3818493" y="676263"/>
                  <a:pt x="3814467" y="669315"/>
                  <a:pt x="3891516" y="829340"/>
                </a:cubicBezTo>
                <a:cubicBezTo>
                  <a:pt x="3907860" y="863286"/>
                  <a:pt x="3949936" y="877128"/>
                  <a:pt x="3976577" y="903768"/>
                </a:cubicBezTo>
                <a:cubicBezTo>
                  <a:pt x="3992624" y="919815"/>
                  <a:pt x="4002378" y="941595"/>
                  <a:pt x="4019107" y="956930"/>
                </a:cubicBezTo>
                <a:cubicBezTo>
                  <a:pt x="4047407" y="982872"/>
                  <a:pt x="4137586" y="1047484"/>
                  <a:pt x="4178595" y="1063256"/>
                </a:cubicBezTo>
                <a:cubicBezTo>
                  <a:pt x="4198717" y="1070995"/>
                  <a:pt x="4221126" y="1070344"/>
                  <a:pt x="4242391" y="1073888"/>
                </a:cubicBezTo>
                <a:cubicBezTo>
                  <a:pt x="4260112" y="1070344"/>
                  <a:pt x="4279756" y="1072032"/>
                  <a:pt x="4295553" y="1063256"/>
                </a:cubicBezTo>
                <a:cubicBezTo>
                  <a:pt x="4313079" y="1053519"/>
                  <a:pt x="4326055" y="1036765"/>
                  <a:pt x="4338084" y="1020726"/>
                </a:cubicBezTo>
                <a:cubicBezTo>
                  <a:pt x="4363292" y="987116"/>
                  <a:pt x="4384220" y="895290"/>
                  <a:pt x="4391246" y="871870"/>
                </a:cubicBezTo>
                <a:cubicBezTo>
                  <a:pt x="4377069" y="762000"/>
                  <a:pt x="4379420" y="648702"/>
                  <a:pt x="4348716" y="542261"/>
                </a:cubicBezTo>
                <a:cubicBezTo>
                  <a:pt x="4325429" y="461532"/>
                  <a:pt x="4273444" y="391927"/>
                  <a:pt x="4231758" y="318977"/>
                </a:cubicBezTo>
                <a:cubicBezTo>
                  <a:pt x="4186463" y="239710"/>
                  <a:pt x="4129333" y="186982"/>
                  <a:pt x="4040372" y="148856"/>
                </a:cubicBezTo>
                <a:cubicBezTo>
                  <a:pt x="3990540" y="127499"/>
                  <a:pt x="3934047" y="127591"/>
                  <a:pt x="3880884" y="116958"/>
                </a:cubicBezTo>
                <a:lnTo>
                  <a:pt x="3646967" y="127591"/>
                </a:lnTo>
                <a:cubicBezTo>
                  <a:pt x="3567103" y="148021"/>
                  <a:pt x="3497958" y="198154"/>
                  <a:pt x="3423684" y="233916"/>
                </a:cubicBezTo>
                <a:cubicBezTo>
                  <a:pt x="3402262" y="244230"/>
                  <a:pt x="3381153" y="255181"/>
                  <a:pt x="3359888" y="265814"/>
                </a:cubicBezTo>
                <a:lnTo>
                  <a:pt x="3232298" y="329609"/>
                </a:lnTo>
                <a:lnTo>
                  <a:pt x="3125972" y="382772"/>
                </a:lnTo>
                <a:cubicBezTo>
                  <a:pt x="3097618" y="396949"/>
                  <a:pt x="3066271" y="406282"/>
                  <a:pt x="3040911" y="425302"/>
                </a:cubicBezTo>
                <a:lnTo>
                  <a:pt x="2998381" y="457200"/>
                </a:lnTo>
                <a:cubicBezTo>
                  <a:pt x="2984204" y="485554"/>
                  <a:pt x="2965875" y="512187"/>
                  <a:pt x="2955851" y="542261"/>
                </a:cubicBezTo>
                <a:cubicBezTo>
                  <a:pt x="2937479" y="597378"/>
                  <a:pt x="2930420" y="686079"/>
                  <a:pt x="2923953" y="744279"/>
                </a:cubicBezTo>
                <a:cubicBezTo>
                  <a:pt x="2931041" y="797442"/>
                  <a:pt x="2926590" y="853473"/>
                  <a:pt x="2945218" y="903768"/>
                </a:cubicBezTo>
                <a:cubicBezTo>
                  <a:pt x="2983186" y="1006282"/>
                  <a:pt x="3079988" y="1083712"/>
                  <a:pt x="3168502" y="1137684"/>
                </a:cubicBezTo>
                <a:cubicBezTo>
                  <a:pt x="3451571" y="1310287"/>
                  <a:pt x="3385886" y="1281106"/>
                  <a:pt x="3625702" y="1329070"/>
                </a:cubicBezTo>
                <a:cubicBezTo>
                  <a:pt x="3689497" y="1311349"/>
                  <a:pt x="3758386" y="1306534"/>
                  <a:pt x="3817088" y="1275907"/>
                </a:cubicBezTo>
                <a:cubicBezTo>
                  <a:pt x="3883274" y="1241375"/>
                  <a:pt x="3872812" y="1162292"/>
                  <a:pt x="3880884" y="1105786"/>
                </a:cubicBezTo>
                <a:cubicBezTo>
                  <a:pt x="3883440" y="1087896"/>
                  <a:pt x="3887972" y="1070344"/>
                  <a:pt x="3891516" y="1052623"/>
                </a:cubicBezTo>
                <a:cubicBezTo>
                  <a:pt x="3929373" y="1267145"/>
                  <a:pt x="3951527" y="1297308"/>
                  <a:pt x="3891516" y="1552354"/>
                </a:cubicBezTo>
                <a:cubicBezTo>
                  <a:pt x="3886318" y="1574445"/>
                  <a:pt x="3859301" y="1586156"/>
                  <a:pt x="3838353" y="1594884"/>
                </a:cubicBezTo>
                <a:cubicBezTo>
                  <a:pt x="3815220" y="1604523"/>
                  <a:pt x="3788734" y="1601972"/>
                  <a:pt x="3763925" y="1605516"/>
                </a:cubicBezTo>
                <a:cubicBezTo>
                  <a:pt x="3522742" y="1572250"/>
                  <a:pt x="3110856" y="1523324"/>
                  <a:pt x="2913321" y="1446028"/>
                </a:cubicBezTo>
                <a:lnTo>
                  <a:pt x="2668772" y="1350335"/>
                </a:lnTo>
                <a:cubicBezTo>
                  <a:pt x="2629786" y="1314893"/>
                  <a:pt x="2581040" y="1287848"/>
                  <a:pt x="2551814" y="1244009"/>
                </a:cubicBezTo>
                <a:cubicBezTo>
                  <a:pt x="2529399" y="1210386"/>
                  <a:pt x="2521838" y="1167415"/>
                  <a:pt x="2519916" y="1127051"/>
                </a:cubicBezTo>
                <a:cubicBezTo>
                  <a:pt x="2516233" y="1049710"/>
                  <a:pt x="2531644" y="1019301"/>
                  <a:pt x="2583711" y="978195"/>
                </a:cubicBezTo>
                <a:cubicBezTo>
                  <a:pt x="2733935" y="859597"/>
                  <a:pt x="2762005" y="841510"/>
                  <a:pt x="2945218" y="765544"/>
                </a:cubicBezTo>
                <a:cubicBezTo>
                  <a:pt x="3021859" y="733766"/>
                  <a:pt x="3098875" y="701505"/>
                  <a:pt x="3179135" y="680484"/>
                </a:cubicBezTo>
                <a:cubicBezTo>
                  <a:pt x="3248473" y="662324"/>
                  <a:pt x="3320902" y="659219"/>
                  <a:pt x="3391786" y="648586"/>
                </a:cubicBezTo>
                <a:cubicBezTo>
                  <a:pt x="3455581" y="655674"/>
                  <a:pt x="3521295" y="652781"/>
                  <a:pt x="3583172" y="669851"/>
                </a:cubicBezTo>
                <a:cubicBezTo>
                  <a:pt x="3666903" y="692949"/>
                  <a:pt x="3751043" y="768852"/>
                  <a:pt x="3795823" y="839972"/>
                </a:cubicBezTo>
                <a:cubicBezTo>
                  <a:pt x="3831303" y="896322"/>
                  <a:pt x="3850291" y="961580"/>
                  <a:pt x="3880884" y="1020726"/>
                </a:cubicBezTo>
                <a:cubicBezTo>
                  <a:pt x="3903505" y="1064459"/>
                  <a:pt x="3930502" y="1105786"/>
                  <a:pt x="3955311" y="1148316"/>
                </a:cubicBezTo>
                <a:cubicBezTo>
                  <a:pt x="3995965" y="1322549"/>
                  <a:pt x="4069319" y="1592702"/>
                  <a:pt x="4072270" y="1775637"/>
                </a:cubicBezTo>
                <a:cubicBezTo>
                  <a:pt x="4074164" y="1893062"/>
                  <a:pt x="4057793" y="2010371"/>
                  <a:pt x="4040372" y="2126512"/>
                </a:cubicBezTo>
                <a:cubicBezTo>
                  <a:pt x="4036368" y="2153205"/>
                  <a:pt x="4021045" y="2177055"/>
                  <a:pt x="4008474" y="2200940"/>
                </a:cubicBezTo>
                <a:cubicBezTo>
                  <a:pt x="3996931" y="2222872"/>
                  <a:pt x="3957022" y="2331504"/>
                  <a:pt x="3902149" y="2349795"/>
                </a:cubicBezTo>
                <a:cubicBezTo>
                  <a:pt x="3881697" y="2356613"/>
                  <a:pt x="3859618" y="2356884"/>
                  <a:pt x="3838353" y="2360428"/>
                </a:cubicBezTo>
                <a:cubicBezTo>
                  <a:pt x="3771014" y="2328530"/>
                  <a:pt x="3707023" y="2288297"/>
                  <a:pt x="3636335" y="2264735"/>
                </a:cubicBezTo>
                <a:cubicBezTo>
                  <a:pt x="3615070" y="2257647"/>
                  <a:pt x="3593486" y="2251450"/>
                  <a:pt x="3572539" y="2243470"/>
                </a:cubicBezTo>
                <a:cubicBezTo>
                  <a:pt x="3519032" y="2223086"/>
                  <a:pt x="3413051" y="2179674"/>
                  <a:pt x="3413051" y="2179674"/>
                </a:cubicBezTo>
                <a:cubicBezTo>
                  <a:pt x="3518720" y="2153258"/>
                  <a:pt x="3451515" y="2167179"/>
                  <a:pt x="3657600" y="2158409"/>
                </a:cubicBezTo>
                <a:lnTo>
                  <a:pt x="3955311" y="2147777"/>
                </a:lnTo>
                <a:cubicBezTo>
                  <a:pt x="4120134" y="2166090"/>
                  <a:pt x="4126305" y="2141838"/>
                  <a:pt x="4242391" y="2222205"/>
                </a:cubicBezTo>
                <a:cubicBezTo>
                  <a:pt x="4258875" y="2233617"/>
                  <a:pt x="4270744" y="2250558"/>
                  <a:pt x="4284921" y="2264735"/>
                </a:cubicBezTo>
                <a:cubicBezTo>
                  <a:pt x="4288465" y="2289544"/>
                  <a:pt x="4289999" y="2314725"/>
                  <a:pt x="4295553" y="2339163"/>
                </a:cubicBezTo>
                <a:cubicBezTo>
                  <a:pt x="4307747" y="2392815"/>
                  <a:pt x="4311569" y="2450441"/>
                  <a:pt x="4338084" y="2498651"/>
                </a:cubicBezTo>
                <a:cubicBezTo>
                  <a:pt x="4352777" y="2525365"/>
                  <a:pt x="4385242" y="2538179"/>
                  <a:pt x="4412511" y="2551814"/>
                </a:cubicBezTo>
                <a:cubicBezTo>
                  <a:pt x="4428675" y="2559896"/>
                  <a:pt x="4447701" y="2560555"/>
                  <a:pt x="4465674" y="2562447"/>
                </a:cubicBezTo>
                <a:cubicBezTo>
                  <a:pt x="4515146" y="2567655"/>
                  <a:pt x="4564911" y="2569535"/>
                  <a:pt x="4614530" y="2573079"/>
                </a:cubicBezTo>
                <a:cubicBezTo>
                  <a:pt x="4678325" y="2565991"/>
                  <a:pt x="4743921" y="2568447"/>
                  <a:pt x="4805916" y="2551814"/>
                </a:cubicBezTo>
                <a:cubicBezTo>
                  <a:pt x="4946198" y="2514177"/>
                  <a:pt x="5146565" y="2417885"/>
                  <a:pt x="5263116" y="2328530"/>
                </a:cubicBezTo>
                <a:cubicBezTo>
                  <a:pt x="5304930" y="2296473"/>
                  <a:pt x="5334000" y="2250558"/>
                  <a:pt x="5369442" y="2211572"/>
                </a:cubicBezTo>
                <a:cubicBezTo>
                  <a:pt x="5380792" y="2098062"/>
                  <a:pt x="5390253" y="2097143"/>
                  <a:pt x="5358809" y="1977656"/>
                </a:cubicBezTo>
                <a:cubicBezTo>
                  <a:pt x="5351940" y="1951553"/>
                  <a:pt x="5342325" y="1925386"/>
                  <a:pt x="5326911" y="1903228"/>
                </a:cubicBezTo>
                <a:cubicBezTo>
                  <a:pt x="5246249" y="1787277"/>
                  <a:pt x="5168016" y="1690873"/>
                  <a:pt x="5039832" y="1626781"/>
                </a:cubicBezTo>
                <a:cubicBezTo>
                  <a:pt x="5014275" y="1614002"/>
                  <a:pt x="4983125" y="1619693"/>
                  <a:pt x="4954772" y="1616149"/>
                </a:cubicBezTo>
                <a:cubicBezTo>
                  <a:pt x="4915786" y="1623237"/>
                  <a:pt x="4874916" y="1623501"/>
                  <a:pt x="4837814" y="1637414"/>
                </a:cubicBezTo>
                <a:cubicBezTo>
                  <a:pt x="4780613" y="1658864"/>
                  <a:pt x="4764160" y="1722532"/>
                  <a:pt x="4731488" y="1765005"/>
                </a:cubicBezTo>
                <a:cubicBezTo>
                  <a:pt x="4680856" y="1830827"/>
                  <a:pt x="4624130" y="1891749"/>
                  <a:pt x="4572000" y="1956391"/>
                </a:cubicBezTo>
                <a:cubicBezTo>
                  <a:pt x="4535509" y="2001639"/>
                  <a:pt x="4465674" y="2094614"/>
                  <a:pt x="4465674" y="2094614"/>
                </a:cubicBezTo>
                <a:cubicBezTo>
                  <a:pt x="4444987" y="2170467"/>
                  <a:pt x="4409281" y="2247735"/>
                  <a:pt x="4444409" y="2328530"/>
                </a:cubicBezTo>
                <a:cubicBezTo>
                  <a:pt x="4492180" y="2438404"/>
                  <a:pt x="4576623" y="2490330"/>
                  <a:pt x="4678325" y="2541181"/>
                </a:cubicBezTo>
                <a:cubicBezTo>
                  <a:pt x="4729538" y="2566788"/>
                  <a:pt x="4782759" y="2589247"/>
                  <a:pt x="4837814" y="2604977"/>
                </a:cubicBezTo>
                <a:cubicBezTo>
                  <a:pt x="4882637" y="2617784"/>
                  <a:pt x="4929963" y="2619154"/>
                  <a:pt x="4976037" y="2626242"/>
                </a:cubicBezTo>
                <a:cubicBezTo>
                  <a:pt x="4991620" y="2624016"/>
                  <a:pt x="5196535" y="2608328"/>
                  <a:pt x="5263116" y="2573079"/>
                </a:cubicBezTo>
                <a:cubicBezTo>
                  <a:pt x="5303956" y="2551458"/>
                  <a:pt x="5341088" y="2523460"/>
                  <a:pt x="5380074" y="2498651"/>
                </a:cubicBezTo>
                <a:cubicBezTo>
                  <a:pt x="5401339" y="2466753"/>
                  <a:pt x="5431747" y="2439327"/>
                  <a:pt x="5443870" y="2402958"/>
                </a:cubicBezTo>
                <a:cubicBezTo>
                  <a:pt x="5457366" y="2362471"/>
                  <a:pt x="5456142" y="2318014"/>
                  <a:pt x="5454502" y="2275368"/>
                </a:cubicBezTo>
                <a:cubicBezTo>
                  <a:pt x="5452576" y="2225283"/>
                  <a:pt x="5452767" y="2172673"/>
                  <a:pt x="5433237" y="2126512"/>
                </a:cubicBezTo>
                <a:cubicBezTo>
                  <a:pt x="5392316" y="2029790"/>
                  <a:pt x="5325695" y="1984035"/>
                  <a:pt x="5241851" y="1935126"/>
                </a:cubicBezTo>
                <a:cubicBezTo>
                  <a:pt x="5232170" y="1929479"/>
                  <a:pt x="5220586" y="1928037"/>
                  <a:pt x="5209953" y="1924493"/>
                </a:cubicBezTo>
                <a:cubicBezTo>
                  <a:pt x="5174511" y="1935126"/>
                  <a:pt x="5138731" y="1944690"/>
                  <a:pt x="5103628" y="1956391"/>
                </a:cubicBezTo>
                <a:cubicBezTo>
                  <a:pt x="5085521" y="1962427"/>
                  <a:pt x="5064363" y="1964575"/>
                  <a:pt x="5050465" y="1977656"/>
                </a:cubicBezTo>
                <a:cubicBezTo>
                  <a:pt x="5004724" y="2020706"/>
                  <a:pt x="4814030" y="2255714"/>
                  <a:pt x="4795284" y="2307265"/>
                </a:cubicBezTo>
                <a:lnTo>
                  <a:pt x="4752753" y="2424223"/>
                </a:lnTo>
                <a:cubicBezTo>
                  <a:pt x="4745073" y="2516383"/>
                  <a:pt x="4724658" y="2612341"/>
                  <a:pt x="4774018" y="2700670"/>
                </a:cubicBezTo>
                <a:cubicBezTo>
                  <a:pt x="4833629" y="2807343"/>
                  <a:pt x="4948816" y="2945119"/>
                  <a:pt x="5071730" y="2998381"/>
                </a:cubicBezTo>
                <a:cubicBezTo>
                  <a:pt x="5132482" y="3024707"/>
                  <a:pt x="5197759" y="3040945"/>
                  <a:pt x="5263116" y="3051544"/>
                </a:cubicBezTo>
                <a:cubicBezTo>
                  <a:pt x="5329679" y="3062338"/>
                  <a:pt x="5397795" y="3058633"/>
                  <a:pt x="5465135" y="3062177"/>
                </a:cubicBezTo>
                <a:cubicBezTo>
                  <a:pt x="5532474" y="3048000"/>
                  <a:pt x="5602075" y="3042017"/>
                  <a:pt x="5667153" y="3019647"/>
                </a:cubicBezTo>
                <a:cubicBezTo>
                  <a:pt x="5770960" y="2983963"/>
                  <a:pt x="5810777" y="2951085"/>
                  <a:pt x="5869172" y="2870791"/>
                </a:cubicBezTo>
                <a:cubicBezTo>
                  <a:pt x="5878494" y="2857973"/>
                  <a:pt x="5883349" y="2842438"/>
                  <a:pt x="5890437" y="2828261"/>
                </a:cubicBezTo>
                <a:cubicBezTo>
                  <a:pt x="5893981" y="2803452"/>
                  <a:pt x="5896155" y="2778408"/>
                  <a:pt x="5901070" y="2753833"/>
                </a:cubicBezTo>
                <a:cubicBezTo>
                  <a:pt x="5903268" y="2742843"/>
                  <a:pt x="5901677" y="2716923"/>
                  <a:pt x="5911702" y="2721935"/>
                </a:cubicBezTo>
                <a:cubicBezTo>
                  <a:pt x="5943084" y="2737626"/>
                  <a:pt x="5960266" y="2772655"/>
                  <a:pt x="5986130" y="2796363"/>
                </a:cubicBezTo>
                <a:cubicBezTo>
                  <a:pt x="6002859" y="2811698"/>
                  <a:pt x="6023246" y="2822846"/>
                  <a:pt x="6039293" y="2838893"/>
                </a:cubicBezTo>
                <a:cubicBezTo>
                  <a:pt x="6105348" y="2904948"/>
                  <a:pt x="6098088" y="2903321"/>
                  <a:pt x="6134986" y="2977116"/>
                </a:cubicBezTo>
                <a:cubicBezTo>
                  <a:pt x="6138530" y="3001925"/>
                  <a:pt x="6147008" y="3026521"/>
                  <a:pt x="6145618" y="3051544"/>
                </a:cubicBezTo>
                <a:cubicBezTo>
                  <a:pt x="6143420" y="3091108"/>
                  <a:pt x="6133263" y="3129892"/>
                  <a:pt x="6124353" y="3168502"/>
                </a:cubicBezTo>
                <a:cubicBezTo>
                  <a:pt x="6089656" y="3318857"/>
                  <a:pt x="6100003" y="3314384"/>
                  <a:pt x="6018028" y="3423684"/>
                </a:cubicBezTo>
                <a:cubicBezTo>
                  <a:pt x="5983949" y="3469123"/>
                  <a:pt x="5945168" y="3517838"/>
                  <a:pt x="5890437" y="3540642"/>
                </a:cubicBezTo>
                <a:cubicBezTo>
                  <a:pt x="5870537" y="3548934"/>
                  <a:pt x="5847907" y="3547730"/>
                  <a:pt x="5826642" y="3551274"/>
                </a:cubicBezTo>
                <a:cubicBezTo>
                  <a:pt x="5752214" y="3540642"/>
                  <a:pt x="5676543" y="3536597"/>
                  <a:pt x="5603358" y="3519377"/>
                </a:cubicBezTo>
                <a:cubicBezTo>
                  <a:pt x="5542201" y="3504987"/>
                  <a:pt x="5252310" y="3421070"/>
                  <a:pt x="5146158" y="3370521"/>
                </a:cubicBezTo>
                <a:cubicBezTo>
                  <a:pt x="5115970" y="3356146"/>
                  <a:pt x="5089451" y="3335079"/>
                  <a:pt x="5061098" y="3317358"/>
                </a:cubicBezTo>
                <a:cubicBezTo>
                  <a:pt x="5057554" y="3296093"/>
                  <a:pt x="5048675" y="3275047"/>
                  <a:pt x="5050465" y="3253563"/>
                </a:cubicBezTo>
                <a:cubicBezTo>
                  <a:pt x="5052326" y="3231225"/>
                  <a:pt x="5056838" y="3206521"/>
                  <a:pt x="5071730" y="3189768"/>
                </a:cubicBezTo>
                <a:cubicBezTo>
                  <a:pt x="5110820" y="3145792"/>
                  <a:pt x="5210179" y="3151083"/>
                  <a:pt x="5252484" y="3147237"/>
                </a:cubicBezTo>
                <a:cubicBezTo>
                  <a:pt x="5363239" y="3150231"/>
                  <a:pt x="5674364" y="3146834"/>
                  <a:pt x="5826642" y="3179135"/>
                </a:cubicBezTo>
                <a:cubicBezTo>
                  <a:pt x="5884760" y="3191463"/>
                  <a:pt x="5941466" y="3210574"/>
                  <a:pt x="5996763" y="3232298"/>
                </a:cubicBezTo>
                <a:cubicBezTo>
                  <a:pt x="6074579" y="3262868"/>
                  <a:pt x="6142538" y="3298021"/>
                  <a:pt x="6198781" y="3359888"/>
                </a:cubicBezTo>
                <a:cubicBezTo>
                  <a:pt x="6229259" y="3393414"/>
                  <a:pt x="6238193" y="3435593"/>
                  <a:pt x="6251944" y="3476847"/>
                </a:cubicBezTo>
                <a:cubicBezTo>
                  <a:pt x="6248400" y="3519377"/>
                  <a:pt x="6252172" y="3563165"/>
                  <a:pt x="6241311" y="3604437"/>
                </a:cubicBezTo>
                <a:cubicBezTo>
                  <a:pt x="6234039" y="3632070"/>
                  <a:pt x="6216435" y="3656397"/>
                  <a:pt x="6198781" y="3678865"/>
                </a:cubicBezTo>
                <a:cubicBezTo>
                  <a:pt x="6149210" y="3741955"/>
                  <a:pt x="6102337" y="3774880"/>
                  <a:pt x="6028660" y="3806456"/>
                </a:cubicBezTo>
                <a:cubicBezTo>
                  <a:pt x="5987454" y="3824116"/>
                  <a:pt x="5945249" y="3841369"/>
                  <a:pt x="5901070" y="3848986"/>
                </a:cubicBezTo>
                <a:cubicBezTo>
                  <a:pt x="5841592" y="3859241"/>
                  <a:pt x="5780567" y="3856075"/>
                  <a:pt x="5720316" y="3859619"/>
                </a:cubicBezTo>
                <a:cubicBezTo>
                  <a:pt x="5663609" y="3852531"/>
                  <a:pt x="5605982" y="3850752"/>
                  <a:pt x="5550195" y="3838354"/>
                </a:cubicBezTo>
                <a:cubicBezTo>
                  <a:pt x="5518297" y="3831265"/>
                  <a:pt x="5486202" y="3825013"/>
                  <a:pt x="5454502" y="3817088"/>
                </a:cubicBezTo>
                <a:cubicBezTo>
                  <a:pt x="5429470" y="3810830"/>
                  <a:pt x="5404967" y="3802612"/>
                  <a:pt x="5380074" y="3795823"/>
                </a:cubicBezTo>
                <a:cubicBezTo>
                  <a:pt x="5365976" y="3791978"/>
                  <a:pt x="5351721" y="3788735"/>
                  <a:pt x="5337544" y="3785191"/>
                </a:cubicBezTo>
                <a:cubicBezTo>
                  <a:pt x="5351721" y="3774558"/>
                  <a:pt x="5363262" y="3758897"/>
                  <a:pt x="5380074" y="3753293"/>
                </a:cubicBezTo>
                <a:cubicBezTo>
                  <a:pt x="5595549" y="3681468"/>
                  <a:pt x="6035120" y="3795869"/>
                  <a:pt x="6124353" y="3806456"/>
                </a:cubicBezTo>
                <a:cubicBezTo>
                  <a:pt x="6182730" y="3825915"/>
                  <a:pt x="6282296" y="3858030"/>
                  <a:pt x="6326372" y="3880884"/>
                </a:cubicBezTo>
                <a:cubicBezTo>
                  <a:pt x="6378738" y="3908037"/>
                  <a:pt x="6427037" y="3942560"/>
                  <a:pt x="6475228" y="3976577"/>
                </a:cubicBezTo>
                <a:cubicBezTo>
                  <a:pt x="6498831" y="3993238"/>
                  <a:pt x="6522647" y="4029170"/>
                  <a:pt x="6539023" y="4051005"/>
                </a:cubicBezTo>
                <a:cubicBezTo>
                  <a:pt x="6535479" y="4107712"/>
                  <a:pt x="6542171" y="4166005"/>
                  <a:pt x="6528391" y="4221126"/>
                </a:cubicBezTo>
                <a:cubicBezTo>
                  <a:pt x="6520282" y="4253563"/>
                  <a:pt x="6496633" y="4280500"/>
                  <a:pt x="6475228" y="4306186"/>
                </a:cubicBezTo>
                <a:cubicBezTo>
                  <a:pt x="6407768" y="4387138"/>
                  <a:pt x="6334052" y="4462671"/>
                  <a:pt x="6262577" y="4540102"/>
                </a:cubicBezTo>
                <a:cubicBezTo>
                  <a:pt x="6234659" y="4570346"/>
                  <a:pt x="6157614" y="4642579"/>
                  <a:pt x="6134986" y="4657061"/>
                </a:cubicBezTo>
                <a:cubicBezTo>
                  <a:pt x="6077565" y="4693810"/>
                  <a:pt x="6021478" y="4741547"/>
                  <a:pt x="5954232" y="4752754"/>
                </a:cubicBezTo>
                <a:lnTo>
                  <a:pt x="5890437" y="4763386"/>
                </a:lnTo>
                <a:cubicBezTo>
                  <a:pt x="5854995" y="4759842"/>
                  <a:pt x="5815969" y="4768683"/>
                  <a:pt x="5784111" y="4752754"/>
                </a:cubicBezTo>
                <a:cubicBezTo>
                  <a:pt x="5737733" y="4729565"/>
                  <a:pt x="5670472" y="4660379"/>
                  <a:pt x="5624623" y="4614530"/>
                </a:cubicBezTo>
                <a:cubicBezTo>
                  <a:pt x="5635256" y="4607442"/>
                  <a:pt x="5643742" y="4593265"/>
                  <a:pt x="5656521" y="4593265"/>
                </a:cubicBezTo>
                <a:cubicBezTo>
                  <a:pt x="5700818" y="4593265"/>
                  <a:pt x="5695659" y="4657977"/>
                  <a:pt x="5699051" y="4678326"/>
                </a:cubicBezTo>
                <a:cubicBezTo>
                  <a:pt x="5691963" y="4692503"/>
                  <a:pt x="5688101" y="4708822"/>
                  <a:pt x="5677786" y="4720856"/>
                </a:cubicBezTo>
                <a:cubicBezTo>
                  <a:pt x="5666253" y="4734311"/>
                  <a:pt x="5651106" y="4744829"/>
                  <a:pt x="5635256" y="4752754"/>
                </a:cubicBezTo>
                <a:cubicBezTo>
                  <a:pt x="5572687" y="4784039"/>
                  <a:pt x="5514378" y="4778776"/>
                  <a:pt x="5443870" y="4784651"/>
                </a:cubicBezTo>
                <a:cubicBezTo>
                  <a:pt x="5277293" y="4766930"/>
                  <a:pt x="5107203" y="4769856"/>
                  <a:pt x="4944139" y="4731488"/>
                </a:cubicBezTo>
                <a:cubicBezTo>
                  <a:pt x="4862352" y="4712244"/>
                  <a:pt x="4796354" y="4651401"/>
                  <a:pt x="4720856" y="4614530"/>
                </a:cubicBezTo>
                <a:cubicBezTo>
                  <a:pt x="4643894" y="4576944"/>
                  <a:pt x="4562773" y="4548018"/>
                  <a:pt x="4486939" y="4508205"/>
                </a:cubicBezTo>
                <a:cubicBezTo>
                  <a:pt x="4352513" y="4437632"/>
                  <a:pt x="4261309" y="4381567"/>
                  <a:pt x="4167963" y="4263656"/>
                </a:cubicBezTo>
                <a:cubicBezTo>
                  <a:pt x="4108465" y="4188500"/>
                  <a:pt x="4085336" y="4115568"/>
                  <a:pt x="4051004" y="4029740"/>
                </a:cubicBezTo>
                <a:cubicBezTo>
                  <a:pt x="4015753" y="3853482"/>
                  <a:pt x="4009527" y="3870844"/>
                  <a:pt x="4051004" y="3615070"/>
                </a:cubicBezTo>
                <a:cubicBezTo>
                  <a:pt x="4059233" y="3564328"/>
                  <a:pt x="4109944" y="3498717"/>
                  <a:pt x="4157330" y="3476847"/>
                </a:cubicBezTo>
                <a:cubicBezTo>
                  <a:pt x="4180085" y="3466345"/>
                  <a:pt x="4206949" y="3469758"/>
                  <a:pt x="4231758" y="3466214"/>
                </a:cubicBezTo>
                <a:cubicBezTo>
                  <a:pt x="4260570" y="3552648"/>
                  <a:pt x="4264454" y="3543033"/>
                  <a:pt x="4178595" y="3689498"/>
                </a:cubicBezTo>
                <a:cubicBezTo>
                  <a:pt x="4138534" y="3757837"/>
                  <a:pt x="3973772" y="3875865"/>
                  <a:pt x="3912781" y="3912781"/>
                </a:cubicBezTo>
                <a:cubicBezTo>
                  <a:pt x="3783086" y="3991281"/>
                  <a:pt x="3484448" y="4143437"/>
                  <a:pt x="3349256" y="4189228"/>
                </a:cubicBezTo>
                <a:cubicBezTo>
                  <a:pt x="3235271" y="4227836"/>
                  <a:pt x="3117347" y="4256113"/>
                  <a:pt x="2998381" y="4274288"/>
                </a:cubicBezTo>
                <a:cubicBezTo>
                  <a:pt x="2861339" y="4295225"/>
                  <a:pt x="2721934" y="4295553"/>
                  <a:pt x="2583711" y="4306186"/>
                </a:cubicBezTo>
                <a:cubicBezTo>
                  <a:pt x="2438400" y="4299098"/>
                  <a:pt x="2292338" y="4301286"/>
                  <a:pt x="2147777" y="4284921"/>
                </a:cubicBezTo>
                <a:cubicBezTo>
                  <a:pt x="2103231" y="4279878"/>
                  <a:pt x="2061720" y="4259264"/>
                  <a:pt x="2020186" y="4242391"/>
                </a:cubicBezTo>
                <a:cubicBezTo>
                  <a:pt x="1948172" y="4213135"/>
                  <a:pt x="1866033" y="4197883"/>
                  <a:pt x="1807535" y="4146698"/>
                </a:cubicBezTo>
                <a:cubicBezTo>
                  <a:pt x="1676231" y="4031807"/>
                  <a:pt x="1625143" y="3990436"/>
                  <a:pt x="1477925" y="3827721"/>
                </a:cubicBezTo>
                <a:cubicBezTo>
                  <a:pt x="1420364" y="3764100"/>
                  <a:pt x="1371600" y="3693042"/>
                  <a:pt x="1318437" y="3625702"/>
                </a:cubicBezTo>
                <a:cubicBezTo>
                  <a:pt x="1313614" y="3611233"/>
                  <a:pt x="1256173" y="3449782"/>
                  <a:pt x="1254642" y="3413051"/>
                </a:cubicBezTo>
                <a:cubicBezTo>
                  <a:pt x="1252277" y="3356283"/>
                  <a:pt x="1260130" y="3299514"/>
                  <a:pt x="1265274" y="3242930"/>
                </a:cubicBezTo>
                <a:cubicBezTo>
                  <a:pt x="1267226" y="3221460"/>
                  <a:pt x="1269985" y="3199864"/>
                  <a:pt x="1275907" y="3179135"/>
                </a:cubicBezTo>
                <a:cubicBezTo>
                  <a:pt x="1293633" y="3117094"/>
                  <a:pt x="1320364" y="3059767"/>
                  <a:pt x="1360967" y="3009014"/>
                </a:cubicBezTo>
                <a:cubicBezTo>
                  <a:pt x="1382885" y="2981617"/>
                  <a:pt x="1408441" y="2957047"/>
                  <a:pt x="1435395" y="2934586"/>
                </a:cubicBezTo>
                <a:cubicBezTo>
                  <a:pt x="1517421" y="2866231"/>
                  <a:pt x="1569628" y="2839161"/>
                  <a:pt x="1658679" y="2785730"/>
                </a:cubicBezTo>
                <a:cubicBezTo>
                  <a:pt x="1862862" y="2793584"/>
                  <a:pt x="1906950" y="2750876"/>
                  <a:pt x="2041451" y="2860158"/>
                </a:cubicBezTo>
                <a:cubicBezTo>
                  <a:pt x="2066811" y="2880763"/>
                  <a:pt x="2083981" y="2909777"/>
                  <a:pt x="2105246" y="2934586"/>
                </a:cubicBezTo>
                <a:cubicBezTo>
                  <a:pt x="2128797" y="2997389"/>
                  <a:pt x="2169511" y="3039604"/>
                  <a:pt x="2094614" y="3094074"/>
                </a:cubicBezTo>
                <a:cubicBezTo>
                  <a:pt x="2074346" y="3108814"/>
                  <a:pt x="2044995" y="3101163"/>
                  <a:pt x="2020186" y="3104707"/>
                </a:cubicBezTo>
                <a:cubicBezTo>
                  <a:pt x="1792890" y="3088471"/>
                  <a:pt x="1869997" y="3111599"/>
                  <a:pt x="1594884" y="2966484"/>
                </a:cubicBezTo>
                <a:cubicBezTo>
                  <a:pt x="1058176" y="2683386"/>
                  <a:pt x="896771" y="2612530"/>
                  <a:pt x="467832" y="2254102"/>
                </a:cubicBezTo>
                <a:cubicBezTo>
                  <a:pt x="299911" y="2113784"/>
                  <a:pt x="139227" y="1984727"/>
                  <a:pt x="31898" y="1796902"/>
                </a:cubicBezTo>
                <a:cubicBezTo>
                  <a:pt x="16874" y="1770610"/>
                  <a:pt x="10633" y="1740195"/>
                  <a:pt x="0" y="1711842"/>
                </a:cubicBezTo>
                <a:cubicBezTo>
                  <a:pt x="7088" y="1672856"/>
                  <a:pt x="8175" y="1632285"/>
                  <a:pt x="21265" y="1594884"/>
                </a:cubicBezTo>
                <a:cubicBezTo>
                  <a:pt x="53394" y="1503087"/>
                  <a:pt x="77222" y="1505911"/>
                  <a:pt x="127591" y="1435395"/>
                </a:cubicBezTo>
                <a:cubicBezTo>
                  <a:pt x="147025" y="1408187"/>
                  <a:pt x="158813" y="1375566"/>
                  <a:pt x="180753" y="1350335"/>
                </a:cubicBezTo>
                <a:cubicBezTo>
                  <a:pt x="251672" y="1268779"/>
                  <a:pt x="369305" y="1154271"/>
                  <a:pt x="467832" y="1095154"/>
                </a:cubicBezTo>
                <a:cubicBezTo>
                  <a:pt x="493798" y="1079574"/>
                  <a:pt x="524539" y="1073889"/>
                  <a:pt x="552893" y="1063256"/>
                </a:cubicBezTo>
                <a:cubicBezTo>
                  <a:pt x="577702" y="1066800"/>
                  <a:pt x="604147" y="1064346"/>
                  <a:pt x="627321" y="1073888"/>
                </a:cubicBezTo>
                <a:cubicBezTo>
                  <a:pt x="682841" y="1096749"/>
                  <a:pt x="807684" y="1190043"/>
                  <a:pt x="850604" y="1222744"/>
                </a:cubicBezTo>
                <a:cubicBezTo>
                  <a:pt x="886707" y="1250251"/>
                  <a:pt x="922772" y="1277917"/>
                  <a:pt x="956930" y="1307805"/>
                </a:cubicBezTo>
                <a:cubicBezTo>
                  <a:pt x="979562" y="1327608"/>
                  <a:pt x="1000745" y="1349123"/>
                  <a:pt x="1020725" y="1371600"/>
                </a:cubicBezTo>
                <a:cubicBezTo>
                  <a:pt x="1029215" y="1381151"/>
                  <a:pt x="1054388" y="1406597"/>
                  <a:pt x="1041991" y="1403498"/>
                </a:cubicBezTo>
                <a:cubicBezTo>
                  <a:pt x="1017196" y="1397300"/>
                  <a:pt x="999460" y="1375145"/>
                  <a:pt x="978195" y="1360968"/>
                </a:cubicBezTo>
                <a:cubicBezTo>
                  <a:pt x="971107" y="1346791"/>
                  <a:pt x="963174" y="1333006"/>
                  <a:pt x="956930" y="1318437"/>
                </a:cubicBezTo>
                <a:cubicBezTo>
                  <a:pt x="952515" y="1308136"/>
                  <a:pt x="941286" y="1296564"/>
                  <a:pt x="946298" y="1286540"/>
                </a:cubicBezTo>
                <a:cubicBezTo>
                  <a:pt x="954223" y="1270690"/>
                  <a:pt x="976297" y="1267173"/>
                  <a:pt x="988828" y="1254642"/>
                </a:cubicBezTo>
                <a:cubicBezTo>
                  <a:pt x="1001358" y="1242111"/>
                  <a:pt x="1008195" y="1224642"/>
                  <a:pt x="1020725" y="1212112"/>
                </a:cubicBezTo>
                <a:cubicBezTo>
                  <a:pt x="1081390" y="1151447"/>
                  <a:pt x="1095855" y="1156827"/>
                  <a:pt x="1169581" y="1105786"/>
                </a:cubicBezTo>
                <a:cubicBezTo>
                  <a:pt x="1251571" y="1049023"/>
                  <a:pt x="1188772" y="1070051"/>
                  <a:pt x="1275907" y="1052623"/>
                </a:cubicBezTo>
                <a:cubicBezTo>
                  <a:pt x="1291966" y="1059047"/>
                  <a:pt x="1345976" y="1076415"/>
                  <a:pt x="1360967" y="1095154"/>
                </a:cubicBezTo>
                <a:cubicBezTo>
                  <a:pt x="1369687" y="1106055"/>
                  <a:pt x="1381702" y="1177562"/>
                  <a:pt x="1382232" y="1180214"/>
                </a:cubicBezTo>
                <a:cubicBezTo>
                  <a:pt x="1378688" y="1190847"/>
                  <a:pt x="1378601" y="1203360"/>
                  <a:pt x="1371600" y="1212112"/>
                </a:cubicBezTo>
                <a:cubicBezTo>
                  <a:pt x="1333160" y="1260162"/>
                  <a:pt x="1270324" y="1220763"/>
                  <a:pt x="1222744" y="1212112"/>
                </a:cubicBezTo>
                <a:cubicBezTo>
                  <a:pt x="1154599" y="1182907"/>
                  <a:pt x="1096625" y="1164063"/>
                  <a:pt x="1041991" y="1105786"/>
                </a:cubicBezTo>
                <a:cubicBezTo>
                  <a:pt x="1014087" y="1076022"/>
                  <a:pt x="974821" y="977410"/>
                  <a:pt x="956930" y="935665"/>
                </a:cubicBezTo>
                <a:cubicBezTo>
                  <a:pt x="971107" y="896679"/>
                  <a:pt x="976924" y="853535"/>
                  <a:pt x="999460" y="818707"/>
                </a:cubicBezTo>
                <a:cubicBezTo>
                  <a:pt x="1017211" y="791273"/>
                  <a:pt x="1046518" y="772762"/>
                  <a:pt x="1073888" y="754912"/>
                </a:cubicBezTo>
                <a:cubicBezTo>
                  <a:pt x="1086633" y="746600"/>
                  <a:pt x="1331121" y="607417"/>
                  <a:pt x="1371600" y="595423"/>
                </a:cubicBezTo>
                <a:cubicBezTo>
                  <a:pt x="1423023" y="580186"/>
                  <a:pt x="1477925" y="581246"/>
                  <a:pt x="1531088" y="574158"/>
                </a:cubicBezTo>
                <a:cubicBezTo>
                  <a:pt x="1577162" y="577702"/>
                  <a:pt x="1624357" y="574088"/>
                  <a:pt x="1669311" y="584791"/>
                </a:cubicBezTo>
                <a:cubicBezTo>
                  <a:pt x="1792020" y="614007"/>
                  <a:pt x="1850386" y="745083"/>
                  <a:pt x="1892595" y="850605"/>
                </a:cubicBezTo>
                <a:cubicBezTo>
                  <a:pt x="1900920" y="871417"/>
                  <a:pt x="1906772" y="893135"/>
                  <a:pt x="1913860" y="914400"/>
                </a:cubicBezTo>
                <a:cubicBezTo>
                  <a:pt x="1906772" y="932121"/>
                  <a:pt x="1907661" y="955845"/>
                  <a:pt x="1892595" y="967563"/>
                </a:cubicBezTo>
                <a:cubicBezTo>
                  <a:pt x="1872228" y="983404"/>
                  <a:pt x="1843856" y="986420"/>
                  <a:pt x="1818167" y="988828"/>
                </a:cubicBezTo>
                <a:cubicBezTo>
                  <a:pt x="1729879" y="997105"/>
                  <a:pt x="1640958" y="995917"/>
                  <a:pt x="1552353" y="999461"/>
                </a:cubicBezTo>
                <a:cubicBezTo>
                  <a:pt x="1502735" y="985284"/>
                  <a:pt x="1449654" y="980008"/>
                  <a:pt x="1403498" y="956930"/>
                </a:cubicBezTo>
                <a:cubicBezTo>
                  <a:pt x="1306458" y="908410"/>
                  <a:pt x="1259293" y="842546"/>
                  <a:pt x="1190846" y="765544"/>
                </a:cubicBezTo>
                <a:cubicBezTo>
                  <a:pt x="1180214" y="737191"/>
                  <a:pt x="1149917" y="709387"/>
                  <a:pt x="1158949" y="680484"/>
                </a:cubicBezTo>
                <a:cubicBezTo>
                  <a:pt x="1170909" y="642211"/>
                  <a:pt x="1210423" y="617327"/>
                  <a:pt x="1244009" y="595423"/>
                </a:cubicBezTo>
                <a:cubicBezTo>
                  <a:pt x="1385539" y="503120"/>
                  <a:pt x="1446777" y="514503"/>
                  <a:pt x="1616149" y="489098"/>
                </a:cubicBezTo>
                <a:cubicBezTo>
                  <a:pt x="1690577" y="499730"/>
                  <a:pt x="1766618" y="502271"/>
                  <a:pt x="1839432" y="520995"/>
                </a:cubicBezTo>
                <a:cubicBezTo>
                  <a:pt x="1916365" y="540778"/>
                  <a:pt x="2057100" y="621844"/>
                  <a:pt x="2126511" y="659219"/>
                </a:cubicBezTo>
                <a:cubicBezTo>
                  <a:pt x="2200969" y="749632"/>
                  <a:pt x="2288520" y="837777"/>
                  <a:pt x="2339163" y="946298"/>
                </a:cubicBezTo>
                <a:cubicBezTo>
                  <a:pt x="2346805" y="962674"/>
                  <a:pt x="2346251" y="981740"/>
                  <a:pt x="2349795" y="999461"/>
                </a:cubicBezTo>
                <a:cubicBezTo>
                  <a:pt x="2306779" y="1063985"/>
                  <a:pt x="2327233" y="1051434"/>
                  <a:pt x="2190307" y="1041991"/>
                </a:cubicBezTo>
                <a:cubicBezTo>
                  <a:pt x="2146143" y="1038945"/>
                  <a:pt x="1875951" y="980116"/>
                  <a:pt x="1839432" y="967563"/>
                </a:cubicBezTo>
                <a:cubicBezTo>
                  <a:pt x="1783952" y="948492"/>
                  <a:pt x="1733107" y="917944"/>
                  <a:pt x="1679944" y="893135"/>
                </a:cubicBezTo>
                <a:cubicBezTo>
                  <a:pt x="1626781" y="825795"/>
                  <a:pt x="1558825" y="767854"/>
                  <a:pt x="1520456" y="691116"/>
                </a:cubicBezTo>
                <a:cubicBezTo>
                  <a:pt x="1476650" y="603504"/>
                  <a:pt x="1569508" y="560588"/>
                  <a:pt x="1626781" y="542261"/>
                </a:cubicBezTo>
                <a:cubicBezTo>
                  <a:pt x="1764821" y="498088"/>
                  <a:pt x="1935397" y="505036"/>
                  <a:pt x="2073349" y="499730"/>
                </a:cubicBezTo>
                <a:cubicBezTo>
                  <a:pt x="2160415" y="521497"/>
                  <a:pt x="2391412" y="552714"/>
                  <a:pt x="2488018" y="637954"/>
                </a:cubicBezTo>
                <a:cubicBezTo>
                  <a:pt x="2540546" y="684302"/>
                  <a:pt x="2569879" y="778810"/>
                  <a:pt x="2594344" y="839972"/>
                </a:cubicBezTo>
                <a:cubicBezTo>
                  <a:pt x="2580167" y="917944"/>
                  <a:pt x="2578469" y="999255"/>
                  <a:pt x="2551814" y="1073888"/>
                </a:cubicBezTo>
                <a:cubicBezTo>
                  <a:pt x="2541699" y="1102210"/>
                  <a:pt x="2512744" y="1120566"/>
                  <a:pt x="2488018" y="1137684"/>
                </a:cubicBezTo>
                <a:cubicBezTo>
                  <a:pt x="2428186" y="1179107"/>
                  <a:pt x="2341060" y="1180740"/>
                  <a:pt x="2275367" y="1190847"/>
                </a:cubicBezTo>
                <a:cubicBezTo>
                  <a:pt x="2049009" y="1181415"/>
                  <a:pt x="2062186" y="1205520"/>
                  <a:pt x="1892595" y="1137684"/>
                </a:cubicBezTo>
                <a:cubicBezTo>
                  <a:pt x="1880730" y="1132938"/>
                  <a:pt x="1871330" y="1123507"/>
                  <a:pt x="1860698" y="1116419"/>
                </a:cubicBezTo>
                <a:cubicBezTo>
                  <a:pt x="1896140" y="1109331"/>
                  <a:pt x="1930879" y="1095154"/>
                  <a:pt x="1967023" y="1095154"/>
                </a:cubicBezTo>
                <a:cubicBezTo>
                  <a:pt x="2102611" y="1095154"/>
                  <a:pt x="2244259" y="1145632"/>
                  <a:pt x="2371060" y="1180214"/>
                </a:cubicBezTo>
                <a:cubicBezTo>
                  <a:pt x="2441944" y="1236921"/>
                  <a:pt x="2520701" y="1284991"/>
                  <a:pt x="2583711" y="1350335"/>
                </a:cubicBezTo>
                <a:cubicBezTo>
                  <a:pt x="2617888" y="1385778"/>
                  <a:pt x="2648163" y="1429710"/>
                  <a:pt x="2658139" y="1477926"/>
                </a:cubicBezTo>
                <a:cubicBezTo>
                  <a:pt x="2670367" y="1537029"/>
                  <a:pt x="2663387" y="1600451"/>
                  <a:pt x="2647507" y="1658679"/>
                </a:cubicBezTo>
                <a:cubicBezTo>
                  <a:pt x="2640913" y="1682857"/>
                  <a:pt x="2615425" y="1698290"/>
                  <a:pt x="2594344" y="1711842"/>
                </a:cubicBezTo>
                <a:cubicBezTo>
                  <a:pt x="2518547" y="1760569"/>
                  <a:pt x="2449691" y="1766073"/>
                  <a:pt x="2360428" y="1775637"/>
                </a:cubicBezTo>
                <a:cubicBezTo>
                  <a:pt x="2307450" y="1781313"/>
                  <a:pt x="2254133" y="1783230"/>
                  <a:pt x="2200939" y="1786270"/>
                </a:cubicBezTo>
                <a:lnTo>
                  <a:pt x="1988288" y="1796902"/>
                </a:lnTo>
                <a:cubicBezTo>
                  <a:pt x="1970567" y="1793358"/>
                  <a:pt x="1920088" y="1796294"/>
                  <a:pt x="1935125" y="1786270"/>
                </a:cubicBezTo>
                <a:cubicBezTo>
                  <a:pt x="1958900" y="1770420"/>
                  <a:pt x="1991612" y="1775637"/>
                  <a:pt x="2020186" y="1775637"/>
                </a:cubicBezTo>
                <a:cubicBezTo>
                  <a:pt x="2077004" y="1775637"/>
                  <a:pt x="2133600" y="1782726"/>
                  <a:pt x="2190307" y="1786270"/>
                </a:cubicBezTo>
                <a:cubicBezTo>
                  <a:pt x="2336246" y="1826809"/>
                  <a:pt x="2405335" y="1832840"/>
                  <a:pt x="2530549" y="1913861"/>
                </a:cubicBezTo>
                <a:cubicBezTo>
                  <a:pt x="2545427" y="1923488"/>
                  <a:pt x="2551814" y="1942214"/>
                  <a:pt x="2562446" y="1956391"/>
                </a:cubicBezTo>
                <a:cubicBezTo>
                  <a:pt x="2551814" y="1995377"/>
                  <a:pt x="2551340" y="2038698"/>
                  <a:pt x="2530549" y="2073349"/>
                </a:cubicBezTo>
                <a:cubicBezTo>
                  <a:pt x="2517400" y="2095264"/>
                  <a:pt x="2489612" y="2104449"/>
                  <a:pt x="2466753" y="2115879"/>
                </a:cubicBezTo>
                <a:cubicBezTo>
                  <a:pt x="2373508" y="2162502"/>
                  <a:pt x="2348828" y="2150124"/>
                  <a:pt x="2232837" y="2158409"/>
                </a:cubicBezTo>
                <a:cubicBezTo>
                  <a:pt x="2204484" y="2151321"/>
                  <a:pt x="2175243" y="2147132"/>
                  <a:pt x="2147777" y="2137144"/>
                </a:cubicBezTo>
                <a:cubicBezTo>
                  <a:pt x="2121932" y="2127746"/>
                  <a:pt x="2098350" y="2112142"/>
                  <a:pt x="2126511" y="2083981"/>
                </a:cubicBezTo>
                <a:cubicBezTo>
                  <a:pt x="2141124" y="2069368"/>
                  <a:pt x="2162479" y="2063547"/>
                  <a:pt x="2179674" y="2052084"/>
                </a:cubicBezTo>
                <a:cubicBezTo>
                  <a:pt x="2194419" y="2042254"/>
                  <a:pt x="2208027" y="2030819"/>
                  <a:pt x="2222204" y="2020186"/>
                </a:cubicBezTo>
                <a:cubicBezTo>
                  <a:pt x="2254102" y="2027274"/>
                  <a:pt x="2298292" y="2015310"/>
                  <a:pt x="2317898" y="2041451"/>
                </a:cubicBezTo>
                <a:cubicBezTo>
                  <a:pt x="2336508" y="2066265"/>
                  <a:pt x="2261468" y="2131851"/>
                  <a:pt x="2243470" y="2137144"/>
                </a:cubicBezTo>
                <a:cubicBezTo>
                  <a:pt x="2198747" y="2150297"/>
                  <a:pt x="2151321" y="2151321"/>
                  <a:pt x="2105246" y="2158409"/>
                </a:cubicBezTo>
                <a:cubicBezTo>
                  <a:pt x="2034362" y="2154865"/>
                  <a:pt x="1962602" y="2159445"/>
                  <a:pt x="1892595" y="2147777"/>
                </a:cubicBezTo>
                <a:cubicBezTo>
                  <a:pt x="1819141" y="2135535"/>
                  <a:pt x="1640123" y="2021595"/>
                  <a:pt x="1605516" y="1998921"/>
                </a:cubicBezTo>
                <a:cubicBezTo>
                  <a:pt x="1568266" y="1974516"/>
                  <a:pt x="1417728" y="1860763"/>
                  <a:pt x="1382232" y="1818168"/>
                </a:cubicBezTo>
                <a:cubicBezTo>
                  <a:pt x="1355772" y="1786416"/>
                  <a:pt x="1339702" y="1747284"/>
                  <a:pt x="1318437" y="1711842"/>
                </a:cubicBezTo>
                <a:cubicBezTo>
                  <a:pt x="1315762" y="1695794"/>
                  <a:pt x="1296812" y="1585147"/>
                  <a:pt x="1297172" y="1573619"/>
                </a:cubicBezTo>
                <a:cubicBezTo>
                  <a:pt x="1299949" y="1484775"/>
                  <a:pt x="1302990" y="1395340"/>
                  <a:pt x="1318437" y="1307805"/>
                </a:cubicBezTo>
                <a:cubicBezTo>
                  <a:pt x="1324503" y="1273430"/>
                  <a:pt x="1346206" y="1243743"/>
                  <a:pt x="1360967" y="1212112"/>
                </a:cubicBezTo>
                <a:cubicBezTo>
                  <a:pt x="1371021" y="1190567"/>
                  <a:pt x="1382902" y="1169903"/>
                  <a:pt x="1392865" y="1148316"/>
                </a:cubicBezTo>
                <a:cubicBezTo>
                  <a:pt x="1404176" y="1123809"/>
                  <a:pt x="1412692" y="1098030"/>
                  <a:pt x="1424763" y="1073888"/>
                </a:cubicBezTo>
                <a:cubicBezTo>
                  <a:pt x="1434282" y="1054850"/>
                  <a:pt x="1463959" y="1001128"/>
                  <a:pt x="1488558" y="988828"/>
                </a:cubicBezTo>
                <a:cubicBezTo>
                  <a:pt x="1518631" y="973791"/>
                  <a:pt x="1552353" y="967562"/>
                  <a:pt x="1584251" y="956930"/>
                </a:cubicBezTo>
                <a:lnTo>
                  <a:pt x="1616149" y="946298"/>
                </a:lnTo>
                <a:cubicBezTo>
                  <a:pt x="1623237" y="928577"/>
                  <a:pt x="1636411" y="912195"/>
                  <a:pt x="1637414" y="893135"/>
                </a:cubicBezTo>
                <a:cubicBezTo>
                  <a:pt x="1642096" y="804167"/>
                  <a:pt x="1645571" y="741804"/>
                  <a:pt x="1584251" y="680484"/>
                </a:cubicBezTo>
                <a:cubicBezTo>
                  <a:pt x="1562693" y="658926"/>
                  <a:pt x="1535469" y="643808"/>
                  <a:pt x="1509823" y="627321"/>
                </a:cubicBezTo>
                <a:cubicBezTo>
                  <a:pt x="1436190" y="579986"/>
                  <a:pt x="1363058" y="531609"/>
                  <a:pt x="1286539" y="489098"/>
                </a:cubicBezTo>
                <a:cubicBezTo>
                  <a:pt x="1254641" y="471377"/>
                  <a:pt x="1224619" y="449751"/>
                  <a:pt x="1190846" y="435935"/>
                </a:cubicBezTo>
                <a:cubicBezTo>
                  <a:pt x="1146229" y="417683"/>
                  <a:pt x="1098697" y="407582"/>
                  <a:pt x="1052623" y="393405"/>
                </a:cubicBezTo>
                <a:cubicBezTo>
                  <a:pt x="1020725" y="396949"/>
                  <a:pt x="988587" y="398761"/>
                  <a:pt x="956930" y="404037"/>
                </a:cubicBezTo>
                <a:cubicBezTo>
                  <a:pt x="945875" y="405880"/>
                  <a:pt x="936240" y="414670"/>
                  <a:pt x="925032" y="414670"/>
                </a:cubicBezTo>
                <a:cubicBezTo>
                  <a:pt x="899971" y="414670"/>
                  <a:pt x="875413" y="407581"/>
                  <a:pt x="850604" y="404037"/>
                </a:cubicBezTo>
                <a:cubicBezTo>
                  <a:pt x="825795" y="393405"/>
                  <a:pt x="801543" y="381364"/>
                  <a:pt x="776177" y="372140"/>
                </a:cubicBezTo>
                <a:cubicBezTo>
                  <a:pt x="762443" y="367146"/>
                  <a:pt x="745537" y="370001"/>
                  <a:pt x="733646" y="361507"/>
                </a:cubicBezTo>
                <a:cubicBezTo>
                  <a:pt x="718143" y="350434"/>
                  <a:pt x="677286" y="278206"/>
                  <a:pt x="669851" y="265814"/>
                </a:cubicBezTo>
                <a:cubicBezTo>
                  <a:pt x="666307" y="251637"/>
                  <a:pt x="662084" y="237613"/>
                  <a:pt x="659218" y="223284"/>
                </a:cubicBezTo>
                <a:cubicBezTo>
                  <a:pt x="654990" y="202144"/>
                  <a:pt x="657342" y="179189"/>
                  <a:pt x="648586" y="159488"/>
                </a:cubicBezTo>
                <a:cubicBezTo>
                  <a:pt x="642479" y="145747"/>
                  <a:pt x="628105" y="137377"/>
                  <a:pt x="616688" y="127591"/>
                </a:cubicBezTo>
                <a:cubicBezTo>
                  <a:pt x="603233" y="116058"/>
                  <a:pt x="590611" y="102274"/>
                  <a:pt x="574158" y="95693"/>
                </a:cubicBezTo>
                <a:cubicBezTo>
                  <a:pt x="537382" y="80983"/>
                  <a:pt x="472666" y="85061"/>
                  <a:pt x="435935" y="85061"/>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Freeform 10"/>
          <p:cNvSpPr/>
          <p:nvPr/>
        </p:nvSpPr>
        <p:spPr bwMode="auto">
          <a:xfrm rot="10800000">
            <a:off x="685800" y="1828800"/>
            <a:ext cx="8856921" cy="5199321"/>
          </a:xfrm>
          <a:custGeom>
            <a:avLst/>
            <a:gdLst>
              <a:gd name="connsiteX0" fmla="*/ 499730 w 8856921"/>
              <a:gd name="connsiteY0" fmla="*/ 10633 h 5199321"/>
              <a:gd name="connsiteX1" fmla="*/ 446567 w 8856921"/>
              <a:gd name="connsiteY1" fmla="*/ 191386 h 5199321"/>
              <a:gd name="connsiteX2" fmla="*/ 425302 w 8856921"/>
              <a:gd name="connsiteY2" fmla="*/ 308344 h 5199321"/>
              <a:gd name="connsiteX3" fmla="*/ 414670 w 8856921"/>
              <a:gd name="connsiteY3" fmla="*/ 372140 h 5199321"/>
              <a:gd name="connsiteX4" fmla="*/ 425302 w 8856921"/>
              <a:gd name="connsiteY4" fmla="*/ 616688 h 5199321"/>
              <a:gd name="connsiteX5" fmla="*/ 435935 w 8856921"/>
              <a:gd name="connsiteY5" fmla="*/ 659219 h 5199321"/>
              <a:gd name="connsiteX6" fmla="*/ 457200 w 8856921"/>
              <a:gd name="connsiteY6" fmla="*/ 765544 h 5199321"/>
              <a:gd name="connsiteX7" fmla="*/ 478465 w 8856921"/>
              <a:gd name="connsiteY7" fmla="*/ 797442 h 5199321"/>
              <a:gd name="connsiteX8" fmla="*/ 542260 w 8856921"/>
              <a:gd name="connsiteY8" fmla="*/ 861237 h 5199321"/>
              <a:gd name="connsiteX9" fmla="*/ 584791 w 8856921"/>
              <a:gd name="connsiteY9" fmla="*/ 914400 h 5199321"/>
              <a:gd name="connsiteX10" fmla="*/ 659218 w 8856921"/>
              <a:gd name="connsiteY10" fmla="*/ 967563 h 5199321"/>
              <a:gd name="connsiteX11" fmla="*/ 691116 w 8856921"/>
              <a:gd name="connsiteY11" fmla="*/ 999461 h 5199321"/>
              <a:gd name="connsiteX12" fmla="*/ 776177 w 8856921"/>
              <a:gd name="connsiteY12" fmla="*/ 1052623 h 5199321"/>
              <a:gd name="connsiteX13" fmla="*/ 818707 w 8856921"/>
              <a:gd name="connsiteY13" fmla="*/ 1084521 h 5199321"/>
              <a:gd name="connsiteX14" fmla="*/ 946298 w 8856921"/>
              <a:gd name="connsiteY14" fmla="*/ 1169581 h 5199321"/>
              <a:gd name="connsiteX15" fmla="*/ 999460 w 8856921"/>
              <a:gd name="connsiteY15" fmla="*/ 1212112 h 5199321"/>
              <a:gd name="connsiteX16" fmla="*/ 1052623 w 8856921"/>
              <a:gd name="connsiteY16" fmla="*/ 1244009 h 5199321"/>
              <a:gd name="connsiteX17" fmla="*/ 1169581 w 8856921"/>
              <a:gd name="connsiteY17" fmla="*/ 1360968 h 5199321"/>
              <a:gd name="connsiteX18" fmla="*/ 1222744 w 8856921"/>
              <a:gd name="connsiteY18" fmla="*/ 1414130 h 5199321"/>
              <a:gd name="connsiteX19" fmla="*/ 1265274 w 8856921"/>
              <a:gd name="connsiteY19" fmla="*/ 1477926 h 5199321"/>
              <a:gd name="connsiteX20" fmla="*/ 1318437 w 8856921"/>
              <a:gd name="connsiteY20" fmla="*/ 1541721 h 5199321"/>
              <a:gd name="connsiteX21" fmla="*/ 1360967 w 8856921"/>
              <a:gd name="connsiteY21" fmla="*/ 1616149 h 5199321"/>
              <a:gd name="connsiteX22" fmla="*/ 1467293 w 8856921"/>
              <a:gd name="connsiteY22" fmla="*/ 1807535 h 5199321"/>
              <a:gd name="connsiteX23" fmla="*/ 1520456 w 8856921"/>
              <a:gd name="connsiteY23" fmla="*/ 1956391 h 5199321"/>
              <a:gd name="connsiteX24" fmla="*/ 1541721 w 8856921"/>
              <a:gd name="connsiteY24" fmla="*/ 2030819 h 5199321"/>
              <a:gd name="connsiteX25" fmla="*/ 1562986 w 8856921"/>
              <a:gd name="connsiteY25" fmla="*/ 2094614 h 5199321"/>
              <a:gd name="connsiteX26" fmla="*/ 1562986 w 8856921"/>
              <a:gd name="connsiteY26" fmla="*/ 2328530 h 5199321"/>
              <a:gd name="connsiteX27" fmla="*/ 1552353 w 8856921"/>
              <a:gd name="connsiteY27" fmla="*/ 2360428 h 5199321"/>
              <a:gd name="connsiteX28" fmla="*/ 1477925 w 8856921"/>
              <a:gd name="connsiteY28" fmla="*/ 2434856 h 5199321"/>
              <a:gd name="connsiteX29" fmla="*/ 1414130 w 8856921"/>
              <a:gd name="connsiteY29" fmla="*/ 2498651 h 5199321"/>
              <a:gd name="connsiteX30" fmla="*/ 1371600 w 8856921"/>
              <a:gd name="connsiteY30" fmla="*/ 2530549 h 5199321"/>
              <a:gd name="connsiteX31" fmla="*/ 1339702 w 8856921"/>
              <a:gd name="connsiteY31" fmla="*/ 2551814 h 5199321"/>
              <a:gd name="connsiteX32" fmla="*/ 1307804 w 8856921"/>
              <a:gd name="connsiteY32" fmla="*/ 2562447 h 5199321"/>
              <a:gd name="connsiteX33" fmla="*/ 1233377 w 8856921"/>
              <a:gd name="connsiteY33" fmla="*/ 2551814 h 5199321"/>
              <a:gd name="connsiteX34" fmla="*/ 1127051 w 8856921"/>
              <a:gd name="connsiteY34" fmla="*/ 2456121 h 5199321"/>
              <a:gd name="connsiteX35" fmla="*/ 1063256 w 8856921"/>
              <a:gd name="connsiteY35" fmla="*/ 2392326 h 5199321"/>
              <a:gd name="connsiteX36" fmla="*/ 914400 w 8856921"/>
              <a:gd name="connsiteY36" fmla="*/ 2190307 h 5199321"/>
              <a:gd name="connsiteX37" fmla="*/ 839972 w 8856921"/>
              <a:gd name="connsiteY37" fmla="*/ 2115879 h 5199321"/>
              <a:gd name="connsiteX38" fmla="*/ 754911 w 8856921"/>
              <a:gd name="connsiteY38" fmla="*/ 1988288 h 5199321"/>
              <a:gd name="connsiteX39" fmla="*/ 765544 w 8856921"/>
              <a:gd name="connsiteY39" fmla="*/ 1881963 h 5199321"/>
              <a:gd name="connsiteX40" fmla="*/ 797442 w 8856921"/>
              <a:gd name="connsiteY40" fmla="*/ 1860698 h 5199321"/>
              <a:gd name="connsiteX41" fmla="*/ 1052623 w 8856921"/>
              <a:gd name="connsiteY41" fmla="*/ 1690577 h 5199321"/>
              <a:gd name="connsiteX42" fmla="*/ 1403498 w 8856921"/>
              <a:gd name="connsiteY42" fmla="*/ 1552354 h 5199321"/>
              <a:gd name="connsiteX43" fmla="*/ 1690577 w 8856921"/>
              <a:gd name="connsiteY43" fmla="*/ 1477926 h 5199321"/>
              <a:gd name="connsiteX44" fmla="*/ 1818167 w 8856921"/>
              <a:gd name="connsiteY44" fmla="*/ 1446028 h 5199321"/>
              <a:gd name="connsiteX45" fmla="*/ 1913860 w 8856921"/>
              <a:gd name="connsiteY45" fmla="*/ 1414130 h 5199321"/>
              <a:gd name="connsiteX46" fmla="*/ 2232837 w 8856921"/>
              <a:gd name="connsiteY46" fmla="*/ 1509823 h 5199321"/>
              <a:gd name="connsiteX47" fmla="*/ 2264735 w 8856921"/>
              <a:gd name="connsiteY47" fmla="*/ 1562986 h 5199321"/>
              <a:gd name="connsiteX48" fmla="*/ 2339163 w 8856921"/>
              <a:gd name="connsiteY48" fmla="*/ 1754372 h 5199321"/>
              <a:gd name="connsiteX49" fmla="*/ 2381693 w 8856921"/>
              <a:gd name="connsiteY49" fmla="*/ 1903228 h 5199321"/>
              <a:gd name="connsiteX50" fmla="*/ 2402958 w 8856921"/>
              <a:gd name="connsiteY50" fmla="*/ 2062716 h 5199321"/>
              <a:gd name="connsiteX51" fmla="*/ 2392325 w 8856921"/>
              <a:gd name="connsiteY51" fmla="*/ 2434856 h 5199321"/>
              <a:gd name="connsiteX52" fmla="*/ 2339163 w 8856921"/>
              <a:gd name="connsiteY52" fmla="*/ 2647507 h 5199321"/>
              <a:gd name="connsiteX53" fmla="*/ 2222204 w 8856921"/>
              <a:gd name="connsiteY53" fmla="*/ 3030279 h 5199321"/>
              <a:gd name="connsiteX54" fmla="*/ 2105246 w 8856921"/>
              <a:gd name="connsiteY54" fmla="*/ 3274828 h 5199321"/>
              <a:gd name="connsiteX55" fmla="*/ 1998921 w 8856921"/>
              <a:gd name="connsiteY55" fmla="*/ 3498112 h 5199321"/>
              <a:gd name="connsiteX56" fmla="*/ 1945758 w 8856921"/>
              <a:gd name="connsiteY56" fmla="*/ 3561907 h 5199321"/>
              <a:gd name="connsiteX57" fmla="*/ 1796902 w 8856921"/>
              <a:gd name="connsiteY57" fmla="*/ 3689498 h 5199321"/>
              <a:gd name="connsiteX58" fmla="*/ 1733107 w 8856921"/>
              <a:gd name="connsiteY58" fmla="*/ 3721395 h 5199321"/>
              <a:gd name="connsiteX59" fmla="*/ 1637414 w 8856921"/>
              <a:gd name="connsiteY59" fmla="*/ 3710763 h 5199321"/>
              <a:gd name="connsiteX60" fmla="*/ 1541721 w 8856921"/>
              <a:gd name="connsiteY60" fmla="*/ 3625702 h 5199321"/>
              <a:gd name="connsiteX61" fmla="*/ 1435395 w 8856921"/>
              <a:gd name="connsiteY61" fmla="*/ 3540642 h 5199321"/>
              <a:gd name="connsiteX62" fmla="*/ 1403498 w 8856921"/>
              <a:gd name="connsiteY62" fmla="*/ 3508744 h 5199321"/>
              <a:gd name="connsiteX63" fmla="*/ 1360967 w 8856921"/>
              <a:gd name="connsiteY63" fmla="*/ 3455581 h 5199321"/>
              <a:gd name="connsiteX64" fmla="*/ 1297172 w 8856921"/>
              <a:gd name="connsiteY64" fmla="*/ 3530009 h 5199321"/>
              <a:gd name="connsiteX65" fmla="*/ 1265274 w 8856921"/>
              <a:gd name="connsiteY65" fmla="*/ 3583172 h 5199321"/>
              <a:gd name="connsiteX66" fmla="*/ 1244009 w 8856921"/>
              <a:gd name="connsiteY66" fmla="*/ 3646968 h 5199321"/>
              <a:gd name="connsiteX67" fmla="*/ 1201479 w 8856921"/>
              <a:gd name="connsiteY67" fmla="*/ 3817088 h 5199321"/>
              <a:gd name="connsiteX68" fmla="*/ 1180214 w 8856921"/>
              <a:gd name="connsiteY68" fmla="*/ 3891516 h 5199321"/>
              <a:gd name="connsiteX69" fmla="*/ 1180214 w 8856921"/>
              <a:gd name="connsiteY69" fmla="*/ 4221126 h 5199321"/>
              <a:gd name="connsiteX70" fmla="*/ 1254642 w 8856921"/>
              <a:gd name="connsiteY70" fmla="*/ 4348716 h 5199321"/>
              <a:gd name="connsiteX71" fmla="*/ 1371600 w 8856921"/>
              <a:gd name="connsiteY71" fmla="*/ 4476307 h 5199321"/>
              <a:gd name="connsiteX72" fmla="*/ 1424763 w 8856921"/>
              <a:gd name="connsiteY72" fmla="*/ 4508205 h 5199321"/>
              <a:gd name="connsiteX73" fmla="*/ 1488558 w 8856921"/>
              <a:gd name="connsiteY73" fmla="*/ 4540102 h 5199321"/>
              <a:gd name="connsiteX74" fmla="*/ 1648046 w 8856921"/>
              <a:gd name="connsiteY74" fmla="*/ 4572000 h 5199321"/>
              <a:gd name="connsiteX75" fmla="*/ 1807535 w 8856921"/>
              <a:gd name="connsiteY75" fmla="*/ 4593265 h 5199321"/>
              <a:gd name="connsiteX76" fmla="*/ 1977656 w 8856921"/>
              <a:gd name="connsiteY76" fmla="*/ 4572000 h 5199321"/>
              <a:gd name="connsiteX77" fmla="*/ 2190307 w 8856921"/>
              <a:gd name="connsiteY77" fmla="*/ 4508205 h 5199321"/>
              <a:gd name="connsiteX78" fmla="*/ 2275367 w 8856921"/>
              <a:gd name="connsiteY78" fmla="*/ 4455042 h 5199321"/>
              <a:gd name="connsiteX79" fmla="*/ 2413591 w 8856921"/>
              <a:gd name="connsiteY79" fmla="*/ 4391247 h 5199321"/>
              <a:gd name="connsiteX80" fmla="*/ 2456121 w 8856921"/>
              <a:gd name="connsiteY80" fmla="*/ 4348716 h 5199321"/>
              <a:gd name="connsiteX81" fmla="*/ 2498651 w 8856921"/>
              <a:gd name="connsiteY81" fmla="*/ 4263656 h 5199321"/>
              <a:gd name="connsiteX82" fmla="*/ 2498651 w 8856921"/>
              <a:gd name="connsiteY82" fmla="*/ 4157330 h 5199321"/>
              <a:gd name="connsiteX83" fmla="*/ 2466753 w 8856921"/>
              <a:gd name="connsiteY83" fmla="*/ 4146698 h 5199321"/>
              <a:gd name="connsiteX84" fmla="*/ 2424223 w 8856921"/>
              <a:gd name="connsiteY84" fmla="*/ 4136065 h 5199321"/>
              <a:gd name="connsiteX85" fmla="*/ 2020186 w 8856921"/>
              <a:gd name="connsiteY85" fmla="*/ 4125433 h 5199321"/>
              <a:gd name="connsiteX86" fmla="*/ 1945758 w 8856921"/>
              <a:gd name="connsiteY86" fmla="*/ 4114800 h 5199321"/>
              <a:gd name="connsiteX87" fmla="*/ 1860698 w 8856921"/>
              <a:gd name="connsiteY87" fmla="*/ 4104168 h 5199321"/>
              <a:gd name="connsiteX88" fmla="*/ 1796902 w 8856921"/>
              <a:gd name="connsiteY88" fmla="*/ 4072270 h 5199321"/>
              <a:gd name="connsiteX89" fmla="*/ 1743739 w 8856921"/>
              <a:gd name="connsiteY89" fmla="*/ 4051005 h 5199321"/>
              <a:gd name="connsiteX90" fmla="*/ 1648046 w 8856921"/>
              <a:gd name="connsiteY90" fmla="*/ 3976577 h 5199321"/>
              <a:gd name="connsiteX91" fmla="*/ 1594884 w 8856921"/>
              <a:gd name="connsiteY91" fmla="*/ 3934047 h 5199321"/>
              <a:gd name="connsiteX92" fmla="*/ 1552353 w 8856921"/>
              <a:gd name="connsiteY92" fmla="*/ 3870251 h 5199321"/>
              <a:gd name="connsiteX93" fmla="*/ 1488558 w 8856921"/>
              <a:gd name="connsiteY93" fmla="*/ 3732028 h 5199321"/>
              <a:gd name="connsiteX94" fmla="*/ 1456660 w 8856921"/>
              <a:gd name="connsiteY94" fmla="*/ 3636335 h 5199321"/>
              <a:gd name="connsiteX95" fmla="*/ 1424763 w 8856921"/>
              <a:gd name="connsiteY95" fmla="*/ 3221665 h 5199321"/>
              <a:gd name="connsiteX96" fmla="*/ 1446028 w 8856921"/>
              <a:gd name="connsiteY96" fmla="*/ 2828261 h 5199321"/>
              <a:gd name="connsiteX97" fmla="*/ 1562986 w 8856921"/>
              <a:gd name="connsiteY97" fmla="*/ 2636874 h 5199321"/>
              <a:gd name="connsiteX98" fmla="*/ 1658679 w 8856921"/>
              <a:gd name="connsiteY98" fmla="*/ 2573079 h 5199321"/>
              <a:gd name="connsiteX99" fmla="*/ 1722474 w 8856921"/>
              <a:gd name="connsiteY99" fmla="*/ 2541181 h 5199321"/>
              <a:gd name="connsiteX100" fmla="*/ 1796902 w 8856921"/>
              <a:gd name="connsiteY100" fmla="*/ 2519916 h 5199321"/>
              <a:gd name="connsiteX101" fmla="*/ 1903228 w 8856921"/>
              <a:gd name="connsiteY101" fmla="*/ 2498651 h 5199321"/>
              <a:gd name="connsiteX102" fmla="*/ 2126511 w 8856921"/>
              <a:gd name="connsiteY102" fmla="*/ 2477386 h 5199321"/>
              <a:gd name="connsiteX103" fmla="*/ 2541181 w 8856921"/>
              <a:gd name="connsiteY103" fmla="*/ 2509284 h 5199321"/>
              <a:gd name="connsiteX104" fmla="*/ 2775098 w 8856921"/>
              <a:gd name="connsiteY104" fmla="*/ 2562447 h 5199321"/>
              <a:gd name="connsiteX105" fmla="*/ 2881423 w 8856921"/>
              <a:gd name="connsiteY105" fmla="*/ 2626242 h 5199321"/>
              <a:gd name="connsiteX106" fmla="*/ 2987749 w 8856921"/>
              <a:gd name="connsiteY106" fmla="*/ 2732568 h 5199321"/>
              <a:gd name="connsiteX107" fmla="*/ 3019646 w 8856921"/>
              <a:gd name="connsiteY107" fmla="*/ 2785730 h 5199321"/>
              <a:gd name="connsiteX108" fmla="*/ 3051544 w 8856921"/>
              <a:gd name="connsiteY108" fmla="*/ 2913321 h 5199321"/>
              <a:gd name="connsiteX109" fmla="*/ 3030279 w 8856921"/>
              <a:gd name="connsiteY109" fmla="*/ 3551274 h 5199321"/>
              <a:gd name="connsiteX110" fmla="*/ 2945218 w 8856921"/>
              <a:gd name="connsiteY110" fmla="*/ 3710763 h 5199321"/>
              <a:gd name="connsiteX111" fmla="*/ 2902688 w 8856921"/>
              <a:gd name="connsiteY111" fmla="*/ 3774558 h 5199321"/>
              <a:gd name="connsiteX112" fmla="*/ 2721935 w 8856921"/>
              <a:gd name="connsiteY112" fmla="*/ 3944679 h 5199321"/>
              <a:gd name="connsiteX113" fmla="*/ 2573079 w 8856921"/>
              <a:gd name="connsiteY113" fmla="*/ 4061637 h 5199321"/>
              <a:gd name="connsiteX114" fmla="*/ 2402958 w 8856921"/>
              <a:gd name="connsiteY114" fmla="*/ 4146698 h 5199321"/>
              <a:gd name="connsiteX115" fmla="*/ 2317898 w 8856921"/>
              <a:gd name="connsiteY115" fmla="*/ 4199861 h 5199321"/>
              <a:gd name="connsiteX116" fmla="*/ 2147777 w 8856921"/>
              <a:gd name="connsiteY116" fmla="*/ 4242391 h 5199321"/>
              <a:gd name="connsiteX117" fmla="*/ 1967023 w 8856921"/>
              <a:gd name="connsiteY117" fmla="*/ 4221126 h 5199321"/>
              <a:gd name="connsiteX118" fmla="*/ 1935125 w 8856921"/>
              <a:gd name="connsiteY118" fmla="*/ 4178595 h 5199321"/>
              <a:gd name="connsiteX119" fmla="*/ 1860698 w 8856921"/>
              <a:gd name="connsiteY119" fmla="*/ 4061637 h 5199321"/>
              <a:gd name="connsiteX120" fmla="*/ 1828800 w 8856921"/>
              <a:gd name="connsiteY120" fmla="*/ 3987209 h 5199321"/>
              <a:gd name="connsiteX121" fmla="*/ 1775637 w 8856921"/>
              <a:gd name="connsiteY121" fmla="*/ 3806456 h 5199321"/>
              <a:gd name="connsiteX122" fmla="*/ 1796902 w 8856921"/>
              <a:gd name="connsiteY122" fmla="*/ 3530009 h 5199321"/>
              <a:gd name="connsiteX123" fmla="*/ 1828800 w 8856921"/>
              <a:gd name="connsiteY123" fmla="*/ 3476847 h 5199321"/>
              <a:gd name="connsiteX124" fmla="*/ 1892595 w 8856921"/>
              <a:gd name="connsiteY124" fmla="*/ 3359888 h 5199321"/>
              <a:gd name="connsiteX125" fmla="*/ 1945758 w 8856921"/>
              <a:gd name="connsiteY125" fmla="*/ 3317358 h 5199321"/>
              <a:gd name="connsiteX126" fmla="*/ 1988288 w 8856921"/>
              <a:gd name="connsiteY126" fmla="*/ 3264195 h 5199321"/>
              <a:gd name="connsiteX127" fmla="*/ 2030818 w 8856921"/>
              <a:gd name="connsiteY127" fmla="*/ 3221665 h 5199321"/>
              <a:gd name="connsiteX128" fmla="*/ 2062716 w 8856921"/>
              <a:gd name="connsiteY128" fmla="*/ 3179135 h 5199321"/>
              <a:gd name="connsiteX129" fmla="*/ 2179674 w 8856921"/>
              <a:gd name="connsiteY129" fmla="*/ 3019647 h 5199321"/>
              <a:gd name="connsiteX130" fmla="*/ 2211572 w 8856921"/>
              <a:gd name="connsiteY130" fmla="*/ 2955851 h 5199321"/>
              <a:gd name="connsiteX131" fmla="*/ 2232837 w 8856921"/>
              <a:gd name="connsiteY131" fmla="*/ 2881423 h 5199321"/>
              <a:gd name="connsiteX132" fmla="*/ 2275367 w 8856921"/>
              <a:gd name="connsiteY132" fmla="*/ 2711302 h 5199321"/>
              <a:gd name="connsiteX133" fmla="*/ 2296632 w 8856921"/>
              <a:gd name="connsiteY133" fmla="*/ 2626242 h 5199321"/>
              <a:gd name="connsiteX134" fmla="*/ 2296632 w 8856921"/>
              <a:gd name="connsiteY134" fmla="*/ 2381693 h 5199321"/>
              <a:gd name="connsiteX135" fmla="*/ 2232837 w 8856921"/>
              <a:gd name="connsiteY135" fmla="*/ 2317898 h 5199321"/>
              <a:gd name="connsiteX136" fmla="*/ 2147777 w 8856921"/>
              <a:gd name="connsiteY136" fmla="*/ 2296633 h 5199321"/>
              <a:gd name="connsiteX137" fmla="*/ 1871330 w 8856921"/>
              <a:gd name="connsiteY137" fmla="*/ 2317898 h 5199321"/>
              <a:gd name="connsiteX138" fmla="*/ 1711842 w 8856921"/>
              <a:gd name="connsiteY138" fmla="*/ 2371061 h 5199321"/>
              <a:gd name="connsiteX139" fmla="*/ 1637414 w 8856921"/>
              <a:gd name="connsiteY139" fmla="*/ 2392326 h 5199321"/>
              <a:gd name="connsiteX140" fmla="*/ 1499191 w 8856921"/>
              <a:gd name="connsiteY140" fmla="*/ 2456121 h 5199321"/>
              <a:gd name="connsiteX141" fmla="*/ 1414130 w 8856921"/>
              <a:gd name="connsiteY141" fmla="*/ 2530549 h 5199321"/>
              <a:gd name="connsiteX142" fmla="*/ 1382232 w 8856921"/>
              <a:gd name="connsiteY142" fmla="*/ 2573079 h 5199321"/>
              <a:gd name="connsiteX143" fmla="*/ 1350335 w 8856921"/>
              <a:gd name="connsiteY143" fmla="*/ 2604977 h 5199321"/>
              <a:gd name="connsiteX144" fmla="*/ 1318437 w 8856921"/>
              <a:gd name="connsiteY144" fmla="*/ 2668772 h 5199321"/>
              <a:gd name="connsiteX145" fmla="*/ 1180214 w 8856921"/>
              <a:gd name="connsiteY145" fmla="*/ 2870791 h 5199321"/>
              <a:gd name="connsiteX146" fmla="*/ 1137684 w 8856921"/>
              <a:gd name="connsiteY146" fmla="*/ 2934586 h 5199321"/>
              <a:gd name="connsiteX147" fmla="*/ 1063256 w 8856921"/>
              <a:gd name="connsiteY147" fmla="*/ 3083442 h 5199321"/>
              <a:gd name="connsiteX148" fmla="*/ 1031358 w 8856921"/>
              <a:gd name="connsiteY148" fmla="*/ 3147237 h 5199321"/>
              <a:gd name="connsiteX149" fmla="*/ 1010093 w 8856921"/>
              <a:gd name="connsiteY149" fmla="*/ 3211033 h 5199321"/>
              <a:gd name="connsiteX150" fmla="*/ 1052623 w 8856921"/>
              <a:gd name="connsiteY150" fmla="*/ 3434316 h 5199321"/>
              <a:gd name="connsiteX151" fmla="*/ 1105786 w 8856921"/>
              <a:gd name="connsiteY151" fmla="*/ 3498112 h 5199321"/>
              <a:gd name="connsiteX152" fmla="*/ 1233377 w 8856921"/>
              <a:gd name="connsiteY152" fmla="*/ 3593805 h 5199321"/>
              <a:gd name="connsiteX153" fmla="*/ 1339702 w 8856921"/>
              <a:gd name="connsiteY153" fmla="*/ 3689498 h 5199321"/>
              <a:gd name="connsiteX154" fmla="*/ 1531088 w 8856921"/>
              <a:gd name="connsiteY154" fmla="*/ 3838354 h 5199321"/>
              <a:gd name="connsiteX155" fmla="*/ 1584251 w 8856921"/>
              <a:gd name="connsiteY155" fmla="*/ 3902149 h 5199321"/>
              <a:gd name="connsiteX156" fmla="*/ 1648046 w 8856921"/>
              <a:gd name="connsiteY156" fmla="*/ 3955312 h 5199321"/>
              <a:gd name="connsiteX157" fmla="*/ 1701209 w 8856921"/>
              <a:gd name="connsiteY157" fmla="*/ 4008474 h 5199321"/>
              <a:gd name="connsiteX158" fmla="*/ 1765004 w 8856921"/>
              <a:gd name="connsiteY158" fmla="*/ 4136065 h 5199321"/>
              <a:gd name="connsiteX159" fmla="*/ 1828800 w 8856921"/>
              <a:gd name="connsiteY159" fmla="*/ 4306186 h 5199321"/>
              <a:gd name="connsiteX160" fmla="*/ 1839432 w 8856921"/>
              <a:gd name="connsiteY160" fmla="*/ 4369981 h 5199321"/>
              <a:gd name="connsiteX161" fmla="*/ 1828800 w 8856921"/>
              <a:gd name="connsiteY161" fmla="*/ 4742121 h 5199321"/>
              <a:gd name="connsiteX162" fmla="*/ 1807535 w 8856921"/>
              <a:gd name="connsiteY162" fmla="*/ 4805916 h 5199321"/>
              <a:gd name="connsiteX163" fmla="*/ 1775637 w 8856921"/>
              <a:gd name="connsiteY163" fmla="*/ 4890977 h 5199321"/>
              <a:gd name="connsiteX164" fmla="*/ 1743739 w 8856921"/>
              <a:gd name="connsiteY164" fmla="*/ 4901609 h 5199321"/>
              <a:gd name="connsiteX165" fmla="*/ 1669311 w 8856921"/>
              <a:gd name="connsiteY165" fmla="*/ 4880344 h 5199321"/>
              <a:gd name="connsiteX166" fmla="*/ 1573618 w 8856921"/>
              <a:gd name="connsiteY166" fmla="*/ 4837814 h 5199321"/>
              <a:gd name="connsiteX167" fmla="*/ 1509823 w 8856921"/>
              <a:gd name="connsiteY167" fmla="*/ 4805916 h 5199321"/>
              <a:gd name="connsiteX168" fmla="*/ 1201479 w 8856921"/>
              <a:gd name="connsiteY168" fmla="*/ 4774019 h 5199321"/>
              <a:gd name="connsiteX169" fmla="*/ 1127051 w 8856921"/>
              <a:gd name="connsiteY169" fmla="*/ 4763386 h 5199321"/>
              <a:gd name="connsiteX170" fmla="*/ 988828 w 8856921"/>
              <a:gd name="connsiteY170" fmla="*/ 4742121 h 5199321"/>
              <a:gd name="connsiteX171" fmla="*/ 956930 w 8856921"/>
              <a:gd name="connsiteY171" fmla="*/ 4720856 h 5199321"/>
              <a:gd name="connsiteX172" fmla="*/ 893135 w 8856921"/>
              <a:gd name="connsiteY172" fmla="*/ 4603898 h 5199321"/>
              <a:gd name="connsiteX173" fmla="*/ 850604 w 8856921"/>
              <a:gd name="connsiteY173" fmla="*/ 4433777 h 5199321"/>
              <a:gd name="connsiteX174" fmla="*/ 808074 w 8856921"/>
              <a:gd name="connsiteY174" fmla="*/ 4327451 h 5199321"/>
              <a:gd name="connsiteX175" fmla="*/ 776177 w 8856921"/>
              <a:gd name="connsiteY175" fmla="*/ 4189228 h 5199321"/>
              <a:gd name="connsiteX176" fmla="*/ 754911 w 8856921"/>
              <a:gd name="connsiteY176" fmla="*/ 4093535 h 5199321"/>
              <a:gd name="connsiteX177" fmla="*/ 765544 w 8856921"/>
              <a:gd name="connsiteY177" fmla="*/ 4019107 h 5199321"/>
              <a:gd name="connsiteX178" fmla="*/ 797442 w 8856921"/>
              <a:gd name="connsiteY178" fmla="*/ 3997842 h 5199321"/>
              <a:gd name="connsiteX179" fmla="*/ 956930 w 8856921"/>
              <a:gd name="connsiteY179" fmla="*/ 3880884 h 5199321"/>
              <a:gd name="connsiteX180" fmla="*/ 1169581 w 8856921"/>
              <a:gd name="connsiteY180" fmla="*/ 3753293 h 5199321"/>
              <a:gd name="connsiteX181" fmla="*/ 1286539 w 8856921"/>
              <a:gd name="connsiteY181" fmla="*/ 3689498 h 5199321"/>
              <a:gd name="connsiteX182" fmla="*/ 1520456 w 8856921"/>
              <a:gd name="connsiteY182" fmla="*/ 3583172 h 5199321"/>
              <a:gd name="connsiteX183" fmla="*/ 1733107 w 8856921"/>
              <a:gd name="connsiteY183" fmla="*/ 3519377 h 5199321"/>
              <a:gd name="connsiteX184" fmla="*/ 1903228 w 8856921"/>
              <a:gd name="connsiteY184" fmla="*/ 3498112 h 5199321"/>
              <a:gd name="connsiteX185" fmla="*/ 2083981 w 8856921"/>
              <a:gd name="connsiteY185" fmla="*/ 3530009 h 5199321"/>
              <a:gd name="connsiteX186" fmla="*/ 2200939 w 8856921"/>
              <a:gd name="connsiteY186" fmla="*/ 3636335 h 5199321"/>
              <a:gd name="connsiteX187" fmla="*/ 2232837 w 8856921"/>
              <a:gd name="connsiteY187" fmla="*/ 3700130 h 5199321"/>
              <a:gd name="connsiteX188" fmla="*/ 2317898 w 8856921"/>
              <a:gd name="connsiteY188" fmla="*/ 3806456 h 5199321"/>
              <a:gd name="connsiteX189" fmla="*/ 2381693 w 8856921"/>
              <a:gd name="connsiteY189" fmla="*/ 3934047 h 5199321"/>
              <a:gd name="connsiteX190" fmla="*/ 2402958 w 8856921"/>
              <a:gd name="connsiteY190" fmla="*/ 3997842 h 5199321"/>
              <a:gd name="connsiteX191" fmla="*/ 2445488 w 8856921"/>
              <a:gd name="connsiteY191" fmla="*/ 4082902 h 5199321"/>
              <a:gd name="connsiteX192" fmla="*/ 2466753 w 8856921"/>
              <a:gd name="connsiteY192" fmla="*/ 4157330 h 5199321"/>
              <a:gd name="connsiteX193" fmla="*/ 2498651 w 8856921"/>
              <a:gd name="connsiteY193" fmla="*/ 4242391 h 5199321"/>
              <a:gd name="connsiteX194" fmla="*/ 2530549 w 8856921"/>
              <a:gd name="connsiteY194" fmla="*/ 4274288 h 5199321"/>
              <a:gd name="connsiteX195" fmla="*/ 2551814 w 8856921"/>
              <a:gd name="connsiteY195" fmla="*/ 4316819 h 5199321"/>
              <a:gd name="connsiteX196" fmla="*/ 2700670 w 8856921"/>
              <a:gd name="connsiteY196" fmla="*/ 4465674 h 5199321"/>
              <a:gd name="connsiteX197" fmla="*/ 2753832 w 8856921"/>
              <a:gd name="connsiteY197" fmla="*/ 4497572 h 5199321"/>
              <a:gd name="connsiteX198" fmla="*/ 2785730 w 8856921"/>
              <a:gd name="connsiteY198" fmla="*/ 4518837 h 5199321"/>
              <a:gd name="connsiteX199" fmla="*/ 2860158 w 8856921"/>
              <a:gd name="connsiteY199" fmla="*/ 4529470 h 5199321"/>
              <a:gd name="connsiteX200" fmla="*/ 2977116 w 8856921"/>
              <a:gd name="connsiteY200" fmla="*/ 4518837 h 5199321"/>
              <a:gd name="connsiteX201" fmla="*/ 3019646 w 8856921"/>
              <a:gd name="connsiteY201" fmla="*/ 4497572 h 5199321"/>
              <a:gd name="connsiteX202" fmla="*/ 3051544 w 8856921"/>
              <a:gd name="connsiteY202" fmla="*/ 4486940 h 5199321"/>
              <a:gd name="connsiteX203" fmla="*/ 3115339 w 8856921"/>
              <a:gd name="connsiteY203" fmla="*/ 4444409 h 5199321"/>
              <a:gd name="connsiteX204" fmla="*/ 3147237 w 8856921"/>
              <a:gd name="connsiteY204" fmla="*/ 4423144 h 5199321"/>
              <a:gd name="connsiteX205" fmla="*/ 3200400 w 8856921"/>
              <a:gd name="connsiteY205" fmla="*/ 4391247 h 5199321"/>
              <a:gd name="connsiteX206" fmla="*/ 3285460 w 8856921"/>
              <a:gd name="connsiteY206" fmla="*/ 4306186 h 5199321"/>
              <a:gd name="connsiteX207" fmla="*/ 3338623 w 8856921"/>
              <a:gd name="connsiteY207" fmla="*/ 4242391 h 5199321"/>
              <a:gd name="connsiteX208" fmla="*/ 3402418 w 8856921"/>
              <a:gd name="connsiteY208" fmla="*/ 4189228 h 5199321"/>
              <a:gd name="connsiteX209" fmla="*/ 3519377 w 8856921"/>
              <a:gd name="connsiteY209" fmla="*/ 4072270 h 5199321"/>
              <a:gd name="connsiteX210" fmla="*/ 3593804 w 8856921"/>
              <a:gd name="connsiteY210" fmla="*/ 3987209 h 5199321"/>
              <a:gd name="connsiteX211" fmla="*/ 3636335 w 8856921"/>
              <a:gd name="connsiteY211" fmla="*/ 3955312 h 5199321"/>
              <a:gd name="connsiteX212" fmla="*/ 3700130 w 8856921"/>
              <a:gd name="connsiteY212" fmla="*/ 3880884 h 5199321"/>
              <a:gd name="connsiteX213" fmla="*/ 3753293 w 8856921"/>
              <a:gd name="connsiteY213" fmla="*/ 3806456 h 5199321"/>
              <a:gd name="connsiteX214" fmla="*/ 3785191 w 8856921"/>
              <a:gd name="connsiteY214" fmla="*/ 3678865 h 5199321"/>
              <a:gd name="connsiteX215" fmla="*/ 3795823 w 8856921"/>
              <a:gd name="connsiteY215" fmla="*/ 3604437 h 5199321"/>
              <a:gd name="connsiteX216" fmla="*/ 3763925 w 8856921"/>
              <a:gd name="connsiteY216" fmla="*/ 3317358 h 5199321"/>
              <a:gd name="connsiteX217" fmla="*/ 3742660 w 8856921"/>
              <a:gd name="connsiteY217" fmla="*/ 3285461 h 5199321"/>
              <a:gd name="connsiteX218" fmla="*/ 3710763 w 8856921"/>
              <a:gd name="connsiteY218" fmla="*/ 3274828 h 5199321"/>
              <a:gd name="connsiteX219" fmla="*/ 3668232 w 8856921"/>
              <a:gd name="connsiteY219" fmla="*/ 3338623 h 5199321"/>
              <a:gd name="connsiteX220" fmla="*/ 3625702 w 8856921"/>
              <a:gd name="connsiteY220" fmla="*/ 3476847 h 5199321"/>
              <a:gd name="connsiteX221" fmla="*/ 3593804 w 8856921"/>
              <a:gd name="connsiteY221" fmla="*/ 3561907 h 5199321"/>
              <a:gd name="connsiteX222" fmla="*/ 3572539 w 8856921"/>
              <a:gd name="connsiteY222" fmla="*/ 3657600 h 5199321"/>
              <a:gd name="connsiteX223" fmla="*/ 3551274 w 8856921"/>
              <a:gd name="connsiteY223" fmla="*/ 3763926 h 5199321"/>
              <a:gd name="connsiteX224" fmla="*/ 3508744 w 8856921"/>
              <a:gd name="connsiteY224" fmla="*/ 3870251 h 5199321"/>
              <a:gd name="connsiteX225" fmla="*/ 3476846 w 8856921"/>
              <a:gd name="connsiteY225" fmla="*/ 3987209 h 5199321"/>
              <a:gd name="connsiteX226" fmla="*/ 3444949 w 8856921"/>
              <a:gd name="connsiteY226" fmla="*/ 4061637 h 5199321"/>
              <a:gd name="connsiteX227" fmla="*/ 3338623 w 8856921"/>
              <a:gd name="connsiteY227" fmla="*/ 4284921 h 5199321"/>
              <a:gd name="connsiteX228" fmla="*/ 3285460 w 8856921"/>
              <a:gd name="connsiteY228" fmla="*/ 4391247 h 5199321"/>
              <a:gd name="connsiteX229" fmla="*/ 3200400 w 8856921"/>
              <a:gd name="connsiteY229" fmla="*/ 4550735 h 5199321"/>
              <a:gd name="connsiteX230" fmla="*/ 3104707 w 8856921"/>
              <a:gd name="connsiteY230" fmla="*/ 4688958 h 5199321"/>
              <a:gd name="connsiteX231" fmla="*/ 3009014 w 8856921"/>
              <a:gd name="connsiteY231" fmla="*/ 4784651 h 5199321"/>
              <a:gd name="connsiteX232" fmla="*/ 2966484 w 8856921"/>
              <a:gd name="connsiteY232" fmla="*/ 4827181 h 5199321"/>
              <a:gd name="connsiteX233" fmla="*/ 2934586 w 8856921"/>
              <a:gd name="connsiteY233" fmla="*/ 4837814 h 5199321"/>
              <a:gd name="connsiteX234" fmla="*/ 2753832 w 8856921"/>
              <a:gd name="connsiteY234" fmla="*/ 4859079 h 5199321"/>
              <a:gd name="connsiteX235" fmla="*/ 2626242 w 8856921"/>
              <a:gd name="connsiteY235" fmla="*/ 4890977 h 5199321"/>
              <a:gd name="connsiteX236" fmla="*/ 2573079 w 8856921"/>
              <a:gd name="connsiteY236" fmla="*/ 4912242 h 5199321"/>
              <a:gd name="connsiteX237" fmla="*/ 2541181 w 8856921"/>
              <a:gd name="connsiteY237" fmla="*/ 4933507 h 5199321"/>
              <a:gd name="connsiteX238" fmla="*/ 2498651 w 8856921"/>
              <a:gd name="connsiteY238" fmla="*/ 4944140 h 5199321"/>
              <a:gd name="connsiteX239" fmla="*/ 2466753 w 8856921"/>
              <a:gd name="connsiteY239" fmla="*/ 4954772 h 5199321"/>
              <a:gd name="connsiteX240" fmla="*/ 2424223 w 8856921"/>
              <a:gd name="connsiteY240" fmla="*/ 4997302 h 5199321"/>
              <a:gd name="connsiteX241" fmla="*/ 2360428 w 8856921"/>
              <a:gd name="connsiteY241" fmla="*/ 5018568 h 5199321"/>
              <a:gd name="connsiteX242" fmla="*/ 2328530 w 8856921"/>
              <a:gd name="connsiteY242" fmla="*/ 5039833 h 5199321"/>
              <a:gd name="connsiteX243" fmla="*/ 2286000 w 8856921"/>
              <a:gd name="connsiteY243" fmla="*/ 5050465 h 5199321"/>
              <a:gd name="connsiteX244" fmla="*/ 2211572 w 8856921"/>
              <a:gd name="connsiteY244" fmla="*/ 5071730 h 5199321"/>
              <a:gd name="connsiteX245" fmla="*/ 2137144 w 8856921"/>
              <a:gd name="connsiteY245" fmla="*/ 5103628 h 5199321"/>
              <a:gd name="connsiteX246" fmla="*/ 2041451 w 8856921"/>
              <a:gd name="connsiteY246" fmla="*/ 5146158 h 5199321"/>
              <a:gd name="connsiteX247" fmla="*/ 1988288 w 8856921"/>
              <a:gd name="connsiteY247" fmla="*/ 5156791 h 5199321"/>
              <a:gd name="connsiteX248" fmla="*/ 1945758 w 8856921"/>
              <a:gd name="connsiteY248" fmla="*/ 5178056 h 5199321"/>
              <a:gd name="connsiteX249" fmla="*/ 1828800 w 8856921"/>
              <a:gd name="connsiteY249" fmla="*/ 5199321 h 5199321"/>
              <a:gd name="connsiteX250" fmla="*/ 1669311 w 8856921"/>
              <a:gd name="connsiteY250" fmla="*/ 5188688 h 5199321"/>
              <a:gd name="connsiteX251" fmla="*/ 1626781 w 8856921"/>
              <a:gd name="connsiteY251" fmla="*/ 5167423 h 5199321"/>
              <a:gd name="connsiteX252" fmla="*/ 1584251 w 8856921"/>
              <a:gd name="connsiteY252" fmla="*/ 5156791 h 5199321"/>
              <a:gd name="connsiteX253" fmla="*/ 1477925 w 8856921"/>
              <a:gd name="connsiteY253" fmla="*/ 5092995 h 5199321"/>
              <a:gd name="connsiteX254" fmla="*/ 1360967 w 8856921"/>
              <a:gd name="connsiteY254" fmla="*/ 5039833 h 5199321"/>
              <a:gd name="connsiteX255" fmla="*/ 1307804 w 8856921"/>
              <a:gd name="connsiteY255" fmla="*/ 5018568 h 5199321"/>
              <a:gd name="connsiteX256" fmla="*/ 1275907 w 8856921"/>
              <a:gd name="connsiteY256" fmla="*/ 4997302 h 5199321"/>
              <a:gd name="connsiteX257" fmla="*/ 1233377 w 8856921"/>
              <a:gd name="connsiteY257" fmla="*/ 4976037 h 5199321"/>
              <a:gd name="connsiteX258" fmla="*/ 1180214 w 8856921"/>
              <a:gd name="connsiteY258" fmla="*/ 4922874 h 5199321"/>
              <a:gd name="connsiteX259" fmla="*/ 1158949 w 8856921"/>
              <a:gd name="connsiteY259" fmla="*/ 4720856 h 5199321"/>
              <a:gd name="connsiteX260" fmla="*/ 1127051 w 8856921"/>
              <a:gd name="connsiteY260" fmla="*/ 4423144 h 5199321"/>
              <a:gd name="connsiteX261" fmla="*/ 1148316 w 8856921"/>
              <a:gd name="connsiteY261" fmla="*/ 4157330 h 5199321"/>
              <a:gd name="connsiteX262" fmla="*/ 1212111 w 8856921"/>
              <a:gd name="connsiteY262" fmla="*/ 4008474 h 5199321"/>
              <a:gd name="connsiteX263" fmla="*/ 1244009 w 8856921"/>
              <a:gd name="connsiteY263" fmla="*/ 3955312 h 5199321"/>
              <a:gd name="connsiteX264" fmla="*/ 1424763 w 8856921"/>
              <a:gd name="connsiteY264" fmla="*/ 3785191 h 5199321"/>
              <a:gd name="connsiteX265" fmla="*/ 1637414 w 8856921"/>
              <a:gd name="connsiteY265" fmla="*/ 3593805 h 5199321"/>
              <a:gd name="connsiteX266" fmla="*/ 1711842 w 8856921"/>
              <a:gd name="connsiteY266" fmla="*/ 3561907 h 5199321"/>
              <a:gd name="connsiteX267" fmla="*/ 1967023 w 8856921"/>
              <a:gd name="connsiteY267" fmla="*/ 3583172 h 5199321"/>
              <a:gd name="connsiteX268" fmla="*/ 2052084 w 8856921"/>
              <a:gd name="connsiteY268" fmla="*/ 3604437 h 5199321"/>
              <a:gd name="connsiteX269" fmla="*/ 2317898 w 8856921"/>
              <a:gd name="connsiteY269" fmla="*/ 3689498 h 5199321"/>
              <a:gd name="connsiteX270" fmla="*/ 2477386 w 8856921"/>
              <a:gd name="connsiteY270" fmla="*/ 3753293 h 5199321"/>
              <a:gd name="connsiteX271" fmla="*/ 2732567 w 8856921"/>
              <a:gd name="connsiteY271" fmla="*/ 3838354 h 5199321"/>
              <a:gd name="connsiteX272" fmla="*/ 2796363 w 8856921"/>
              <a:gd name="connsiteY272" fmla="*/ 3870251 h 5199321"/>
              <a:gd name="connsiteX273" fmla="*/ 2902688 w 8856921"/>
              <a:gd name="connsiteY273" fmla="*/ 3912781 h 5199321"/>
              <a:gd name="connsiteX274" fmla="*/ 2945218 w 8856921"/>
              <a:gd name="connsiteY274" fmla="*/ 3944679 h 5199321"/>
              <a:gd name="connsiteX275" fmla="*/ 2977116 w 8856921"/>
              <a:gd name="connsiteY275" fmla="*/ 3955312 h 5199321"/>
              <a:gd name="connsiteX276" fmla="*/ 3019646 w 8856921"/>
              <a:gd name="connsiteY276" fmla="*/ 3976577 h 5199321"/>
              <a:gd name="connsiteX277" fmla="*/ 3051544 w 8856921"/>
              <a:gd name="connsiteY277" fmla="*/ 3997842 h 5199321"/>
              <a:gd name="connsiteX278" fmla="*/ 3094074 w 8856921"/>
              <a:gd name="connsiteY278" fmla="*/ 4008474 h 5199321"/>
              <a:gd name="connsiteX279" fmla="*/ 3125972 w 8856921"/>
              <a:gd name="connsiteY279" fmla="*/ 4019107 h 5199321"/>
              <a:gd name="connsiteX280" fmla="*/ 3444949 w 8856921"/>
              <a:gd name="connsiteY280" fmla="*/ 3987209 h 5199321"/>
              <a:gd name="connsiteX281" fmla="*/ 3519377 w 8856921"/>
              <a:gd name="connsiteY281" fmla="*/ 3955312 h 5199321"/>
              <a:gd name="connsiteX282" fmla="*/ 3774558 w 8856921"/>
              <a:gd name="connsiteY282" fmla="*/ 3838354 h 5199321"/>
              <a:gd name="connsiteX283" fmla="*/ 3838353 w 8856921"/>
              <a:gd name="connsiteY283" fmla="*/ 3785191 h 5199321"/>
              <a:gd name="connsiteX284" fmla="*/ 3902149 w 8856921"/>
              <a:gd name="connsiteY284" fmla="*/ 3742661 h 5199321"/>
              <a:gd name="connsiteX285" fmla="*/ 3955311 w 8856921"/>
              <a:gd name="connsiteY285" fmla="*/ 3689498 h 5199321"/>
              <a:gd name="connsiteX286" fmla="*/ 4072270 w 8856921"/>
              <a:gd name="connsiteY286" fmla="*/ 3583172 h 5199321"/>
              <a:gd name="connsiteX287" fmla="*/ 4125432 w 8856921"/>
              <a:gd name="connsiteY287" fmla="*/ 3519377 h 5199321"/>
              <a:gd name="connsiteX288" fmla="*/ 4189228 w 8856921"/>
              <a:gd name="connsiteY288" fmla="*/ 3466214 h 5199321"/>
              <a:gd name="connsiteX289" fmla="*/ 4242391 w 8856921"/>
              <a:gd name="connsiteY289" fmla="*/ 3402419 h 5199321"/>
              <a:gd name="connsiteX290" fmla="*/ 4306186 w 8856921"/>
              <a:gd name="connsiteY290" fmla="*/ 3338623 h 5199321"/>
              <a:gd name="connsiteX291" fmla="*/ 4412511 w 8856921"/>
              <a:gd name="connsiteY291" fmla="*/ 3189768 h 5199321"/>
              <a:gd name="connsiteX292" fmla="*/ 4486939 w 8856921"/>
              <a:gd name="connsiteY292" fmla="*/ 3094074 h 5199321"/>
              <a:gd name="connsiteX293" fmla="*/ 4529470 w 8856921"/>
              <a:gd name="connsiteY293" fmla="*/ 3040912 h 5199321"/>
              <a:gd name="connsiteX294" fmla="*/ 4561367 w 8856921"/>
              <a:gd name="connsiteY294" fmla="*/ 2977116 h 5199321"/>
              <a:gd name="connsiteX295" fmla="*/ 4572000 w 8856921"/>
              <a:gd name="connsiteY295" fmla="*/ 2934586 h 5199321"/>
              <a:gd name="connsiteX296" fmla="*/ 4593265 w 8856921"/>
              <a:gd name="connsiteY296" fmla="*/ 2870791 h 5199321"/>
              <a:gd name="connsiteX297" fmla="*/ 4635795 w 8856921"/>
              <a:gd name="connsiteY297" fmla="*/ 2753833 h 5199321"/>
              <a:gd name="connsiteX298" fmla="*/ 4646428 w 8856921"/>
              <a:gd name="connsiteY298" fmla="*/ 2626242 h 5199321"/>
              <a:gd name="connsiteX299" fmla="*/ 4657060 w 8856921"/>
              <a:gd name="connsiteY299" fmla="*/ 2562447 h 5199321"/>
              <a:gd name="connsiteX300" fmla="*/ 4646428 w 8856921"/>
              <a:gd name="connsiteY300" fmla="*/ 2360428 h 5199321"/>
              <a:gd name="connsiteX301" fmla="*/ 4625163 w 8856921"/>
              <a:gd name="connsiteY301" fmla="*/ 2328530 h 5199321"/>
              <a:gd name="connsiteX302" fmla="*/ 4582632 w 8856921"/>
              <a:gd name="connsiteY302" fmla="*/ 2275368 h 5199321"/>
              <a:gd name="connsiteX303" fmla="*/ 4540102 w 8856921"/>
              <a:gd name="connsiteY303" fmla="*/ 2254102 h 5199321"/>
              <a:gd name="connsiteX304" fmla="*/ 4465674 w 8856921"/>
              <a:gd name="connsiteY304" fmla="*/ 2211572 h 5199321"/>
              <a:gd name="connsiteX305" fmla="*/ 4391246 w 8856921"/>
              <a:gd name="connsiteY305" fmla="*/ 2169042 h 5199321"/>
              <a:gd name="connsiteX306" fmla="*/ 4295553 w 8856921"/>
              <a:gd name="connsiteY306" fmla="*/ 2126512 h 5199321"/>
              <a:gd name="connsiteX307" fmla="*/ 4242391 w 8856921"/>
              <a:gd name="connsiteY307" fmla="*/ 2115879 h 5199321"/>
              <a:gd name="connsiteX308" fmla="*/ 4061637 w 8856921"/>
              <a:gd name="connsiteY308" fmla="*/ 2137144 h 5199321"/>
              <a:gd name="connsiteX309" fmla="*/ 3987209 w 8856921"/>
              <a:gd name="connsiteY309" fmla="*/ 2179674 h 5199321"/>
              <a:gd name="connsiteX310" fmla="*/ 3923414 w 8856921"/>
              <a:gd name="connsiteY310" fmla="*/ 2232837 h 5199321"/>
              <a:gd name="connsiteX311" fmla="*/ 3912781 w 8856921"/>
              <a:gd name="connsiteY311" fmla="*/ 2275368 h 5199321"/>
              <a:gd name="connsiteX312" fmla="*/ 3891516 w 8856921"/>
              <a:gd name="connsiteY312" fmla="*/ 2307265 h 5199321"/>
              <a:gd name="connsiteX313" fmla="*/ 3859618 w 8856921"/>
              <a:gd name="connsiteY313" fmla="*/ 2402958 h 5199321"/>
              <a:gd name="connsiteX314" fmla="*/ 3870251 w 8856921"/>
              <a:gd name="connsiteY314" fmla="*/ 2519916 h 5199321"/>
              <a:gd name="connsiteX315" fmla="*/ 3997842 w 8856921"/>
              <a:gd name="connsiteY315" fmla="*/ 2668772 h 5199321"/>
              <a:gd name="connsiteX316" fmla="*/ 4104167 w 8856921"/>
              <a:gd name="connsiteY316" fmla="*/ 2732568 h 5199321"/>
              <a:gd name="connsiteX317" fmla="*/ 4189228 w 8856921"/>
              <a:gd name="connsiteY317" fmla="*/ 2764465 h 5199321"/>
              <a:gd name="connsiteX318" fmla="*/ 4274288 w 8856921"/>
              <a:gd name="connsiteY318" fmla="*/ 2785730 h 5199321"/>
              <a:gd name="connsiteX319" fmla="*/ 4518837 w 8856921"/>
              <a:gd name="connsiteY319" fmla="*/ 2860158 h 5199321"/>
              <a:gd name="connsiteX320" fmla="*/ 4614530 w 8856921"/>
              <a:gd name="connsiteY320" fmla="*/ 2870791 h 5199321"/>
              <a:gd name="connsiteX321" fmla="*/ 4869711 w 8856921"/>
              <a:gd name="connsiteY321" fmla="*/ 2902688 h 5199321"/>
              <a:gd name="connsiteX322" fmla="*/ 5018567 w 8856921"/>
              <a:gd name="connsiteY322" fmla="*/ 2966484 h 5199321"/>
              <a:gd name="connsiteX323" fmla="*/ 5050465 w 8856921"/>
              <a:gd name="connsiteY323" fmla="*/ 2987749 h 5199321"/>
              <a:gd name="connsiteX324" fmla="*/ 5103628 w 8856921"/>
              <a:gd name="connsiteY324" fmla="*/ 3062177 h 5199321"/>
              <a:gd name="connsiteX325" fmla="*/ 5135525 w 8856921"/>
              <a:gd name="connsiteY325" fmla="*/ 3104707 h 5199321"/>
              <a:gd name="connsiteX326" fmla="*/ 5199321 w 8856921"/>
              <a:gd name="connsiteY326" fmla="*/ 3285461 h 5199321"/>
              <a:gd name="connsiteX327" fmla="*/ 5199321 w 8856921"/>
              <a:gd name="connsiteY327" fmla="*/ 3646968 h 5199321"/>
              <a:gd name="connsiteX328" fmla="*/ 5188688 w 8856921"/>
              <a:gd name="connsiteY328" fmla="*/ 3678865 h 5199321"/>
              <a:gd name="connsiteX329" fmla="*/ 5114260 w 8856921"/>
              <a:gd name="connsiteY329" fmla="*/ 3753293 h 5199321"/>
              <a:gd name="connsiteX330" fmla="*/ 5029200 w 8856921"/>
              <a:gd name="connsiteY330" fmla="*/ 3795823 h 5199321"/>
              <a:gd name="connsiteX331" fmla="*/ 4965404 w 8856921"/>
              <a:gd name="connsiteY331" fmla="*/ 3827721 h 5199321"/>
              <a:gd name="connsiteX332" fmla="*/ 4795284 w 8856921"/>
              <a:gd name="connsiteY332" fmla="*/ 3891516 h 5199321"/>
              <a:gd name="connsiteX333" fmla="*/ 4688958 w 8856921"/>
              <a:gd name="connsiteY333" fmla="*/ 3912781 h 5199321"/>
              <a:gd name="connsiteX334" fmla="*/ 4572000 w 8856921"/>
              <a:gd name="connsiteY334" fmla="*/ 3944679 h 5199321"/>
              <a:gd name="connsiteX335" fmla="*/ 4455042 w 8856921"/>
              <a:gd name="connsiteY335" fmla="*/ 3955312 h 5199321"/>
              <a:gd name="connsiteX336" fmla="*/ 4136065 w 8856921"/>
              <a:gd name="connsiteY336" fmla="*/ 3976577 h 5199321"/>
              <a:gd name="connsiteX337" fmla="*/ 3763925 w 8856921"/>
              <a:gd name="connsiteY337" fmla="*/ 3955312 h 5199321"/>
              <a:gd name="connsiteX338" fmla="*/ 3689498 w 8856921"/>
              <a:gd name="connsiteY338" fmla="*/ 3923414 h 5199321"/>
              <a:gd name="connsiteX339" fmla="*/ 3583172 w 8856921"/>
              <a:gd name="connsiteY339" fmla="*/ 3859619 h 5199321"/>
              <a:gd name="connsiteX340" fmla="*/ 3530009 w 8856921"/>
              <a:gd name="connsiteY340" fmla="*/ 3657600 h 5199321"/>
              <a:gd name="connsiteX341" fmla="*/ 3551274 w 8856921"/>
              <a:gd name="connsiteY341" fmla="*/ 3413051 h 5199321"/>
              <a:gd name="connsiteX342" fmla="*/ 3572539 w 8856921"/>
              <a:gd name="connsiteY342" fmla="*/ 3327991 h 5199321"/>
              <a:gd name="connsiteX343" fmla="*/ 3625702 w 8856921"/>
              <a:gd name="connsiteY343" fmla="*/ 3264195 h 5199321"/>
              <a:gd name="connsiteX344" fmla="*/ 3742660 w 8856921"/>
              <a:gd name="connsiteY344" fmla="*/ 3104707 h 5199321"/>
              <a:gd name="connsiteX345" fmla="*/ 3827721 w 8856921"/>
              <a:gd name="connsiteY345" fmla="*/ 3019647 h 5199321"/>
              <a:gd name="connsiteX346" fmla="*/ 4029739 w 8856921"/>
              <a:gd name="connsiteY346" fmla="*/ 2881423 h 5199321"/>
              <a:gd name="connsiteX347" fmla="*/ 4125432 w 8856921"/>
              <a:gd name="connsiteY347" fmla="*/ 2849526 h 5199321"/>
              <a:gd name="connsiteX348" fmla="*/ 4199860 w 8856921"/>
              <a:gd name="connsiteY348" fmla="*/ 2817628 h 5199321"/>
              <a:gd name="connsiteX349" fmla="*/ 4284921 w 8856921"/>
              <a:gd name="connsiteY349" fmla="*/ 2806995 h 5199321"/>
              <a:gd name="connsiteX350" fmla="*/ 4678325 w 8856921"/>
              <a:gd name="connsiteY350" fmla="*/ 2828261 h 5199321"/>
              <a:gd name="connsiteX351" fmla="*/ 4752753 w 8856921"/>
              <a:gd name="connsiteY351" fmla="*/ 2849526 h 5199321"/>
              <a:gd name="connsiteX352" fmla="*/ 4901609 w 8856921"/>
              <a:gd name="connsiteY352" fmla="*/ 2892056 h 5199321"/>
              <a:gd name="connsiteX353" fmla="*/ 4965404 w 8856921"/>
              <a:gd name="connsiteY353" fmla="*/ 2923954 h 5199321"/>
              <a:gd name="connsiteX354" fmla="*/ 5029200 w 8856921"/>
              <a:gd name="connsiteY354" fmla="*/ 2945219 h 5199321"/>
              <a:gd name="connsiteX355" fmla="*/ 5220586 w 8856921"/>
              <a:gd name="connsiteY355" fmla="*/ 3040912 h 5199321"/>
              <a:gd name="connsiteX356" fmla="*/ 5284381 w 8856921"/>
              <a:gd name="connsiteY356" fmla="*/ 3072809 h 5199321"/>
              <a:gd name="connsiteX357" fmla="*/ 5337544 w 8856921"/>
              <a:gd name="connsiteY357" fmla="*/ 3094074 h 5199321"/>
              <a:gd name="connsiteX358" fmla="*/ 5454502 w 8856921"/>
              <a:gd name="connsiteY358" fmla="*/ 3157870 h 5199321"/>
              <a:gd name="connsiteX359" fmla="*/ 5507665 w 8856921"/>
              <a:gd name="connsiteY359" fmla="*/ 3179135 h 5199321"/>
              <a:gd name="connsiteX360" fmla="*/ 5592725 w 8856921"/>
              <a:gd name="connsiteY360" fmla="*/ 3221665 h 5199321"/>
              <a:gd name="connsiteX361" fmla="*/ 5613991 w 8856921"/>
              <a:gd name="connsiteY361" fmla="*/ 3242930 h 5199321"/>
              <a:gd name="connsiteX362" fmla="*/ 5699051 w 8856921"/>
              <a:gd name="connsiteY362" fmla="*/ 3264195 h 5199321"/>
              <a:gd name="connsiteX363" fmla="*/ 5837274 w 8856921"/>
              <a:gd name="connsiteY363" fmla="*/ 3253563 h 5199321"/>
              <a:gd name="connsiteX364" fmla="*/ 5901070 w 8856921"/>
              <a:gd name="connsiteY364" fmla="*/ 3232298 h 5199321"/>
              <a:gd name="connsiteX365" fmla="*/ 6049925 w 8856921"/>
              <a:gd name="connsiteY365" fmla="*/ 3157870 h 5199321"/>
              <a:gd name="connsiteX366" fmla="*/ 6283842 w 8856921"/>
              <a:gd name="connsiteY366" fmla="*/ 3030279 h 5199321"/>
              <a:gd name="connsiteX367" fmla="*/ 6453963 w 8856921"/>
              <a:gd name="connsiteY367" fmla="*/ 2902688 h 5199321"/>
              <a:gd name="connsiteX368" fmla="*/ 6624084 w 8856921"/>
              <a:gd name="connsiteY368" fmla="*/ 2647507 h 5199321"/>
              <a:gd name="connsiteX369" fmla="*/ 6655981 w 8856921"/>
              <a:gd name="connsiteY369" fmla="*/ 2562447 h 5199321"/>
              <a:gd name="connsiteX370" fmla="*/ 6645349 w 8856921"/>
              <a:gd name="connsiteY370" fmla="*/ 2222205 h 5199321"/>
              <a:gd name="connsiteX371" fmla="*/ 6581553 w 8856921"/>
              <a:gd name="connsiteY371" fmla="*/ 2052084 h 5199321"/>
              <a:gd name="connsiteX372" fmla="*/ 6432698 w 8856921"/>
              <a:gd name="connsiteY372" fmla="*/ 1743740 h 5199321"/>
              <a:gd name="connsiteX373" fmla="*/ 6273209 w 8856921"/>
              <a:gd name="connsiteY373" fmla="*/ 1531088 h 5199321"/>
              <a:gd name="connsiteX374" fmla="*/ 6188149 w 8856921"/>
              <a:gd name="connsiteY374" fmla="*/ 1467293 h 5199321"/>
              <a:gd name="connsiteX375" fmla="*/ 6103088 w 8856921"/>
              <a:gd name="connsiteY375" fmla="*/ 1435395 h 5199321"/>
              <a:gd name="connsiteX376" fmla="*/ 6028660 w 8856921"/>
              <a:gd name="connsiteY376" fmla="*/ 1403498 h 5199321"/>
              <a:gd name="connsiteX377" fmla="*/ 5954232 w 8856921"/>
              <a:gd name="connsiteY377" fmla="*/ 1392865 h 5199321"/>
              <a:gd name="connsiteX378" fmla="*/ 5901070 w 8856921"/>
              <a:gd name="connsiteY378" fmla="*/ 1382233 h 5199321"/>
              <a:gd name="connsiteX379" fmla="*/ 5762846 w 8856921"/>
              <a:gd name="connsiteY379" fmla="*/ 1403498 h 5199321"/>
              <a:gd name="connsiteX380" fmla="*/ 5709684 w 8856921"/>
              <a:gd name="connsiteY380" fmla="*/ 1446028 h 5199321"/>
              <a:gd name="connsiteX381" fmla="*/ 5667153 w 8856921"/>
              <a:gd name="connsiteY381" fmla="*/ 1499191 h 5199321"/>
              <a:gd name="connsiteX382" fmla="*/ 5582093 w 8856921"/>
              <a:gd name="connsiteY382" fmla="*/ 1626781 h 5199321"/>
              <a:gd name="connsiteX383" fmla="*/ 5550195 w 8856921"/>
              <a:gd name="connsiteY383" fmla="*/ 1733107 h 5199321"/>
              <a:gd name="connsiteX384" fmla="*/ 5507665 w 8856921"/>
              <a:gd name="connsiteY384" fmla="*/ 1839433 h 5199321"/>
              <a:gd name="connsiteX385" fmla="*/ 5486400 w 8856921"/>
              <a:gd name="connsiteY385" fmla="*/ 1967023 h 5199321"/>
              <a:gd name="connsiteX386" fmla="*/ 5518298 w 8856921"/>
              <a:gd name="connsiteY386" fmla="*/ 2307265 h 5199321"/>
              <a:gd name="connsiteX387" fmla="*/ 5667153 w 8856921"/>
              <a:gd name="connsiteY387" fmla="*/ 2583712 h 5199321"/>
              <a:gd name="connsiteX388" fmla="*/ 5879804 w 8856921"/>
              <a:gd name="connsiteY388" fmla="*/ 2860158 h 5199321"/>
              <a:gd name="connsiteX389" fmla="*/ 5986130 w 8856921"/>
              <a:gd name="connsiteY389" fmla="*/ 2987749 h 5199321"/>
              <a:gd name="connsiteX390" fmla="*/ 6103088 w 8856921"/>
              <a:gd name="connsiteY390" fmla="*/ 3136605 h 5199321"/>
              <a:gd name="connsiteX391" fmla="*/ 6209414 w 8856921"/>
              <a:gd name="connsiteY391" fmla="*/ 3264195 h 5199321"/>
              <a:gd name="connsiteX392" fmla="*/ 6337004 w 8856921"/>
              <a:gd name="connsiteY392" fmla="*/ 3476847 h 5199321"/>
              <a:gd name="connsiteX393" fmla="*/ 6358270 w 8856921"/>
              <a:gd name="connsiteY393" fmla="*/ 3551274 h 5199321"/>
              <a:gd name="connsiteX394" fmla="*/ 6358270 w 8856921"/>
              <a:gd name="connsiteY394" fmla="*/ 3976577 h 5199321"/>
              <a:gd name="connsiteX395" fmla="*/ 6315739 w 8856921"/>
              <a:gd name="connsiteY395" fmla="*/ 4114800 h 5199321"/>
              <a:gd name="connsiteX396" fmla="*/ 6209414 w 8856921"/>
              <a:gd name="connsiteY396" fmla="*/ 4306186 h 5199321"/>
              <a:gd name="connsiteX397" fmla="*/ 6166884 w 8856921"/>
              <a:gd name="connsiteY397" fmla="*/ 4359349 h 5199321"/>
              <a:gd name="connsiteX398" fmla="*/ 6060558 w 8856921"/>
              <a:gd name="connsiteY398" fmla="*/ 4497572 h 5199321"/>
              <a:gd name="connsiteX399" fmla="*/ 6007395 w 8856921"/>
              <a:gd name="connsiteY399" fmla="*/ 4550735 h 5199321"/>
              <a:gd name="connsiteX400" fmla="*/ 5911702 w 8856921"/>
              <a:gd name="connsiteY400" fmla="*/ 4667693 h 5199321"/>
              <a:gd name="connsiteX401" fmla="*/ 5858539 w 8856921"/>
              <a:gd name="connsiteY401" fmla="*/ 4710223 h 5199321"/>
              <a:gd name="connsiteX402" fmla="*/ 5816009 w 8856921"/>
              <a:gd name="connsiteY402" fmla="*/ 4763386 h 5199321"/>
              <a:gd name="connsiteX403" fmla="*/ 5741581 w 8856921"/>
              <a:gd name="connsiteY403" fmla="*/ 4827181 h 5199321"/>
              <a:gd name="connsiteX404" fmla="*/ 5699051 w 8856921"/>
              <a:gd name="connsiteY404" fmla="*/ 4837814 h 5199321"/>
              <a:gd name="connsiteX405" fmla="*/ 5667153 w 8856921"/>
              <a:gd name="connsiteY405" fmla="*/ 4859079 h 5199321"/>
              <a:gd name="connsiteX406" fmla="*/ 5550195 w 8856921"/>
              <a:gd name="connsiteY406" fmla="*/ 4848447 h 5199321"/>
              <a:gd name="connsiteX407" fmla="*/ 5518298 w 8856921"/>
              <a:gd name="connsiteY407" fmla="*/ 4816549 h 5199321"/>
              <a:gd name="connsiteX408" fmla="*/ 5411972 w 8856921"/>
              <a:gd name="connsiteY408" fmla="*/ 4699591 h 5199321"/>
              <a:gd name="connsiteX409" fmla="*/ 5316279 w 8856921"/>
              <a:gd name="connsiteY409" fmla="*/ 4614530 h 5199321"/>
              <a:gd name="connsiteX410" fmla="*/ 5114260 w 8856921"/>
              <a:gd name="connsiteY410" fmla="*/ 4412512 h 5199321"/>
              <a:gd name="connsiteX411" fmla="*/ 4965404 w 8856921"/>
              <a:gd name="connsiteY411" fmla="*/ 4242391 h 5199321"/>
              <a:gd name="connsiteX412" fmla="*/ 4901609 w 8856921"/>
              <a:gd name="connsiteY412" fmla="*/ 4146698 h 5199321"/>
              <a:gd name="connsiteX413" fmla="*/ 4890977 w 8856921"/>
              <a:gd name="connsiteY413" fmla="*/ 4114800 h 5199321"/>
              <a:gd name="connsiteX414" fmla="*/ 4954772 w 8856921"/>
              <a:gd name="connsiteY414" fmla="*/ 4072270 h 5199321"/>
              <a:gd name="connsiteX415" fmla="*/ 5146158 w 8856921"/>
              <a:gd name="connsiteY415" fmla="*/ 4029740 h 5199321"/>
              <a:gd name="connsiteX416" fmla="*/ 5295014 w 8856921"/>
              <a:gd name="connsiteY416" fmla="*/ 3997842 h 5199321"/>
              <a:gd name="connsiteX417" fmla="*/ 5667153 w 8856921"/>
              <a:gd name="connsiteY417" fmla="*/ 3955312 h 5199321"/>
              <a:gd name="connsiteX418" fmla="*/ 6156251 w 8856921"/>
              <a:gd name="connsiteY418" fmla="*/ 4008474 h 5199321"/>
              <a:gd name="connsiteX419" fmla="*/ 6305107 w 8856921"/>
              <a:gd name="connsiteY419" fmla="*/ 4072270 h 5199321"/>
              <a:gd name="connsiteX420" fmla="*/ 6422065 w 8856921"/>
              <a:gd name="connsiteY420" fmla="*/ 4146698 h 5199321"/>
              <a:gd name="connsiteX421" fmla="*/ 6592186 w 8856921"/>
              <a:gd name="connsiteY421" fmla="*/ 4274288 h 5199321"/>
              <a:gd name="connsiteX422" fmla="*/ 6687879 w 8856921"/>
              <a:gd name="connsiteY422" fmla="*/ 4359349 h 5199321"/>
              <a:gd name="connsiteX423" fmla="*/ 6719777 w 8856921"/>
              <a:gd name="connsiteY423" fmla="*/ 4380614 h 5199321"/>
              <a:gd name="connsiteX424" fmla="*/ 6762307 w 8856921"/>
              <a:gd name="connsiteY424" fmla="*/ 4412512 h 5199321"/>
              <a:gd name="connsiteX425" fmla="*/ 6815470 w 8856921"/>
              <a:gd name="connsiteY425" fmla="*/ 4433777 h 5199321"/>
              <a:gd name="connsiteX426" fmla="*/ 6858000 w 8856921"/>
              <a:gd name="connsiteY426" fmla="*/ 4476307 h 5199321"/>
              <a:gd name="connsiteX427" fmla="*/ 7060018 w 8856921"/>
              <a:gd name="connsiteY427" fmla="*/ 4540102 h 5199321"/>
              <a:gd name="connsiteX428" fmla="*/ 7230139 w 8856921"/>
              <a:gd name="connsiteY428" fmla="*/ 4561368 h 5199321"/>
              <a:gd name="connsiteX429" fmla="*/ 7591646 w 8856921"/>
              <a:gd name="connsiteY429" fmla="*/ 4540102 h 5199321"/>
              <a:gd name="connsiteX430" fmla="*/ 7719237 w 8856921"/>
              <a:gd name="connsiteY430" fmla="*/ 4497572 h 5199321"/>
              <a:gd name="connsiteX431" fmla="*/ 7761767 w 8856921"/>
              <a:gd name="connsiteY431" fmla="*/ 4465674 h 5199321"/>
              <a:gd name="connsiteX432" fmla="*/ 7814930 w 8856921"/>
              <a:gd name="connsiteY432" fmla="*/ 4401879 h 5199321"/>
              <a:gd name="connsiteX433" fmla="*/ 7836195 w 8856921"/>
              <a:gd name="connsiteY433" fmla="*/ 4348716 h 5199321"/>
              <a:gd name="connsiteX434" fmla="*/ 7857460 w 8856921"/>
              <a:gd name="connsiteY434" fmla="*/ 4199861 h 5199321"/>
              <a:gd name="connsiteX435" fmla="*/ 7836195 w 8856921"/>
              <a:gd name="connsiteY435" fmla="*/ 3785191 h 5199321"/>
              <a:gd name="connsiteX436" fmla="*/ 7804298 w 8856921"/>
              <a:gd name="connsiteY436" fmla="*/ 3593805 h 5199321"/>
              <a:gd name="connsiteX437" fmla="*/ 7772400 w 8856921"/>
              <a:gd name="connsiteY437" fmla="*/ 3530009 h 5199321"/>
              <a:gd name="connsiteX438" fmla="*/ 7708604 w 8856921"/>
              <a:gd name="connsiteY438" fmla="*/ 3434316 h 5199321"/>
              <a:gd name="connsiteX439" fmla="*/ 7612911 w 8856921"/>
              <a:gd name="connsiteY439" fmla="*/ 3359888 h 5199321"/>
              <a:gd name="connsiteX440" fmla="*/ 7559749 w 8856921"/>
              <a:gd name="connsiteY440" fmla="*/ 3349256 h 5199321"/>
              <a:gd name="connsiteX441" fmla="*/ 7506586 w 8856921"/>
              <a:gd name="connsiteY441" fmla="*/ 3327991 h 5199321"/>
              <a:gd name="connsiteX442" fmla="*/ 7474688 w 8856921"/>
              <a:gd name="connsiteY442" fmla="*/ 3317358 h 5199321"/>
              <a:gd name="connsiteX443" fmla="*/ 7315200 w 8856921"/>
              <a:gd name="connsiteY443" fmla="*/ 3338623 h 5199321"/>
              <a:gd name="connsiteX444" fmla="*/ 7262037 w 8856921"/>
              <a:gd name="connsiteY444" fmla="*/ 3487479 h 5199321"/>
              <a:gd name="connsiteX445" fmla="*/ 7240772 w 8856921"/>
              <a:gd name="connsiteY445" fmla="*/ 3572540 h 5199321"/>
              <a:gd name="connsiteX446" fmla="*/ 7219507 w 8856921"/>
              <a:gd name="connsiteY446" fmla="*/ 3646968 h 5199321"/>
              <a:gd name="connsiteX447" fmla="*/ 7208874 w 8856921"/>
              <a:gd name="connsiteY447" fmla="*/ 3806456 h 5199321"/>
              <a:gd name="connsiteX448" fmla="*/ 7166344 w 8856921"/>
              <a:gd name="connsiteY448" fmla="*/ 3955312 h 5199321"/>
              <a:gd name="connsiteX449" fmla="*/ 7123814 w 8856921"/>
              <a:gd name="connsiteY449" fmla="*/ 4114800 h 5199321"/>
              <a:gd name="connsiteX450" fmla="*/ 7102549 w 8856921"/>
              <a:gd name="connsiteY450" fmla="*/ 4178595 h 5199321"/>
              <a:gd name="connsiteX451" fmla="*/ 7070651 w 8856921"/>
              <a:gd name="connsiteY451" fmla="*/ 4242391 h 5199321"/>
              <a:gd name="connsiteX452" fmla="*/ 7028121 w 8856921"/>
              <a:gd name="connsiteY452" fmla="*/ 4359349 h 5199321"/>
              <a:gd name="connsiteX453" fmla="*/ 6996223 w 8856921"/>
              <a:gd name="connsiteY453" fmla="*/ 4401879 h 5199321"/>
              <a:gd name="connsiteX454" fmla="*/ 6943060 w 8856921"/>
              <a:gd name="connsiteY454" fmla="*/ 4476307 h 5199321"/>
              <a:gd name="connsiteX455" fmla="*/ 6900530 w 8856921"/>
              <a:gd name="connsiteY455" fmla="*/ 4486940 h 5199321"/>
              <a:gd name="connsiteX456" fmla="*/ 6858000 w 8856921"/>
              <a:gd name="connsiteY456" fmla="*/ 4508205 h 5199321"/>
              <a:gd name="connsiteX457" fmla="*/ 6826102 w 8856921"/>
              <a:gd name="connsiteY457" fmla="*/ 4518837 h 5199321"/>
              <a:gd name="connsiteX458" fmla="*/ 6624084 w 8856921"/>
              <a:gd name="connsiteY458" fmla="*/ 4508205 h 5199321"/>
              <a:gd name="connsiteX459" fmla="*/ 6379535 w 8856921"/>
              <a:gd name="connsiteY459" fmla="*/ 4444409 h 5199321"/>
              <a:gd name="connsiteX460" fmla="*/ 6315739 w 8856921"/>
              <a:gd name="connsiteY460" fmla="*/ 4423144 h 5199321"/>
              <a:gd name="connsiteX461" fmla="*/ 6251944 w 8856921"/>
              <a:gd name="connsiteY461" fmla="*/ 4412512 h 5199321"/>
              <a:gd name="connsiteX462" fmla="*/ 6198781 w 8856921"/>
              <a:gd name="connsiteY462" fmla="*/ 4380614 h 5199321"/>
              <a:gd name="connsiteX463" fmla="*/ 6134986 w 8856921"/>
              <a:gd name="connsiteY463" fmla="*/ 4348716 h 5199321"/>
              <a:gd name="connsiteX464" fmla="*/ 6028660 w 8856921"/>
              <a:gd name="connsiteY464" fmla="*/ 4253023 h 5199321"/>
              <a:gd name="connsiteX465" fmla="*/ 5986130 w 8856921"/>
              <a:gd name="connsiteY465" fmla="*/ 4178595 h 5199321"/>
              <a:gd name="connsiteX466" fmla="*/ 5943600 w 8856921"/>
              <a:gd name="connsiteY466" fmla="*/ 4082902 h 5199321"/>
              <a:gd name="connsiteX467" fmla="*/ 5890437 w 8856921"/>
              <a:gd name="connsiteY467" fmla="*/ 3870251 h 5199321"/>
              <a:gd name="connsiteX468" fmla="*/ 5879804 w 8856921"/>
              <a:gd name="connsiteY468" fmla="*/ 3774558 h 5199321"/>
              <a:gd name="connsiteX469" fmla="*/ 5890437 w 8856921"/>
              <a:gd name="connsiteY469" fmla="*/ 3646968 h 5199321"/>
              <a:gd name="connsiteX470" fmla="*/ 5922335 w 8856921"/>
              <a:gd name="connsiteY470" fmla="*/ 3593805 h 5199321"/>
              <a:gd name="connsiteX471" fmla="*/ 6018028 w 8856921"/>
              <a:gd name="connsiteY471" fmla="*/ 3476847 h 5199321"/>
              <a:gd name="connsiteX472" fmla="*/ 6464595 w 8856921"/>
              <a:gd name="connsiteY472" fmla="*/ 3242930 h 5199321"/>
              <a:gd name="connsiteX473" fmla="*/ 6868632 w 8856921"/>
              <a:gd name="connsiteY473" fmla="*/ 3072809 h 5199321"/>
              <a:gd name="connsiteX474" fmla="*/ 7262037 w 8856921"/>
              <a:gd name="connsiteY474" fmla="*/ 2955851 h 5199321"/>
              <a:gd name="connsiteX475" fmla="*/ 7421525 w 8856921"/>
              <a:gd name="connsiteY475" fmla="*/ 2913321 h 5199321"/>
              <a:gd name="connsiteX476" fmla="*/ 7623544 w 8856921"/>
              <a:gd name="connsiteY476" fmla="*/ 2881423 h 5199321"/>
              <a:gd name="connsiteX477" fmla="*/ 7793665 w 8856921"/>
              <a:gd name="connsiteY477" fmla="*/ 2923954 h 5199321"/>
              <a:gd name="connsiteX478" fmla="*/ 7921256 w 8856921"/>
              <a:gd name="connsiteY478" fmla="*/ 3040912 h 5199321"/>
              <a:gd name="connsiteX479" fmla="*/ 7985051 w 8856921"/>
              <a:gd name="connsiteY479" fmla="*/ 3147237 h 5199321"/>
              <a:gd name="connsiteX480" fmla="*/ 8027581 w 8856921"/>
              <a:gd name="connsiteY480" fmla="*/ 3274828 h 5199321"/>
              <a:gd name="connsiteX481" fmla="*/ 8059479 w 8856921"/>
              <a:gd name="connsiteY481" fmla="*/ 3487479 h 5199321"/>
              <a:gd name="connsiteX482" fmla="*/ 8070111 w 8856921"/>
              <a:gd name="connsiteY482" fmla="*/ 3625702 h 5199321"/>
              <a:gd name="connsiteX483" fmla="*/ 8102009 w 8856921"/>
              <a:gd name="connsiteY483" fmla="*/ 3817088 h 5199321"/>
              <a:gd name="connsiteX484" fmla="*/ 8112642 w 8856921"/>
              <a:gd name="connsiteY484" fmla="*/ 3870251 h 5199321"/>
              <a:gd name="connsiteX485" fmla="*/ 8133907 w 8856921"/>
              <a:gd name="connsiteY485" fmla="*/ 3923414 h 5199321"/>
              <a:gd name="connsiteX486" fmla="*/ 8165804 w 8856921"/>
              <a:gd name="connsiteY486" fmla="*/ 3987209 h 5199321"/>
              <a:gd name="connsiteX487" fmla="*/ 8197702 w 8856921"/>
              <a:gd name="connsiteY487" fmla="*/ 4019107 h 5199321"/>
              <a:gd name="connsiteX488" fmla="*/ 8240232 w 8856921"/>
              <a:gd name="connsiteY488" fmla="*/ 4104168 h 5199321"/>
              <a:gd name="connsiteX489" fmla="*/ 8304028 w 8856921"/>
              <a:gd name="connsiteY489" fmla="*/ 4146698 h 5199321"/>
              <a:gd name="connsiteX490" fmla="*/ 8346558 w 8856921"/>
              <a:gd name="connsiteY490" fmla="*/ 4189228 h 5199321"/>
              <a:gd name="connsiteX491" fmla="*/ 8410353 w 8856921"/>
              <a:gd name="connsiteY491" fmla="*/ 4210493 h 5199321"/>
              <a:gd name="connsiteX492" fmla="*/ 8442251 w 8856921"/>
              <a:gd name="connsiteY492" fmla="*/ 4231758 h 5199321"/>
              <a:gd name="connsiteX493" fmla="*/ 8559209 w 8856921"/>
              <a:gd name="connsiteY493" fmla="*/ 4263656 h 5199321"/>
              <a:gd name="connsiteX494" fmla="*/ 8495414 w 8856921"/>
              <a:gd name="connsiteY494" fmla="*/ 4455042 h 5199321"/>
              <a:gd name="connsiteX495" fmla="*/ 8431618 w 8856921"/>
              <a:gd name="connsiteY495" fmla="*/ 4550735 h 5199321"/>
              <a:gd name="connsiteX496" fmla="*/ 8399721 w 8856921"/>
              <a:gd name="connsiteY496" fmla="*/ 4614530 h 5199321"/>
              <a:gd name="connsiteX497" fmla="*/ 8367823 w 8856921"/>
              <a:gd name="connsiteY497" fmla="*/ 4667693 h 5199321"/>
              <a:gd name="connsiteX498" fmla="*/ 8346558 w 8856921"/>
              <a:gd name="connsiteY498" fmla="*/ 4710223 h 5199321"/>
              <a:gd name="connsiteX499" fmla="*/ 8272130 w 8856921"/>
              <a:gd name="connsiteY499" fmla="*/ 4795284 h 5199321"/>
              <a:gd name="connsiteX500" fmla="*/ 8229600 w 8856921"/>
              <a:gd name="connsiteY500" fmla="*/ 4827181 h 5199321"/>
              <a:gd name="connsiteX501" fmla="*/ 8197702 w 8856921"/>
              <a:gd name="connsiteY501" fmla="*/ 4859079 h 5199321"/>
              <a:gd name="connsiteX502" fmla="*/ 8144539 w 8856921"/>
              <a:gd name="connsiteY502" fmla="*/ 4890977 h 5199321"/>
              <a:gd name="connsiteX503" fmla="*/ 8112642 w 8856921"/>
              <a:gd name="connsiteY503" fmla="*/ 4912242 h 5199321"/>
              <a:gd name="connsiteX504" fmla="*/ 8080744 w 8856921"/>
              <a:gd name="connsiteY504" fmla="*/ 4922874 h 5199321"/>
              <a:gd name="connsiteX505" fmla="*/ 7995684 w 8856921"/>
              <a:gd name="connsiteY505" fmla="*/ 4954772 h 5199321"/>
              <a:gd name="connsiteX506" fmla="*/ 7889358 w 8856921"/>
              <a:gd name="connsiteY506" fmla="*/ 4997302 h 5199321"/>
              <a:gd name="connsiteX507" fmla="*/ 7804298 w 8856921"/>
              <a:gd name="connsiteY507" fmla="*/ 5018568 h 5199321"/>
              <a:gd name="connsiteX508" fmla="*/ 7719237 w 8856921"/>
              <a:gd name="connsiteY508" fmla="*/ 5007935 h 5199321"/>
              <a:gd name="connsiteX509" fmla="*/ 7666074 w 8856921"/>
              <a:gd name="connsiteY509" fmla="*/ 4986670 h 5199321"/>
              <a:gd name="connsiteX510" fmla="*/ 7517218 w 8856921"/>
              <a:gd name="connsiteY510" fmla="*/ 4837814 h 5199321"/>
              <a:gd name="connsiteX511" fmla="*/ 7485321 w 8856921"/>
              <a:gd name="connsiteY511" fmla="*/ 4763386 h 5199321"/>
              <a:gd name="connsiteX512" fmla="*/ 7474688 w 8856921"/>
              <a:gd name="connsiteY512" fmla="*/ 4710223 h 5199321"/>
              <a:gd name="connsiteX513" fmla="*/ 7495953 w 8856921"/>
              <a:gd name="connsiteY513" fmla="*/ 4593265 h 5199321"/>
              <a:gd name="connsiteX514" fmla="*/ 7538484 w 8856921"/>
              <a:gd name="connsiteY514" fmla="*/ 4518837 h 5199321"/>
              <a:gd name="connsiteX515" fmla="*/ 7655442 w 8856921"/>
              <a:gd name="connsiteY515" fmla="*/ 4380614 h 5199321"/>
              <a:gd name="connsiteX516" fmla="*/ 7931888 w 8856921"/>
              <a:gd name="connsiteY516" fmla="*/ 4167963 h 5199321"/>
              <a:gd name="connsiteX517" fmla="*/ 8091377 w 8856921"/>
              <a:gd name="connsiteY517" fmla="*/ 4093535 h 5199321"/>
              <a:gd name="connsiteX518" fmla="*/ 8133907 w 8856921"/>
              <a:gd name="connsiteY518" fmla="*/ 4072270 h 5199321"/>
              <a:gd name="connsiteX519" fmla="*/ 8176437 w 8856921"/>
              <a:gd name="connsiteY519" fmla="*/ 4061637 h 5199321"/>
              <a:gd name="connsiteX520" fmla="*/ 8272130 w 8856921"/>
              <a:gd name="connsiteY520" fmla="*/ 4019107 h 5199321"/>
              <a:gd name="connsiteX521" fmla="*/ 8325293 w 8856921"/>
              <a:gd name="connsiteY521" fmla="*/ 4008474 h 5199321"/>
              <a:gd name="connsiteX522" fmla="*/ 8442251 w 8856921"/>
              <a:gd name="connsiteY522" fmla="*/ 4019107 h 5199321"/>
              <a:gd name="connsiteX523" fmla="*/ 8516679 w 8856921"/>
              <a:gd name="connsiteY523" fmla="*/ 4061637 h 5199321"/>
              <a:gd name="connsiteX524" fmla="*/ 8559209 w 8856921"/>
              <a:gd name="connsiteY524" fmla="*/ 4093535 h 5199321"/>
              <a:gd name="connsiteX525" fmla="*/ 8601739 w 8856921"/>
              <a:gd name="connsiteY525" fmla="*/ 4114800 h 5199321"/>
              <a:gd name="connsiteX526" fmla="*/ 8633637 w 8856921"/>
              <a:gd name="connsiteY526" fmla="*/ 4146698 h 5199321"/>
              <a:gd name="connsiteX527" fmla="*/ 8665535 w 8856921"/>
              <a:gd name="connsiteY527" fmla="*/ 4167963 h 5199321"/>
              <a:gd name="connsiteX528" fmla="*/ 8718698 w 8856921"/>
              <a:gd name="connsiteY528" fmla="*/ 4263656 h 5199321"/>
              <a:gd name="connsiteX529" fmla="*/ 8697432 w 8856921"/>
              <a:gd name="connsiteY529" fmla="*/ 4359349 h 5199321"/>
              <a:gd name="connsiteX530" fmla="*/ 8654902 w 8856921"/>
              <a:gd name="connsiteY530" fmla="*/ 4444409 h 5199321"/>
              <a:gd name="connsiteX531" fmla="*/ 8623004 w 8856921"/>
              <a:gd name="connsiteY531" fmla="*/ 4508205 h 5199321"/>
              <a:gd name="connsiteX532" fmla="*/ 8559209 w 8856921"/>
              <a:gd name="connsiteY532" fmla="*/ 4593265 h 5199321"/>
              <a:gd name="connsiteX533" fmla="*/ 8506046 w 8856921"/>
              <a:gd name="connsiteY533" fmla="*/ 4635795 h 5199321"/>
              <a:gd name="connsiteX534" fmla="*/ 8474149 w 8856921"/>
              <a:gd name="connsiteY534" fmla="*/ 4678326 h 5199321"/>
              <a:gd name="connsiteX535" fmla="*/ 8410353 w 8856921"/>
              <a:gd name="connsiteY535" fmla="*/ 4720856 h 5199321"/>
              <a:gd name="connsiteX536" fmla="*/ 8314660 w 8856921"/>
              <a:gd name="connsiteY536" fmla="*/ 4795284 h 5199321"/>
              <a:gd name="connsiteX537" fmla="*/ 8272130 w 8856921"/>
              <a:gd name="connsiteY537" fmla="*/ 4816549 h 5199321"/>
              <a:gd name="connsiteX538" fmla="*/ 8229600 w 8856921"/>
              <a:gd name="connsiteY538" fmla="*/ 4848447 h 5199321"/>
              <a:gd name="connsiteX539" fmla="*/ 8133907 w 8856921"/>
              <a:gd name="connsiteY539" fmla="*/ 4890977 h 5199321"/>
              <a:gd name="connsiteX540" fmla="*/ 8016949 w 8856921"/>
              <a:gd name="connsiteY540" fmla="*/ 4912242 h 5199321"/>
              <a:gd name="connsiteX541" fmla="*/ 7846828 w 8856921"/>
              <a:gd name="connsiteY541" fmla="*/ 4901609 h 5199321"/>
              <a:gd name="connsiteX542" fmla="*/ 7814930 w 8856921"/>
              <a:gd name="connsiteY542" fmla="*/ 4880344 h 5199321"/>
              <a:gd name="connsiteX543" fmla="*/ 7729870 w 8856921"/>
              <a:gd name="connsiteY543" fmla="*/ 4827181 h 5199321"/>
              <a:gd name="connsiteX544" fmla="*/ 7666074 w 8856921"/>
              <a:gd name="connsiteY544" fmla="*/ 4763386 h 5199321"/>
              <a:gd name="connsiteX545" fmla="*/ 7623544 w 8856921"/>
              <a:gd name="connsiteY545" fmla="*/ 4731488 h 5199321"/>
              <a:gd name="connsiteX546" fmla="*/ 7538484 w 8856921"/>
              <a:gd name="connsiteY546" fmla="*/ 4582633 h 5199321"/>
              <a:gd name="connsiteX547" fmla="*/ 7485321 w 8856921"/>
              <a:gd name="connsiteY547" fmla="*/ 4465674 h 5199321"/>
              <a:gd name="connsiteX548" fmla="*/ 7410893 w 8856921"/>
              <a:gd name="connsiteY548" fmla="*/ 4093535 h 5199321"/>
              <a:gd name="connsiteX549" fmla="*/ 7421525 w 8856921"/>
              <a:gd name="connsiteY549" fmla="*/ 3487479 h 5199321"/>
              <a:gd name="connsiteX550" fmla="*/ 7517218 w 8856921"/>
              <a:gd name="connsiteY550" fmla="*/ 3200400 h 5199321"/>
              <a:gd name="connsiteX551" fmla="*/ 7846828 w 8856921"/>
              <a:gd name="connsiteY551" fmla="*/ 2743200 h 5199321"/>
              <a:gd name="connsiteX552" fmla="*/ 7921256 w 8856921"/>
              <a:gd name="connsiteY552" fmla="*/ 2658140 h 5199321"/>
              <a:gd name="connsiteX553" fmla="*/ 7985051 w 8856921"/>
              <a:gd name="connsiteY553" fmla="*/ 2604977 h 5199321"/>
              <a:gd name="connsiteX554" fmla="*/ 8123274 w 8856921"/>
              <a:gd name="connsiteY554" fmla="*/ 2519916 h 5199321"/>
              <a:gd name="connsiteX555" fmla="*/ 8187070 w 8856921"/>
              <a:gd name="connsiteY555" fmla="*/ 2498651 h 5199321"/>
              <a:gd name="connsiteX556" fmla="*/ 8218967 w 8856921"/>
              <a:gd name="connsiteY556" fmla="*/ 2477386 h 5199321"/>
              <a:gd name="connsiteX557" fmla="*/ 8314660 w 8856921"/>
              <a:gd name="connsiteY557" fmla="*/ 2456121 h 5199321"/>
              <a:gd name="connsiteX558" fmla="*/ 8389088 w 8856921"/>
              <a:gd name="connsiteY558" fmla="*/ 2434856 h 5199321"/>
              <a:gd name="connsiteX559" fmla="*/ 8431618 w 8856921"/>
              <a:gd name="connsiteY559" fmla="*/ 2424223 h 5199321"/>
              <a:gd name="connsiteX560" fmla="*/ 8495414 w 8856921"/>
              <a:gd name="connsiteY560" fmla="*/ 2402958 h 5199321"/>
              <a:gd name="connsiteX561" fmla="*/ 8495414 w 8856921"/>
              <a:gd name="connsiteY561" fmla="*/ 2073349 h 5199321"/>
              <a:gd name="connsiteX562" fmla="*/ 8474149 w 8856921"/>
              <a:gd name="connsiteY562" fmla="*/ 2020186 h 5199321"/>
              <a:gd name="connsiteX563" fmla="*/ 8389088 w 8856921"/>
              <a:gd name="connsiteY563" fmla="*/ 1945758 h 5199321"/>
              <a:gd name="connsiteX564" fmla="*/ 8346558 w 8856921"/>
              <a:gd name="connsiteY564" fmla="*/ 1924493 h 5199321"/>
              <a:gd name="connsiteX565" fmla="*/ 8240232 w 8856921"/>
              <a:gd name="connsiteY565" fmla="*/ 1871330 h 5199321"/>
              <a:gd name="connsiteX566" fmla="*/ 8133907 w 8856921"/>
              <a:gd name="connsiteY566" fmla="*/ 1860698 h 5199321"/>
              <a:gd name="connsiteX567" fmla="*/ 8038214 w 8856921"/>
              <a:gd name="connsiteY567" fmla="*/ 1871330 h 5199321"/>
              <a:gd name="connsiteX568" fmla="*/ 8006316 w 8856921"/>
              <a:gd name="connsiteY568" fmla="*/ 1892595 h 5199321"/>
              <a:gd name="connsiteX569" fmla="*/ 7921256 w 8856921"/>
              <a:gd name="connsiteY569" fmla="*/ 1956391 h 5199321"/>
              <a:gd name="connsiteX570" fmla="*/ 7878725 w 8856921"/>
              <a:gd name="connsiteY570" fmla="*/ 1998921 h 5199321"/>
              <a:gd name="connsiteX571" fmla="*/ 7825563 w 8856921"/>
              <a:gd name="connsiteY571" fmla="*/ 2041451 h 5199321"/>
              <a:gd name="connsiteX572" fmla="*/ 7783032 w 8856921"/>
              <a:gd name="connsiteY572" fmla="*/ 2105247 h 5199321"/>
              <a:gd name="connsiteX573" fmla="*/ 7729870 w 8856921"/>
              <a:gd name="connsiteY573" fmla="*/ 2158409 h 5199321"/>
              <a:gd name="connsiteX574" fmla="*/ 7666074 w 8856921"/>
              <a:gd name="connsiteY574" fmla="*/ 2275368 h 5199321"/>
              <a:gd name="connsiteX575" fmla="*/ 7666074 w 8856921"/>
              <a:gd name="connsiteY575" fmla="*/ 2456121 h 5199321"/>
              <a:gd name="connsiteX576" fmla="*/ 7697972 w 8856921"/>
              <a:gd name="connsiteY576" fmla="*/ 2498651 h 5199321"/>
              <a:gd name="connsiteX577" fmla="*/ 7804298 w 8856921"/>
              <a:gd name="connsiteY577" fmla="*/ 2573079 h 5199321"/>
              <a:gd name="connsiteX578" fmla="*/ 7857460 w 8856921"/>
              <a:gd name="connsiteY578" fmla="*/ 2615609 h 5199321"/>
              <a:gd name="connsiteX579" fmla="*/ 7921256 w 8856921"/>
              <a:gd name="connsiteY579" fmla="*/ 2647507 h 5199321"/>
              <a:gd name="connsiteX580" fmla="*/ 8112642 w 8856921"/>
              <a:gd name="connsiteY580" fmla="*/ 2775098 h 5199321"/>
              <a:gd name="connsiteX581" fmla="*/ 8282763 w 8856921"/>
              <a:gd name="connsiteY581" fmla="*/ 2934586 h 5199321"/>
              <a:gd name="connsiteX582" fmla="*/ 8314660 w 8856921"/>
              <a:gd name="connsiteY582" fmla="*/ 2977116 h 5199321"/>
              <a:gd name="connsiteX583" fmla="*/ 8357191 w 8856921"/>
              <a:gd name="connsiteY583" fmla="*/ 3040912 h 5199321"/>
              <a:gd name="connsiteX584" fmla="*/ 8367823 w 8856921"/>
              <a:gd name="connsiteY584" fmla="*/ 3083442 h 5199321"/>
              <a:gd name="connsiteX585" fmla="*/ 8367823 w 8856921"/>
              <a:gd name="connsiteY585" fmla="*/ 3402419 h 5199321"/>
              <a:gd name="connsiteX586" fmla="*/ 8314660 w 8856921"/>
              <a:gd name="connsiteY586" fmla="*/ 3508744 h 5199321"/>
              <a:gd name="connsiteX587" fmla="*/ 8272130 w 8856921"/>
              <a:gd name="connsiteY587" fmla="*/ 3593805 h 5199321"/>
              <a:gd name="connsiteX588" fmla="*/ 8208335 w 8856921"/>
              <a:gd name="connsiteY588" fmla="*/ 3657600 h 5199321"/>
              <a:gd name="connsiteX589" fmla="*/ 8165804 w 8856921"/>
              <a:gd name="connsiteY589" fmla="*/ 3710763 h 5199321"/>
              <a:gd name="connsiteX590" fmla="*/ 8080744 w 8856921"/>
              <a:gd name="connsiteY590" fmla="*/ 3753293 h 5199321"/>
              <a:gd name="connsiteX591" fmla="*/ 7899991 w 8856921"/>
              <a:gd name="connsiteY591" fmla="*/ 3774558 h 5199321"/>
              <a:gd name="connsiteX592" fmla="*/ 7676707 w 8856921"/>
              <a:gd name="connsiteY592" fmla="*/ 3732028 h 5199321"/>
              <a:gd name="connsiteX593" fmla="*/ 7612911 w 8856921"/>
              <a:gd name="connsiteY593" fmla="*/ 3689498 h 5199321"/>
              <a:gd name="connsiteX594" fmla="*/ 7549116 w 8856921"/>
              <a:gd name="connsiteY594" fmla="*/ 3625702 h 5199321"/>
              <a:gd name="connsiteX595" fmla="*/ 7464056 w 8856921"/>
              <a:gd name="connsiteY595" fmla="*/ 3359888 h 5199321"/>
              <a:gd name="connsiteX596" fmla="*/ 7495953 w 8856921"/>
              <a:gd name="connsiteY596" fmla="*/ 3094074 h 5199321"/>
              <a:gd name="connsiteX597" fmla="*/ 7591646 w 8856921"/>
              <a:gd name="connsiteY597" fmla="*/ 2966484 h 5199321"/>
              <a:gd name="connsiteX598" fmla="*/ 7740502 w 8856921"/>
              <a:gd name="connsiteY598" fmla="*/ 2828261 h 5199321"/>
              <a:gd name="connsiteX599" fmla="*/ 7836195 w 8856921"/>
              <a:gd name="connsiteY599" fmla="*/ 2753833 h 5199321"/>
              <a:gd name="connsiteX600" fmla="*/ 7910623 w 8856921"/>
              <a:gd name="connsiteY600" fmla="*/ 2690037 h 5199321"/>
              <a:gd name="connsiteX601" fmla="*/ 8006316 w 8856921"/>
              <a:gd name="connsiteY601" fmla="*/ 2626242 h 5199321"/>
              <a:gd name="connsiteX602" fmla="*/ 8165804 w 8856921"/>
              <a:gd name="connsiteY602" fmla="*/ 2498651 h 5199321"/>
              <a:gd name="connsiteX603" fmla="*/ 8240232 w 8856921"/>
              <a:gd name="connsiteY603" fmla="*/ 2456121 h 5199321"/>
              <a:gd name="connsiteX604" fmla="*/ 8357191 w 8856921"/>
              <a:gd name="connsiteY604" fmla="*/ 2402958 h 5199321"/>
              <a:gd name="connsiteX605" fmla="*/ 8474149 w 8856921"/>
              <a:gd name="connsiteY605" fmla="*/ 2434856 h 5199321"/>
              <a:gd name="connsiteX606" fmla="*/ 8495414 w 8856921"/>
              <a:gd name="connsiteY606" fmla="*/ 2466754 h 5199321"/>
              <a:gd name="connsiteX607" fmla="*/ 8591107 w 8856921"/>
              <a:gd name="connsiteY607" fmla="*/ 2551814 h 5199321"/>
              <a:gd name="connsiteX608" fmla="*/ 8676167 w 8856921"/>
              <a:gd name="connsiteY608" fmla="*/ 2658140 h 5199321"/>
              <a:gd name="connsiteX609" fmla="*/ 8718698 w 8856921"/>
              <a:gd name="connsiteY609" fmla="*/ 2711302 h 5199321"/>
              <a:gd name="connsiteX610" fmla="*/ 8750595 w 8856921"/>
              <a:gd name="connsiteY610" fmla="*/ 2775098 h 5199321"/>
              <a:gd name="connsiteX611" fmla="*/ 8803758 w 8856921"/>
              <a:gd name="connsiteY611" fmla="*/ 2870791 h 5199321"/>
              <a:gd name="connsiteX612" fmla="*/ 8825023 w 8856921"/>
              <a:gd name="connsiteY612" fmla="*/ 2923954 h 5199321"/>
              <a:gd name="connsiteX613" fmla="*/ 8856921 w 8856921"/>
              <a:gd name="connsiteY613" fmla="*/ 3030279 h 5199321"/>
              <a:gd name="connsiteX614" fmla="*/ 8846288 w 8856921"/>
              <a:gd name="connsiteY614" fmla="*/ 3211033 h 5199321"/>
              <a:gd name="connsiteX615" fmla="*/ 8782493 w 8856921"/>
              <a:gd name="connsiteY615" fmla="*/ 3296093 h 5199321"/>
              <a:gd name="connsiteX616" fmla="*/ 8739963 w 8856921"/>
              <a:gd name="connsiteY616" fmla="*/ 3381154 h 5199321"/>
              <a:gd name="connsiteX617" fmla="*/ 8708065 w 8856921"/>
              <a:gd name="connsiteY617" fmla="*/ 3423684 h 5199321"/>
              <a:gd name="connsiteX618" fmla="*/ 8686800 w 8856921"/>
              <a:gd name="connsiteY618" fmla="*/ 3466214 h 5199321"/>
              <a:gd name="connsiteX619" fmla="*/ 8654902 w 8856921"/>
              <a:gd name="connsiteY619" fmla="*/ 3508744 h 5199321"/>
              <a:gd name="connsiteX620" fmla="*/ 8612372 w 8856921"/>
              <a:gd name="connsiteY620" fmla="*/ 3583172 h 5199321"/>
              <a:gd name="connsiteX621" fmla="*/ 8569842 w 8856921"/>
              <a:gd name="connsiteY621" fmla="*/ 3689498 h 5199321"/>
              <a:gd name="connsiteX622" fmla="*/ 8516679 w 8856921"/>
              <a:gd name="connsiteY622" fmla="*/ 3742661 h 5199321"/>
              <a:gd name="connsiteX623" fmla="*/ 8484781 w 8856921"/>
              <a:gd name="connsiteY623" fmla="*/ 3763926 h 5199321"/>
              <a:gd name="connsiteX624" fmla="*/ 8410353 w 8856921"/>
              <a:gd name="connsiteY624" fmla="*/ 3785191 h 5199321"/>
              <a:gd name="connsiteX625" fmla="*/ 8378456 w 8856921"/>
              <a:gd name="connsiteY625" fmla="*/ 3795823 h 5199321"/>
              <a:gd name="connsiteX626" fmla="*/ 8325293 w 8856921"/>
              <a:gd name="connsiteY626" fmla="*/ 3785191 h 5199321"/>
              <a:gd name="connsiteX627" fmla="*/ 8293395 w 8856921"/>
              <a:gd name="connsiteY627" fmla="*/ 3774558 h 5199321"/>
              <a:gd name="connsiteX628" fmla="*/ 8240232 w 8856921"/>
              <a:gd name="connsiteY628" fmla="*/ 3700130 h 5199321"/>
              <a:gd name="connsiteX629" fmla="*/ 8208335 w 8856921"/>
              <a:gd name="connsiteY629" fmla="*/ 3646968 h 5199321"/>
              <a:gd name="connsiteX630" fmla="*/ 8165804 w 8856921"/>
              <a:gd name="connsiteY630" fmla="*/ 3583172 h 5199321"/>
              <a:gd name="connsiteX631" fmla="*/ 8144539 w 8856921"/>
              <a:gd name="connsiteY631" fmla="*/ 3508744 h 5199321"/>
              <a:gd name="connsiteX632" fmla="*/ 8112642 w 8856921"/>
              <a:gd name="connsiteY632" fmla="*/ 3423684 h 5199321"/>
              <a:gd name="connsiteX633" fmla="*/ 8091377 w 8856921"/>
              <a:gd name="connsiteY633" fmla="*/ 3338623 h 5199321"/>
              <a:gd name="connsiteX634" fmla="*/ 8027581 w 8856921"/>
              <a:gd name="connsiteY634" fmla="*/ 3147237 h 5199321"/>
              <a:gd name="connsiteX635" fmla="*/ 7974418 w 8856921"/>
              <a:gd name="connsiteY635" fmla="*/ 2860158 h 5199321"/>
              <a:gd name="connsiteX636" fmla="*/ 7995684 w 8856921"/>
              <a:gd name="connsiteY636" fmla="*/ 2530549 h 5199321"/>
              <a:gd name="connsiteX637" fmla="*/ 8016949 w 8856921"/>
              <a:gd name="connsiteY637" fmla="*/ 2434856 h 5199321"/>
              <a:gd name="connsiteX638" fmla="*/ 8123274 w 8856921"/>
              <a:gd name="connsiteY638" fmla="*/ 2147777 h 5199321"/>
              <a:gd name="connsiteX639" fmla="*/ 8272130 w 8856921"/>
              <a:gd name="connsiteY639" fmla="*/ 1913861 h 5199321"/>
              <a:gd name="connsiteX640" fmla="*/ 8484781 w 8856921"/>
              <a:gd name="connsiteY640" fmla="*/ 1892595 h 5199321"/>
              <a:gd name="connsiteX641" fmla="*/ 8506046 w 8856921"/>
              <a:gd name="connsiteY641" fmla="*/ 1860698 h 5199321"/>
              <a:gd name="connsiteX642" fmla="*/ 8537944 w 8856921"/>
              <a:gd name="connsiteY642" fmla="*/ 1818168 h 5199321"/>
              <a:gd name="connsiteX643" fmla="*/ 8559209 w 8856921"/>
              <a:gd name="connsiteY643" fmla="*/ 1743740 h 5199321"/>
              <a:gd name="connsiteX644" fmla="*/ 8623004 w 8856921"/>
              <a:gd name="connsiteY644" fmla="*/ 1594884 h 5199321"/>
              <a:gd name="connsiteX645" fmla="*/ 8654902 w 8856921"/>
              <a:gd name="connsiteY645" fmla="*/ 1520456 h 5199321"/>
              <a:gd name="connsiteX646" fmla="*/ 8676167 w 8856921"/>
              <a:gd name="connsiteY646" fmla="*/ 1360968 h 5199321"/>
              <a:gd name="connsiteX647" fmla="*/ 8665535 w 8856921"/>
              <a:gd name="connsiteY647" fmla="*/ 1180214 h 5199321"/>
              <a:gd name="connsiteX648" fmla="*/ 8623004 w 8856921"/>
              <a:gd name="connsiteY648" fmla="*/ 1063256 h 5199321"/>
              <a:gd name="connsiteX649" fmla="*/ 8569842 w 8856921"/>
              <a:gd name="connsiteY649" fmla="*/ 978195 h 5199321"/>
              <a:gd name="connsiteX650" fmla="*/ 8527311 w 8856921"/>
              <a:gd name="connsiteY650" fmla="*/ 935665 h 5199321"/>
              <a:gd name="connsiteX651" fmla="*/ 8442251 w 8856921"/>
              <a:gd name="connsiteY651" fmla="*/ 914400 h 5199321"/>
              <a:gd name="connsiteX652" fmla="*/ 8325293 w 8856921"/>
              <a:gd name="connsiteY652" fmla="*/ 935665 h 5199321"/>
              <a:gd name="connsiteX653" fmla="*/ 8314660 w 8856921"/>
              <a:gd name="connsiteY653" fmla="*/ 967563 h 5199321"/>
              <a:gd name="connsiteX654" fmla="*/ 8229600 w 8856921"/>
              <a:gd name="connsiteY654" fmla="*/ 1127051 h 5199321"/>
              <a:gd name="connsiteX655" fmla="*/ 8123274 w 8856921"/>
              <a:gd name="connsiteY655" fmla="*/ 1403498 h 5199321"/>
              <a:gd name="connsiteX656" fmla="*/ 8091377 w 8856921"/>
              <a:gd name="connsiteY656" fmla="*/ 1616149 h 5199321"/>
              <a:gd name="connsiteX657" fmla="*/ 8080744 w 8856921"/>
              <a:gd name="connsiteY657" fmla="*/ 1796902 h 5199321"/>
              <a:gd name="connsiteX658" fmla="*/ 8102009 w 8856921"/>
              <a:gd name="connsiteY658" fmla="*/ 1881963 h 5199321"/>
              <a:gd name="connsiteX659" fmla="*/ 8123274 w 8856921"/>
              <a:gd name="connsiteY659" fmla="*/ 1988288 h 5199321"/>
              <a:gd name="connsiteX660" fmla="*/ 8144539 w 8856921"/>
              <a:gd name="connsiteY660" fmla="*/ 2062716 h 5199321"/>
              <a:gd name="connsiteX661" fmla="*/ 8165804 w 8856921"/>
              <a:gd name="connsiteY661" fmla="*/ 2147777 h 5199321"/>
              <a:gd name="connsiteX662" fmla="*/ 8187070 w 8856921"/>
              <a:gd name="connsiteY662" fmla="*/ 2222205 h 5199321"/>
              <a:gd name="connsiteX663" fmla="*/ 8218967 w 8856921"/>
              <a:gd name="connsiteY663" fmla="*/ 2434856 h 5199321"/>
              <a:gd name="connsiteX664" fmla="*/ 8197702 w 8856921"/>
              <a:gd name="connsiteY664" fmla="*/ 2530549 h 5199321"/>
              <a:gd name="connsiteX665" fmla="*/ 8091377 w 8856921"/>
              <a:gd name="connsiteY665" fmla="*/ 2583712 h 5199321"/>
              <a:gd name="connsiteX666" fmla="*/ 7644809 w 8856921"/>
              <a:gd name="connsiteY666" fmla="*/ 2509284 h 5199321"/>
              <a:gd name="connsiteX667" fmla="*/ 7464056 w 8856921"/>
              <a:gd name="connsiteY667" fmla="*/ 2371061 h 5199321"/>
              <a:gd name="connsiteX668" fmla="*/ 7315200 w 8856921"/>
              <a:gd name="connsiteY668" fmla="*/ 2190307 h 5199321"/>
              <a:gd name="connsiteX669" fmla="*/ 7155711 w 8856921"/>
              <a:gd name="connsiteY669" fmla="*/ 1913861 h 5199321"/>
              <a:gd name="connsiteX670" fmla="*/ 7070651 w 8856921"/>
              <a:gd name="connsiteY670" fmla="*/ 1711842 h 5199321"/>
              <a:gd name="connsiteX671" fmla="*/ 7038753 w 8856921"/>
              <a:gd name="connsiteY671" fmla="*/ 1637414 h 5199321"/>
              <a:gd name="connsiteX672" fmla="*/ 7038753 w 8856921"/>
              <a:gd name="connsiteY672" fmla="*/ 1382233 h 5199321"/>
              <a:gd name="connsiteX673" fmla="*/ 7070651 w 8856921"/>
              <a:gd name="connsiteY673" fmla="*/ 1297172 h 5199321"/>
              <a:gd name="connsiteX674" fmla="*/ 7176977 w 8856921"/>
              <a:gd name="connsiteY674" fmla="*/ 1148316 h 5199321"/>
              <a:gd name="connsiteX675" fmla="*/ 7464056 w 8856921"/>
              <a:gd name="connsiteY675" fmla="*/ 871870 h 5199321"/>
              <a:gd name="connsiteX676" fmla="*/ 7644809 w 8856921"/>
              <a:gd name="connsiteY676" fmla="*/ 733647 h 5199321"/>
              <a:gd name="connsiteX677" fmla="*/ 7719237 w 8856921"/>
              <a:gd name="connsiteY677" fmla="*/ 691116 h 5199321"/>
              <a:gd name="connsiteX678" fmla="*/ 7846828 w 8856921"/>
              <a:gd name="connsiteY678" fmla="*/ 637954 h 5199321"/>
              <a:gd name="connsiteX679" fmla="*/ 7910623 w 8856921"/>
              <a:gd name="connsiteY679" fmla="*/ 648586 h 5199321"/>
              <a:gd name="connsiteX680" fmla="*/ 8016949 w 8856921"/>
              <a:gd name="connsiteY680" fmla="*/ 733647 h 5199321"/>
              <a:gd name="connsiteX681" fmla="*/ 8070111 w 8856921"/>
              <a:gd name="connsiteY681" fmla="*/ 797442 h 5199321"/>
              <a:gd name="connsiteX682" fmla="*/ 8133907 w 8856921"/>
              <a:gd name="connsiteY682" fmla="*/ 861237 h 5199321"/>
              <a:gd name="connsiteX683" fmla="*/ 8176437 w 8856921"/>
              <a:gd name="connsiteY683" fmla="*/ 925033 h 5199321"/>
              <a:gd name="connsiteX684" fmla="*/ 8282763 w 8856921"/>
              <a:gd name="connsiteY684" fmla="*/ 1041991 h 5199321"/>
              <a:gd name="connsiteX685" fmla="*/ 8325293 w 8856921"/>
              <a:gd name="connsiteY685" fmla="*/ 1095154 h 5199321"/>
              <a:gd name="connsiteX686" fmla="*/ 8346558 w 8856921"/>
              <a:gd name="connsiteY686" fmla="*/ 1137684 h 5199321"/>
              <a:gd name="connsiteX687" fmla="*/ 8399721 w 8856921"/>
              <a:gd name="connsiteY687" fmla="*/ 1190847 h 5199321"/>
              <a:gd name="connsiteX688" fmla="*/ 8431618 w 8856921"/>
              <a:gd name="connsiteY688" fmla="*/ 1180214 h 5199321"/>
              <a:gd name="connsiteX689" fmla="*/ 8463516 w 8856921"/>
              <a:gd name="connsiteY689" fmla="*/ 1084521 h 5199321"/>
              <a:gd name="connsiteX690" fmla="*/ 8527311 w 8856921"/>
              <a:gd name="connsiteY690" fmla="*/ 956930 h 5199321"/>
              <a:gd name="connsiteX691" fmla="*/ 8612372 w 8856921"/>
              <a:gd name="connsiteY691" fmla="*/ 818707 h 5199321"/>
              <a:gd name="connsiteX692" fmla="*/ 8665535 w 8856921"/>
              <a:gd name="connsiteY692" fmla="*/ 723014 h 5199321"/>
              <a:gd name="connsiteX693" fmla="*/ 8729330 w 8856921"/>
              <a:gd name="connsiteY693" fmla="*/ 637954 h 5199321"/>
              <a:gd name="connsiteX694" fmla="*/ 8803758 w 8856921"/>
              <a:gd name="connsiteY694" fmla="*/ 467833 h 5199321"/>
              <a:gd name="connsiteX695" fmla="*/ 8825023 w 8856921"/>
              <a:gd name="connsiteY695" fmla="*/ 318977 h 5199321"/>
              <a:gd name="connsiteX696" fmla="*/ 8803758 w 8856921"/>
              <a:gd name="connsiteY696" fmla="*/ 244549 h 5199321"/>
              <a:gd name="connsiteX697" fmla="*/ 8761228 w 8856921"/>
              <a:gd name="connsiteY697" fmla="*/ 191386 h 5199321"/>
              <a:gd name="connsiteX698" fmla="*/ 8729330 w 8856921"/>
              <a:gd name="connsiteY698" fmla="*/ 180754 h 5199321"/>
              <a:gd name="connsiteX699" fmla="*/ 8665535 w 8856921"/>
              <a:gd name="connsiteY699" fmla="*/ 170121 h 5199321"/>
              <a:gd name="connsiteX700" fmla="*/ 8495414 w 8856921"/>
              <a:gd name="connsiteY700" fmla="*/ 212651 h 5199321"/>
              <a:gd name="connsiteX701" fmla="*/ 8474149 w 8856921"/>
              <a:gd name="connsiteY701" fmla="*/ 244549 h 5199321"/>
              <a:gd name="connsiteX702" fmla="*/ 8463516 w 8856921"/>
              <a:gd name="connsiteY702" fmla="*/ 276447 h 5199321"/>
              <a:gd name="connsiteX703" fmla="*/ 8442251 w 8856921"/>
              <a:gd name="connsiteY703" fmla="*/ 329609 h 5199321"/>
              <a:gd name="connsiteX704" fmla="*/ 8410353 w 8856921"/>
              <a:gd name="connsiteY704" fmla="*/ 542261 h 5199321"/>
              <a:gd name="connsiteX705" fmla="*/ 8399721 w 8856921"/>
              <a:gd name="connsiteY705" fmla="*/ 648586 h 5199321"/>
              <a:gd name="connsiteX706" fmla="*/ 8389088 w 8856921"/>
              <a:gd name="connsiteY706" fmla="*/ 882502 h 5199321"/>
              <a:gd name="connsiteX707" fmla="*/ 8367823 w 8856921"/>
              <a:gd name="connsiteY707" fmla="*/ 1073888 h 5199321"/>
              <a:gd name="connsiteX708" fmla="*/ 8346558 w 8856921"/>
              <a:gd name="connsiteY708" fmla="*/ 1222744 h 5199321"/>
              <a:gd name="connsiteX709" fmla="*/ 8293395 w 8856921"/>
              <a:gd name="connsiteY709" fmla="*/ 1339702 h 5199321"/>
              <a:gd name="connsiteX710" fmla="*/ 8272130 w 8856921"/>
              <a:gd name="connsiteY710" fmla="*/ 1360968 h 5199321"/>
              <a:gd name="connsiteX711" fmla="*/ 8250865 w 8856921"/>
              <a:gd name="connsiteY711" fmla="*/ 1392865 h 5199321"/>
              <a:gd name="connsiteX712" fmla="*/ 8197702 w 8856921"/>
              <a:gd name="connsiteY712" fmla="*/ 1403498 h 5199321"/>
              <a:gd name="connsiteX713" fmla="*/ 7846828 w 8856921"/>
              <a:gd name="connsiteY713" fmla="*/ 1329070 h 5199321"/>
              <a:gd name="connsiteX714" fmla="*/ 7559749 w 8856921"/>
              <a:gd name="connsiteY714" fmla="*/ 1222744 h 5199321"/>
              <a:gd name="connsiteX715" fmla="*/ 7474688 w 8856921"/>
              <a:gd name="connsiteY715" fmla="*/ 1158949 h 5199321"/>
              <a:gd name="connsiteX716" fmla="*/ 7410893 w 8856921"/>
              <a:gd name="connsiteY716" fmla="*/ 1105786 h 5199321"/>
              <a:gd name="connsiteX717" fmla="*/ 7315200 w 8856921"/>
              <a:gd name="connsiteY717" fmla="*/ 978195 h 5199321"/>
              <a:gd name="connsiteX718" fmla="*/ 7262037 w 8856921"/>
              <a:gd name="connsiteY718" fmla="*/ 861237 h 5199321"/>
              <a:gd name="connsiteX719" fmla="*/ 7272670 w 8856921"/>
              <a:gd name="connsiteY719" fmla="*/ 712381 h 5199321"/>
              <a:gd name="connsiteX720" fmla="*/ 7325832 w 8856921"/>
              <a:gd name="connsiteY720" fmla="*/ 648586 h 5199321"/>
              <a:gd name="connsiteX721" fmla="*/ 7378995 w 8856921"/>
              <a:gd name="connsiteY721" fmla="*/ 606056 h 5199321"/>
              <a:gd name="connsiteX722" fmla="*/ 7410893 w 8856921"/>
              <a:gd name="connsiteY722" fmla="*/ 595423 h 5199321"/>
              <a:gd name="connsiteX723" fmla="*/ 7506586 w 8856921"/>
              <a:gd name="connsiteY723" fmla="*/ 637954 h 5199321"/>
              <a:gd name="connsiteX724" fmla="*/ 7549116 w 8856921"/>
              <a:gd name="connsiteY724" fmla="*/ 659219 h 5199321"/>
              <a:gd name="connsiteX725" fmla="*/ 7634177 w 8856921"/>
              <a:gd name="connsiteY725" fmla="*/ 733647 h 5199321"/>
              <a:gd name="connsiteX726" fmla="*/ 7666074 w 8856921"/>
              <a:gd name="connsiteY726" fmla="*/ 765544 h 5199321"/>
              <a:gd name="connsiteX727" fmla="*/ 7719237 w 8856921"/>
              <a:gd name="connsiteY727" fmla="*/ 871870 h 5199321"/>
              <a:gd name="connsiteX728" fmla="*/ 7708604 w 8856921"/>
              <a:gd name="connsiteY728" fmla="*/ 1169581 h 5199321"/>
              <a:gd name="connsiteX729" fmla="*/ 7655442 w 8856921"/>
              <a:gd name="connsiteY729" fmla="*/ 1286540 h 5199321"/>
              <a:gd name="connsiteX730" fmla="*/ 7559749 w 8856921"/>
              <a:gd name="connsiteY730" fmla="*/ 1403498 h 5199321"/>
              <a:gd name="connsiteX731" fmla="*/ 7474688 w 8856921"/>
              <a:gd name="connsiteY731" fmla="*/ 1456661 h 5199321"/>
              <a:gd name="connsiteX732" fmla="*/ 7347098 w 8856921"/>
              <a:gd name="connsiteY732" fmla="*/ 1488558 h 5199321"/>
              <a:gd name="connsiteX733" fmla="*/ 6996223 w 8856921"/>
              <a:gd name="connsiteY733" fmla="*/ 1477926 h 5199321"/>
              <a:gd name="connsiteX734" fmla="*/ 6698511 w 8856921"/>
              <a:gd name="connsiteY734" fmla="*/ 1297172 h 5199321"/>
              <a:gd name="connsiteX735" fmla="*/ 6379535 w 8856921"/>
              <a:gd name="connsiteY735" fmla="*/ 956930 h 5199321"/>
              <a:gd name="connsiteX736" fmla="*/ 6241311 w 8856921"/>
              <a:gd name="connsiteY736" fmla="*/ 701749 h 5199321"/>
              <a:gd name="connsiteX737" fmla="*/ 6273209 w 8856921"/>
              <a:gd name="connsiteY737" fmla="*/ 499730 h 5199321"/>
              <a:gd name="connsiteX738" fmla="*/ 6337004 w 8856921"/>
              <a:gd name="connsiteY738" fmla="*/ 446568 h 5199321"/>
              <a:gd name="connsiteX739" fmla="*/ 6368902 w 8856921"/>
              <a:gd name="connsiteY739" fmla="*/ 435935 h 5199321"/>
              <a:gd name="connsiteX740" fmla="*/ 6496493 w 8856921"/>
              <a:gd name="connsiteY740" fmla="*/ 414670 h 5199321"/>
              <a:gd name="connsiteX741" fmla="*/ 6539023 w 8856921"/>
              <a:gd name="connsiteY741" fmla="*/ 404037 h 5199321"/>
              <a:gd name="connsiteX742" fmla="*/ 6677246 w 8856921"/>
              <a:gd name="connsiteY742" fmla="*/ 393405 h 5199321"/>
              <a:gd name="connsiteX743" fmla="*/ 6879265 w 8856921"/>
              <a:gd name="connsiteY743" fmla="*/ 457200 h 5199321"/>
              <a:gd name="connsiteX744" fmla="*/ 6889898 w 8856921"/>
              <a:gd name="connsiteY744" fmla="*/ 489098 h 5199321"/>
              <a:gd name="connsiteX745" fmla="*/ 6900530 w 8856921"/>
              <a:gd name="connsiteY745" fmla="*/ 616688 h 5199321"/>
              <a:gd name="connsiteX746" fmla="*/ 6847367 w 8856921"/>
              <a:gd name="connsiteY746" fmla="*/ 754912 h 5199321"/>
              <a:gd name="connsiteX747" fmla="*/ 6751674 w 8856921"/>
              <a:gd name="connsiteY747" fmla="*/ 978195 h 5199321"/>
              <a:gd name="connsiteX748" fmla="*/ 6719777 w 8856921"/>
              <a:gd name="connsiteY748" fmla="*/ 1041991 h 5199321"/>
              <a:gd name="connsiteX749" fmla="*/ 6687879 w 8856921"/>
              <a:gd name="connsiteY749" fmla="*/ 1084521 h 5199321"/>
              <a:gd name="connsiteX750" fmla="*/ 6602818 w 8856921"/>
              <a:gd name="connsiteY750" fmla="*/ 1158949 h 5199321"/>
              <a:gd name="connsiteX751" fmla="*/ 6528391 w 8856921"/>
              <a:gd name="connsiteY751" fmla="*/ 1201479 h 5199321"/>
              <a:gd name="connsiteX752" fmla="*/ 6432698 w 8856921"/>
              <a:gd name="connsiteY752" fmla="*/ 1222744 h 5199321"/>
              <a:gd name="connsiteX753" fmla="*/ 6283842 w 8856921"/>
              <a:gd name="connsiteY753" fmla="*/ 1201479 h 5199321"/>
              <a:gd name="connsiteX754" fmla="*/ 6220046 w 8856921"/>
              <a:gd name="connsiteY754" fmla="*/ 1180214 h 5199321"/>
              <a:gd name="connsiteX755" fmla="*/ 6039293 w 8856921"/>
              <a:gd name="connsiteY755" fmla="*/ 988828 h 5199321"/>
              <a:gd name="connsiteX756" fmla="*/ 5932967 w 8856921"/>
              <a:gd name="connsiteY756" fmla="*/ 808074 h 5199321"/>
              <a:gd name="connsiteX757" fmla="*/ 5879804 w 8856921"/>
              <a:gd name="connsiteY757" fmla="*/ 744279 h 5199321"/>
              <a:gd name="connsiteX758" fmla="*/ 5847907 w 8856921"/>
              <a:gd name="connsiteY758" fmla="*/ 701749 h 5199321"/>
              <a:gd name="connsiteX759" fmla="*/ 5730949 w 8856921"/>
              <a:gd name="connsiteY759" fmla="*/ 595423 h 5199321"/>
              <a:gd name="connsiteX760" fmla="*/ 5613991 w 8856921"/>
              <a:gd name="connsiteY760" fmla="*/ 563526 h 5199321"/>
              <a:gd name="connsiteX761" fmla="*/ 5475767 w 8856921"/>
              <a:gd name="connsiteY761" fmla="*/ 574158 h 5199321"/>
              <a:gd name="connsiteX762" fmla="*/ 5433237 w 8856921"/>
              <a:gd name="connsiteY762" fmla="*/ 595423 h 5199321"/>
              <a:gd name="connsiteX763" fmla="*/ 5369442 w 8856921"/>
              <a:gd name="connsiteY763" fmla="*/ 637954 h 5199321"/>
              <a:gd name="connsiteX764" fmla="*/ 5316279 w 8856921"/>
              <a:gd name="connsiteY764" fmla="*/ 701749 h 5199321"/>
              <a:gd name="connsiteX765" fmla="*/ 5252484 w 8856921"/>
              <a:gd name="connsiteY765" fmla="*/ 818707 h 5199321"/>
              <a:gd name="connsiteX766" fmla="*/ 5241851 w 8856921"/>
              <a:gd name="connsiteY766" fmla="*/ 925033 h 5199321"/>
              <a:gd name="connsiteX767" fmla="*/ 5284381 w 8856921"/>
              <a:gd name="connsiteY767" fmla="*/ 1095154 h 5199321"/>
              <a:gd name="connsiteX768" fmla="*/ 5316279 w 8856921"/>
              <a:gd name="connsiteY768" fmla="*/ 1148316 h 5199321"/>
              <a:gd name="connsiteX769" fmla="*/ 5411972 w 8856921"/>
              <a:gd name="connsiteY769" fmla="*/ 1254642 h 5199321"/>
              <a:gd name="connsiteX770" fmla="*/ 5475767 w 8856921"/>
              <a:gd name="connsiteY770" fmla="*/ 1307805 h 5199321"/>
              <a:gd name="connsiteX771" fmla="*/ 5539563 w 8856921"/>
              <a:gd name="connsiteY771" fmla="*/ 1339702 h 5199321"/>
              <a:gd name="connsiteX772" fmla="*/ 5688418 w 8856921"/>
              <a:gd name="connsiteY772" fmla="*/ 1403498 h 5199321"/>
              <a:gd name="connsiteX773" fmla="*/ 6092456 w 8856921"/>
              <a:gd name="connsiteY773" fmla="*/ 1392865 h 5199321"/>
              <a:gd name="connsiteX774" fmla="*/ 6390167 w 8856921"/>
              <a:gd name="connsiteY774" fmla="*/ 1329070 h 5199321"/>
              <a:gd name="connsiteX775" fmla="*/ 6602818 w 8856921"/>
              <a:gd name="connsiteY775" fmla="*/ 1201479 h 5199321"/>
              <a:gd name="connsiteX776" fmla="*/ 6666614 w 8856921"/>
              <a:gd name="connsiteY776" fmla="*/ 1148316 h 5199321"/>
              <a:gd name="connsiteX777" fmla="*/ 6762307 w 8856921"/>
              <a:gd name="connsiteY777" fmla="*/ 1052623 h 5199321"/>
              <a:gd name="connsiteX778" fmla="*/ 6815470 w 8856921"/>
              <a:gd name="connsiteY778" fmla="*/ 978195 h 5199321"/>
              <a:gd name="connsiteX779" fmla="*/ 6858000 w 8856921"/>
              <a:gd name="connsiteY779" fmla="*/ 893135 h 5199321"/>
              <a:gd name="connsiteX780" fmla="*/ 6900530 w 8856921"/>
              <a:gd name="connsiteY780" fmla="*/ 733647 h 5199321"/>
              <a:gd name="connsiteX781" fmla="*/ 6911163 w 8856921"/>
              <a:gd name="connsiteY781" fmla="*/ 606056 h 5199321"/>
              <a:gd name="connsiteX782" fmla="*/ 6921795 w 8856921"/>
              <a:gd name="connsiteY782" fmla="*/ 542261 h 5199321"/>
              <a:gd name="connsiteX783" fmla="*/ 6900530 w 8856921"/>
              <a:gd name="connsiteY783" fmla="*/ 340242 h 5199321"/>
              <a:gd name="connsiteX784" fmla="*/ 6889898 w 8856921"/>
              <a:gd name="connsiteY784" fmla="*/ 308344 h 5199321"/>
              <a:gd name="connsiteX785" fmla="*/ 6868632 w 8856921"/>
              <a:gd name="connsiteY785" fmla="*/ 276447 h 5199321"/>
              <a:gd name="connsiteX786" fmla="*/ 6804837 w 8856921"/>
              <a:gd name="connsiteY786" fmla="*/ 212651 h 5199321"/>
              <a:gd name="connsiteX787" fmla="*/ 6762307 w 8856921"/>
              <a:gd name="connsiteY787" fmla="*/ 202019 h 5199321"/>
              <a:gd name="connsiteX788" fmla="*/ 6666614 w 8856921"/>
              <a:gd name="connsiteY788" fmla="*/ 159488 h 5199321"/>
              <a:gd name="connsiteX789" fmla="*/ 6549656 w 8856921"/>
              <a:gd name="connsiteY789" fmla="*/ 148856 h 5199321"/>
              <a:gd name="connsiteX790" fmla="*/ 6368902 w 8856921"/>
              <a:gd name="connsiteY790" fmla="*/ 159488 h 5199321"/>
              <a:gd name="connsiteX791" fmla="*/ 6177516 w 8856921"/>
              <a:gd name="connsiteY791" fmla="*/ 191386 h 5199321"/>
              <a:gd name="connsiteX792" fmla="*/ 6134986 w 8856921"/>
              <a:gd name="connsiteY792" fmla="*/ 212651 h 5199321"/>
              <a:gd name="connsiteX793" fmla="*/ 6071191 w 8856921"/>
              <a:gd name="connsiteY793" fmla="*/ 318977 h 5199321"/>
              <a:gd name="connsiteX794" fmla="*/ 6081823 w 8856921"/>
              <a:gd name="connsiteY794" fmla="*/ 457200 h 5199321"/>
              <a:gd name="connsiteX795" fmla="*/ 6124353 w 8856921"/>
              <a:gd name="connsiteY795" fmla="*/ 499730 h 5199321"/>
              <a:gd name="connsiteX796" fmla="*/ 6422065 w 8856921"/>
              <a:gd name="connsiteY796" fmla="*/ 712381 h 5199321"/>
              <a:gd name="connsiteX797" fmla="*/ 6485860 w 8856921"/>
              <a:gd name="connsiteY797" fmla="*/ 733647 h 5199321"/>
              <a:gd name="connsiteX798" fmla="*/ 6794204 w 8856921"/>
              <a:gd name="connsiteY798" fmla="*/ 723014 h 5199321"/>
              <a:gd name="connsiteX799" fmla="*/ 6964325 w 8856921"/>
              <a:gd name="connsiteY799" fmla="*/ 669851 h 5199321"/>
              <a:gd name="connsiteX800" fmla="*/ 7208874 w 8856921"/>
              <a:gd name="connsiteY800" fmla="*/ 797442 h 5199321"/>
              <a:gd name="connsiteX801" fmla="*/ 7230139 w 8856921"/>
              <a:gd name="connsiteY801" fmla="*/ 850605 h 5199321"/>
              <a:gd name="connsiteX802" fmla="*/ 7251404 w 8856921"/>
              <a:gd name="connsiteY802" fmla="*/ 1020726 h 5199321"/>
              <a:gd name="connsiteX803" fmla="*/ 7208874 w 8856921"/>
              <a:gd name="connsiteY803" fmla="*/ 1127051 h 5199321"/>
              <a:gd name="connsiteX804" fmla="*/ 7091916 w 8856921"/>
              <a:gd name="connsiteY804" fmla="*/ 1095154 h 5199321"/>
              <a:gd name="connsiteX805" fmla="*/ 7049386 w 8856921"/>
              <a:gd name="connsiteY805" fmla="*/ 1063256 h 5199321"/>
              <a:gd name="connsiteX806" fmla="*/ 6921795 w 8856921"/>
              <a:gd name="connsiteY806" fmla="*/ 956930 h 5199321"/>
              <a:gd name="connsiteX807" fmla="*/ 6645349 w 8856921"/>
              <a:gd name="connsiteY807" fmla="*/ 616688 h 5199321"/>
              <a:gd name="connsiteX808" fmla="*/ 6613451 w 8856921"/>
              <a:gd name="connsiteY808" fmla="*/ 350874 h 5199321"/>
              <a:gd name="connsiteX809" fmla="*/ 6741042 w 8856921"/>
              <a:gd name="connsiteY809" fmla="*/ 255181 h 5199321"/>
              <a:gd name="connsiteX810" fmla="*/ 6868632 w 8856921"/>
              <a:gd name="connsiteY810" fmla="*/ 191386 h 5199321"/>
              <a:gd name="connsiteX811" fmla="*/ 7145079 w 8856921"/>
              <a:gd name="connsiteY811" fmla="*/ 106326 h 5199321"/>
              <a:gd name="connsiteX812" fmla="*/ 7304567 w 8856921"/>
              <a:gd name="connsiteY812" fmla="*/ 63795 h 5199321"/>
              <a:gd name="connsiteX813" fmla="*/ 7336465 w 8856921"/>
              <a:gd name="connsiteY813" fmla="*/ 53163 h 5199321"/>
              <a:gd name="connsiteX814" fmla="*/ 7378995 w 8856921"/>
              <a:gd name="connsiteY814" fmla="*/ 42530 h 5199321"/>
              <a:gd name="connsiteX815" fmla="*/ 7442791 w 8856921"/>
              <a:gd name="connsiteY815" fmla="*/ 10633 h 5199321"/>
              <a:gd name="connsiteX816" fmla="*/ 7517218 w 8856921"/>
              <a:gd name="connsiteY816" fmla="*/ 0 h 5199321"/>
              <a:gd name="connsiteX817" fmla="*/ 7676707 w 8856921"/>
              <a:gd name="connsiteY817" fmla="*/ 21265 h 5199321"/>
              <a:gd name="connsiteX818" fmla="*/ 7687339 w 8856921"/>
              <a:gd name="connsiteY818" fmla="*/ 53163 h 5199321"/>
              <a:gd name="connsiteX819" fmla="*/ 7751135 w 8856921"/>
              <a:gd name="connsiteY819" fmla="*/ 138223 h 5199321"/>
              <a:gd name="connsiteX820" fmla="*/ 7772400 w 8856921"/>
              <a:gd name="connsiteY820" fmla="*/ 170121 h 5199321"/>
              <a:gd name="connsiteX821" fmla="*/ 7793665 w 8856921"/>
              <a:gd name="connsiteY821" fmla="*/ 287079 h 5199321"/>
              <a:gd name="connsiteX822" fmla="*/ 7814930 w 8856921"/>
              <a:gd name="connsiteY822" fmla="*/ 382772 h 5199321"/>
              <a:gd name="connsiteX823" fmla="*/ 7804298 w 8856921"/>
              <a:gd name="connsiteY823" fmla="*/ 552893 h 5199321"/>
              <a:gd name="connsiteX824" fmla="*/ 7772400 w 8856921"/>
              <a:gd name="connsiteY824" fmla="*/ 574158 h 5199321"/>
              <a:gd name="connsiteX825" fmla="*/ 7761767 w 8856921"/>
              <a:gd name="connsiteY825" fmla="*/ 606056 h 5199321"/>
              <a:gd name="connsiteX826" fmla="*/ 7825563 w 8856921"/>
              <a:gd name="connsiteY826" fmla="*/ 616688 h 5199321"/>
              <a:gd name="connsiteX827" fmla="*/ 8059479 w 8856921"/>
              <a:gd name="connsiteY827" fmla="*/ 584791 h 5199321"/>
              <a:gd name="connsiteX828" fmla="*/ 8176437 w 8856921"/>
              <a:gd name="connsiteY828" fmla="*/ 552893 h 5199321"/>
              <a:gd name="connsiteX829" fmla="*/ 8378456 w 8856921"/>
              <a:gd name="connsiteY829" fmla="*/ 425302 h 5199321"/>
              <a:gd name="connsiteX830" fmla="*/ 8442251 w 8856921"/>
              <a:gd name="connsiteY830" fmla="*/ 308344 h 5199321"/>
              <a:gd name="connsiteX831" fmla="*/ 8495414 w 8856921"/>
              <a:gd name="connsiteY831" fmla="*/ 191386 h 5199321"/>
              <a:gd name="connsiteX832" fmla="*/ 8527311 w 8856921"/>
              <a:gd name="connsiteY832" fmla="*/ 170121 h 5199321"/>
              <a:gd name="connsiteX833" fmla="*/ 8580474 w 8856921"/>
              <a:gd name="connsiteY833" fmla="*/ 202019 h 5199321"/>
              <a:gd name="connsiteX834" fmla="*/ 8612372 w 8856921"/>
              <a:gd name="connsiteY834" fmla="*/ 244549 h 5199321"/>
              <a:gd name="connsiteX835" fmla="*/ 8686800 w 8856921"/>
              <a:gd name="connsiteY835" fmla="*/ 329609 h 5199321"/>
              <a:gd name="connsiteX836" fmla="*/ 8697432 w 8856921"/>
              <a:gd name="connsiteY836" fmla="*/ 435935 h 5199321"/>
              <a:gd name="connsiteX837" fmla="*/ 8665535 w 8856921"/>
              <a:gd name="connsiteY837" fmla="*/ 659219 h 5199321"/>
              <a:gd name="connsiteX838" fmla="*/ 8644270 w 8856921"/>
              <a:gd name="connsiteY838" fmla="*/ 723014 h 5199321"/>
              <a:gd name="connsiteX839" fmla="*/ 8559209 w 8856921"/>
              <a:gd name="connsiteY839" fmla="*/ 935665 h 5199321"/>
              <a:gd name="connsiteX840" fmla="*/ 8240232 w 8856921"/>
              <a:gd name="connsiteY840" fmla="*/ 1446028 h 5199321"/>
              <a:gd name="connsiteX841" fmla="*/ 8155172 w 8856921"/>
              <a:gd name="connsiteY841" fmla="*/ 1541721 h 5199321"/>
              <a:gd name="connsiteX842" fmla="*/ 7889358 w 8856921"/>
              <a:gd name="connsiteY842" fmla="*/ 1733107 h 5199321"/>
              <a:gd name="connsiteX843" fmla="*/ 7761767 w 8856921"/>
              <a:gd name="connsiteY843" fmla="*/ 1775637 h 5199321"/>
              <a:gd name="connsiteX844" fmla="*/ 7591646 w 8856921"/>
              <a:gd name="connsiteY844" fmla="*/ 1765005 h 5199321"/>
              <a:gd name="connsiteX845" fmla="*/ 7368363 w 8856921"/>
              <a:gd name="connsiteY845" fmla="*/ 1626781 h 5199321"/>
              <a:gd name="connsiteX846" fmla="*/ 7336465 w 8856921"/>
              <a:gd name="connsiteY846" fmla="*/ 1616149 h 5199321"/>
              <a:gd name="connsiteX847" fmla="*/ 7262037 w 8856921"/>
              <a:gd name="connsiteY847" fmla="*/ 1594884 h 5199321"/>
              <a:gd name="connsiteX848" fmla="*/ 7187609 w 8856921"/>
              <a:gd name="connsiteY848" fmla="*/ 1616149 h 5199321"/>
              <a:gd name="connsiteX849" fmla="*/ 7145079 w 8856921"/>
              <a:gd name="connsiteY849" fmla="*/ 1658679 h 5199321"/>
              <a:gd name="connsiteX850" fmla="*/ 7123814 w 8856921"/>
              <a:gd name="connsiteY850" fmla="*/ 1690577 h 5199321"/>
              <a:gd name="connsiteX851" fmla="*/ 7049386 w 8856921"/>
              <a:gd name="connsiteY851" fmla="*/ 1860698 h 5199321"/>
              <a:gd name="connsiteX852" fmla="*/ 7049386 w 8856921"/>
              <a:gd name="connsiteY852" fmla="*/ 2041451 h 5199321"/>
              <a:gd name="connsiteX853" fmla="*/ 7134446 w 8856921"/>
              <a:gd name="connsiteY853" fmla="*/ 2200940 h 5199321"/>
              <a:gd name="connsiteX854" fmla="*/ 7176977 w 8856921"/>
              <a:gd name="connsiteY854" fmla="*/ 2254102 h 5199321"/>
              <a:gd name="connsiteX855" fmla="*/ 7304567 w 8856921"/>
              <a:gd name="connsiteY855" fmla="*/ 2371061 h 5199321"/>
              <a:gd name="connsiteX856" fmla="*/ 7368363 w 8856921"/>
              <a:gd name="connsiteY856" fmla="*/ 2445488 h 5199321"/>
              <a:gd name="connsiteX857" fmla="*/ 7634177 w 8856921"/>
              <a:gd name="connsiteY857" fmla="*/ 2743200 h 5199321"/>
              <a:gd name="connsiteX858" fmla="*/ 7644809 w 8856921"/>
              <a:gd name="connsiteY858" fmla="*/ 2785730 h 5199321"/>
              <a:gd name="connsiteX859" fmla="*/ 7666074 w 8856921"/>
              <a:gd name="connsiteY859" fmla="*/ 2838893 h 5199321"/>
              <a:gd name="connsiteX860" fmla="*/ 7644809 w 8856921"/>
              <a:gd name="connsiteY860" fmla="*/ 2945219 h 5199321"/>
              <a:gd name="connsiteX861" fmla="*/ 7612911 w 8856921"/>
              <a:gd name="connsiteY861" fmla="*/ 2987749 h 5199321"/>
              <a:gd name="connsiteX862" fmla="*/ 7495953 w 8856921"/>
              <a:gd name="connsiteY862" fmla="*/ 3040912 h 5199321"/>
              <a:gd name="connsiteX863" fmla="*/ 7347098 w 8856921"/>
              <a:gd name="connsiteY863" fmla="*/ 3030279 h 5199321"/>
              <a:gd name="connsiteX864" fmla="*/ 7293935 w 8856921"/>
              <a:gd name="connsiteY864" fmla="*/ 3009014 h 5199321"/>
              <a:gd name="connsiteX865" fmla="*/ 7145079 w 8856921"/>
              <a:gd name="connsiteY865" fmla="*/ 2923954 h 5199321"/>
              <a:gd name="connsiteX866" fmla="*/ 7038753 w 8856921"/>
              <a:gd name="connsiteY866" fmla="*/ 2849526 h 5199321"/>
              <a:gd name="connsiteX867" fmla="*/ 6804837 w 8856921"/>
              <a:gd name="connsiteY867" fmla="*/ 2647507 h 5199321"/>
              <a:gd name="connsiteX868" fmla="*/ 6719777 w 8856921"/>
              <a:gd name="connsiteY868" fmla="*/ 2541181 h 5199321"/>
              <a:gd name="connsiteX869" fmla="*/ 6698511 w 8856921"/>
              <a:gd name="connsiteY869" fmla="*/ 2477386 h 5199321"/>
              <a:gd name="connsiteX870" fmla="*/ 6709144 w 8856921"/>
              <a:gd name="connsiteY870" fmla="*/ 2381693 h 5199321"/>
              <a:gd name="connsiteX871" fmla="*/ 6730409 w 8856921"/>
              <a:gd name="connsiteY871" fmla="*/ 2349795 h 5199321"/>
              <a:gd name="connsiteX872" fmla="*/ 6858000 w 8856921"/>
              <a:gd name="connsiteY872" fmla="*/ 2211572 h 5199321"/>
              <a:gd name="connsiteX873" fmla="*/ 7038753 w 8856921"/>
              <a:gd name="connsiteY873" fmla="*/ 2073349 h 5199321"/>
              <a:gd name="connsiteX874" fmla="*/ 7198242 w 8856921"/>
              <a:gd name="connsiteY874" fmla="*/ 1988288 h 5199321"/>
              <a:gd name="connsiteX875" fmla="*/ 7272670 w 8856921"/>
              <a:gd name="connsiteY875" fmla="*/ 1956391 h 5199321"/>
              <a:gd name="connsiteX876" fmla="*/ 7432158 w 8856921"/>
              <a:gd name="connsiteY876" fmla="*/ 1945758 h 5199321"/>
              <a:gd name="connsiteX877" fmla="*/ 7687339 w 8856921"/>
              <a:gd name="connsiteY877" fmla="*/ 1988288 h 5199321"/>
              <a:gd name="connsiteX878" fmla="*/ 7814930 w 8856921"/>
              <a:gd name="connsiteY878" fmla="*/ 2052084 h 5199321"/>
              <a:gd name="connsiteX879" fmla="*/ 7899991 w 8856921"/>
              <a:gd name="connsiteY879" fmla="*/ 2115879 h 5199321"/>
              <a:gd name="connsiteX880" fmla="*/ 7985051 w 8856921"/>
              <a:gd name="connsiteY880" fmla="*/ 2232837 h 5199321"/>
              <a:gd name="connsiteX881" fmla="*/ 8059479 w 8856921"/>
              <a:gd name="connsiteY881" fmla="*/ 2371061 h 5199321"/>
              <a:gd name="connsiteX882" fmla="*/ 8112642 w 8856921"/>
              <a:gd name="connsiteY882" fmla="*/ 2434856 h 5199321"/>
              <a:gd name="connsiteX883" fmla="*/ 8155172 w 8856921"/>
              <a:gd name="connsiteY883" fmla="*/ 2445488 h 5199321"/>
              <a:gd name="connsiteX884" fmla="*/ 8208335 w 8856921"/>
              <a:gd name="connsiteY884" fmla="*/ 2424223 h 5199321"/>
              <a:gd name="connsiteX885" fmla="*/ 8218967 w 8856921"/>
              <a:gd name="connsiteY885" fmla="*/ 2381693 h 5199321"/>
              <a:gd name="connsiteX886" fmla="*/ 8272130 w 8856921"/>
              <a:gd name="connsiteY886" fmla="*/ 2254102 h 5199321"/>
              <a:gd name="connsiteX887" fmla="*/ 8304028 w 8856921"/>
              <a:gd name="connsiteY887" fmla="*/ 2073349 h 5199321"/>
              <a:gd name="connsiteX888" fmla="*/ 8314660 w 8856921"/>
              <a:gd name="connsiteY888" fmla="*/ 1998921 h 5199321"/>
              <a:gd name="connsiteX889" fmla="*/ 8272130 w 8856921"/>
              <a:gd name="connsiteY889" fmla="*/ 1690577 h 5199321"/>
              <a:gd name="connsiteX890" fmla="*/ 8123274 w 8856921"/>
              <a:gd name="connsiteY890" fmla="*/ 1467293 h 5199321"/>
              <a:gd name="connsiteX891" fmla="*/ 8038214 w 8856921"/>
              <a:gd name="connsiteY891" fmla="*/ 1382233 h 5199321"/>
              <a:gd name="connsiteX892" fmla="*/ 7995684 w 8856921"/>
              <a:gd name="connsiteY892" fmla="*/ 1371600 h 5199321"/>
              <a:gd name="connsiteX893" fmla="*/ 7953153 w 8856921"/>
              <a:gd name="connsiteY893" fmla="*/ 1350335 h 5199321"/>
              <a:gd name="connsiteX894" fmla="*/ 7751135 w 8856921"/>
              <a:gd name="connsiteY894" fmla="*/ 1360968 h 5199321"/>
              <a:gd name="connsiteX895" fmla="*/ 7719237 w 8856921"/>
              <a:gd name="connsiteY895" fmla="*/ 1371600 h 5199321"/>
              <a:gd name="connsiteX896" fmla="*/ 7666074 w 8856921"/>
              <a:gd name="connsiteY896" fmla="*/ 1414130 h 5199321"/>
              <a:gd name="connsiteX897" fmla="*/ 7634177 w 8856921"/>
              <a:gd name="connsiteY897" fmla="*/ 1435395 h 5199321"/>
              <a:gd name="connsiteX898" fmla="*/ 7581014 w 8856921"/>
              <a:gd name="connsiteY898" fmla="*/ 1520456 h 5199321"/>
              <a:gd name="connsiteX899" fmla="*/ 7527851 w 8856921"/>
              <a:gd name="connsiteY899" fmla="*/ 1616149 h 5199321"/>
              <a:gd name="connsiteX900" fmla="*/ 7506586 w 8856921"/>
              <a:gd name="connsiteY900" fmla="*/ 1679944 h 5199321"/>
              <a:gd name="connsiteX901" fmla="*/ 7464056 w 8856921"/>
              <a:gd name="connsiteY901" fmla="*/ 1871330 h 5199321"/>
              <a:gd name="connsiteX902" fmla="*/ 7485321 w 8856921"/>
              <a:gd name="connsiteY902" fmla="*/ 2052084 h 5199321"/>
              <a:gd name="connsiteX903" fmla="*/ 7687339 w 8856921"/>
              <a:gd name="connsiteY903" fmla="*/ 2328530 h 5199321"/>
              <a:gd name="connsiteX904" fmla="*/ 7825563 w 8856921"/>
              <a:gd name="connsiteY904" fmla="*/ 2424223 h 5199321"/>
              <a:gd name="connsiteX905" fmla="*/ 8027581 w 8856921"/>
              <a:gd name="connsiteY905" fmla="*/ 2413591 h 5199321"/>
              <a:gd name="connsiteX906" fmla="*/ 8176437 w 8856921"/>
              <a:gd name="connsiteY906" fmla="*/ 2286000 h 5199321"/>
              <a:gd name="connsiteX907" fmla="*/ 8261498 w 8856921"/>
              <a:gd name="connsiteY907" fmla="*/ 2137144 h 5199321"/>
              <a:gd name="connsiteX908" fmla="*/ 8293395 w 8856921"/>
              <a:gd name="connsiteY908" fmla="*/ 1913861 h 5199321"/>
              <a:gd name="connsiteX909" fmla="*/ 8208335 w 8856921"/>
              <a:gd name="connsiteY909" fmla="*/ 1499191 h 5199321"/>
              <a:gd name="connsiteX910" fmla="*/ 8123274 w 8856921"/>
              <a:gd name="connsiteY910" fmla="*/ 1297172 h 5199321"/>
              <a:gd name="connsiteX911" fmla="*/ 8080744 w 8856921"/>
              <a:gd name="connsiteY911" fmla="*/ 1265274 h 5199321"/>
              <a:gd name="connsiteX912" fmla="*/ 7793665 w 8856921"/>
              <a:gd name="connsiteY912" fmla="*/ 1318437 h 5199321"/>
              <a:gd name="connsiteX913" fmla="*/ 7251404 w 8856921"/>
              <a:gd name="connsiteY913" fmla="*/ 1552354 h 5199321"/>
              <a:gd name="connsiteX914" fmla="*/ 7006856 w 8856921"/>
              <a:gd name="connsiteY914" fmla="*/ 1711842 h 5199321"/>
              <a:gd name="connsiteX915" fmla="*/ 6964325 w 8856921"/>
              <a:gd name="connsiteY915" fmla="*/ 1775637 h 5199321"/>
              <a:gd name="connsiteX916" fmla="*/ 6953693 w 8856921"/>
              <a:gd name="connsiteY916" fmla="*/ 2339163 h 5199321"/>
              <a:gd name="connsiteX917" fmla="*/ 6985591 w 8856921"/>
              <a:gd name="connsiteY917" fmla="*/ 2211572 h 5199321"/>
              <a:gd name="connsiteX918" fmla="*/ 6974958 w 8856921"/>
              <a:gd name="connsiteY918" fmla="*/ 1871330 h 5199321"/>
              <a:gd name="connsiteX919" fmla="*/ 6815470 w 8856921"/>
              <a:gd name="connsiteY919" fmla="*/ 1339702 h 5199321"/>
              <a:gd name="connsiteX920" fmla="*/ 6687879 w 8856921"/>
              <a:gd name="connsiteY920" fmla="*/ 1084521 h 5199321"/>
              <a:gd name="connsiteX921" fmla="*/ 6634716 w 8856921"/>
              <a:gd name="connsiteY921" fmla="*/ 1020726 h 5199321"/>
              <a:gd name="connsiteX922" fmla="*/ 6528391 w 8856921"/>
              <a:gd name="connsiteY922" fmla="*/ 967563 h 5199321"/>
              <a:gd name="connsiteX923" fmla="*/ 6422065 w 8856921"/>
              <a:gd name="connsiteY923" fmla="*/ 956930 h 5199321"/>
              <a:gd name="connsiteX924" fmla="*/ 6273209 w 8856921"/>
              <a:gd name="connsiteY924" fmla="*/ 967563 h 5199321"/>
              <a:gd name="connsiteX925" fmla="*/ 6177516 w 8856921"/>
              <a:gd name="connsiteY925" fmla="*/ 1020726 h 5199321"/>
              <a:gd name="connsiteX926" fmla="*/ 6134986 w 8856921"/>
              <a:gd name="connsiteY926" fmla="*/ 1041991 h 5199321"/>
              <a:gd name="connsiteX927" fmla="*/ 5932967 w 8856921"/>
              <a:gd name="connsiteY927" fmla="*/ 1244009 h 5199321"/>
              <a:gd name="connsiteX928" fmla="*/ 5879804 w 8856921"/>
              <a:gd name="connsiteY928" fmla="*/ 1360968 h 5199321"/>
              <a:gd name="connsiteX929" fmla="*/ 5901070 w 8856921"/>
              <a:gd name="connsiteY929" fmla="*/ 1541721 h 5199321"/>
              <a:gd name="connsiteX930" fmla="*/ 6039293 w 8856921"/>
              <a:gd name="connsiteY930" fmla="*/ 1648047 h 5199321"/>
              <a:gd name="connsiteX931" fmla="*/ 6358270 w 8856921"/>
              <a:gd name="connsiteY931" fmla="*/ 1743740 h 5199321"/>
              <a:gd name="connsiteX932" fmla="*/ 6453963 w 8856921"/>
              <a:gd name="connsiteY932" fmla="*/ 1754372 h 5199321"/>
              <a:gd name="connsiteX933" fmla="*/ 6645349 w 8856921"/>
              <a:gd name="connsiteY933" fmla="*/ 1733107 h 5199321"/>
              <a:gd name="connsiteX934" fmla="*/ 6751674 w 8856921"/>
              <a:gd name="connsiteY934" fmla="*/ 1690577 h 5199321"/>
              <a:gd name="connsiteX935" fmla="*/ 7049386 w 8856921"/>
              <a:gd name="connsiteY935" fmla="*/ 1392865 h 5199321"/>
              <a:gd name="connsiteX936" fmla="*/ 7091916 w 8856921"/>
              <a:gd name="connsiteY936" fmla="*/ 1297172 h 5199321"/>
              <a:gd name="connsiteX937" fmla="*/ 7091916 w 8856921"/>
              <a:gd name="connsiteY937" fmla="*/ 712381 h 5199321"/>
              <a:gd name="connsiteX938" fmla="*/ 7006856 w 8856921"/>
              <a:gd name="connsiteY938" fmla="*/ 574158 h 5199321"/>
              <a:gd name="connsiteX939" fmla="*/ 6974958 w 8856921"/>
              <a:gd name="connsiteY939" fmla="*/ 542261 h 5199321"/>
              <a:gd name="connsiteX940" fmla="*/ 6911163 w 8856921"/>
              <a:gd name="connsiteY940" fmla="*/ 520995 h 5199321"/>
              <a:gd name="connsiteX941" fmla="*/ 6772939 w 8856921"/>
              <a:gd name="connsiteY941" fmla="*/ 542261 h 5199321"/>
              <a:gd name="connsiteX942" fmla="*/ 6730409 w 8856921"/>
              <a:gd name="connsiteY942" fmla="*/ 563526 h 5199321"/>
              <a:gd name="connsiteX943" fmla="*/ 6602818 w 8856921"/>
              <a:gd name="connsiteY943" fmla="*/ 606056 h 5199321"/>
              <a:gd name="connsiteX944" fmla="*/ 6443330 w 8856921"/>
              <a:gd name="connsiteY944" fmla="*/ 637954 h 5199321"/>
              <a:gd name="connsiteX945" fmla="*/ 6368902 w 8856921"/>
              <a:gd name="connsiteY945" fmla="*/ 659219 h 5199321"/>
              <a:gd name="connsiteX946" fmla="*/ 6241311 w 8856921"/>
              <a:gd name="connsiteY946" fmla="*/ 669851 h 5199321"/>
              <a:gd name="connsiteX947" fmla="*/ 6145618 w 8856921"/>
              <a:gd name="connsiteY947" fmla="*/ 691116 h 5199321"/>
              <a:gd name="connsiteX948" fmla="*/ 6103088 w 8856921"/>
              <a:gd name="connsiteY948" fmla="*/ 786809 h 5199321"/>
              <a:gd name="connsiteX949" fmla="*/ 6156251 w 8856921"/>
              <a:gd name="connsiteY949" fmla="*/ 1073888 h 5199321"/>
              <a:gd name="connsiteX950" fmla="*/ 6241311 w 8856921"/>
              <a:gd name="connsiteY950" fmla="*/ 1265274 h 5199321"/>
              <a:gd name="connsiteX951" fmla="*/ 6326372 w 8856921"/>
              <a:gd name="connsiteY951" fmla="*/ 1339702 h 5199321"/>
              <a:gd name="connsiteX952" fmla="*/ 6347637 w 8856921"/>
              <a:gd name="connsiteY952" fmla="*/ 1371600 h 5199321"/>
              <a:gd name="connsiteX953" fmla="*/ 6464595 w 8856921"/>
              <a:gd name="connsiteY953" fmla="*/ 1499191 h 5199321"/>
              <a:gd name="connsiteX954" fmla="*/ 6475228 w 8856921"/>
              <a:gd name="connsiteY954" fmla="*/ 1541721 h 5199321"/>
              <a:gd name="connsiteX955" fmla="*/ 6411432 w 8856921"/>
              <a:gd name="connsiteY955" fmla="*/ 1679944 h 5199321"/>
              <a:gd name="connsiteX956" fmla="*/ 6315739 w 8856921"/>
              <a:gd name="connsiteY956" fmla="*/ 1765005 h 5199321"/>
              <a:gd name="connsiteX957" fmla="*/ 6241311 w 8856921"/>
              <a:gd name="connsiteY957" fmla="*/ 1775637 h 5199321"/>
              <a:gd name="connsiteX958" fmla="*/ 5571460 w 8856921"/>
              <a:gd name="connsiteY958" fmla="*/ 1265274 h 5199321"/>
              <a:gd name="connsiteX959" fmla="*/ 5273749 w 8856921"/>
              <a:gd name="connsiteY959" fmla="*/ 1041991 h 5199321"/>
              <a:gd name="connsiteX960" fmla="*/ 5114260 w 8856921"/>
              <a:gd name="connsiteY960" fmla="*/ 914400 h 5199321"/>
              <a:gd name="connsiteX961" fmla="*/ 5082363 w 8856921"/>
              <a:gd name="connsiteY961" fmla="*/ 882502 h 5199321"/>
              <a:gd name="connsiteX962" fmla="*/ 5050465 w 8856921"/>
              <a:gd name="connsiteY962" fmla="*/ 818707 h 5199321"/>
              <a:gd name="connsiteX963" fmla="*/ 5061098 w 8856921"/>
              <a:gd name="connsiteY963" fmla="*/ 765544 h 5199321"/>
              <a:gd name="connsiteX964" fmla="*/ 5124893 w 8856921"/>
              <a:gd name="connsiteY964" fmla="*/ 723014 h 5199321"/>
              <a:gd name="connsiteX965" fmla="*/ 5433237 w 8856921"/>
              <a:gd name="connsiteY965" fmla="*/ 627321 h 5199321"/>
              <a:gd name="connsiteX966" fmla="*/ 5964865 w 8856921"/>
              <a:gd name="connsiteY966" fmla="*/ 520995 h 5199321"/>
              <a:gd name="connsiteX967" fmla="*/ 6145618 w 8856921"/>
              <a:gd name="connsiteY967" fmla="*/ 446568 h 5199321"/>
              <a:gd name="connsiteX968" fmla="*/ 6251944 w 8856921"/>
              <a:gd name="connsiteY968" fmla="*/ 457200 h 5199321"/>
              <a:gd name="connsiteX969" fmla="*/ 6283842 w 8856921"/>
              <a:gd name="connsiteY969" fmla="*/ 446568 h 5199321"/>
              <a:gd name="connsiteX970" fmla="*/ 6209414 w 8856921"/>
              <a:gd name="connsiteY970" fmla="*/ 138223 h 5199321"/>
              <a:gd name="connsiteX971" fmla="*/ 6156251 w 8856921"/>
              <a:gd name="connsiteY971" fmla="*/ 116958 h 5199321"/>
              <a:gd name="connsiteX972" fmla="*/ 5996763 w 8856921"/>
              <a:gd name="connsiteY972" fmla="*/ 63795 h 5199321"/>
              <a:gd name="connsiteX973" fmla="*/ 5667153 w 8856921"/>
              <a:gd name="connsiteY973" fmla="*/ 95693 h 5199321"/>
              <a:gd name="connsiteX974" fmla="*/ 5390707 w 8856921"/>
              <a:gd name="connsiteY974" fmla="*/ 180754 h 5199321"/>
              <a:gd name="connsiteX975" fmla="*/ 5082363 w 8856921"/>
              <a:gd name="connsiteY975" fmla="*/ 223284 h 5199321"/>
              <a:gd name="connsiteX976" fmla="*/ 5018567 w 8856921"/>
              <a:gd name="connsiteY976" fmla="*/ 244549 h 5199321"/>
              <a:gd name="connsiteX977" fmla="*/ 4997302 w 8856921"/>
              <a:gd name="connsiteY977" fmla="*/ 276447 h 5199321"/>
              <a:gd name="connsiteX978" fmla="*/ 4976037 w 8856921"/>
              <a:gd name="connsiteY978" fmla="*/ 340242 h 5199321"/>
              <a:gd name="connsiteX979" fmla="*/ 4944139 w 8856921"/>
              <a:gd name="connsiteY979" fmla="*/ 489098 h 5199321"/>
              <a:gd name="connsiteX980" fmla="*/ 4944139 w 8856921"/>
              <a:gd name="connsiteY980" fmla="*/ 850605 h 5199321"/>
              <a:gd name="connsiteX981" fmla="*/ 4965404 w 8856921"/>
              <a:gd name="connsiteY981" fmla="*/ 903768 h 5199321"/>
              <a:gd name="connsiteX982" fmla="*/ 5050465 w 8856921"/>
              <a:gd name="connsiteY982" fmla="*/ 978195 h 5199321"/>
              <a:gd name="connsiteX983" fmla="*/ 5199321 w 8856921"/>
              <a:gd name="connsiteY983" fmla="*/ 1031358 h 5199321"/>
              <a:gd name="connsiteX984" fmla="*/ 5252484 w 8856921"/>
              <a:gd name="connsiteY984" fmla="*/ 999461 h 5199321"/>
              <a:gd name="connsiteX985" fmla="*/ 5411972 w 8856921"/>
              <a:gd name="connsiteY985" fmla="*/ 723014 h 5199321"/>
              <a:gd name="connsiteX986" fmla="*/ 5443870 w 8856921"/>
              <a:gd name="connsiteY986" fmla="*/ 542261 h 5199321"/>
              <a:gd name="connsiteX987" fmla="*/ 5380074 w 8856921"/>
              <a:gd name="connsiteY987" fmla="*/ 329609 h 5199321"/>
              <a:gd name="connsiteX988" fmla="*/ 5326911 w 8856921"/>
              <a:gd name="connsiteY988" fmla="*/ 287079 h 5199321"/>
              <a:gd name="connsiteX989" fmla="*/ 5241851 w 8856921"/>
              <a:gd name="connsiteY989" fmla="*/ 255181 h 5199321"/>
              <a:gd name="connsiteX990" fmla="*/ 5124893 w 8856921"/>
              <a:gd name="connsiteY990" fmla="*/ 244549 h 5199321"/>
              <a:gd name="connsiteX991" fmla="*/ 4869711 w 8856921"/>
              <a:gd name="connsiteY991" fmla="*/ 287079 h 5199321"/>
              <a:gd name="connsiteX992" fmla="*/ 4795284 w 8856921"/>
              <a:gd name="connsiteY992" fmla="*/ 318977 h 5199321"/>
              <a:gd name="connsiteX993" fmla="*/ 4635795 w 8856921"/>
              <a:gd name="connsiteY993" fmla="*/ 372140 h 5199321"/>
              <a:gd name="connsiteX994" fmla="*/ 4465674 w 8856921"/>
              <a:gd name="connsiteY994" fmla="*/ 446568 h 5199321"/>
              <a:gd name="connsiteX995" fmla="*/ 4455042 w 8856921"/>
              <a:gd name="connsiteY995" fmla="*/ 648586 h 5199321"/>
              <a:gd name="connsiteX996" fmla="*/ 4518837 w 8856921"/>
              <a:gd name="connsiteY996" fmla="*/ 723014 h 5199321"/>
              <a:gd name="connsiteX997" fmla="*/ 4678325 w 8856921"/>
              <a:gd name="connsiteY997" fmla="*/ 850605 h 5199321"/>
              <a:gd name="connsiteX998" fmla="*/ 4901609 w 8856921"/>
              <a:gd name="connsiteY998" fmla="*/ 967563 h 5199321"/>
              <a:gd name="connsiteX999" fmla="*/ 4976037 w 8856921"/>
              <a:gd name="connsiteY999" fmla="*/ 978195 h 5199321"/>
              <a:gd name="connsiteX1000" fmla="*/ 5007935 w 8856921"/>
              <a:gd name="connsiteY1000" fmla="*/ 967563 h 5199321"/>
              <a:gd name="connsiteX1001" fmla="*/ 5092995 w 8856921"/>
              <a:gd name="connsiteY1001" fmla="*/ 850605 h 5199321"/>
              <a:gd name="connsiteX1002" fmla="*/ 5124893 w 8856921"/>
              <a:gd name="connsiteY1002" fmla="*/ 723014 h 5199321"/>
              <a:gd name="connsiteX1003" fmla="*/ 5071730 w 8856921"/>
              <a:gd name="connsiteY1003" fmla="*/ 308344 h 5199321"/>
              <a:gd name="connsiteX1004" fmla="*/ 4954772 w 8856921"/>
              <a:gd name="connsiteY1004" fmla="*/ 191386 h 5199321"/>
              <a:gd name="connsiteX1005" fmla="*/ 4774018 w 8856921"/>
              <a:gd name="connsiteY1005" fmla="*/ 138223 h 5199321"/>
              <a:gd name="connsiteX1006" fmla="*/ 4455042 w 8856921"/>
              <a:gd name="connsiteY1006" fmla="*/ 191386 h 5199321"/>
              <a:gd name="connsiteX1007" fmla="*/ 4210493 w 8856921"/>
              <a:gd name="connsiteY1007" fmla="*/ 340242 h 5199321"/>
              <a:gd name="connsiteX1008" fmla="*/ 4093535 w 8856921"/>
              <a:gd name="connsiteY1008" fmla="*/ 435935 h 5199321"/>
              <a:gd name="connsiteX1009" fmla="*/ 3965944 w 8856921"/>
              <a:gd name="connsiteY1009" fmla="*/ 499730 h 5199321"/>
              <a:gd name="connsiteX1010" fmla="*/ 3848986 w 8856921"/>
              <a:gd name="connsiteY1010" fmla="*/ 584791 h 5199321"/>
              <a:gd name="connsiteX1011" fmla="*/ 3891516 w 8856921"/>
              <a:gd name="connsiteY1011" fmla="*/ 829340 h 5199321"/>
              <a:gd name="connsiteX1012" fmla="*/ 3976577 w 8856921"/>
              <a:gd name="connsiteY1012" fmla="*/ 903768 h 5199321"/>
              <a:gd name="connsiteX1013" fmla="*/ 4019107 w 8856921"/>
              <a:gd name="connsiteY1013" fmla="*/ 956930 h 5199321"/>
              <a:gd name="connsiteX1014" fmla="*/ 4178595 w 8856921"/>
              <a:gd name="connsiteY1014" fmla="*/ 1063256 h 5199321"/>
              <a:gd name="connsiteX1015" fmla="*/ 4242391 w 8856921"/>
              <a:gd name="connsiteY1015" fmla="*/ 1073888 h 5199321"/>
              <a:gd name="connsiteX1016" fmla="*/ 4295553 w 8856921"/>
              <a:gd name="connsiteY1016" fmla="*/ 1063256 h 5199321"/>
              <a:gd name="connsiteX1017" fmla="*/ 4338084 w 8856921"/>
              <a:gd name="connsiteY1017" fmla="*/ 1020726 h 5199321"/>
              <a:gd name="connsiteX1018" fmla="*/ 4391246 w 8856921"/>
              <a:gd name="connsiteY1018" fmla="*/ 871870 h 5199321"/>
              <a:gd name="connsiteX1019" fmla="*/ 4348716 w 8856921"/>
              <a:gd name="connsiteY1019" fmla="*/ 542261 h 5199321"/>
              <a:gd name="connsiteX1020" fmla="*/ 4231758 w 8856921"/>
              <a:gd name="connsiteY1020" fmla="*/ 318977 h 5199321"/>
              <a:gd name="connsiteX1021" fmla="*/ 4040372 w 8856921"/>
              <a:gd name="connsiteY1021" fmla="*/ 148856 h 5199321"/>
              <a:gd name="connsiteX1022" fmla="*/ 3880884 w 8856921"/>
              <a:gd name="connsiteY1022" fmla="*/ 116958 h 5199321"/>
              <a:gd name="connsiteX1023" fmla="*/ 3646967 w 8856921"/>
              <a:gd name="connsiteY1023" fmla="*/ 127591 h 5199321"/>
              <a:gd name="connsiteX1024" fmla="*/ 3423684 w 8856921"/>
              <a:gd name="connsiteY1024" fmla="*/ 233916 h 5199321"/>
              <a:gd name="connsiteX1025" fmla="*/ 3359888 w 8856921"/>
              <a:gd name="connsiteY1025" fmla="*/ 265814 h 5199321"/>
              <a:gd name="connsiteX1026" fmla="*/ 3232298 w 8856921"/>
              <a:gd name="connsiteY1026" fmla="*/ 329609 h 5199321"/>
              <a:gd name="connsiteX1027" fmla="*/ 3125972 w 8856921"/>
              <a:gd name="connsiteY1027" fmla="*/ 382772 h 5199321"/>
              <a:gd name="connsiteX1028" fmla="*/ 3040911 w 8856921"/>
              <a:gd name="connsiteY1028" fmla="*/ 425302 h 5199321"/>
              <a:gd name="connsiteX1029" fmla="*/ 2998381 w 8856921"/>
              <a:gd name="connsiteY1029" fmla="*/ 457200 h 5199321"/>
              <a:gd name="connsiteX1030" fmla="*/ 2955851 w 8856921"/>
              <a:gd name="connsiteY1030" fmla="*/ 542261 h 5199321"/>
              <a:gd name="connsiteX1031" fmla="*/ 2923953 w 8856921"/>
              <a:gd name="connsiteY1031" fmla="*/ 744279 h 5199321"/>
              <a:gd name="connsiteX1032" fmla="*/ 2945218 w 8856921"/>
              <a:gd name="connsiteY1032" fmla="*/ 903768 h 5199321"/>
              <a:gd name="connsiteX1033" fmla="*/ 3168502 w 8856921"/>
              <a:gd name="connsiteY1033" fmla="*/ 1137684 h 5199321"/>
              <a:gd name="connsiteX1034" fmla="*/ 3625702 w 8856921"/>
              <a:gd name="connsiteY1034" fmla="*/ 1329070 h 5199321"/>
              <a:gd name="connsiteX1035" fmla="*/ 3817088 w 8856921"/>
              <a:gd name="connsiteY1035" fmla="*/ 1275907 h 5199321"/>
              <a:gd name="connsiteX1036" fmla="*/ 3880884 w 8856921"/>
              <a:gd name="connsiteY1036" fmla="*/ 1105786 h 5199321"/>
              <a:gd name="connsiteX1037" fmla="*/ 3891516 w 8856921"/>
              <a:gd name="connsiteY1037" fmla="*/ 1052623 h 5199321"/>
              <a:gd name="connsiteX1038" fmla="*/ 3891516 w 8856921"/>
              <a:gd name="connsiteY1038" fmla="*/ 1552354 h 5199321"/>
              <a:gd name="connsiteX1039" fmla="*/ 3838353 w 8856921"/>
              <a:gd name="connsiteY1039" fmla="*/ 1594884 h 5199321"/>
              <a:gd name="connsiteX1040" fmla="*/ 3763925 w 8856921"/>
              <a:gd name="connsiteY1040" fmla="*/ 1605516 h 5199321"/>
              <a:gd name="connsiteX1041" fmla="*/ 2913321 w 8856921"/>
              <a:gd name="connsiteY1041" fmla="*/ 1446028 h 5199321"/>
              <a:gd name="connsiteX1042" fmla="*/ 2668772 w 8856921"/>
              <a:gd name="connsiteY1042" fmla="*/ 1350335 h 5199321"/>
              <a:gd name="connsiteX1043" fmla="*/ 2551814 w 8856921"/>
              <a:gd name="connsiteY1043" fmla="*/ 1244009 h 5199321"/>
              <a:gd name="connsiteX1044" fmla="*/ 2519916 w 8856921"/>
              <a:gd name="connsiteY1044" fmla="*/ 1127051 h 5199321"/>
              <a:gd name="connsiteX1045" fmla="*/ 2583711 w 8856921"/>
              <a:gd name="connsiteY1045" fmla="*/ 978195 h 5199321"/>
              <a:gd name="connsiteX1046" fmla="*/ 2945218 w 8856921"/>
              <a:gd name="connsiteY1046" fmla="*/ 765544 h 5199321"/>
              <a:gd name="connsiteX1047" fmla="*/ 3179135 w 8856921"/>
              <a:gd name="connsiteY1047" fmla="*/ 680484 h 5199321"/>
              <a:gd name="connsiteX1048" fmla="*/ 3391786 w 8856921"/>
              <a:gd name="connsiteY1048" fmla="*/ 648586 h 5199321"/>
              <a:gd name="connsiteX1049" fmla="*/ 3583172 w 8856921"/>
              <a:gd name="connsiteY1049" fmla="*/ 669851 h 5199321"/>
              <a:gd name="connsiteX1050" fmla="*/ 3795823 w 8856921"/>
              <a:gd name="connsiteY1050" fmla="*/ 839972 h 5199321"/>
              <a:gd name="connsiteX1051" fmla="*/ 3880884 w 8856921"/>
              <a:gd name="connsiteY1051" fmla="*/ 1020726 h 5199321"/>
              <a:gd name="connsiteX1052" fmla="*/ 3955311 w 8856921"/>
              <a:gd name="connsiteY1052" fmla="*/ 1148316 h 5199321"/>
              <a:gd name="connsiteX1053" fmla="*/ 4072270 w 8856921"/>
              <a:gd name="connsiteY1053" fmla="*/ 1775637 h 5199321"/>
              <a:gd name="connsiteX1054" fmla="*/ 4040372 w 8856921"/>
              <a:gd name="connsiteY1054" fmla="*/ 2126512 h 5199321"/>
              <a:gd name="connsiteX1055" fmla="*/ 4008474 w 8856921"/>
              <a:gd name="connsiteY1055" fmla="*/ 2200940 h 5199321"/>
              <a:gd name="connsiteX1056" fmla="*/ 3902149 w 8856921"/>
              <a:gd name="connsiteY1056" fmla="*/ 2349795 h 5199321"/>
              <a:gd name="connsiteX1057" fmla="*/ 3838353 w 8856921"/>
              <a:gd name="connsiteY1057" fmla="*/ 2360428 h 5199321"/>
              <a:gd name="connsiteX1058" fmla="*/ 3636335 w 8856921"/>
              <a:gd name="connsiteY1058" fmla="*/ 2264735 h 5199321"/>
              <a:gd name="connsiteX1059" fmla="*/ 3572539 w 8856921"/>
              <a:gd name="connsiteY1059" fmla="*/ 2243470 h 5199321"/>
              <a:gd name="connsiteX1060" fmla="*/ 3413051 w 8856921"/>
              <a:gd name="connsiteY1060" fmla="*/ 2179674 h 5199321"/>
              <a:gd name="connsiteX1061" fmla="*/ 3657600 w 8856921"/>
              <a:gd name="connsiteY1061" fmla="*/ 2158409 h 5199321"/>
              <a:gd name="connsiteX1062" fmla="*/ 3955311 w 8856921"/>
              <a:gd name="connsiteY1062" fmla="*/ 2147777 h 5199321"/>
              <a:gd name="connsiteX1063" fmla="*/ 4242391 w 8856921"/>
              <a:gd name="connsiteY1063" fmla="*/ 2222205 h 5199321"/>
              <a:gd name="connsiteX1064" fmla="*/ 4284921 w 8856921"/>
              <a:gd name="connsiteY1064" fmla="*/ 2264735 h 5199321"/>
              <a:gd name="connsiteX1065" fmla="*/ 4295553 w 8856921"/>
              <a:gd name="connsiteY1065" fmla="*/ 2339163 h 5199321"/>
              <a:gd name="connsiteX1066" fmla="*/ 4338084 w 8856921"/>
              <a:gd name="connsiteY1066" fmla="*/ 2498651 h 5199321"/>
              <a:gd name="connsiteX1067" fmla="*/ 4412511 w 8856921"/>
              <a:gd name="connsiteY1067" fmla="*/ 2551814 h 5199321"/>
              <a:gd name="connsiteX1068" fmla="*/ 4465674 w 8856921"/>
              <a:gd name="connsiteY1068" fmla="*/ 2562447 h 5199321"/>
              <a:gd name="connsiteX1069" fmla="*/ 4614530 w 8856921"/>
              <a:gd name="connsiteY1069" fmla="*/ 2573079 h 5199321"/>
              <a:gd name="connsiteX1070" fmla="*/ 4805916 w 8856921"/>
              <a:gd name="connsiteY1070" fmla="*/ 2551814 h 5199321"/>
              <a:gd name="connsiteX1071" fmla="*/ 5263116 w 8856921"/>
              <a:gd name="connsiteY1071" fmla="*/ 2328530 h 5199321"/>
              <a:gd name="connsiteX1072" fmla="*/ 5369442 w 8856921"/>
              <a:gd name="connsiteY1072" fmla="*/ 2211572 h 5199321"/>
              <a:gd name="connsiteX1073" fmla="*/ 5358809 w 8856921"/>
              <a:gd name="connsiteY1073" fmla="*/ 1977656 h 5199321"/>
              <a:gd name="connsiteX1074" fmla="*/ 5326911 w 8856921"/>
              <a:gd name="connsiteY1074" fmla="*/ 1903228 h 5199321"/>
              <a:gd name="connsiteX1075" fmla="*/ 5039832 w 8856921"/>
              <a:gd name="connsiteY1075" fmla="*/ 1626781 h 5199321"/>
              <a:gd name="connsiteX1076" fmla="*/ 4954772 w 8856921"/>
              <a:gd name="connsiteY1076" fmla="*/ 1616149 h 5199321"/>
              <a:gd name="connsiteX1077" fmla="*/ 4837814 w 8856921"/>
              <a:gd name="connsiteY1077" fmla="*/ 1637414 h 5199321"/>
              <a:gd name="connsiteX1078" fmla="*/ 4731488 w 8856921"/>
              <a:gd name="connsiteY1078" fmla="*/ 1765005 h 5199321"/>
              <a:gd name="connsiteX1079" fmla="*/ 4572000 w 8856921"/>
              <a:gd name="connsiteY1079" fmla="*/ 1956391 h 5199321"/>
              <a:gd name="connsiteX1080" fmla="*/ 4465674 w 8856921"/>
              <a:gd name="connsiteY1080" fmla="*/ 2094614 h 5199321"/>
              <a:gd name="connsiteX1081" fmla="*/ 4444409 w 8856921"/>
              <a:gd name="connsiteY1081" fmla="*/ 2328530 h 5199321"/>
              <a:gd name="connsiteX1082" fmla="*/ 4678325 w 8856921"/>
              <a:gd name="connsiteY1082" fmla="*/ 2541181 h 5199321"/>
              <a:gd name="connsiteX1083" fmla="*/ 4837814 w 8856921"/>
              <a:gd name="connsiteY1083" fmla="*/ 2604977 h 5199321"/>
              <a:gd name="connsiteX1084" fmla="*/ 4976037 w 8856921"/>
              <a:gd name="connsiteY1084" fmla="*/ 2626242 h 5199321"/>
              <a:gd name="connsiteX1085" fmla="*/ 5263116 w 8856921"/>
              <a:gd name="connsiteY1085" fmla="*/ 2573079 h 5199321"/>
              <a:gd name="connsiteX1086" fmla="*/ 5380074 w 8856921"/>
              <a:gd name="connsiteY1086" fmla="*/ 2498651 h 5199321"/>
              <a:gd name="connsiteX1087" fmla="*/ 5443870 w 8856921"/>
              <a:gd name="connsiteY1087" fmla="*/ 2402958 h 5199321"/>
              <a:gd name="connsiteX1088" fmla="*/ 5454502 w 8856921"/>
              <a:gd name="connsiteY1088" fmla="*/ 2275368 h 5199321"/>
              <a:gd name="connsiteX1089" fmla="*/ 5433237 w 8856921"/>
              <a:gd name="connsiteY1089" fmla="*/ 2126512 h 5199321"/>
              <a:gd name="connsiteX1090" fmla="*/ 5241851 w 8856921"/>
              <a:gd name="connsiteY1090" fmla="*/ 1935126 h 5199321"/>
              <a:gd name="connsiteX1091" fmla="*/ 5209953 w 8856921"/>
              <a:gd name="connsiteY1091" fmla="*/ 1924493 h 5199321"/>
              <a:gd name="connsiteX1092" fmla="*/ 5103628 w 8856921"/>
              <a:gd name="connsiteY1092" fmla="*/ 1956391 h 5199321"/>
              <a:gd name="connsiteX1093" fmla="*/ 5050465 w 8856921"/>
              <a:gd name="connsiteY1093" fmla="*/ 1977656 h 5199321"/>
              <a:gd name="connsiteX1094" fmla="*/ 4795284 w 8856921"/>
              <a:gd name="connsiteY1094" fmla="*/ 2307265 h 5199321"/>
              <a:gd name="connsiteX1095" fmla="*/ 4752753 w 8856921"/>
              <a:gd name="connsiteY1095" fmla="*/ 2424223 h 5199321"/>
              <a:gd name="connsiteX1096" fmla="*/ 4774018 w 8856921"/>
              <a:gd name="connsiteY1096" fmla="*/ 2700670 h 5199321"/>
              <a:gd name="connsiteX1097" fmla="*/ 5071730 w 8856921"/>
              <a:gd name="connsiteY1097" fmla="*/ 2998381 h 5199321"/>
              <a:gd name="connsiteX1098" fmla="*/ 5263116 w 8856921"/>
              <a:gd name="connsiteY1098" fmla="*/ 3051544 h 5199321"/>
              <a:gd name="connsiteX1099" fmla="*/ 5465135 w 8856921"/>
              <a:gd name="connsiteY1099" fmla="*/ 3062177 h 5199321"/>
              <a:gd name="connsiteX1100" fmla="*/ 5667153 w 8856921"/>
              <a:gd name="connsiteY1100" fmla="*/ 3019647 h 5199321"/>
              <a:gd name="connsiteX1101" fmla="*/ 5869172 w 8856921"/>
              <a:gd name="connsiteY1101" fmla="*/ 2870791 h 5199321"/>
              <a:gd name="connsiteX1102" fmla="*/ 5890437 w 8856921"/>
              <a:gd name="connsiteY1102" fmla="*/ 2828261 h 5199321"/>
              <a:gd name="connsiteX1103" fmla="*/ 5901070 w 8856921"/>
              <a:gd name="connsiteY1103" fmla="*/ 2753833 h 5199321"/>
              <a:gd name="connsiteX1104" fmla="*/ 5911702 w 8856921"/>
              <a:gd name="connsiteY1104" fmla="*/ 2721935 h 5199321"/>
              <a:gd name="connsiteX1105" fmla="*/ 5986130 w 8856921"/>
              <a:gd name="connsiteY1105" fmla="*/ 2796363 h 5199321"/>
              <a:gd name="connsiteX1106" fmla="*/ 6039293 w 8856921"/>
              <a:gd name="connsiteY1106" fmla="*/ 2838893 h 5199321"/>
              <a:gd name="connsiteX1107" fmla="*/ 6134986 w 8856921"/>
              <a:gd name="connsiteY1107" fmla="*/ 2977116 h 5199321"/>
              <a:gd name="connsiteX1108" fmla="*/ 6145618 w 8856921"/>
              <a:gd name="connsiteY1108" fmla="*/ 3051544 h 5199321"/>
              <a:gd name="connsiteX1109" fmla="*/ 6124353 w 8856921"/>
              <a:gd name="connsiteY1109" fmla="*/ 3168502 h 5199321"/>
              <a:gd name="connsiteX1110" fmla="*/ 6018028 w 8856921"/>
              <a:gd name="connsiteY1110" fmla="*/ 3423684 h 5199321"/>
              <a:gd name="connsiteX1111" fmla="*/ 5890437 w 8856921"/>
              <a:gd name="connsiteY1111" fmla="*/ 3540642 h 5199321"/>
              <a:gd name="connsiteX1112" fmla="*/ 5826642 w 8856921"/>
              <a:gd name="connsiteY1112" fmla="*/ 3551274 h 5199321"/>
              <a:gd name="connsiteX1113" fmla="*/ 5603358 w 8856921"/>
              <a:gd name="connsiteY1113" fmla="*/ 3519377 h 5199321"/>
              <a:gd name="connsiteX1114" fmla="*/ 5146158 w 8856921"/>
              <a:gd name="connsiteY1114" fmla="*/ 3370521 h 5199321"/>
              <a:gd name="connsiteX1115" fmla="*/ 5061098 w 8856921"/>
              <a:gd name="connsiteY1115" fmla="*/ 3317358 h 5199321"/>
              <a:gd name="connsiteX1116" fmla="*/ 5050465 w 8856921"/>
              <a:gd name="connsiteY1116" fmla="*/ 3253563 h 5199321"/>
              <a:gd name="connsiteX1117" fmla="*/ 5071730 w 8856921"/>
              <a:gd name="connsiteY1117" fmla="*/ 3189768 h 5199321"/>
              <a:gd name="connsiteX1118" fmla="*/ 5252484 w 8856921"/>
              <a:gd name="connsiteY1118" fmla="*/ 3147237 h 5199321"/>
              <a:gd name="connsiteX1119" fmla="*/ 5826642 w 8856921"/>
              <a:gd name="connsiteY1119" fmla="*/ 3179135 h 5199321"/>
              <a:gd name="connsiteX1120" fmla="*/ 5996763 w 8856921"/>
              <a:gd name="connsiteY1120" fmla="*/ 3232298 h 5199321"/>
              <a:gd name="connsiteX1121" fmla="*/ 6198781 w 8856921"/>
              <a:gd name="connsiteY1121" fmla="*/ 3359888 h 5199321"/>
              <a:gd name="connsiteX1122" fmla="*/ 6251944 w 8856921"/>
              <a:gd name="connsiteY1122" fmla="*/ 3476847 h 5199321"/>
              <a:gd name="connsiteX1123" fmla="*/ 6241311 w 8856921"/>
              <a:gd name="connsiteY1123" fmla="*/ 3604437 h 5199321"/>
              <a:gd name="connsiteX1124" fmla="*/ 6198781 w 8856921"/>
              <a:gd name="connsiteY1124" fmla="*/ 3678865 h 5199321"/>
              <a:gd name="connsiteX1125" fmla="*/ 6028660 w 8856921"/>
              <a:gd name="connsiteY1125" fmla="*/ 3806456 h 5199321"/>
              <a:gd name="connsiteX1126" fmla="*/ 5901070 w 8856921"/>
              <a:gd name="connsiteY1126" fmla="*/ 3848986 h 5199321"/>
              <a:gd name="connsiteX1127" fmla="*/ 5720316 w 8856921"/>
              <a:gd name="connsiteY1127" fmla="*/ 3859619 h 5199321"/>
              <a:gd name="connsiteX1128" fmla="*/ 5550195 w 8856921"/>
              <a:gd name="connsiteY1128" fmla="*/ 3838354 h 5199321"/>
              <a:gd name="connsiteX1129" fmla="*/ 5454502 w 8856921"/>
              <a:gd name="connsiteY1129" fmla="*/ 3817088 h 5199321"/>
              <a:gd name="connsiteX1130" fmla="*/ 5380074 w 8856921"/>
              <a:gd name="connsiteY1130" fmla="*/ 3795823 h 5199321"/>
              <a:gd name="connsiteX1131" fmla="*/ 5337544 w 8856921"/>
              <a:gd name="connsiteY1131" fmla="*/ 3785191 h 5199321"/>
              <a:gd name="connsiteX1132" fmla="*/ 5380074 w 8856921"/>
              <a:gd name="connsiteY1132" fmla="*/ 3753293 h 5199321"/>
              <a:gd name="connsiteX1133" fmla="*/ 6124353 w 8856921"/>
              <a:gd name="connsiteY1133" fmla="*/ 3806456 h 5199321"/>
              <a:gd name="connsiteX1134" fmla="*/ 6326372 w 8856921"/>
              <a:gd name="connsiteY1134" fmla="*/ 3880884 h 5199321"/>
              <a:gd name="connsiteX1135" fmla="*/ 6475228 w 8856921"/>
              <a:gd name="connsiteY1135" fmla="*/ 3976577 h 5199321"/>
              <a:gd name="connsiteX1136" fmla="*/ 6539023 w 8856921"/>
              <a:gd name="connsiteY1136" fmla="*/ 4051005 h 5199321"/>
              <a:gd name="connsiteX1137" fmla="*/ 6528391 w 8856921"/>
              <a:gd name="connsiteY1137" fmla="*/ 4221126 h 5199321"/>
              <a:gd name="connsiteX1138" fmla="*/ 6475228 w 8856921"/>
              <a:gd name="connsiteY1138" fmla="*/ 4306186 h 5199321"/>
              <a:gd name="connsiteX1139" fmla="*/ 6262577 w 8856921"/>
              <a:gd name="connsiteY1139" fmla="*/ 4540102 h 5199321"/>
              <a:gd name="connsiteX1140" fmla="*/ 6134986 w 8856921"/>
              <a:gd name="connsiteY1140" fmla="*/ 4657061 h 5199321"/>
              <a:gd name="connsiteX1141" fmla="*/ 5954232 w 8856921"/>
              <a:gd name="connsiteY1141" fmla="*/ 4752754 h 5199321"/>
              <a:gd name="connsiteX1142" fmla="*/ 5890437 w 8856921"/>
              <a:gd name="connsiteY1142" fmla="*/ 4763386 h 5199321"/>
              <a:gd name="connsiteX1143" fmla="*/ 5784111 w 8856921"/>
              <a:gd name="connsiteY1143" fmla="*/ 4752754 h 5199321"/>
              <a:gd name="connsiteX1144" fmla="*/ 5624623 w 8856921"/>
              <a:gd name="connsiteY1144" fmla="*/ 4614530 h 5199321"/>
              <a:gd name="connsiteX1145" fmla="*/ 5656521 w 8856921"/>
              <a:gd name="connsiteY1145" fmla="*/ 4593265 h 5199321"/>
              <a:gd name="connsiteX1146" fmla="*/ 5699051 w 8856921"/>
              <a:gd name="connsiteY1146" fmla="*/ 4678326 h 5199321"/>
              <a:gd name="connsiteX1147" fmla="*/ 5677786 w 8856921"/>
              <a:gd name="connsiteY1147" fmla="*/ 4720856 h 5199321"/>
              <a:gd name="connsiteX1148" fmla="*/ 5635256 w 8856921"/>
              <a:gd name="connsiteY1148" fmla="*/ 4752754 h 5199321"/>
              <a:gd name="connsiteX1149" fmla="*/ 5443870 w 8856921"/>
              <a:gd name="connsiteY1149" fmla="*/ 4784651 h 5199321"/>
              <a:gd name="connsiteX1150" fmla="*/ 4944139 w 8856921"/>
              <a:gd name="connsiteY1150" fmla="*/ 4731488 h 5199321"/>
              <a:gd name="connsiteX1151" fmla="*/ 4720856 w 8856921"/>
              <a:gd name="connsiteY1151" fmla="*/ 4614530 h 5199321"/>
              <a:gd name="connsiteX1152" fmla="*/ 4486939 w 8856921"/>
              <a:gd name="connsiteY1152" fmla="*/ 4508205 h 5199321"/>
              <a:gd name="connsiteX1153" fmla="*/ 4167963 w 8856921"/>
              <a:gd name="connsiteY1153" fmla="*/ 4263656 h 5199321"/>
              <a:gd name="connsiteX1154" fmla="*/ 4051004 w 8856921"/>
              <a:gd name="connsiteY1154" fmla="*/ 4029740 h 5199321"/>
              <a:gd name="connsiteX1155" fmla="*/ 4051004 w 8856921"/>
              <a:gd name="connsiteY1155" fmla="*/ 3615070 h 5199321"/>
              <a:gd name="connsiteX1156" fmla="*/ 4157330 w 8856921"/>
              <a:gd name="connsiteY1156" fmla="*/ 3476847 h 5199321"/>
              <a:gd name="connsiteX1157" fmla="*/ 4231758 w 8856921"/>
              <a:gd name="connsiteY1157" fmla="*/ 3466214 h 5199321"/>
              <a:gd name="connsiteX1158" fmla="*/ 4178595 w 8856921"/>
              <a:gd name="connsiteY1158" fmla="*/ 3689498 h 5199321"/>
              <a:gd name="connsiteX1159" fmla="*/ 3912781 w 8856921"/>
              <a:gd name="connsiteY1159" fmla="*/ 3912781 h 5199321"/>
              <a:gd name="connsiteX1160" fmla="*/ 3349256 w 8856921"/>
              <a:gd name="connsiteY1160" fmla="*/ 4189228 h 5199321"/>
              <a:gd name="connsiteX1161" fmla="*/ 2998381 w 8856921"/>
              <a:gd name="connsiteY1161" fmla="*/ 4274288 h 5199321"/>
              <a:gd name="connsiteX1162" fmla="*/ 2583711 w 8856921"/>
              <a:gd name="connsiteY1162" fmla="*/ 4306186 h 5199321"/>
              <a:gd name="connsiteX1163" fmla="*/ 2147777 w 8856921"/>
              <a:gd name="connsiteY1163" fmla="*/ 4284921 h 5199321"/>
              <a:gd name="connsiteX1164" fmla="*/ 2020186 w 8856921"/>
              <a:gd name="connsiteY1164" fmla="*/ 4242391 h 5199321"/>
              <a:gd name="connsiteX1165" fmla="*/ 1807535 w 8856921"/>
              <a:gd name="connsiteY1165" fmla="*/ 4146698 h 5199321"/>
              <a:gd name="connsiteX1166" fmla="*/ 1477925 w 8856921"/>
              <a:gd name="connsiteY1166" fmla="*/ 3827721 h 5199321"/>
              <a:gd name="connsiteX1167" fmla="*/ 1318437 w 8856921"/>
              <a:gd name="connsiteY1167" fmla="*/ 3625702 h 5199321"/>
              <a:gd name="connsiteX1168" fmla="*/ 1254642 w 8856921"/>
              <a:gd name="connsiteY1168" fmla="*/ 3413051 h 5199321"/>
              <a:gd name="connsiteX1169" fmla="*/ 1265274 w 8856921"/>
              <a:gd name="connsiteY1169" fmla="*/ 3242930 h 5199321"/>
              <a:gd name="connsiteX1170" fmla="*/ 1275907 w 8856921"/>
              <a:gd name="connsiteY1170" fmla="*/ 3179135 h 5199321"/>
              <a:gd name="connsiteX1171" fmla="*/ 1360967 w 8856921"/>
              <a:gd name="connsiteY1171" fmla="*/ 3009014 h 5199321"/>
              <a:gd name="connsiteX1172" fmla="*/ 1435395 w 8856921"/>
              <a:gd name="connsiteY1172" fmla="*/ 2934586 h 5199321"/>
              <a:gd name="connsiteX1173" fmla="*/ 1658679 w 8856921"/>
              <a:gd name="connsiteY1173" fmla="*/ 2785730 h 5199321"/>
              <a:gd name="connsiteX1174" fmla="*/ 2041451 w 8856921"/>
              <a:gd name="connsiteY1174" fmla="*/ 2860158 h 5199321"/>
              <a:gd name="connsiteX1175" fmla="*/ 2105246 w 8856921"/>
              <a:gd name="connsiteY1175" fmla="*/ 2934586 h 5199321"/>
              <a:gd name="connsiteX1176" fmla="*/ 2094614 w 8856921"/>
              <a:gd name="connsiteY1176" fmla="*/ 3094074 h 5199321"/>
              <a:gd name="connsiteX1177" fmla="*/ 2020186 w 8856921"/>
              <a:gd name="connsiteY1177" fmla="*/ 3104707 h 5199321"/>
              <a:gd name="connsiteX1178" fmla="*/ 1594884 w 8856921"/>
              <a:gd name="connsiteY1178" fmla="*/ 2966484 h 5199321"/>
              <a:gd name="connsiteX1179" fmla="*/ 467832 w 8856921"/>
              <a:gd name="connsiteY1179" fmla="*/ 2254102 h 5199321"/>
              <a:gd name="connsiteX1180" fmla="*/ 31898 w 8856921"/>
              <a:gd name="connsiteY1180" fmla="*/ 1796902 h 5199321"/>
              <a:gd name="connsiteX1181" fmla="*/ 0 w 8856921"/>
              <a:gd name="connsiteY1181" fmla="*/ 1711842 h 5199321"/>
              <a:gd name="connsiteX1182" fmla="*/ 21265 w 8856921"/>
              <a:gd name="connsiteY1182" fmla="*/ 1594884 h 5199321"/>
              <a:gd name="connsiteX1183" fmla="*/ 127591 w 8856921"/>
              <a:gd name="connsiteY1183" fmla="*/ 1435395 h 5199321"/>
              <a:gd name="connsiteX1184" fmla="*/ 180753 w 8856921"/>
              <a:gd name="connsiteY1184" fmla="*/ 1350335 h 5199321"/>
              <a:gd name="connsiteX1185" fmla="*/ 467832 w 8856921"/>
              <a:gd name="connsiteY1185" fmla="*/ 1095154 h 5199321"/>
              <a:gd name="connsiteX1186" fmla="*/ 552893 w 8856921"/>
              <a:gd name="connsiteY1186" fmla="*/ 1063256 h 5199321"/>
              <a:gd name="connsiteX1187" fmla="*/ 627321 w 8856921"/>
              <a:gd name="connsiteY1187" fmla="*/ 1073888 h 5199321"/>
              <a:gd name="connsiteX1188" fmla="*/ 850604 w 8856921"/>
              <a:gd name="connsiteY1188" fmla="*/ 1222744 h 5199321"/>
              <a:gd name="connsiteX1189" fmla="*/ 956930 w 8856921"/>
              <a:gd name="connsiteY1189" fmla="*/ 1307805 h 5199321"/>
              <a:gd name="connsiteX1190" fmla="*/ 1020725 w 8856921"/>
              <a:gd name="connsiteY1190" fmla="*/ 1371600 h 5199321"/>
              <a:gd name="connsiteX1191" fmla="*/ 1041991 w 8856921"/>
              <a:gd name="connsiteY1191" fmla="*/ 1403498 h 5199321"/>
              <a:gd name="connsiteX1192" fmla="*/ 978195 w 8856921"/>
              <a:gd name="connsiteY1192" fmla="*/ 1360968 h 5199321"/>
              <a:gd name="connsiteX1193" fmla="*/ 956930 w 8856921"/>
              <a:gd name="connsiteY1193" fmla="*/ 1318437 h 5199321"/>
              <a:gd name="connsiteX1194" fmla="*/ 946298 w 8856921"/>
              <a:gd name="connsiteY1194" fmla="*/ 1286540 h 5199321"/>
              <a:gd name="connsiteX1195" fmla="*/ 988828 w 8856921"/>
              <a:gd name="connsiteY1195" fmla="*/ 1254642 h 5199321"/>
              <a:gd name="connsiteX1196" fmla="*/ 1020725 w 8856921"/>
              <a:gd name="connsiteY1196" fmla="*/ 1212112 h 5199321"/>
              <a:gd name="connsiteX1197" fmla="*/ 1169581 w 8856921"/>
              <a:gd name="connsiteY1197" fmla="*/ 1105786 h 5199321"/>
              <a:gd name="connsiteX1198" fmla="*/ 1275907 w 8856921"/>
              <a:gd name="connsiteY1198" fmla="*/ 1052623 h 5199321"/>
              <a:gd name="connsiteX1199" fmla="*/ 1360967 w 8856921"/>
              <a:gd name="connsiteY1199" fmla="*/ 1095154 h 5199321"/>
              <a:gd name="connsiteX1200" fmla="*/ 1382232 w 8856921"/>
              <a:gd name="connsiteY1200" fmla="*/ 1180214 h 5199321"/>
              <a:gd name="connsiteX1201" fmla="*/ 1371600 w 8856921"/>
              <a:gd name="connsiteY1201" fmla="*/ 1212112 h 5199321"/>
              <a:gd name="connsiteX1202" fmla="*/ 1222744 w 8856921"/>
              <a:gd name="connsiteY1202" fmla="*/ 1212112 h 5199321"/>
              <a:gd name="connsiteX1203" fmla="*/ 1041991 w 8856921"/>
              <a:gd name="connsiteY1203" fmla="*/ 1105786 h 5199321"/>
              <a:gd name="connsiteX1204" fmla="*/ 956930 w 8856921"/>
              <a:gd name="connsiteY1204" fmla="*/ 935665 h 5199321"/>
              <a:gd name="connsiteX1205" fmla="*/ 999460 w 8856921"/>
              <a:gd name="connsiteY1205" fmla="*/ 818707 h 5199321"/>
              <a:gd name="connsiteX1206" fmla="*/ 1073888 w 8856921"/>
              <a:gd name="connsiteY1206" fmla="*/ 754912 h 5199321"/>
              <a:gd name="connsiteX1207" fmla="*/ 1371600 w 8856921"/>
              <a:gd name="connsiteY1207" fmla="*/ 595423 h 5199321"/>
              <a:gd name="connsiteX1208" fmla="*/ 1531088 w 8856921"/>
              <a:gd name="connsiteY1208" fmla="*/ 574158 h 5199321"/>
              <a:gd name="connsiteX1209" fmla="*/ 1669311 w 8856921"/>
              <a:gd name="connsiteY1209" fmla="*/ 584791 h 5199321"/>
              <a:gd name="connsiteX1210" fmla="*/ 1892595 w 8856921"/>
              <a:gd name="connsiteY1210" fmla="*/ 850605 h 5199321"/>
              <a:gd name="connsiteX1211" fmla="*/ 1913860 w 8856921"/>
              <a:gd name="connsiteY1211" fmla="*/ 914400 h 5199321"/>
              <a:gd name="connsiteX1212" fmla="*/ 1892595 w 8856921"/>
              <a:gd name="connsiteY1212" fmla="*/ 967563 h 5199321"/>
              <a:gd name="connsiteX1213" fmla="*/ 1818167 w 8856921"/>
              <a:gd name="connsiteY1213" fmla="*/ 988828 h 5199321"/>
              <a:gd name="connsiteX1214" fmla="*/ 1552353 w 8856921"/>
              <a:gd name="connsiteY1214" fmla="*/ 999461 h 5199321"/>
              <a:gd name="connsiteX1215" fmla="*/ 1403498 w 8856921"/>
              <a:gd name="connsiteY1215" fmla="*/ 956930 h 5199321"/>
              <a:gd name="connsiteX1216" fmla="*/ 1190846 w 8856921"/>
              <a:gd name="connsiteY1216" fmla="*/ 765544 h 5199321"/>
              <a:gd name="connsiteX1217" fmla="*/ 1158949 w 8856921"/>
              <a:gd name="connsiteY1217" fmla="*/ 680484 h 5199321"/>
              <a:gd name="connsiteX1218" fmla="*/ 1244009 w 8856921"/>
              <a:gd name="connsiteY1218" fmla="*/ 595423 h 5199321"/>
              <a:gd name="connsiteX1219" fmla="*/ 1616149 w 8856921"/>
              <a:gd name="connsiteY1219" fmla="*/ 489098 h 5199321"/>
              <a:gd name="connsiteX1220" fmla="*/ 1839432 w 8856921"/>
              <a:gd name="connsiteY1220" fmla="*/ 520995 h 5199321"/>
              <a:gd name="connsiteX1221" fmla="*/ 2126511 w 8856921"/>
              <a:gd name="connsiteY1221" fmla="*/ 659219 h 5199321"/>
              <a:gd name="connsiteX1222" fmla="*/ 2339163 w 8856921"/>
              <a:gd name="connsiteY1222" fmla="*/ 946298 h 5199321"/>
              <a:gd name="connsiteX1223" fmla="*/ 2349795 w 8856921"/>
              <a:gd name="connsiteY1223" fmla="*/ 999461 h 5199321"/>
              <a:gd name="connsiteX1224" fmla="*/ 2190307 w 8856921"/>
              <a:gd name="connsiteY1224" fmla="*/ 1041991 h 5199321"/>
              <a:gd name="connsiteX1225" fmla="*/ 1839432 w 8856921"/>
              <a:gd name="connsiteY1225" fmla="*/ 967563 h 5199321"/>
              <a:gd name="connsiteX1226" fmla="*/ 1679944 w 8856921"/>
              <a:gd name="connsiteY1226" fmla="*/ 893135 h 5199321"/>
              <a:gd name="connsiteX1227" fmla="*/ 1520456 w 8856921"/>
              <a:gd name="connsiteY1227" fmla="*/ 691116 h 5199321"/>
              <a:gd name="connsiteX1228" fmla="*/ 1626781 w 8856921"/>
              <a:gd name="connsiteY1228" fmla="*/ 542261 h 5199321"/>
              <a:gd name="connsiteX1229" fmla="*/ 2073349 w 8856921"/>
              <a:gd name="connsiteY1229" fmla="*/ 499730 h 5199321"/>
              <a:gd name="connsiteX1230" fmla="*/ 2488018 w 8856921"/>
              <a:gd name="connsiteY1230" fmla="*/ 637954 h 5199321"/>
              <a:gd name="connsiteX1231" fmla="*/ 2594344 w 8856921"/>
              <a:gd name="connsiteY1231" fmla="*/ 839972 h 5199321"/>
              <a:gd name="connsiteX1232" fmla="*/ 2551814 w 8856921"/>
              <a:gd name="connsiteY1232" fmla="*/ 1073888 h 5199321"/>
              <a:gd name="connsiteX1233" fmla="*/ 2488018 w 8856921"/>
              <a:gd name="connsiteY1233" fmla="*/ 1137684 h 5199321"/>
              <a:gd name="connsiteX1234" fmla="*/ 2275367 w 8856921"/>
              <a:gd name="connsiteY1234" fmla="*/ 1190847 h 5199321"/>
              <a:gd name="connsiteX1235" fmla="*/ 1892595 w 8856921"/>
              <a:gd name="connsiteY1235" fmla="*/ 1137684 h 5199321"/>
              <a:gd name="connsiteX1236" fmla="*/ 1860698 w 8856921"/>
              <a:gd name="connsiteY1236" fmla="*/ 1116419 h 5199321"/>
              <a:gd name="connsiteX1237" fmla="*/ 1967023 w 8856921"/>
              <a:gd name="connsiteY1237" fmla="*/ 1095154 h 5199321"/>
              <a:gd name="connsiteX1238" fmla="*/ 2371060 w 8856921"/>
              <a:gd name="connsiteY1238" fmla="*/ 1180214 h 5199321"/>
              <a:gd name="connsiteX1239" fmla="*/ 2583711 w 8856921"/>
              <a:gd name="connsiteY1239" fmla="*/ 1350335 h 5199321"/>
              <a:gd name="connsiteX1240" fmla="*/ 2658139 w 8856921"/>
              <a:gd name="connsiteY1240" fmla="*/ 1477926 h 5199321"/>
              <a:gd name="connsiteX1241" fmla="*/ 2647507 w 8856921"/>
              <a:gd name="connsiteY1241" fmla="*/ 1658679 h 5199321"/>
              <a:gd name="connsiteX1242" fmla="*/ 2594344 w 8856921"/>
              <a:gd name="connsiteY1242" fmla="*/ 1711842 h 5199321"/>
              <a:gd name="connsiteX1243" fmla="*/ 2360428 w 8856921"/>
              <a:gd name="connsiteY1243" fmla="*/ 1775637 h 5199321"/>
              <a:gd name="connsiteX1244" fmla="*/ 2200939 w 8856921"/>
              <a:gd name="connsiteY1244" fmla="*/ 1786270 h 5199321"/>
              <a:gd name="connsiteX1245" fmla="*/ 1988288 w 8856921"/>
              <a:gd name="connsiteY1245" fmla="*/ 1796902 h 5199321"/>
              <a:gd name="connsiteX1246" fmla="*/ 1935125 w 8856921"/>
              <a:gd name="connsiteY1246" fmla="*/ 1786270 h 5199321"/>
              <a:gd name="connsiteX1247" fmla="*/ 2020186 w 8856921"/>
              <a:gd name="connsiteY1247" fmla="*/ 1775637 h 5199321"/>
              <a:gd name="connsiteX1248" fmla="*/ 2190307 w 8856921"/>
              <a:gd name="connsiteY1248" fmla="*/ 1786270 h 5199321"/>
              <a:gd name="connsiteX1249" fmla="*/ 2530549 w 8856921"/>
              <a:gd name="connsiteY1249" fmla="*/ 1913861 h 5199321"/>
              <a:gd name="connsiteX1250" fmla="*/ 2562446 w 8856921"/>
              <a:gd name="connsiteY1250" fmla="*/ 1956391 h 5199321"/>
              <a:gd name="connsiteX1251" fmla="*/ 2530549 w 8856921"/>
              <a:gd name="connsiteY1251" fmla="*/ 2073349 h 5199321"/>
              <a:gd name="connsiteX1252" fmla="*/ 2466753 w 8856921"/>
              <a:gd name="connsiteY1252" fmla="*/ 2115879 h 5199321"/>
              <a:gd name="connsiteX1253" fmla="*/ 2232837 w 8856921"/>
              <a:gd name="connsiteY1253" fmla="*/ 2158409 h 5199321"/>
              <a:gd name="connsiteX1254" fmla="*/ 2147777 w 8856921"/>
              <a:gd name="connsiteY1254" fmla="*/ 2137144 h 5199321"/>
              <a:gd name="connsiteX1255" fmla="*/ 2126511 w 8856921"/>
              <a:gd name="connsiteY1255" fmla="*/ 2083981 h 5199321"/>
              <a:gd name="connsiteX1256" fmla="*/ 2179674 w 8856921"/>
              <a:gd name="connsiteY1256" fmla="*/ 2052084 h 5199321"/>
              <a:gd name="connsiteX1257" fmla="*/ 2222204 w 8856921"/>
              <a:gd name="connsiteY1257" fmla="*/ 2020186 h 5199321"/>
              <a:gd name="connsiteX1258" fmla="*/ 2317898 w 8856921"/>
              <a:gd name="connsiteY1258" fmla="*/ 2041451 h 5199321"/>
              <a:gd name="connsiteX1259" fmla="*/ 2243470 w 8856921"/>
              <a:gd name="connsiteY1259" fmla="*/ 2137144 h 5199321"/>
              <a:gd name="connsiteX1260" fmla="*/ 2105246 w 8856921"/>
              <a:gd name="connsiteY1260" fmla="*/ 2158409 h 5199321"/>
              <a:gd name="connsiteX1261" fmla="*/ 1892595 w 8856921"/>
              <a:gd name="connsiteY1261" fmla="*/ 2147777 h 5199321"/>
              <a:gd name="connsiteX1262" fmla="*/ 1605516 w 8856921"/>
              <a:gd name="connsiteY1262" fmla="*/ 1998921 h 5199321"/>
              <a:gd name="connsiteX1263" fmla="*/ 1382232 w 8856921"/>
              <a:gd name="connsiteY1263" fmla="*/ 1818168 h 5199321"/>
              <a:gd name="connsiteX1264" fmla="*/ 1318437 w 8856921"/>
              <a:gd name="connsiteY1264" fmla="*/ 1711842 h 5199321"/>
              <a:gd name="connsiteX1265" fmla="*/ 1297172 w 8856921"/>
              <a:gd name="connsiteY1265" fmla="*/ 1573619 h 5199321"/>
              <a:gd name="connsiteX1266" fmla="*/ 1318437 w 8856921"/>
              <a:gd name="connsiteY1266" fmla="*/ 1307805 h 5199321"/>
              <a:gd name="connsiteX1267" fmla="*/ 1360967 w 8856921"/>
              <a:gd name="connsiteY1267" fmla="*/ 1212112 h 5199321"/>
              <a:gd name="connsiteX1268" fmla="*/ 1392865 w 8856921"/>
              <a:gd name="connsiteY1268" fmla="*/ 1148316 h 5199321"/>
              <a:gd name="connsiteX1269" fmla="*/ 1424763 w 8856921"/>
              <a:gd name="connsiteY1269" fmla="*/ 1073888 h 5199321"/>
              <a:gd name="connsiteX1270" fmla="*/ 1488558 w 8856921"/>
              <a:gd name="connsiteY1270" fmla="*/ 988828 h 5199321"/>
              <a:gd name="connsiteX1271" fmla="*/ 1584251 w 8856921"/>
              <a:gd name="connsiteY1271" fmla="*/ 956930 h 5199321"/>
              <a:gd name="connsiteX1272" fmla="*/ 1616149 w 8856921"/>
              <a:gd name="connsiteY1272" fmla="*/ 946298 h 5199321"/>
              <a:gd name="connsiteX1273" fmla="*/ 1637414 w 8856921"/>
              <a:gd name="connsiteY1273" fmla="*/ 893135 h 5199321"/>
              <a:gd name="connsiteX1274" fmla="*/ 1584251 w 8856921"/>
              <a:gd name="connsiteY1274" fmla="*/ 680484 h 5199321"/>
              <a:gd name="connsiteX1275" fmla="*/ 1509823 w 8856921"/>
              <a:gd name="connsiteY1275" fmla="*/ 627321 h 5199321"/>
              <a:gd name="connsiteX1276" fmla="*/ 1286539 w 8856921"/>
              <a:gd name="connsiteY1276" fmla="*/ 489098 h 5199321"/>
              <a:gd name="connsiteX1277" fmla="*/ 1190846 w 8856921"/>
              <a:gd name="connsiteY1277" fmla="*/ 435935 h 5199321"/>
              <a:gd name="connsiteX1278" fmla="*/ 1052623 w 8856921"/>
              <a:gd name="connsiteY1278" fmla="*/ 393405 h 5199321"/>
              <a:gd name="connsiteX1279" fmla="*/ 956930 w 8856921"/>
              <a:gd name="connsiteY1279" fmla="*/ 404037 h 5199321"/>
              <a:gd name="connsiteX1280" fmla="*/ 925032 w 8856921"/>
              <a:gd name="connsiteY1280" fmla="*/ 414670 h 5199321"/>
              <a:gd name="connsiteX1281" fmla="*/ 850604 w 8856921"/>
              <a:gd name="connsiteY1281" fmla="*/ 404037 h 5199321"/>
              <a:gd name="connsiteX1282" fmla="*/ 776177 w 8856921"/>
              <a:gd name="connsiteY1282" fmla="*/ 372140 h 5199321"/>
              <a:gd name="connsiteX1283" fmla="*/ 733646 w 8856921"/>
              <a:gd name="connsiteY1283" fmla="*/ 361507 h 5199321"/>
              <a:gd name="connsiteX1284" fmla="*/ 669851 w 8856921"/>
              <a:gd name="connsiteY1284" fmla="*/ 265814 h 5199321"/>
              <a:gd name="connsiteX1285" fmla="*/ 659218 w 8856921"/>
              <a:gd name="connsiteY1285" fmla="*/ 223284 h 5199321"/>
              <a:gd name="connsiteX1286" fmla="*/ 648586 w 8856921"/>
              <a:gd name="connsiteY1286" fmla="*/ 159488 h 5199321"/>
              <a:gd name="connsiteX1287" fmla="*/ 616688 w 8856921"/>
              <a:gd name="connsiteY1287" fmla="*/ 127591 h 5199321"/>
              <a:gd name="connsiteX1288" fmla="*/ 574158 w 8856921"/>
              <a:gd name="connsiteY1288" fmla="*/ 95693 h 5199321"/>
              <a:gd name="connsiteX1289" fmla="*/ 435935 w 8856921"/>
              <a:gd name="connsiteY1289" fmla="*/ 85061 h 51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Lst>
            <a:rect l="l" t="t" r="r" b="b"/>
            <a:pathLst>
              <a:path w="8856921" h="5199321">
                <a:moveTo>
                  <a:pt x="499730" y="10633"/>
                </a:moveTo>
                <a:cubicBezTo>
                  <a:pt x="481155" y="66358"/>
                  <a:pt x="456373" y="132548"/>
                  <a:pt x="446567" y="191386"/>
                </a:cubicBezTo>
                <a:cubicBezTo>
                  <a:pt x="415234" y="379390"/>
                  <a:pt x="455026" y="144862"/>
                  <a:pt x="425302" y="308344"/>
                </a:cubicBezTo>
                <a:cubicBezTo>
                  <a:pt x="421446" y="329555"/>
                  <a:pt x="418214" y="350875"/>
                  <a:pt x="414670" y="372140"/>
                </a:cubicBezTo>
                <a:cubicBezTo>
                  <a:pt x="418214" y="453656"/>
                  <a:pt x="419275" y="535318"/>
                  <a:pt x="425302" y="616688"/>
                </a:cubicBezTo>
                <a:cubicBezTo>
                  <a:pt x="426382" y="631261"/>
                  <a:pt x="433069" y="644889"/>
                  <a:pt x="435935" y="659219"/>
                </a:cubicBezTo>
                <a:cubicBezTo>
                  <a:pt x="439235" y="675717"/>
                  <a:pt x="447937" y="743930"/>
                  <a:pt x="457200" y="765544"/>
                </a:cubicBezTo>
                <a:cubicBezTo>
                  <a:pt x="462234" y="777290"/>
                  <a:pt x="471037" y="787043"/>
                  <a:pt x="478465" y="797442"/>
                </a:cubicBezTo>
                <a:cubicBezTo>
                  <a:pt x="514432" y="847796"/>
                  <a:pt x="498213" y="831872"/>
                  <a:pt x="542260" y="861237"/>
                </a:cubicBezTo>
                <a:cubicBezTo>
                  <a:pt x="558052" y="884925"/>
                  <a:pt x="563144" y="897083"/>
                  <a:pt x="584791" y="914400"/>
                </a:cubicBezTo>
                <a:cubicBezTo>
                  <a:pt x="668916" y="981700"/>
                  <a:pt x="554484" y="877790"/>
                  <a:pt x="659218" y="967563"/>
                </a:cubicBezTo>
                <a:cubicBezTo>
                  <a:pt x="670635" y="977349"/>
                  <a:pt x="679564" y="989835"/>
                  <a:pt x="691116" y="999461"/>
                </a:cubicBezTo>
                <a:cubicBezTo>
                  <a:pt x="706977" y="1012678"/>
                  <a:pt x="765800" y="1045705"/>
                  <a:pt x="776177" y="1052623"/>
                </a:cubicBezTo>
                <a:cubicBezTo>
                  <a:pt x="790922" y="1062453"/>
                  <a:pt x="804104" y="1074482"/>
                  <a:pt x="818707" y="1084521"/>
                </a:cubicBezTo>
                <a:cubicBezTo>
                  <a:pt x="860828" y="1113479"/>
                  <a:pt x="906384" y="1137649"/>
                  <a:pt x="946298" y="1169581"/>
                </a:cubicBezTo>
                <a:cubicBezTo>
                  <a:pt x="964019" y="1183758"/>
                  <a:pt x="980869" y="1199098"/>
                  <a:pt x="999460" y="1212112"/>
                </a:cubicBezTo>
                <a:cubicBezTo>
                  <a:pt x="1016390" y="1223963"/>
                  <a:pt x="1037070" y="1230400"/>
                  <a:pt x="1052623" y="1244009"/>
                </a:cubicBezTo>
                <a:cubicBezTo>
                  <a:pt x="1094116" y="1280316"/>
                  <a:pt x="1130595" y="1321982"/>
                  <a:pt x="1169581" y="1360968"/>
                </a:cubicBezTo>
                <a:cubicBezTo>
                  <a:pt x="1187302" y="1378689"/>
                  <a:pt x="1208843" y="1393278"/>
                  <a:pt x="1222744" y="1414130"/>
                </a:cubicBezTo>
                <a:cubicBezTo>
                  <a:pt x="1236921" y="1435395"/>
                  <a:pt x="1249939" y="1457480"/>
                  <a:pt x="1265274" y="1477926"/>
                </a:cubicBezTo>
                <a:cubicBezTo>
                  <a:pt x="1281883" y="1500071"/>
                  <a:pt x="1302681" y="1518962"/>
                  <a:pt x="1318437" y="1541721"/>
                </a:cubicBezTo>
                <a:cubicBezTo>
                  <a:pt x="1334702" y="1565214"/>
                  <a:pt x="1345991" y="1591814"/>
                  <a:pt x="1360967" y="1616149"/>
                </a:cubicBezTo>
                <a:cubicBezTo>
                  <a:pt x="1402124" y="1683029"/>
                  <a:pt x="1443699" y="1724955"/>
                  <a:pt x="1467293" y="1807535"/>
                </a:cubicBezTo>
                <a:cubicBezTo>
                  <a:pt x="1522778" y="2001734"/>
                  <a:pt x="1450353" y="1760103"/>
                  <a:pt x="1520456" y="1956391"/>
                </a:cubicBezTo>
                <a:cubicBezTo>
                  <a:pt x="1529134" y="1980690"/>
                  <a:pt x="1534133" y="2006158"/>
                  <a:pt x="1541721" y="2030819"/>
                </a:cubicBezTo>
                <a:cubicBezTo>
                  <a:pt x="1548313" y="2052243"/>
                  <a:pt x="1555898" y="2073349"/>
                  <a:pt x="1562986" y="2094614"/>
                </a:cubicBezTo>
                <a:cubicBezTo>
                  <a:pt x="1574948" y="2214236"/>
                  <a:pt x="1580071" y="2200395"/>
                  <a:pt x="1562986" y="2328530"/>
                </a:cubicBezTo>
                <a:cubicBezTo>
                  <a:pt x="1561505" y="2339640"/>
                  <a:pt x="1559354" y="2351676"/>
                  <a:pt x="1552353" y="2360428"/>
                </a:cubicBezTo>
                <a:cubicBezTo>
                  <a:pt x="1530435" y="2387825"/>
                  <a:pt x="1502734" y="2410047"/>
                  <a:pt x="1477925" y="2434856"/>
                </a:cubicBezTo>
                <a:lnTo>
                  <a:pt x="1414130" y="2498651"/>
                </a:lnTo>
                <a:cubicBezTo>
                  <a:pt x="1399953" y="2509284"/>
                  <a:pt x="1386020" y="2520249"/>
                  <a:pt x="1371600" y="2530549"/>
                </a:cubicBezTo>
                <a:cubicBezTo>
                  <a:pt x="1361201" y="2537977"/>
                  <a:pt x="1351132" y="2546099"/>
                  <a:pt x="1339702" y="2551814"/>
                </a:cubicBezTo>
                <a:cubicBezTo>
                  <a:pt x="1329677" y="2556826"/>
                  <a:pt x="1318437" y="2558903"/>
                  <a:pt x="1307804" y="2562447"/>
                </a:cubicBezTo>
                <a:cubicBezTo>
                  <a:pt x="1282995" y="2558903"/>
                  <a:pt x="1257152" y="2559739"/>
                  <a:pt x="1233377" y="2551814"/>
                </a:cubicBezTo>
                <a:cubicBezTo>
                  <a:pt x="1176409" y="2532824"/>
                  <a:pt x="1166748" y="2499426"/>
                  <a:pt x="1127051" y="2456121"/>
                </a:cubicBezTo>
                <a:cubicBezTo>
                  <a:pt x="1106730" y="2433952"/>
                  <a:pt x="1082043" y="2415809"/>
                  <a:pt x="1063256" y="2392326"/>
                </a:cubicBezTo>
                <a:cubicBezTo>
                  <a:pt x="1011003" y="2327009"/>
                  <a:pt x="973547" y="2249454"/>
                  <a:pt x="914400" y="2190307"/>
                </a:cubicBezTo>
                <a:cubicBezTo>
                  <a:pt x="889591" y="2165498"/>
                  <a:pt x="862805" y="2142518"/>
                  <a:pt x="839972" y="2115879"/>
                </a:cubicBezTo>
                <a:cubicBezTo>
                  <a:pt x="805212" y="2075326"/>
                  <a:pt x="781879" y="2033234"/>
                  <a:pt x="754911" y="1988288"/>
                </a:cubicBezTo>
                <a:cubicBezTo>
                  <a:pt x="743062" y="1940888"/>
                  <a:pt x="733187" y="1933734"/>
                  <a:pt x="765544" y="1881963"/>
                </a:cubicBezTo>
                <a:cubicBezTo>
                  <a:pt x="772317" y="1871127"/>
                  <a:pt x="787219" y="1868365"/>
                  <a:pt x="797442" y="1860698"/>
                </a:cubicBezTo>
                <a:cubicBezTo>
                  <a:pt x="890801" y="1790679"/>
                  <a:pt x="937146" y="1741900"/>
                  <a:pt x="1052623" y="1690577"/>
                </a:cubicBezTo>
                <a:cubicBezTo>
                  <a:pt x="1162200" y="1641876"/>
                  <a:pt x="1295549" y="1580341"/>
                  <a:pt x="1403498" y="1552354"/>
                </a:cubicBezTo>
                <a:lnTo>
                  <a:pt x="1690577" y="1477926"/>
                </a:lnTo>
                <a:cubicBezTo>
                  <a:pt x="1733042" y="1467037"/>
                  <a:pt x="1776578" y="1459891"/>
                  <a:pt x="1818167" y="1446028"/>
                </a:cubicBezTo>
                <a:lnTo>
                  <a:pt x="1913860" y="1414130"/>
                </a:lnTo>
                <a:cubicBezTo>
                  <a:pt x="2157575" y="1443376"/>
                  <a:pt x="2137923" y="1379318"/>
                  <a:pt x="2232837" y="1509823"/>
                </a:cubicBezTo>
                <a:cubicBezTo>
                  <a:pt x="2244992" y="1526536"/>
                  <a:pt x="2254839" y="1544843"/>
                  <a:pt x="2264735" y="1562986"/>
                </a:cubicBezTo>
                <a:cubicBezTo>
                  <a:pt x="2303522" y="1634095"/>
                  <a:pt x="2313927" y="1666045"/>
                  <a:pt x="2339163" y="1754372"/>
                </a:cubicBezTo>
                <a:lnTo>
                  <a:pt x="2381693" y="1903228"/>
                </a:lnTo>
                <a:cubicBezTo>
                  <a:pt x="2384314" y="1921573"/>
                  <a:pt x="2402958" y="2048985"/>
                  <a:pt x="2402958" y="2062716"/>
                </a:cubicBezTo>
                <a:cubicBezTo>
                  <a:pt x="2402958" y="2186813"/>
                  <a:pt x="2400580" y="2311034"/>
                  <a:pt x="2392325" y="2434856"/>
                </a:cubicBezTo>
                <a:cubicBezTo>
                  <a:pt x="2387755" y="2503406"/>
                  <a:pt x="2356925" y="2582381"/>
                  <a:pt x="2339163" y="2647507"/>
                </a:cubicBezTo>
                <a:cubicBezTo>
                  <a:pt x="2302077" y="2783491"/>
                  <a:pt x="2287263" y="2894245"/>
                  <a:pt x="2222204" y="3030279"/>
                </a:cubicBezTo>
                <a:cubicBezTo>
                  <a:pt x="2183218" y="3111795"/>
                  <a:pt x="2143721" y="3193069"/>
                  <a:pt x="2105246" y="3274828"/>
                </a:cubicBezTo>
                <a:cubicBezTo>
                  <a:pt x="2097637" y="3290998"/>
                  <a:pt x="2013914" y="3480121"/>
                  <a:pt x="1998921" y="3498112"/>
                </a:cubicBezTo>
                <a:cubicBezTo>
                  <a:pt x="1981200" y="3519377"/>
                  <a:pt x="1964378" y="3541425"/>
                  <a:pt x="1945758" y="3561907"/>
                </a:cubicBezTo>
                <a:cubicBezTo>
                  <a:pt x="1901247" y="3610869"/>
                  <a:pt x="1852353" y="3652531"/>
                  <a:pt x="1796902" y="3689498"/>
                </a:cubicBezTo>
                <a:cubicBezTo>
                  <a:pt x="1755679" y="3716980"/>
                  <a:pt x="1777127" y="3706722"/>
                  <a:pt x="1733107" y="3721395"/>
                </a:cubicBezTo>
                <a:cubicBezTo>
                  <a:pt x="1701209" y="3717851"/>
                  <a:pt x="1667213" y="3722682"/>
                  <a:pt x="1637414" y="3710763"/>
                </a:cubicBezTo>
                <a:cubicBezTo>
                  <a:pt x="1602568" y="3696825"/>
                  <a:pt x="1571190" y="3650638"/>
                  <a:pt x="1541721" y="3625702"/>
                </a:cubicBezTo>
                <a:cubicBezTo>
                  <a:pt x="1507073" y="3596384"/>
                  <a:pt x="1467488" y="3572736"/>
                  <a:pt x="1435395" y="3540642"/>
                </a:cubicBezTo>
                <a:cubicBezTo>
                  <a:pt x="1424763" y="3530009"/>
                  <a:pt x="1413124" y="3520295"/>
                  <a:pt x="1403498" y="3508744"/>
                </a:cubicBezTo>
                <a:cubicBezTo>
                  <a:pt x="1336430" y="3428263"/>
                  <a:pt x="1422836" y="3517453"/>
                  <a:pt x="1360967" y="3455581"/>
                </a:cubicBezTo>
                <a:cubicBezTo>
                  <a:pt x="1293850" y="3489141"/>
                  <a:pt x="1333374" y="3457605"/>
                  <a:pt x="1297172" y="3530009"/>
                </a:cubicBezTo>
                <a:cubicBezTo>
                  <a:pt x="1287930" y="3548493"/>
                  <a:pt x="1273826" y="3564358"/>
                  <a:pt x="1265274" y="3583172"/>
                </a:cubicBezTo>
                <a:cubicBezTo>
                  <a:pt x="1255998" y="3603578"/>
                  <a:pt x="1250601" y="3625544"/>
                  <a:pt x="1244009" y="3646968"/>
                </a:cubicBezTo>
                <a:cubicBezTo>
                  <a:pt x="1209706" y="3758454"/>
                  <a:pt x="1233485" y="3689064"/>
                  <a:pt x="1201479" y="3817088"/>
                </a:cubicBezTo>
                <a:cubicBezTo>
                  <a:pt x="1195221" y="3842120"/>
                  <a:pt x="1187302" y="3866707"/>
                  <a:pt x="1180214" y="3891516"/>
                </a:cubicBezTo>
                <a:cubicBezTo>
                  <a:pt x="1165622" y="4022842"/>
                  <a:pt x="1156789" y="4057152"/>
                  <a:pt x="1180214" y="4221126"/>
                </a:cubicBezTo>
                <a:cubicBezTo>
                  <a:pt x="1183717" y="4245645"/>
                  <a:pt x="1241733" y="4331934"/>
                  <a:pt x="1254642" y="4348716"/>
                </a:cubicBezTo>
                <a:cubicBezTo>
                  <a:pt x="1273611" y="4373375"/>
                  <a:pt x="1342221" y="4452804"/>
                  <a:pt x="1371600" y="4476307"/>
                </a:cubicBezTo>
                <a:cubicBezTo>
                  <a:pt x="1387737" y="4489217"/>
                  <a:pt x="1406620" y="4498309"/>
                  <a:pt x="1424763" y="4508205"/>
                </a:cubicBezTo>
                <a:cubicBezTo>
                  <a:pt x="1445635" y="4519590"/>
                  <a:pt x="1466168" y="4532106"/>
                  <a:pt x="1488558" y="4540102"/>
                </a:cubicBezTo>
                <a:cubicBezTo>
                  <a:pt x="1540451" y="4558635"/>
                  <a:pt x="1593974" y="4564791"/>
                  <a:pt x="1648046" y="4572000"/>
                </a:cubicBezTo>
                <a:cubicBezTo>
                  <a:pt x="1854162" y="4599482"/>
                  <a:pt x="1620459" y="4566541"/>
                  <a:pt x="1807535" y="4593265"/>
                </a:cubicBezTo>
                <a:cubicBezTo>
                  <a:pt x="1864242" y="4586177"/>
                  <a:pt x="1921869" y="4584397"/>
                  <a:pt x="1977656" y="4572000"/>
                </a:cubicBezTo>
                <a:cubicBezTo>
                  <a:pt x="2049898" y="4555946"/>
                  <a:pt x="2190307" y="4508205"/>
                  <a:pt x="2190307" y="4508205"/>
                </a:cubicBezTo>
                <a:cubicBezTo>
                  <a:pt x="2218660" y="4490484"/>
                  <a:pt x="2246225" y="4471434"/>
                  <a:pt x="2275367" y="4455042"/>
                </a:cubicBezTo>
                <a:cubicBezTo>
                  <a:pt x="2338215" y="4419690"/>
                  <a:pt x="2354647" y="4414824"/>
                  <a:pt x="2413591" y="4391247"/>
                </a:cubicBezTo>
                <a:cubicBezTo>
                  <a:pt x="2427768" y="4377070"/>
                  <a:pt x="2445000" y="4365398"/>
                  <a:pt x="2456121" y="4348716"/>
                </a:cubicBezTo>
                <a:cubicBezTo>
                  <a:pt x="2473705" y="4322340"/>
                  <a:pt x="2498651" y="4263656"/>
                  <a:pt x="2498651" y="4263656"/>
                </a:cubicBezTo>
                <a:cubicBezTo>
                  <a:pt x="2502810" y="4238700"/>
                  <a:pt x="2520529" y="4184678"/>
                  <a:pt x="2498651" y="4157330"/>
                </a:cubicBezTo>
                <a:cubicBezTo>
                  <a:pt x="2491650" y="4148578"/>
                  <a:pt x="2477530" y="4149777"/>
                  <a:pt x="2466753" y="4146698"/>
                </a:cubicBezTo>
                <a:cubicBezTo>
                  <a:pt x="2452702" y="4142684"/>
                  <a:pt x="2438819" y="4136760"/>
                  <a:pt x="2424223" y="4136065"/>
                </a:cubicBezTo>
                <a:cubicBezTo>
                  <a:pt x="2289650" y="4129657"/>
                  <a:pt x="2154865" y="4128977"/>
                  <a:pt x="2020186" y="4125433"/>
                </a:cubicBezTo>
                <a:lnTo>
                  <a:pt x="1945758" y="4114800"/>
                </a:lnTo>
                <a:cubicBezTo>
                  <a:pt x="1917435" y="4111024"/>
                  <a:pt x="1888173" y="4112018"/>
                  <a:pt x="1860698" y="4104168"/>
                </a:cubicBezTo>
                <a:cubicBezTo>
                  <a:pt x="1837837" y="4097636"/>
                  <a:pt x="1818546" y="4082108"/>
                  <a:pt x="1796902" y="4072270"/>
                </a:cubicBezTo>
                <a:cubicBezTo>
                  <a:pt x="1779527" y="4064372"/>
                  <a:pt x="1761460" y="4058093"/>
                  <a:pt x="1743739" y="4051005"/>
                </a:cubicBezTo>
                <a:lnTo>
                  <a:pt x="1648046" y="3976577"/>
                </a:lnTo>
                <a:cubicBezTo>
                  <a:pt x="1630202" y="3962556"/>
                  <a:pt x="1607472" y="3952929"/>
                  <a:pt x="1594884" y="3934047"/>
                </a:cubicBezTo>
                <a:cubicBezTo>
                  <a:pt x="1580707" y="3912782"/>
                  <a:pt x="1565231" y="3892327"/>
                  <a:pt x="1552353" y="3870251"/>
                </a:cubicBezTo>
                <a:cubicBezTo>
                  <a:pt x="1534298" y="3839300"/>
                  <a:pt x="1500402" y="3763612"/>
                  <a:pt x="1488558" y="3732028"/>
                </a:cubicBezTo>
                <a:cubicBezTo>
                  <a:pt x="1476752" y="3700546"/>
                  <a:pt x="1467293" y="3668233"/>
                  <a:pt x="1456660" y="3636335"/>
                </a:cubicBezTo>
                <a:cubicBezTo>
                  <a:pt x="1429415" y="3459243"/>
                  <a:pt x="1421277" y="3441281"/>
                  <a:pt x="1424763" y="3221665"/>
                </a:cubicBezTo>
                <a:cubicBezTo>
                  <a:pt x="1426847" y="3090355"/>
                  <a:pt x="1431526" y="2958784"/>
                  <a:pt x="1446028" y="2828261"/>
                </a:cubicBezTo>
                <a:cubicBezTo>
                  <a:pt x="1453826" y="2758080"/>
                  <a:pt x="1519016" y="2680844"/>
                  <a:pt x="1562986" y="2636874"/>
                </a:cubicBezTo>
                <a:cubicBezTo>
                  <a:pt x="1626553" y="2573307"/>
                  <a:pt x="1579722" y="2608969"/>
                  <a:pt x="1658679" y="2573079"/>
                </a:cubicBezTo>
                <a:cubicBezTo>
                  <a:pt x="1680323" y="2563241"/>
                  <a:pt x="1700284" y="2549716"/>
                  <a:pt x="1722474" y="2541181"/>
                </a:cubicBezTo>
                <a:cubicBezTo>
                  <a:pt x="1746556" y="2531919"/>
                  <a:pt x="1771786" y="2525826"/>
                  <a:pt x="1796902" y="2519916"/>
                </a:cubicBezTo>
                <a:cubicBezTo>
                  <a:pt x="1832085" y="2511638"/>
                  <a:pt x="1867526" y="2504288"/>
                  <a:pt x="1903228" y="2498651"/>
                </a:cubicBezTo>
                <a:cubicBezTo>
                  <a:pt x="1954668" y="2490529"/>
                  <a:pt x="2082188" y="2481080"/>
                  <a:pt x="2126511" y="2477386"/>
                </a:cubicBezTo>
                <a:cubicBezTo>
                  <a:pt x="2264734" y="2488019"/>
                  <a:pt x="2403211" y="2495757"/>
                  <a:pt x="2541181" y="2509284"/>
                </a:cubicBezTo>
                <a:cubicBezTo>
                  <a:pt x="2599966" y="2515047"/>
                  <a:pt x="2717845" y="2536683"/>
                  <a:pt x="2775098" y="2562447"/>
                </a:cubicBezTo>
                <a:cubicBezTo>
                  <a:pt x="2812789" y="2579408"/>
                  <a:pt x="2847364" y="2602826"/>
                  <a:pt x="2881423" y="2626242"/>
                </a:cubicBezTo>
                <a:cubicBezTo>
                  <a:pt x="2929082" y="2659008"/>
                  <a:pt x="2955448" y="2686423"/>
                  <a:pt x="2987749" y="2732568"/>
                </a:cubicBezTo>
                <a:cubicBezTo>
                  <a:pt x="2999600" y="2749498"/>
                  <a:pt x="3011095" y="2766917"/>
                  <a:pt x="3019646" y="2785730"/>
                </a:cubicBezTo>
                <a:cubicBezTo>
                  <a:pt x="3041816" y="2834504"/>
                  <a:pt x="3042912" y="2861533"/>
                  <a:pt x="3051544" y="2913321"/>
                </a:cubicBezTo>
                <a:cubicBezTo>
                  <a:pt x="3044456" y="3125972"/>
                  <a:pt x="3048450" y="3339282"/>
                  <a:pt x="3030279" y="3551274"/>
                </a:cubicBezTo>
                <a:cubicBezTo>
                  <a:pt x="3023352" y="3632085"/>
                  <a:pt x="2985417" y="3655489"/>
                  <a:pt x="2945218" y="3710763"/>
                </a:cubicBezTo>
                <a:cubicBezTo>
                  <a:pt x="2930186" y="3731432"/>
                  <a:pt x="2917720" y="3753889"/>
                  <a:pt x="2902688" y="3774558"/>
                </a:cubicBezTo>
                <a:cubicBezTo>
                  <a:pt x="2841128" y="3859203"/>
                  <a:pt x="2827819" y="3854678"/>
                  <a:pt x="2721935" y="3944679"/>
                </a:cubicBezTo>
                <a:cubicBezTo>
                  <a:pt x="2678584" y="3981527"/>
                  <a:pt x="2623501" y="4033138"/>
                  <a:pt x="2573079" y="4061637"/>
                </a:cubicBezTo>
                <a:cubicBezTo>
                  <a:pt x="2517885" y="4092834"/>
                  <a:pt x="2456721" y="4113096"/>
                  <a:pt x="2402958" y="4146698"/>
                </a:cubicBezTo>
                <a:cubicBezTo>
                  <a:pt x="2374605" y="4164419"/>
                  <a:pt x="2348197" y="4185721"/>
                  <a:pt x="2317898" y="4199861"/>
                </a:cubicBezTo>
                <a:cubicBezTo>
                  <a:pt x="2290406" y="4212691"/>
                  <a:pt x="2169429" y="4237579"/>
                  <a:pt x="2147777" y="4242391"/>
                </a:cubicBezTo>
                <a:cubicBezTo>
                  <a:pt x="2087526" y="4235303"/>
                  <a:pt x="2025131" y="4238559"/>
                  <a:pt x="1967023" y="4221126"/>
                </a:cubicBezTo>
                <a:cubicBezTo>
                  <a:pt x="1950049" y="4216034"/>
                  <a:pt x="1945287" y="4193113"/>
                  <a:pt x="1935125" y="4178595"/>
                </a:cubicBezTo>
                <a:cubicBezTo>
                  <a:pt x="1920373" y="4157521"/>
                  <a:pt x="1874013" y="4088267"/>
                  <a:pt x="1860698" y="4061637"/>
                </a:cubicBezTo>
                <a:cubicBezTo>
                  <a:pt x="1848627" y="4037495"/>
                  <a:pt x="1837336" y="4012816"/>
                  <a:pt x="1828800" y="3987209"/>
                </a:cubicBezTo>
                <a:cubicBezTo>
                  <a:pt x="1808940" y="3927629"/>
                  <a:pt x="1775637" y="3806456"/>
                  <a:pt x="1775637" y="3806456"/>
                </a:cubicBezTo>
                <a:cubicBezTo>
                  <a:pt x="1782725" y="3714307"/>
                  <a:pt x="1782185" y="3621251"/>
                  <a:pt x="1796902" y="3530009"/>
                </a:cubicBezTo>
                <a:cubicBezTo>
                  <a:pt x="1800193" y="3509607"/>
                  <a:pt x="1818904" y="3494989"/>
                  <a:pt x="1828800" y="3476847"/>
                </a:cubicBezTo>
                <a:cubicBezTo>
                  <a:pt x="1840794" y="3454858"/>
                  <a:pt x="1873800" y="3381033"/>
                  <a:pt x="1892595" y="3359888"/>
                </a:cubicBezTo>
                <a:cubicBezTo>
                  <a:pt x="1907672" y="3342926"/>
                  <a:pt x="1929711" y="3333405"/>
                  <a:pt x="1945758" y="3317358"/>
                </a:cubicBezTo>
                <a:cubicBezTo>
                  <a:pt x="1961805" y="3301311"/>
                  <a:pt x="1973211" y="3281157"/>
                  <a:pt x="1988288" y="3264195"/>
                </a:cubicBezTo>
                <a:cubicBezTo>
                  <a:pt x="2001608" y="3249210"/>
                  <a:pt x="2017616" y="3236753"/>
                  <a:pt x="2030818" y="3221665"/>
                </a:cubicBezTo>
                <a:cubicBezTo>
                  <a:pt x="2042487" y="3208329"/>
                  <a:pt x="2051047" y="3192471"/>
                  <a:pt x="2062716" y="3179135"/>
                </a:cubicBezTo>
                <a:cubicBezTo>
                  <a:pt x="2131975" y="3099983"/>
                  <a:pt x="2108190" y="3162616"/>
                  <a:pt x="2179674" y="3019647"/>
                </a:cubicBezTo>
                <a:cubicBezTo>
                  <a:pt x="2190307" y="2998382"/>
                  <a:pt x="2203037" y="2978042"/>
                  <a:pt x="2211572" y="2955851"/>
                </a:cubicBezTo>
                <a:cubicBezTo>
                  <a:pt x="2220834" y="2931769"/>
                  <a:pt x="2226324" y="2906390"/>
                  <a:pt x="2232837" y="2881423"/>
                </a:cubicBezTo>
                <a:cubicBezTo>
                  <a:pt x="2247592" y="2824864"/>
                  <a:pt x="2261190" y="2768009"/>
                  <a:pt x="2275367" y="2711302"/>
                </a:cubicBezTo>
                <a:lnTo>
                  <a:pt x="2296632" y="2626242"/>
                </a:lnTo>
                <a:cubicBezTo>
                  <a:pt x="2302609" y="2542573"/>
                  <a:pt x="2317238" y="2464117"/>
                  <a:pt x="2296632" y="2381693"/>
                </a:cubicBezTo>
                <a:cubicBezTo>
                  <a:pt x="2290770" y="2358244"/>
                  <a:pt x="2250600" y="2325299"/>
                  <a:pt x="2232837" y="2317898"/>
                </a:cubicBezTo>
                <a:cubicBezTo>
                  <a:pt x="2205859" y="2306657"/>
                  <a:pt x="2147777" y="2296633"/>
                  <a:pt x="2147777" y="2296633"/>
                </a:cubicBezTo>
                <a:cubicBezTo>
                  <a:pt x="2100216" y="2299275"/>
                  <a:pt x="1942711" y="2303622"/>
                  <a:pt x="1871330" y="2317898"/>
                </a:cubicBezTo>
                <a:cubicBezTo>
                  <a:pt x="1805262" y="2331112"/>
                  <a:pt x="1777078" y="2349315"/>
                  <a:pt x="1711842" y="2371061"/>
                </a:cubicBezTo>
                <a:cubicBezTo>
                  <a:pt x="1687364" y="2379220"/>
                  <a:pt x="1661713" y="2383648"/>
                  <a:pt x="1637414" y="2392326"/>
                </a:cubicBezTo>
                <a:cubicBezTo>
                  <a:pt x="1614514" y="2400504"/>
                  <a:pt x="1522492" y="2441293"/>
                  <a:pt x="1499191" y="2456121"/>
                </a:cubicBezTo>
                <a:cubicBezTo>
                  <a:pt x="1477054" y="2470208"/>
                  <a:pt x="1433737" y="2507674"/>
                  <a:pt x="1414130" y="2530549"/>
                </a:cubicBezTo>
                <a:cubicBezTo>
                  <a:pt x="1402597" y="2544004"/>
                  <a:pt x="1393765" y="2559624"/>
                  <a:pt x="1382232" y="2573079"/>
                </a:cubicBezTo>
                <a:cubicBezTo>
                  <a:pt x="1372446" y="2584496"/>
                  <a:pt x="1358676" y="2592466"/>
                  <a:pt x="1350335" y="2604977"/>
                </a:cubicBezTo>
                <a:cubicBezTo>
                  <a:pt x="1337147" y="2624759"/>
                  <a:pt x="1330835" y="2648485"/>
                  <a:pt x="1318437" y="2668772"/>
                </a:cubicBezTo>
                <a:cubicBezTo>
                  <a:pt x="1256736" y="2769737"/>
                  <a:pt x="1239067" y="2785781"/>
                  <a:pt x="1180214" y="2870791"/>
                </a:cubicBezTo>
                <a:cubicBezTo>
                  <a:pt x="1165666" y="2891804"/>
                  <a:pt x="1149114" y="2911727"/>
                  <a:pt x="1137684" y="2934586"/>
                </a:cubicBezTo>
                <a:lnTo>
                  <a:pt x="1063256" y="3083442"/>
                </a:lnTo>
                <a:cubicBezTo>
                  <a:pt x="1052623" y="3104707"/>
                  <a:pt x="1038876" y="3124682"/>
                  <a:pt x="1031358" y="3147237"/>
                </a:cubicBezTo>
                <a:lnTo>
                  <a:pt x="1010093" y="3211033"/>
                </a:lnTo>
                <a:cubicBezTo>
                  <a:pt x="1024270" y="3285461"/>
                  <a:pt x="1028664" y="3362438"/>
                  <a:pt x="1052623" y="3434316"/>
                </a:cubicBezTo>
                <a:cubicBezTo>
                  <a:pt x="1061377" y="3460577"/>
                  <a:pt x="1086212" y="3478538"/>
                  <a:pt x="1105786" y="3498112"/>
                </a:cubicBezTo>
                <a:cubicBezTo>
                  <a:pt x="1159125" y="3551451"/>
                  <a:pt x="1174331" y="3550862"/>
                  <a:pt x="1233377" y="3593805"/>
                </a:cubicBezTo>
                <a:cubicBezTo>
                  <a:pt x="1373277" y="3695551"/>
                  <a:pt x="1196316" y="3572183"/>
                  <a:pt x="1339702" y="3689498"/>
                </a:cubicBezTo>
                <a:cubicBezTo>
                  <a:pt x="1427893" y="3761654"/>
                  <a:pt x="1430802" y="3718012"/>
                  <a:pt x="1531088" y="3838354"/>
                </a:cubicBezTo>
                <a:cubicBezTo>
                  <a:pt x="1548809" y="3859619"/>
                  <a:pt x="1564678" y="3882576"/>
                  <a:pt x="1584251" y="3902149"/>
                </a:cubicBezTo>
                <a:cubicBezTo>
                  <a:pt x="1603824" y="3921722"/>
                  <a:pt x="1627564" y="3936692"/>
                  <a:pt x="1648046" y="3955312"/>
                </a:cubicBezTo>
                <a:cubicBezTo>
                  <a:pt x="1666590" y="3972170"/>
                  <a:pt x="1683488" y="3990753"/>
                  <a:pt x="1701209" y="4008474"/>
                </a:cubicBezTo>
                <a:cubicBezTo>
                  <a:pt x="1722474" y="4051004"/>
                  <a:pt x="1747344" y="4091916"/>
                  <a:pt x="1765004" y="4136065"/>
                </a:cubicBezTo>
                <a:cubicBezTo>
                  <a:pt x="1815860" y="4263203"/>
                  <a:pt x="1795464" y="4206178"/>
                  <a:pt x="1828800" y="4306186"/>
                </a:cubicBezTo>
                <a:cubicBezTo>
                  <a:pt x="1832344" y="4327451"/>
                  <a:pt x="1839432" y="4348423"/>
                  <a:pt x="1839432" y="4369981"/>
                </a:cubicBezTo>
                <a:cubicBezTo>
                  <a:pt x="1839432" y="4494078"/>
                  <a:pt x="1837856" y="4618355"/>
                  <a:pt x="1828800" y="4742121"/>
                </a:cubicBezTo>
                <a:cubicBezTo>
                  <a:pt x="1827164" y="4764477"/>
                  <a:pt x="1813976" y="4784446"/>
                  <a:pt x="1807535" y="4805916"/>
                </a:cubicBezTo>
                <a:cubicBezTo>
                  <a:pt x="1799907" y="4831343"/>
                  <a:pt x="1796009" y="4870606"/>
                  <a:pt x="1775637" y="4890977"/>
                </a:cubicBezTo>
                <a:cubicBezTo>
                  <a:pt x="1767712" y="4898902"/>
                  <a:pt x="1754372" y="4898065"/>
                  <a:pt x="1743739" y="4901609"/>
                </a:cubicBezTo>
                <a:cubicBezTo>
                  <a:pt x="1718930" y="4894521"/>
                  <a:pt x="1692389" y="4891883"/>
                  <a:pt x="1669311" y="4880344"/>
                </a:cubicBezTo>
                <a:cubicBezTo>
                  <a:pt x="1551455" y="4821417"/>
                  <a:pt x="1753634" y="4867818"/>
                  <a:pt x="1573618" y="4837814"/>
                </a:cubicBezTo>
                <a:cubicBezTo>
                  <a:pt x="1552353" y="4827181"/>
                  <a:pt x="1532888" y="4811682"/>
                  <a:pt x="1509823" y="4805916"/>
                </a:cubicBezTo>
                <a:cubicBezTo>
                  <a:pt x="1426040" y="4784970"/>
                  <a:pt x="1285736" y="4779636"/>
                  <a:pt x="1201479" y="4774019"/>
                </a:cubicBezTo>
                <a:cubicBezTo>
                  <a:pt x="1176670" y="4770475"/>
                  <a:pt x="1151941" y="4766314"/>
                  <a:pt x="1127051" y="4763386"/>
                </a:cubicBezTo>
                <a:cubicBezTo>
                  <a:pt x="1095140" y="4759632"/>
                  <a:pt x="1027592" y="4761503"/>
                  <a:pt x="988828" y="4742121"/>
                </a:cubicBezTo>
                <a:cubicBezTo>
                  <a:pt x="977398" y="4736406"/>
                  <a:pt x="967563" y="4727944"/>
                  <a:pt x="956930" y="4720856"/>
                </a:cubicBezTo>
                <a:cubicBezTo>
                  <a:pt x="925989" y="4674444"/>
                  <a:pt x="907331" y="4655949"/>
                  <a:pt x="893135" y="4603898"/>
                </a:cubicBezTo>
                <a:cubicBezTo>
                  <a:pt x="841294" y="4413815"/>
                  <a:pt x="948983" y="4714860"/>
                  <a:pt x="850604" y="4433777"/>
                </a:cubicBezTo>
                <a:cubicBezTo>
                  <a:pt x="837994" y="4397748"/>
                  <a:pt x="820145" y="4363664"/>
                  <a:pt x="808074" y="4327451"/>
                </a:cubicBezTo>
                <a:cubicBezTo>
                  <a:pt x="790699" y="4275325"/>
                  <a:pt x="787425" y="4239843"/>
                  <a:pt x="776177" y="4189228"/>
                </a:cubicBezTo>
                <a:cubicBezTo>
                  <a:pt x="746132" y="4054023"/>
                  <a:pt x="786996" y="4253956"/>
                  <a:pt x="754911" y="4093535"/>
                </a:cubicBezTo>
                <a:cubicBezTo>
                  <a:pt x="758455" y="4068726"/>
                  <a:pt x="755366" y="4042008"/>
                  <a:pt x="765544" y="4019107"/>
                </a:cubicBezTo>
                <a:cubicBezTo>
                  <a:pt x="770734" y="4007430"/>
                  <a:pt x="787625" y="4006023"/>
                  <a:pt x="797442" y="3997842"/>
                </a:cubicBezTo>
                <a:cubicBezTo>
                  <a:pt x="923596" y="3892713"/>
                  <a:pt x="619279" y="4100356"/>
                  <a:pt x="956930" y="3880884"/>
                </a:cubicBezTo>
                <a:cubicBezTo>
                  <a:pt x="1023642" y="3837521"/>
                  <a:pt x="1101615" y="3791709"/>
                  <a:pt x="1169581" y="3753293"/>
                </a:cubicBezTo>
                <a:cubicBezTo>
                  <a:pt x="1208241" y="3731441"/>
                  <a:pt x="1246111" y="3707874"/>
                  <a:pt x="1286539" y="3689498"/>
                </a:cubicBezTo>
                <a:cubicBezTo>
                  <a:pt x="1364511" y="3654056"/>
                  <a:pt x="1438419" y="3607783"/>
                  <a:pt x="1520456" y="3583172"/>
                </a:cubicBezTo>
                <a:cubicBezTo>
                  <a:pt x="1591340" y="3561907"/>
                  <a:pt x="1659674" y="3528556"/>
                  <a:pt x="1733107" y="3519377"/>
                </a:cubicBezTo>
                <a:lnTo>
                  <a:pt x="1903228" y="3498112"/>
                </a:lnTo>
                <a:cubicBezTo>
                  <a:pt x="1970694" y="3504245"/>
                  <a:pt x="2024169" y="3500103"/>
                  <a:pt x="2083981" y="3530009"/>
                </a:cubicBezTo>
                <a:cubicBezTo>
                  <a:pt x="2113532" y="3544785"/>
                  <a:pt x="2195250" y="3624957"/>
                  <a:pt x="2200939" y="3636335"/>
                </a:cubicBezTo>
                <a:cubicBezTo>
                  <a:pt x="2211572" y="3657600"/>
                  <a:pt x="2219368" y="3680538"/>
                  <a:pt x="2232837" y="3700130"/>
                </a:cubicBezTo>
                <a:cubicBezTo>
                  <a:pt x="2258551" y="3737531"/>
                  <a:pt x="2297600" y="3765860"/>
                  <a:pt x="2317898" y="3806456"/>
                </a:cubicBezTo>
                <a:cubicBezTo>
                  <a:pt x="2339163" y="3848986"/>
                  <a:pt x="2366656" y="3888937"/>
                  <a:pt x="2381693" y="3934047"/>
                </a:cubicBezTo>
                <a:cubicBezTo>
                  <a:pt x="2388781" y="3955312"/>
                  <a:pt x="2394128" y="3977239"/>
                  <a:pt x="2402958" y="3997842"/>
                </a:cubicBezTo>
                <a:cubicBezTo>
                  <a:pt x="2415445" y="4026979"/>
                  <a:pt x="2437799" y="4052149"/>
                  <a:pt x="2445488" y="4082902"/>
                </a:cubicBezTo>
                <a:cubicBezTo>
                  <a:pt x="2478729" y="4215865"/>
                  <a:pt x="2436246" y="4050553"/>
                  <a:pt x="2466753" y="4157330"/>
                </a:cubicBezTo>
                <a:cubicBezTo>
                  <a:pt x="2477353" y="4194430"/>
                  <a:pt x="2475056" y="4209359"/>
                  <a:pt x="2498651" y="4242391"/>
                </a:cubicBezTo>
                <a:cubicBezTo>
                  <a:pt x="2507391" y="4254627"/>
                  <a:pt x="2519916" y="4263656"/>
                  <a:pt x="2530549" y="4274288"/>
                </a:cubicBezTo>
                <a:cubicBezTo>
                  <a:pt x="2537637" y="4288465"/>
                  <a:pt x="2543022" y="4303631"/>
                  <a:pt x="2551814" y="4316819"/>
                </a:cubicBezTo>
                <a:cubicBezTo>
                  <a:pt x="2602222" y="4392431"/>
                  <a:pt x="2621908" y="4418416"/>
                  <a:pt x="2700670" y="4465674"/>
                </a:cubicBezTo>
                <a:cubicBezTo>
                  <a:pt x="2718391" y="4476307"/>
                  <a:pt x="2736307" y="4486619"/>
                  <a:pt x="2753832" y="4497572"/>
                </a:cubicBezTo>
                <a:cubicBezTo>
                  <a:pt x="2764668" y="4504345"/>
                  <a:pt x="2773490" y="4515165"/>
                  <a:pt x="2785730" y="4518837"/>
                </a:cubicBezTo>
                <a:cubicBezTo>
                  <a:pt x="2809734" y="4526038"/>
                  <a:pt x="2835349" y="4525926"/>
                  <a:pt x="2860158" y="4529470"/>
                </a:cubicBezTo>
                <a:cubicBezTo>
                  <a:pt x="2899144" y="4525926"/>
                  <a:pt x="2938729" y="4526514"/>
                  <a:pt x="2977116" y="4518837"/>
                </a:cubicBezTo>
                <a:cubicBezTo>
                  <a:pt x="2992658" y="4515729"/>
                  <a:pt x="3005078" y="4503816"/>
                  <a:pt x="3019646" y="4497572"/>
                </a:cubicBezTo>
                <a:cubicBezTo>
                  <a:pt x="3029948" y="4493157"/>
                  <a:pt x="3040911" y="4490484"/>
                  <a:pt x="3051544" y="4486940"/>
                </a:cubicBezTo>
                <a:lnTo>
                  <a:pt x="3115339" y="4444409"/>
                </a:lnTo>
                <a:cubicBezTo>
                  <a:pt x="3125972" y="4437321"/>
                  <a:pt x="3136279" y="4429719"/>
                  <a:pt x="3147237" y="4423144"/>
                </a:cubicBezTo>
                <a:lnTo>
                  <a:pt x="3200400" y="4391247"/>
                </a:lnTo>
                <a:cubicBezTo>
                  <a:pt x="3277304" y="4288708"/>
                  <a:pt x="3178263" y="4413383"/>
                  <a:pt x="3285460" y="4306186"/>
                </a:cubicBezTo>
                <a:cubicBezTo>
                  <a:pt x="3305033" y="4286613"/>
                  <a:pt x="3319050" y="4261964"/>
                  <a:pt x="3338623" y="4242391"/>
                </a:cubicBezTo>
                <a:cubicBezTo>
                  <a:pt x="3358196" y="4222818"/>
                  <a:pt x="3382261" y="4208200"/>
                  <a:pt x="3402418" y="4189228"/>
                </a:cubicBezTo>
                <a:cubicBezTo>
                  <a:pt x="3442567" y="4151441"/>
                  <a:pt x="3486296" y="4116378"/>
                  <a:pt x="3519377" y="4072270"/>
                </a:cubicBezTo>
                <a:cubicBezTo>
                  <a:pt x="3550029" y="4031401"/>
                  <a:pt x="3553763" y="4022245"/>
                  <a:pt x="3593804" y="3987209"/>
                </a:cubicBezTo>
                <a:cubicBezTo>
                  <a:pt x="3607140" y="3975540"/>
                  <a:pt x="3622999" y="3966981"/>
                  <a:pt x="3636335" y="3955312"/>
                </a:cubicBezTo>
                <a:cubicBezTo>
                  <a:pt x="3685299" y="3912469"/>
                  <a:pt x="3669402" y="3923903"/>
                  <a:pt x="3700130" y="3880884"/>
                </a:cubicBezTo>
                <a:cubicBezTo>
                  <a:pt x="3704753" y="3874412"/>
                  <a:pt x="3747396" y="3819725"/>
                  <a:pt x="3753293" y="3806456"/>
                </a:cubicBezTo>
                <a:cubicBezTo>
                  <a:pt x="3774668" y="3758363"/>
                  <a:pt x="3777324" y="3729999"/>
                  <a:pt x="3785191" y="3678865"/>
                </a:cubicBezTo>
                <a:cubicBezTo>
                  <a:pt x="3789002" y="3654095"/>
                  <a:pt x="3792279" y="3629246"/>
                  <a:pt x="3795823" y="3604437"/>
                </a:cubicBezTo>
                <a:cubicBezTo>
                  <a:pt x="3789462" y="3464477"/>
                  <a:pt x="3812924" y="3415353"/>
                  <a:pt x="3763925" y="3317358"/>
                </a:cubicBezTo>
                <a:cubicBezTo>
                  <a:pt x="3758210" y="3305929"/>
                  <a:pt x="3752638" y="3293444"/>
                  <a:pt x="3742660" y="3285461"/>
                </a:cubicBezTo>
                <a:cubicBezTo>
                  <a:pt x="3733908" y="3278460"/>
                  <a:pt x="3721395" y="3278372"/>
                  <a:pt x="3710763" y="3274828"/>
                </a:cubicBezTo>
                <a:cubicBezTo>
                  <a:pt x="3696586" y="3296093"/>
                  <a:pt x="3679662" y="3315764"/>
                  <a:pt x="3668232" y="3338623"/>
                </a:cubicBezTo>
                <a:cubicBezTo>
                  <a:pt x="3656321" y="3362445"/>
                  <a:pt x="3632966" y="3455055"/>
                  <a:pt x="3625702" y="3476847"/>
                </a:cubicBezTo>
                <a:cubicBezTo>
                  <a:pt x="3616126" y="3505574"/>
                  <a:pt x="3602348" y="3532856"/>
                  <a:pt x="3593804" y="3561907"/>
                </a:cubicBezTo>
                <a:cubicBezTo>
                  <a:pt x="3584584" y="3593255"/>
                  <a:pt x="3579271" y="3625625"/>
                  <a:pt x="3572539" y="3657600"/>
                </a:cubicBezTo>
                <a:cubicBezTo>
                  <a:pt x="3565093" y="3692969"/>
                  <a:pt x="3561660" y="3729306"/>
                  <a:pt x="3551274" y="3763926"/>
                </a:cubicBezTo>
                <a:cubicBezTo>
                  <a:pt x="3540305" y="3800488"/>
                  <a:pt x="3520815" y="3834038"/>
                  <a:pt x="3508744" y="3870251"/>
                </a:cubicBezTo>
                <a:cubicBezTo>
                  <a:pt x="3495965" y="3908587"/>
                  <a:pt x="3489625" y="3948873"/>
                  <a:pt x="3476846" y="3987209"/>
                </a:cubicBezTo>
                <a:cubicBezTo>
                  <a:pt x="3468311" y="4012816"/>
                  <a:pt x="3456315" y="4037155"/>
                  <a:pt x="3444949" y="4061637"/>
                </a:cubicBezTo>
                <a:cubicBezTo>
                  <a:pt x="3410234" y="4136407"/>
                  <a:pt x="3374529" y="4210716"/>
                  <a:pt x="3338623" y="4284921"/>
                </a:cubicBezTo>
                <a:cubicBezTo>
                  <a:pt x="3321364" y="4320590"/>
                  <a:pt x="3303181" y="4355805"/>
                  <a:pt x="3285460" y="4391247"/>
                </a:cubicBezTo>
                <a:cubicBezTo>
                  <a:pt x="3259775" y="4442617"/>
                  <a:pt x="3231955" y="4502189"/>
                  <a:pt x="3200400" y="4550735"/>
                </a:cubicBezTo>
                <a:cubicBezTo>
                  <a:pt x="3169860" y="4597720"/>
                  <a:pt x="3144332" y="4649333"/>
                  <a:pt x="3104707" y="4688958"/>
                </a:cubicBezTo>
                <a:lnTo>
                  <a:pt x="3009014" y="4784651"/>
                </a:lnTo>
                <a:cubicBezTo>
                  <a:pt x="2994837" y="4798828"/>
                  <a:pt x="2985504" y="4820841"/>
                  <a:pt x="2966484" y="4827181"/>
                </a:cubicBezTo>
                <a:cubicBezTo>
                  <a:pt x="2955851" y="4830725"/>
                  <a:pt x="2945459" y="4835096"/>
                  <a:pt x="2934586" y="4837814"/>
                </a:cubicBezTo>
                <a:cubicBezTo>
                  <a:pt x="2868076" y="4854442"/>
                  <a:pt x="2832124" y="4852555"/>
                  <a:pt x="2753832" y="4859079"/>
                </a:cubicBezTo>
                <a:cubicBezTo>
                  <a:pt x="2697189" y="4871666"/>
                  <a:pt x="2671991" y="4873821"/>
                  <a:pt x="2626242" y="4890977"/>
                </a:cubicBezTo>
                <a:cubicBezTo>
                  <a:pt x="2608371" y="4897679"/>
                  <a:pt x="2590150" y="4903707"/>
                  <a:pt x="2573079" y="4912242"/>
                </a:cubicBezTo>
                <a:cubicBezTo>
                  <a:pt x="2561649" y="4917957"/>
                  <a:pt x="2552927" y="4928473"/>
                  <a:pt x="2541181" y="4933507"/>
                </a:cubicBezTo>
                <a:cubicBezTo>
                  <a:pt x="2527750" y="4939263"/>
                  <a:pt x="2512702" y="4940126"/>
                  <a:pt x="2498651" y="4944140"/>
                </a:cubicBezTo>
                <a:cubicBezTo>
                  <a:pt x="2487874" y="4947219"/>
                  <a:pt x="2477386" y="4951228"/>
                  <a:pt x="2466753" y="4954772"/>
                </a:cubicBezTo>
                <a:cubicBezTo>
                  <a:pt x="2452576" y="4968949"/>
                  <a:pt x="2441415" y="4986987"/>
                  <a:pt x="2424223" y="4997302"/>
                </a:cubicBezTo>
                <a:cubicBezTo>
                  <a:pt x="2405002" y="5008835"/>
                  <a:pt x="2380911" y="5009464"/>
                  <a:pt x="2360428" y="5018568"/>
                </a:cubicBezTo>
                <a:cubicBezTo>
                  <a:pt x="2348751" y="5023758"/>
                  <a:pt x="2340276" y="5034799"/>
                  <a:pt x="2328530" y="5039833"/>
                </a:cubicBezTo>
                <a:cubicBezTo>
                  <a:pt x="2315099" y="5045589"/>
                  <a:pt x="2300098" y="5046620"/>
                  <a:pt x="2286000" y="5050465"/>
                </a:cubicBezTo>
                <a:cubicBezTo>
                  <a:pt x="2261107" y="5057254"/>
                  <a:pt x="2236381" y="5064642"/>
                  <a:pt x="2211572" y="5071730"/>
                </a:cubicBezTo>
                <a:cubicBezTo>
                  <a:pt x="2146929" y="5114824"/>
                  <a:pt x="2215612" y="5074202"/>
                  <a:pt x="2137144" y="5103628"/>
                </a:cubicBezTo>
                <a:cubicBezTo>
                  <a:pt x="2053370" y="5135044"/>
                  <a:pt x="2138439" y="5117061"/>
                  <a:pt x="2041451" y="5146158"/>
                </a:cubicBezTo>
                <a:cubicBezTo>
                  <a:pt x="2024141" y="5151351"/>
                  <a:pt x="2006009" y="5153247"/>
                  <a:pt x="1988288" y="5156791"/>
                </a:cubicBezTo>
                <a:cubicBezTo>
                  <a:pt x="1974111" y="5163879"/>
                  <a:pt x="1960795" y="5173044"/>
                  <a:pt x="1945758" y="5178056"/>
                </a:cubicBezTo>
                <a:cubicBezTo>
                  <a:pt x="1930905" y="5183007"/>
                  <a:pt x="1839503" y="5197537"/>
                  <a:pt x="1828800" y="5199321"/>
                </a:cubicBezTo>
                <a:cubicBezTo>
                  <a:pt x="1775637" y="5195777"/>
                  <a:pt x="1721940" y="5196998"/>
                  <a:pt x="1669311" y="5188688"/>
                </a:cubicBezTo>
                <a:cubicBezTo>
                  <a:pt x="1653655" y="5186216"/>
                  <a:pt x="1641622" y="5172988"/>
                  <a:pt x="1626781" y="5167423"/>
                </a:cubicBezTo>
                <a:cubicBezTo>
                  <a:pt x="1613098" y="5162292"/>
                  <a:pt x="1598428" y="5160335"/>
                  <a:pt x="1584251" y="5156791"/>
                </a:cubicBezTo>
                <a:cubicBezTo>
                  <a:pt x="1548809" y="5135526"/>
                  <a:pt x="1517136" y="5106065"/>
                  <a:pt x="1477925" y="5092995"/>
                </a:cubicBezTo>
                <a:cubicBezTo>
                  <a:pt x="1347418" y="5049493"/>
                  <a:pt x="1476782" y="5097739"/>
                  <a:pt x="1360967" y="5039833"/>
                </a:cubicBezTo>
                <a:cubicBezTo>
                  <a:pt x="1343896" y="5031298"/>
                  <a:pt x="1324875" y="5027104"/>
                  <a:pt x="1307804" y="5018568"/>
                </a:cubicBezTo>
                <a:cubicBezTo>
                  <a:pt x="1296374" y="5012853"/>
                  <a:pt x="1287002" y="5003642"/>
                  <a:pt x="1275907" y="4997302"/>
                </a:cubicBezTo>
                <a:cubicBezTo>
                  <a:pt x="1262145" y="4989438"/>
                  <a:pt x="1245888" y="4985768"/>
                  <a:pt x="1233377" y="4976037"/>
                </a:cubicBezTo>
                <a:cubicBezTo>
                  <a:pt x="1213595" y="4960651"/>
                  <a:pt x="1180214" y="4922874"/>
                  <a:pt x="1180214" y="4922874"/>
                </a:cubicBezTo>
                <a:cubicBezTo>
                  <a:pt x="1158840" y="4816012"/>
                  <a:pt x="1173578" y="4901285"/>
                  <a:pt x="1158949" y="4720856"/>
                </a:cubicBezTo>
                <a:cubicBezTo>
                  <a:pt x="1138713" y="4471277"/>
                  <a:pt x="1153158" y="4553676"/>
                  <a:pt x="1127051" y="4423144"/>
                </a:cubicBezTo>
                <a:cubicBezTo>
                  <a:pt x="1127242" y="4419328"/>
                  <a:pt x="1126655" y="4222315"/>
                  <a:pt x="1148316" y="4157330"/>
                </a:cubicBezTo>
                <a:cubicBezTo>
                  <a:pt x="1161168" y="4118775"/>
                  <a:pt x="1188543" y="4050896"/>
                  <a:pt x="1212111" y="4008474"/>
                </a:cubicBezTo>
                <a:cubicBezTo>
                  <a:pt x="1222147" y="3990409"/>
                  <a:pt x="1230400" y="3970865"/>
                  <a:pt x="1244009" y="3955312"/>
                </a:cubicBezTo>
                <a:cubicBezTo>
                  <a:pt x="1396895" y="3780586"/>
                  <a:pt x="1310400" y="3892826"/>
                  <a:pt x="1424763" y="3785191"/>
                </a:cubicBezTo>
                <a:cubicBezTo>
                  <a:pt x="1445500" y="3765674"/>
                  <a:pt x="1589667" y="3609722"/>
                  <a:pt x="1637414" y="3593805"/>
                </a:cubicBezTo>
                <a:cubicBezTo>
                  <a:pt x="1684348" y="3578159"/>
                  <a:pt x="1659287" y="3588184"/>
                  <a:pt x="1711842" y="3561907"/>
                </a:cubicBezTo>
                <a:cubicBezTo>
                  <a:pt x="1796902" y="3568995"/>
                  <a:pt x="1882327" y="3572585"/>
                  <a:pt x="1967023" y="3583172"/>
                </a:cubicBezTo>
                <a:cubicBezTo>
                  <a:pt x="1996024" y="3586797"/>
                  <a:pt x="2023940" y="3596557"/>
                  <a:pt x="2052084" y="3604437"/>
                </a:cubicBezTo>
                <a:cubicBezTo>
                  <a:pt x="2175048" y="3638867"/>
                  <a:pt x="2215905" y="3648701"/>
                  <a:pt x="2317898" y="3689498"/>
                </a:cubicBezTo>
                <a:cubicBezTo>
                  <a:pt x="2383299" y="3715658"/>
                  <a:pt x="2408405" y="3731736"/>
                  <a:pt x="2477386" y="3753293"/>
                </a:cubicBezTo>
                <a:cubicBezTo>
                  <a:pt x="2605615" y="3793365"/>
                  <a:pt x="2567379" y="3755763"/>
                  <a:pt x="2732567" y="3838354"/>
                </a:cubicBezTo>
                <a:cubicBezTo>
                  <a:pt x="2753832" y="3848986"/>
                  <a:pt x="2774581" y="3860722"/>
                  <a:pt x="2796363" y="3870251"/>
                </a:cubicBezTo>
                <a:cubicBezTo>
                  <a:pt x="2831334" y="3885551"/>
                  <a:pt x="2872151" y="3889878"/>
                  <a:pt x="2902688" y="3912781"/>
                </a:cubicBezTo>
                <a:cubicBezTo>
                  <a:pt x="2916865" y="3923414"/>
                  <a:pt x="2929832" y="3935887"/>
                  <a:pt x="2945218" y="3944679"/>
                </a:cubicBezTo>
                <a:cubicBezTo>
                  <a:pt x="2954949" y="3950240"/>
                  <a:pt x="2966814" y="3950897"/>
                  <a:pt x="2977116" y="3955312"/>
                </a:cubicBezTo>
                <a:cubicBezTo>
                  <a:pt x="2991684" y="3961556"/>
                  <a:pt x="3005884" y="3968713"/>
                  <a:pt x="3019646" y="3976577"/>
                </a:cubicBezTo>
                <a:cubicBezTo>
                  <a:pt x="3030741" y="3982917"/>
                  <a:pt x="3039798" y="3992808"/>
                  <a:pt x="3051544" y="3997842"/>
                </a:cubicBezTo>
                <a:cubicBezTo>
                  <a:pt x="3064975" y="4003598"/>
                  <a:pt x="3080023" y="4004460"/>
                  <a:pt x="3094074" y="4008474"/>
                </a:cubicBezTo>
                <a:cubicBezTo>
                  <a:pt x="3104851" y="4011553"/>
                  <a:pt x="3115339" y="4015563"/>
                  <a:pt x="3125972" y="4019107"/>
                </a:cubicBezTo>
                <a:cubicBezTo>
                  <a:pt x="3264788" y="4012797"/>
                  <a:pt x="3330708" y="4025289"/>
                  <a:pt x="3444949" y="3987209"/>
                </a:cubicBezTo>
                <a:cubicBezTo>
                  <a:pt x="3470556" y="3978674"/>
                  <a:pt x="3494316" y="3965336"/>
                  <a:pt x="3519377" y="3955312"/>
                </a:cubicBezTo>
                <a:cubicBezTo>
                  <a:pt x="3599675" y="3923193"/>
                  <a:pt x="3711611" y="3890810"/>
                  <a:pt x="3774558" y="3838354"/>
                </a:cubicBezTo>
                <a:cubicBezTo>
                  <a:pt x="3795823" y="3820633"/>
                  <a:pt x="3816208" y="3801800"/>
                  <a:pt x="3838353" y="3785191"/>
                </a:cubicBezTo>
                <a:cubicBezTo>
                  <a:pt x="3858799" y="3769856"/>
                  <a:pt x="3882368" y="3758845"/>
                  <a:pt x="3902149" y="3742661"/>
                </a:cubicBezTo>
                <a:cubicBezTo>
                  <a:pt x="3921545" y="3726791"/>
                  <a:pt x="3936767" y="3706356"/>
                  <a:pt x="3955311" y="3689498"/>
                </a:cubicBezTo>
                <a:cubicBezTo>
                  <a:pt x="4029235" y="3622294"/>
                  <a:pt x="4007795" y="3654095"/>
                  <a:pt x="4072270" y="3583172"/>
                </a:cubicBezTo>
                <a:cubicBezTo>
                  <a:pt x="4090890" y="3562690"/>
                  <a:pt x="4105859" y="3538950"/>
                  <a:pt x="4125432" y="3519377"/>
                </a:cubicBezTo>
                <a:cubicBezTo>
                  <a:pt x="4145006" y="3499803"/>
                  <a:pt x="4169654" y="3485787"/>
                  <a:pt x="4189228" y="3466214"/>
                </a:cubicBezTo>
                <a:cubicBezTo>
                  <a:pt x="4208801" y="3446641"/>
                  <a:pt x="4223686" y="3422824"/>
                  <a:pt x="4242391" y="3402419"/>
                </a:cubicBezTo>
                <a:cubicBezTo>
                  <a:pt x="4262712" y="3380250"/>
                  <a:pt x="4287399" y="3362106"/>
                  <a:pt x="4306186" y="3338623"/>
                </a:cubicBezTo>
                <a:cubicBezTo>
                  <a:pt x="4344277" y="3291009"/>
                  <a:pt x="4375075" y="3237900"/>
                  <a:pt x="4412511" y="3189768"/>
                </a:cubicBezTo>
                <a:cubicBezTo>
                  <a:pt x="4437320" y="3157870"/>
                  <a:pt x="4464523" y="3127697"/>
                  <a:pt x="4486939" y="3094074"/>
                </a:cubicBezTo>
                <a:cubicBezTo>
                  <a:pt x="4513765" y="3053836"/>
                  <a:pt x="4499168" y="3071213"/>
                  <a:pt x="4529470" y="3040912"/>
                </a:cubicBezTo>
                <a:cubicBezTo>
                  <a:pt x="4574261" y="2906532"/>
                  <a:pt x="4499545" y="3121365"/>
                  <a:pt x="4561367" y="2977116"/>
                </a:cubicBezTo>
                <a:cubicBezTo>
                  <a:pt x="4567123" y="2963685"/>
                  <a:pt x="4567801" y="2948583"/>
                  <a:pt x="4572000" y="2934586"/>
                </a:cubicBezTo>
                <a:cubicBezTo>
                  <a:pt x="4578441" y="2913116"/>
                  <a:pt x="4585605" y="2891857"/>
                  <a:pt x="4593265" y="2870791"/>
                </a:cubicBezTo>
                <a:cubicBezTo>
                  <a:pt x="4652445" y="2708047"/>
                  <a:pt x="4573743" y="2939988"/>
                  <a:pt x="4635795" y="2753833"/>
                </a:cubicBezTo>
                <a:cubicBezTo>
                  <a:pt x="4639339" y="2711303"/>
                  <a:pt x="4641715" y="2668659"/>
                  <a:pt x="4646428" y="2626242"/>
                </a:cubicBezTo>
                <a:cubicBezTo>
                  <a:pt x="4648809" y="2604816"/>
                  <a:pt x="4657060" y="2584005"/>
                  <a:pt x="4657060" y="2562447"/>
                </a:cubicBezTo>
                <a:cubicBezTo>
                  <a:pt x="4657060" y="2495014"/>
                  <a:pt x="4655539" y="2427243"/>
                  <a:pt x="4646428" y="2360428"/>
                </a:cubicBezTo>
                <a:cubicBezTo>
                  <a:pt x="4644701" y="2347766"/>
                  <a:pt x="4632830" y="2338753"/>
                  <a:pt x="4625163" y="2328530"/>
                </a:cubicBezTo>
                <a:cubicBezTo>
                  <a:pt x="4611547" y="2310375"/>
                  <a:pt x="4599711" y="2290312"/>
                  <a:pt x="4582632" y="2275368"/>
                </a:cubicBezTo>
                <a:cubicBezTo>
                  <a:pt x="4570704" y="2264931"/>
                  <a:pt x="4553864" y="2261966"/>
                  <a:pt x="4540102" y="2254102"/>
                </a:cubicBezTo>
                <a:cubicBezTo>
                  <a:pt x="4434922" y="2193998"/>
                  <a:pt x="4594170" y="2275820"/>
                  <a:pt x="4465674" y="2211572"/>
                </a:cubicBezTo>
                <a:cubicBezTo>
                  <a:pt x="4411689" y="2157586"/>
                  <a:pt x="4459788" y="2194745"/>
                  <a:pt x="4391246" y="2169042"/>
                </a:cubicBezTo>
                <a:cubicBezTo>
                  <a:pt x="4307451" y="2137620"/>
                  <a:pt x="4392566" y="2155616"/>
                  <a:pt x="4295553" y="2126512"/>
                </a:cubicBezTo>
                <a:cubicBezTo>
                  <a:pt x="4278244" y="2121319"/>
                  <a:pt x="4260112" y="2119423"/>
                  <a:pt x="4242391" y="2115879"/>
                </a:cubicBezTo>
                <a:cubicBezTo>
                  <a:pt x="4182140" y="2122967"/>
                  <a:pt x="4121633" y="2128145"/>
                  <a:pt x="4061637" y="2137144"/>
                </a:cubicBezTo>
                <a:cubicBezTo>
                  <a:pt x="4026693" y="2142386"/>
                  <a:pt x="4016941" y="2158437"/>
                  <a:pt x="3987209" y="2179674"/>
                </a:cubicBezTo>
                <a:cubicBezTo>
                  <a:pt x="3935402" y="2216679"/>
                  <a:pt x="3973053" y="2183198"/>
                  <a:pt x="3923414" y="2232837"/>
                </a:cubicBezTo>
                <a:cubicBezTo>
                  <a:pt x="3919870" y="2247014"/>
                  <a:pt x="3918538" y="2261936"/>
                  <a:pt x="3912781" y="2275368"/>
                </a:cubicBezTo>
                <a:cubicBezTo>
                  <a:pt x="3907747" y="2287113"/>
                  <a:pt x="3896003" y="2295300"/>
                  <a:pt x="3891516" y="2307265"/>
                </a:cubicBezTo>
                <a:cubicBezTo>
                  <a:pt x="3829689" y="2472138"/>
                  <a:pt x="3931141" y="2259919"/>
                  <a:pt x="3859618" y="2402958"/>
                </a:cubicBezTo>
                <a:cubicBezTo>
                  <a:pt x="3863162" y="2441944"/>
                  <a:pt x="3860288" y="2482058"/>
                  <a:pt x="3870251" y="2519916"/>
                </a:cubicBezTo>
                <a:cubicBezTo>
                  <a:pt x="3891164" y="2599384"/>
                  <a:pt x="3929310" y="2627652"/>
                  <a:pt x="3997842" y="2668772"/>
                </a:cubicBezTo>
                <a:cubicBezTo>
                  <a:pt x="4033284" y="2690037"/>
                  <a:pt x="4065467" y="2718056"/>
                  <a:pt x="4104167" y="2732568"/>
                </a:cubicBezTo>
                <a:cubicBezTo>
                  <a:pt x="4132521" y="2743200"/>
                  <a:pt x="4160325" y="2755433"/>
                  <a:pt x="4189228" y="2764465"/>
                </a:cubicBezTo>
                <a:cubicBezTo>
                  <a:pt x="4217124" y="2773182"/>
                  <a:pt x="4246562" y="2776488"/>
                  <a:pt x="4274288" y="2785730"/>
                </a:cubicBezTo>
                <a:cubicBezTo>
                  <a:pt x="4400713" y="2827872"/>
                  <a:pt x="4326275" y="2838761"/>
                  <a:pt x="4518837" y="2860158"/>
                </a:cubicBezTo>
                <a:lnTo>
                  <a:pt x="4614530" y="2870791"/>
                </a:lnTo>
                <a:lnTo>
                  <a:pt x="4869711" y="2902688"/>
                </a:lnTo>
                <a:cubicBezTo>
                  <a:pt x="4926418" y="2921591"/>
                  <a:pt x="4966012" y="2931448"/>
                  <a:pt x="5018567" y="2966484"/>
                </a:cubicBezTo>
                <a:cubicBezTo>
                  <a:pt x="5029200" y="2973572"/>
                  <a:pt x="5040648" y="2979568"/>
                  <a:pt x="5050465" y="2987749"/>
                </a:cubicBezTo>
                <a:cubicBezTo>
                  <a:pt x="5098053" y="3027405"/>
                  <a:pt x="5070914" y="3009833"/>
                  <a:pt x="5103628" y="3062177"/>
                </a:cubicBezTo>
                <a:cubicBezTo>
                  <a:pt x="5113020" y="3077204"/>
                  <a:pt x="5127600" y="3088857"/>
                  <a:pt x="5135525" y="3104707"/>
                </a:cubicBezTo>
                <a:cubicBezTo>
                  <a:pt x="5170269" y="3174195"/>
                  <a:pt x="5179310" y="3215423"/>
                  <a:pt x="5199321" y="3285461"/>
                </a:cubicBezTo>
                <a:cubicBezTo>
                  <a:pt x="5213769" y="3458850"/>
                  <a:pt x="5216765" y="3428914"/>
                  <a:pt x="5199321" y="3646968"/>
                </a:cubicBezTo>
                <a:cubicBezTo>
                  <a:pt x="5198427" y="3658140"/>
                  <a:pt x="5193700" y="3668841"/>
                  <a:pt x="5188688" y="3678865"/>
                </a:cubicBezTo>
                <a:cubicBezTo>
                  <a:pt x="5167509" y="3721223"/>
                  <a:pt x="5154894" y="3717738"/>
                  <a:pt x="5114260" y="3753293"/>
                </a:cubicBezTo>
                <a:cubicBezTo>
                  <a:pt x="5061310" y="3799625"/>
                  <a:pt x="5107053" y="3780253"/>
                  <a:pt x="5029200" y="3795823"/>
                </a:cubicBezTo>
                <a:cubicBezTo>
                  <a:pt x="5007935" y="3806456"/>
                  <a:pt x="4986991" y="3817758"/>
                  <a:pt x="4965404" y="3827721"/>
                </a:cubicBezTo>
                <a:cubicBezTo>
                  <a:pt x="4912016" y="3852362"/>
                  <a:pt x="4851878" y="3876623"/>
                  <a:pt x="4795284" y="3891516"/>
                </a:cubicBezTo>
                <a:cubicBezTo>
                  <a:pt x="4760330" y="3900714"/>
                  <a:pt x="4724119" y="3904409"/>
                  <a:pt x="4688958" y="3912781"/>
                </a:cubicBezTo>
                <a:cubicBezTo>
                  <a:pt x="4649647" y="3922141"/>
                  <a:pt x="4611758" y="3937450"/>
                  <a:pt x="4572000" y="3944679"/>
                </a:cubicBezTo>
                <a:cubicBezTo>
                  <a:pt x="4533485" y="3951682"/>
                  <a:pt x="4494064" y="3952190"/>
                  <a:pt x="4455042" y="3955312"/>
                </a:cubicBezTo>
                <a:cubicBezTo>
                  <a:pt x="4350237" y="3963696"/>
                  <a:pt x="4240789" y="3970031"/>
                  <a:pt x="4136065" y="3976577"/>
                </a:cubicBezTo>
                <a:cubicBezTo>
                  <a:pt x="4012018" y="3969489"/>
                  <a:pt x="3887303" y="3970000"/>
                  <a:pt x="3763925" y="3955312"/>
                </a:cubicBezTo>
                <a:cubicBezTo>
                  <a:pt x="3737123" y="3952121"/>
                  <a:pt x="3713353" y="3936043"/>
                  <a:pt x="3689498" y="3923414"/>
                </a:cubicBezTo>
                <a:cubicBezTo>
                  <a:pt x="3652969" y="3904075"/>
                  <a:pt x="3583172" y="3859619"/>
                  <a:pt x="3583172" y="3859619"/>
                </a:cubicBezTo>
                <a:cubicBezTo>
                  <a:pt x="3532717" y="3708253"/>
                  <a:pt x="3546982" y="3776408"/>
                  <a:pt x="3530009" y="3657600"/>
                </a:cubicBezTo>
                <a:cubicBezTo>
                  <a:pt x="3537097" y="3576084"/>
                  <a:pt x="3540803" y="3494202"/>
                  <a:pt x="3551274" y="3413051"/>
                </a:cubicBezTo>
                <a:cubicBezTo>
                  <a:pt x="3555014" y="3384065"/>
                  <a:pt x="3559469" y="3354131"/>
                  <a:pt x="3572539" y="3327991"/>
                </a:cubicBezTo>
                <a:cubicBezTo>
                  <a:pt x="3584918" y="3303232"/>
                  <a:pt x="3608926" y="3286214"/>
                  <a:pt x="3625702" y="3264195"/>
                </a:cubicBezTo>
                <a:cubicBezTo>
                  <a:pt x="3665656" y="3211756"/>
                  <a:pt x="3696043" y="3151323"/>
                  <a:pt x="3742660" y="3104707"/>
                </a:cubicBezTo>
                <a:cubicBezTo>
                  <a:pt x="3771014" y="3076354"/>
                  <a:pt x="3797654" y="3046177"/>
                  <a:pt x="3827721" y="3019647"/>
                </a:cubicBezTo>
                <a:cubicBezTo>
                  <a:pt x="3880599" y="2972990"/>
                  <a:pt x="3965924" y="2911651"/>
                  <a:pt x="4029739" y="2881423"/>
                </a:cubicBezTo>
                <a:cubicBezTo>
                  <a:pt x="4060125" y="2867029"/>
                  <a:pt x="4093950" y="2861332"/>
                  <a:pt x="4125432" y="2849526"/>
                </a:cubicBezTo>
                <a:cubicBezTo>
                  <a:pt x="4150705" y="2840049"/>
                  <a:pt x="4173780" y="2824583"/>
                  <a:pt x="4199860" y="2817628"/>
                </a:cubicBezTo>
                <a:cubicBezTo>
                  <a:pt x="4227469" y="2810265"/>
                  <a:pt x="4256567" y="2810539"/>
                  <a:pt x="4284921" y="2806995"/>
                </a:cubicBezTo>
                <a:cubicBezTo>
                  <a:pt x="4416056" y="2814084"/>
                  <a:pt x="4547538" y="2816371"/>
                  <a:pt x="4678325" y="2828261"/>
                </a:cubicBezTo>
                <a:cubicBezTo>
                  <a:pt x="4704021" y="2830597"/>
                  <a:pt x="4727822" y="2842878"/>
                  <a:pt x="4752753" y="2849526"/>
                </a:cubicBezTo>
                <a:cubicBezTo>
                  <a:pt x="4805132" y="2863494"/>
                  <a:pt x="4851831" y="2871315"/>
                  <a:pt x="4901609" y="2892056"/>
                </a:cubicBezTo>
                <a:cubicBezTo>
                  <a:pt x="4923555" y="2901200"/>
                  <a:pt x="4943458" y="2914810"/>
                  <a:pt x="4965404" y="2923954"/>
                </a:cubicBezTo>
                <a:cubicBezTo>
                  <a:pt x="4986095" y="2932575"/>
                  <a:pt x="5008716" y="2936115"/>
                  <a:pt x="5029200" y="2945219"/>
                </a:cubicBezTo>
                <a:cubicBezTo>
                  <a:pt x="5029240" y="2945237"/>
                  <a:pt x="5188668" y="3024953"/>
                  <a:pt x="5220586" y="3040912"/>
                </a:cubicBezTo>
                <a:cubicBezTo>
                  <a:pt x="5241851" y="3051544"/>
                  <a:pt x="5262307" y="3063979"/>
                  <a:pt x="5284381" y="3072809"/>
                </a:cubicBezTo>
                <a:cubicBezTo>
                  <a:pt x="5302102" y="3079897"/>
                  <a:pt x="5320169" y="3086176"/>
                  <a:pt x="5337544" y="3094074"/>
                </a:cubicBezTo>
                <a:cubicBezTo>
                  <a:pt x="5523699" y="3178690"/>
                  <a:pt x="5290660" y="3075949"/>
                  <a:pt x="5454502" y="3157870"/>
                </a:cubicBezTo>
                <a:cubicBezTo>
                  <a:pt x="5471573" y="3166406"/>
                  <a:pt x="5490981" y="3169866"/>
                  <a:pt x="5507665" y="3179135"/>
                </a:cubicBezTo>
                <a:cubicBezTo>
                  <a:pt x="5596389" y="3228426"/>
                  <a:pt x="5504551" y="3199622"/>
                  <a:pt x="5592725" y="3221665"/>
                </a:cubicBezTo>
                <a:cubicBezTo>
                  <a:pt x="5599814" y="3228753"/>
                  <a:pt x="5604683" y="3239207"/>
                  <a:pt x="5613991" y="3242930"/>
                </a:cubicBezTo>
                <a:cubicBezTo>
                  <a:pt x="5641127" y="3253784"/>
                  <a:pt x="5699051" y="3264195"/>
                  <a:pt x="5699051" y="3264195"/>
                </a:cubicBezTo>
                <a:cubicBezTo>
                  <a:pt x="5745125" y="3260651"/>
                  <a:pt x="5791629" y="3260770"/>
                  <a:pt x="5837274" y="3253563"/>
                </a:cubicBezTo>
                <a:cubicBezTo>
                  <a:pt x="5859415" y="3250067"/>
                  <a:pt x="5880148" y="3240345"/>
                  <a:pt x="5901070" y="3232298"/>
                </a:cubicBezTo>
                <a:cubicBezTo>
                  <a:pt x="5998018" y="3195010"/>
                  <a:pt x="5956025" y="3207582"/>
                  <a:pt x="6049925" y="3157870"/>
                </a:cubicBezTo>
                <a:cubicBezTo>
                  <a:pt x="6146789" y="3106589"/>
                  <a:pt x="6188502" y="3094974"/>
                  <a:pt x="6283842" y="3030279"/>
                </a:cubicBezTo>
                <a:cubicBezTo>
                  <a:pt x="6342497" y="2990478"/>
                  <a:pt x="6411433" y="2959395"/>
                  <a:pt x="6453963" y="2902688"/>
                </a:cubicBezTo>
                <a:cubicBezTo>
                  <a:pt x="6550774" y="2773606"/>
                  <a:pt x="6572124" y="2766273"/>
                  <a:pt x="6624084" y="2647507"/>
                </a:cubicBezTo>
                <a:cubicBezTo>
                  <a:pt x="6636221" y="2619765"/>
                  <a:pt x="6645349" y="2590800"/>
                  <a:pt x="6655981" y="2562447"/>
                </a:cubicBezTo>
                <a:cubicBezTo>
                  <a:pt x="6672940" y="2426778"/>
                  <a:pt x="6681716" y="2404036"/>
                  <a:pt x="6645349" y="2222205"/>
                </a:cubicBezTo>
                <a:cubicBezTo>
                  <a:pt x="6633472" y="2162818"/>
                  <a:pt x="6604348" y="2108194"/>
                  <a:pt x="6581553" y="2052084"/>
                </a:cubicBezTo>
                <a:cubicBezTo>
                  <a:pt x="6532065" y="1930269"/>
                  <a:pt x="6497652" y="1855091"/>
                  <a:pt x="6432698" y="1743740"/>
                </a:cubicBezTo>
                <a:cubicBezTo>
                  <a:pt x="6383514" y="1659423"/>
                  <a:pt x="6344497" y="1597920"/>
                  <a:pt x="6273209" y="1531088"/>
                </a:cubicBezTo>
                <a:cubicBezTo>
                  <a:pt x="6247353" y="1506848"/>
                  <a:pt x="6219039" y="1484669"/>
                  <a:pt x="6188149" y="1467293"/>
                </a:cubicBezTo>
                <a:cubicBezTo>
                  <a:pt x="6161756" y="1452447"/>
                  <a:pt x="6131204" y="1446641"/>
                  <a:pt x="6103088" y="1435395"/>
                </a:cubicBezTo>
                <a:cubicBezTo>
                  <a:pt x="6078027" y="1425371"/>
                  <a:pt x="6054613" y="1410913"/>
                  <a:pt x="6028660" y="1403498"/>
                </a:cubicBezTo>
                <a:cubicBezTo>
                  <a:pt x="6004563" y="1396613"/>
                  <a:pt x="5978952" y="1396985"/>
                  <a:pt x="5954232" y="1392865"/>
                </a:cubicBezTo>
                <a:cubicBezTo>
                  <a:pt x="5936406" y="1389894"/>
                  <a:pt x="5918791" y="1385777"/>
                  <a:pt x="5901070" y="1382233"/>
                </a:cubicBezTo>
                <a:cubicBezTo>
                  <a:pt x="5899565" y="1382383"/>
                  <a:pt x="5792042" y="1385250"/>
                  <a:pt x="5762846" y="1403498"/>
                </a:cubicBezTo>
                <a:cubicBezTo>
                  <a:pt x="5743602" y="1415526"/>
                  <a:pt x="5725731" y="1429981"/>
                  <a:pt x="5709684" y="1446028"/>
                </a:cubicBezTo>
                <a:cubicBezTo>
                  <a:pt x="5693637" y="1462075"/>
                  <a:pt x="5680240" y="1480651"/>
                  <a:pt x="5667153" y="1499191"/>
                </a:cubicBezTo>
                <a:cubicBezTo>
                  <a:pt x="5637676" y="1540950"/>
                  <a:pt x="5582093" y="1626781"/>
                  <a:pt x="5582093" y="1626781"/>
                </a:cubicBezTo>
                <a:cubicBezTo>
                  <a:pt x="5571460" y="1662223"/>
                  <a:pt x="5562419" y="1698182"/>
                  <a:pt x="5550195" y="1733107"/>
                </a:cubicBezTo>
                <a:cubicBezTo>
                  <a:pt x="5537585" y="1769136"/>
                  <a:pt x="5517709" y="1802606"/>
                  <a:pt x="5507665" y="1839433"/>
                </a:cubicBezTo>
                <a:cubicBezTo>
                  <a:pt x="5496320" y="1881030"/>
                  <a:pt x="5493488" y="1924493"/>
                  <a:pt x="5486400" y="1967023"/>
                </a:cubicBezTo>
                <a:cubicBezTo>
                  <a:pt x="5497033" y="2080437"/>
                  <a:pt x="5486258" y="2197952"/>
                  <a:pt x="5518298" y="2307265"/>
                </a:cubicBezTo>
                <a:cubicBezTo>
                  <a:pt x="5547735" y="2407698"/>
                  <a:pt x="5603341" y="2500757"/>
                  <a:pt x="5667153" y="2583712"/>
                </a:cubicBezTo>
                <a:cubicBezTo>
                  <a:pt x="5738037" y="2675861"/>
                  <a:pt x="5807765" y="2768909"/>
                  <a:pt x="5879804" y="2860158"/>
                </a:cubicBezTo>
                <a:cubicBezTo>
                  <a:pt x="5914109" y="2903611"/>
                  <a:pt x="5951344" y="2944681"/>
                  <a:pt x="5986130" y="2987749"/>
                </a:cubicBezTo>
                <a:cubicBezTo>
                  <a:pt x="6025780" y="3036839"/>
                  <a:pt x="6063438" y="3087515"/>
                  <a:pt x="6103088" y="3136605"/>
                </a:cubicBezTo>
                <a:cubicBezTo>
                  <a:pt x="6137874" y="3179673"/>
                  <a:pt x="6178705" y="3218131"/>
                  <a:pt x="6209414" y="3264195"/>
                </a:cubicBezTo>
                <a:cubicBezTo>
                  <a:pt x="6259343" y="3339090"/>
                  <a:pt x="6304307" y="3395106"/>
                  <a:pt x="6337004" y="3476847"/>
                </a:cubicBezTo>
                <a:cubicBezTo>
                  <a:pt x="6346587" y="3500803"/>
                  <a:pt x="6351181" y="3526465"/>
                  <a:pt x="6358270" y="3551274"/>
                </a:cubicBezTo>
                <a:cubicBezTo>
                  <a:pt x="6380349" y="3727919"/>
                  <a:pt x="6380222" y="3691201"/>
                  <a:pt x="6358270" y="3976577"/>
                </a:cubicBezTo>
                <a:cubicBezTo>
                  <a:pt x="6357445" y="3987308"/>
                  <a:pt x="6322056" y="4100586"/>
                  <a:pt x="6315739" y="4114800"/>
                </a:cubicBezTo>
                <a:cubicBezTo>
                  <a:pt x="6280320" y="4194492"/>
                  <a:pt x="6256925" y="4240858"/>
                  <a:pt x="6209414" y="4306186"/>
                </a:cubicBezTo>
                <a:cubicBezTo>
                  <a:pt x="6196066" y="4324539"/>
                  <a:pt x="6180500" y="4341194"/>
                  <a:pt x="6166884" y="4359349"/>
                </a:cubicBezTo>
                <a:cubicBezTo>
                  <a:pt x="6112153" y="4432324"/>
                  <a:pt x="6120055" y="4432126"/>
                  <a:pt x="6060558" y="4497572"/>
                </a:cubicBezTo>
                <a:cubicBezTo>
                  <a:pt x="6043700" y="4516116"/>
                  <a:pt x="6023898" y="4531874"/>
                  <a:pt x="6007395" y="4550735"/>
                </a:cubicBezTo>
                <a:cubicBezTo>
                  <a:pt x="5974225" y="4588644"/>
                  <a:pt x="5951036" y="4636226"/>
                  <a:pt x="5911702" y="4667693"/>
                </a:cubicBezTo>
                <a:cubicBezTo>
                  <a:pt x="5893981" y="4681870"/>
                  <a:pt x="5874586" y="4694176"/>
                  <a:pt x="5858539" y="4710223"/>
                </a:cubicBezTo>
                <a:cubicBezTo>
                  <a:pt x="5842492" y="4726270"/>
                  <a:pt x="5830953" y="4746307"/>
                  <a:pt x="5816009" y="4763386"/>
                </a:cubicBezTo>
                <a:cubicBezTo>
                  <a:pt x="5799457" y="4782303"/>
                  <a:pt x="5763289" y="4816327"/>
                  <a:pt x="5741581" y="4827181"/>
                </a:cubicBezTo>
                <a:cubicBezTo>
                  <a:pt x="5728511" y="4833716"/>
                  <a:pt x="5713228" y="4834270"/>
                  <a:pt x="5699051" y="4837814"/>
                </a:cubicBezTo>
                <a:cubicBezTo>
                  <a:pt x="5688418" y="4844902"/>
                  <a:pt x="5679899" y="4858169"/>
                  <a:pt x="5667153" y="4859079"/>
                </a:cubicBezTo>
                <a:cubicBezTo>
                  <a:pt x="5628106" y="4861868"/>
                  <a:pt x="5587836" y="4859201"/>
                  <a:pt x="5550195" y="4848447"/>
                </a:cubicBezTo>
                <a:cubicBezTo>
                  <a:pt x="5535737" y="4844316"/>
                  <a:pt x="5529614" y="4826451"/>
                  <a:pt x="5518298" y="4816549"/>
                </a:cubicBezTo>
                <a:cubicBezTo>
                  <a:pt x="5329317" y="4651190"/>
                  <a:pt x="5628807" y="4931914"/>
                  <a:pt x="5411972" y="4699591"/>
                </a:cubicBezTo>
                <a:cubicBezTo>
                  <a:pt x="5382852" y="4668391"/>
                  <a:pt x="5347000" y="4644154"/>
                  <a:pt x="5316279" y="4614530"/>
                </a:cubicBezTo>
                <a:cubicBezTo>
                  <a:pt x="5247726" y="4548426"/>
                  <a:pt x="5176971" y="4484182"/>
                  <a:pt x="5114260" y="4412512"/>
                </a:cubicBezTo>
                <a:cubicBezTo>
                  <a:pt x="5064641" y="4355805"/>
                  <a:pt x="5014441" y="4299601"/>
                  <a:pt x="4965404" y="4242391"/>
                </a:cubicBezTo>
                <a:cubicBezTo>
                  <a:pt x="4929570" y="4200585"/>
                  <a:pt x="4921431" y="4192950"/>
                  <a:pt x="4901609" y="4146698"/>
                </a:cubicBezTo>
                <a:cubicBezTo>
                  <a:pt x="4897194" y="4136396"/>
                  <a:pt x="4894521" y="4125433"/>
                  <a:pt x="4890977" y="4114800"/>
                </a:cubicBezTo>
                <a:cubicBezTo>
                  <a:pt x="4912242" y="4100623"/>
                  <a:pt x="4930198" y="4079291"/>
                  <a:pt x="4954772" y="4072270"/>
                </a:cubicBezTo>
                <a:cubicBezTo>
                  <a:pt x="5086964" y="4034501"/>
                  <a:pt x="4973616" y="4064248"/>
                  <a:pt x="5146158" y="4029740"/>
                </a:cubicBezTo>
                <a:cubicBezTo>
                  <a:pt x="5195918" y="4019788"/>
                  <a:pt x="5244779" y="4005018"/>
                  <a:pt x="5295014" y="3997842"/>
                </a:cubicBezTo>
                <a:cubicBezTo>
                  <a:pt x="5418613" y="3980185"/>
                  <a:pt x="5667153" y="3955312"/>
                  <a:pt x="5667153" y="3955312"/>
                </a:cubicBezTo>
                <a:cubicBezTo>
                  <a:pt x="5869788" y="3966891"/>
                  <a:pt x="5987672" y="3947785"/>
                  <a:pt x="6156251" y="4008474"/>
                </a:cubicBezTo>
                <a:cubicBezTo>
                  <a:pt x="6207043" y="4026759"/>
                  <a:pt x="6259563" y="4043287"/>
                  <a:pt x="6305107" y="4072270"/>
                </a:cubicBezTo>
                <a:cubicBezTo>
                  <a:pt x="6344093" y="4097079"/>
                  <a:pt x="6385981" y="4117831"/>
                  <a:pt x="6422065" y="4146698"/>
                </a:cubicBezTo>
                <a:cubicBezTo>
                  <a:pt x="6698690" y="4367996"/>
                  <a:pt x="6405970" y="4138857"/>
                  <a:pt x="6592186" y="4274288"/>
                </a:cubicBezTo>
                <a:cubicBezTo>
                  <a:pt x="6695405" y="4349357"/>
                  <a:pt x="6598911" y="4283091"/>
                  <a:pt x="6687879" y="4359349"/>
                </a:cubicBezTo>
                <a:cubicBezTo>
                  <a:pt x="6697581" y="4367665"/>
                  <a:pt x="6709378" y="4373186"/>
                  <a:pt x="6719777" y="4380614"/>
                </a:cubicBezTo>
                <a:cubicBezTo>
                  <a:pt x="6734197" y="4390914"/>
                  <a:pt x="6746816" y="4403906"/>
                  <a:pt x="6762307" y="4412512"/>
                </a:cubicBezTo>
                <a:cubicBezTo>
                  <a:pt x="6778991" y="4421781"/>
                  <a:pt x="6797749" y="4426689"/>
                  <a:pt x="6815470" y="4433777"/>
                </a:cubicBezTo>
                <a:cubicBezTo>
                  <a:pt x="6829647" y="4447954"/>
                  <a:pt x="6840068" y="4467341"/>
                  <a:pt x="6858000" y="4476307"/>
                </a:cubicBezTo>
                <a:cubicBezTo>
                  <a:pt x="6862326" y="4478470"/>
                  <a:pt x="7027516" y="4534449"/>
                  <a:pt x="7060018" y="4540102"/>
                </a:cubicBezTo>
                <a:cubicBezTo>
                  <a:pt x="7116321" y="4549894"/>
                  <a:pt x="7230139" y="4561368"/>
                  <a:pt x="7230139" y="4561368"/>
                </a:cubicBezTo>
                <a:cubicBezTo>
                  <a:pt x="7350641" y="4554279"/>
                  <a:pt x="7471949" y="4555715"/>
                  <a:pt x="7591646" y="4540102"/>
                </a:cubicBezTo>
                <a:cubicBezTo>
                  <a:pt x="7636100" y="4534304"/>
                  <a:pt x="7719237" y="4497572"/>
                  <a:pt x="7719237" y="4497572"/>
                </a:cubicBezTo>
                <a:cubicBezTo>
                  <a:pt x="7733414" y="4486939"/>
                  <a:pt x="7748312" y="4477207"/>
                  <a:pt x="7761767" y="4465674"/>
                </a:cubicBezTo>
                <a:cubicBezTo>
                  <a:pt x="7782345" y="4448036"/>
                  <a:pt x="7802624" y="4426491"/>
                  <a:pt x="7814930" y="4401879"/>
                </a:cubicBezTo>
                <a:cubicBezTo>
                  <a:pt x="7823465" y="4384808"/>
                  <a:pt x="7829107" y="4366437"/>
                  <a:pt x="7836195" y="4348716"/>
                </a:cubicBezTo>
                <a:cubicBezTo>
                  <a:pt x="7843283" y="4299098"/>
                  <a:pt x="7860027" y="4249917"/>
                  <a:pt x="7857460" y="4199861"/>
                </a:cubicBezTo>
                <a:cubicBezTo>
                  <a:pt x="7850372" y="4061638"/>
                  <a:pt x="7844484" y="3923348"/>
                  <a:pt x="7836195" y="3785191"/>
                </a:cubicBezTo>
                <a:cubicBezTo>
                  <a:pt x="7831559" y="3707922"/>
                  <a:pt x="7830826" y="3662777"/>
                  <a:pt x="7804298" y="3593805"/>
                </a:cubicBezTo>
                <a:cubicBezTo>
                  <a:pt x="7795763" y="3571614"/>
                  <a:pt x="7782238" y="3551653"/>
                  <a:pt x="7772400" y="3530009"/>
                </a:cubicBezTo>
                <a:cubicBezTo>
                  <a:pt x="7743388" y="3466182"/>
                  <a:pt x="7764947" y="3481991"/>
                  <a:pt x="7708604" y="3434316"/>
                </a:cubicBezTo>
                <a:cubicBezTo>
                  <a:pt x="7677756" y="3408213"/>
                  <a:pt x="7652536" y="3367813"/>
                  <a:pt x="7612911" y="3359888"/>
                </a:cubicBezTo>
                <a:lnTo>
                  <a:pt x="7559749" y="3349256"/>
                </a:lnTo>
                <a:cubicBezTo>
                  <a:pt x="7542028" y="3342168"/>
                  <a:pt x="7524457" y="3334693"/>
                  <a:pt x="7506586" y="3327991"/>
                </a:cubicBezTo>
                <a:cubicBezTo>
                  <a:pt x="7496092" y="3324056"/>
                  <a:pt x="7485879" y="3316736"/>
                  <a:pt x="7474688" y="3317358"/>
                </a:cubicBezTo>
                <a:cubicBezTo>
                  <a:pt x="7421137" y="3320333"/>
                  <a:pt x="7368363" y="3331535"/>
                  <a:pt x="7315200" y="3338623"/>
                </a:cubicBezTo>
                <a:cubicBezTo>
                  <a:pt x="7300430" y="3378009"/>
                  <a:pt x="7274373" y="3444302"/>
                  <a:pt x="7262037" y="3487479"/>
                </a:cubicBezTo>
                <a:cubicBezTo>
                  <a:pt x="7254008" y="3515581"/>
                  <a:pt x="7248302" y="3544301"/>
                  <a:pt x="7240772" y="3572540"/>
                </a:cubicBezTo>
                <a:cubicBezTo>
                  <a:pt x="7234124" y="3597471"/>
                  <a:pt x="7226595" y="3622159"/>
                  <a:pt x="7219507" y="3646968"/>
                </a:cubicBezTo>
                <a:cubicBezTo>
                  <a:pt x="7215963" y="3700131"/>
                  <a:pt x="7217927" y="3753950"/>
                  <a:pt x="7208874" y="3806456"/>
                </a:cubicBezTo>
                <a:cubicBezTo>
                  <a:pt x="7200106" y="3857310"/>
                  <a:pt x="7178860" y="3905249"/>
                  <a:pt x="7166344" y="3955312"/>
                </a:cubicBezTo>
                <a:cubicBezTo>
                  <a:pt x="7149882" y="4021159"/>
                  <a:pt x="7143343" y="4051332"/>
                  <a:pt x="7123814" y="4114800"/>
                </a:cubicBezTo>
                <a:cubicBezTo>
                  <a:pt x="7117222" y="4136224"/>
                  <a:pt x="7111170" y="4157904"/>
                  <a:pt x="7102549" y="4178595"/>
                </a:cubicBezTo>
                <a:cubicBezTo>
                  <a:pt x="7093405" y="4200541"/>
                  <a:pt x="7079795" y="4220445"/>
                  <a:pt x="7070651" y="4242391"/>
                </a:cubicBezTo>
                <a:cubicBezTo>
                  <a:pt x="7056594" y="4276127"/>
                  <a:pt x="7046434" y="4326386"/>
                  <a:pt x="7028121" y="4359349"/>
                </a:cubicBezTo>
                <a:cubicBezTo>
                  <a:pt x="7019515" y="4374840"/>
                  <a:pt x="7005615" y="4386852"/>
                  <a:pt x="6996223" y="4401879"/>
                </a:cubicBezTo>
                <a:cubicBezTo>
                  <a:pt x="6976280" y="4433788"/>
                  <a:pt x="6978532" y="4456037"/>
                  <a:pt x="6943060" y="4476307"/>
                </a:cubicBezTo>
                <a:cubicBezTo>
                  <a:pt x="6930372" y="4483557"/>
                  <a:pt x="6914213" y="4481809"/>
                  <a:pt x="6900530" y="4486940"/>
                </a:cubicBezTo>
                <a:cubicBezTo>
                  <a:pt x="6885689" y="4492505"/>
                  <a:pt x="6872568" y="4501961"/>
                  <a:pt x="6858000" y="4508205"/>
                </a:cubicBezTo>
                <a:cubicBezTo>
                  <a:pt x="6847698" y="4512620"/>
                  <a:pt x="6836735" y="4515293"/>
                  <a:pt x="6826102" y="4518837"/>
                </a:cubicBezTo>
                <a:cubicBezTo>
                  <a:pt x="6758763" y="4515293"/>
                  <a:pt x="6690839" y="4517741"/>
                  <a:pt x="6624084" y="4508205"/>
                </a:cubicBezTo>
                <a:cubicBezTo>
                  <a:pt x="6595244" y="4504085"/>
                  <a:pt x="6436752" y="4462014"/>
                  <a:pt x="6379535" y="4444409"/>
                </a:cubicBezTo>
                <a:cubicBezTo>
                  <a:pt x="6358111" y="4437817"/>
                  <a:pt x="6337485" y="4428580"/>
                  <a:pt x="6315739" y="4423144"/>
                </a:cubicBezTo>
                <a:cubicBezTo>
                  <a:pt x="6294824" y="4417915"/>
                  <a:pt x="6273209" y="4416056"/>
                  <a:pt x="6251944" y="4412512"/>
                </a:cubicBezTo>
                <a:cubicBezTo>
                  <a:pt x="6234223" y="4401879"/>
                  <a:pt x="6216924" y="4390510"/>
                  <a:pt x="6198781" y="4380614"/>
                </a:cubicBezTo>
                <a:cubicBezTo>
                  <a:pt x="6177909" y="4369229"/>
                  <a:pt x="6155044" y="4361480"/>
                  <a:pt x="6134986" y="4348716"/>
                </a:cubicBezTo>
                <a:cubicBezTo>
                  <a:pt x="6109303" y="4332372"/>
                  <a:pt x="6045913" y="4276027"/>
                  <a:pt x="6028660" y="4253023"/>
                </a:cubicBezTo>
                <a:cubicBezTo>
                  <a:pt x="6011516" y="4230164"/>
                  <a:pt x="5998909" y="4204153"/>
                  <a:pt x="5986130" y="4178595"/>
                </a:cubicBezTo>
                <a:cubicBezTo>
                  <a:pt x="5970520" y="4147374"/>
                  <a:pt x="5955667" y="4115656"/>
                  <a:pt x="5943600" y="4082902"/>
                </a:cubicBezTo>
                <a:cubicBezTo>
                  <a:pt x="5919305" y="4016959"/>
                  <a:pt x="5901387" y="3939599"/>
                  <a:pt x="5890437" y="3870251"/>
                </a:cubicBezTo>
                <a:cubicBezTo>
                  <a:pt x="5885432" y="3838550"/>
                  <a:pt x="5883348" y="3806456"/>
                  <a:pt x="5879804" y="3774558"/>
                </a:cubicBezTo>
                <a:cubicBezTo>
                  <a:pt x="5883348" y="3732028"/>
                  <a:pt x="5880662" y="3688511"/>
                  <a:pt x="5890437" y="3646968"/>
                </a:cubicBezTo>
                <a:cubicBezTo>
                  <a:pt x="5895170" y="3626851"/>
                  <a:pt x="5909935" y="3610338"/>
                  <a:pt x="5922335" y="3593805"/>
                </a:cubicBezTo>
                <a:cubicBezTo>
                  <a:pt x="5952558" y="3553507"/>
                  <a:pt x="5976116" y="3504789"/>
                  <a:pt x="6018028" y="3476847"/>
                </a:cubicBezTo>
                <a:cubicBezTo>
                  <a:pt x="6192349" y="3360632"/>
                  <a:pt x="6179319" y="3363046"/>
                  <a:pt x="6464595" y="3242930"/>
                </a:cubicBezTo>
                <a:cubicBezTo>
                  <a:pt x="6599274" y="3186223"/>
                  <a:pt x="6728561" y="3114452"/>
                  <a:pt x="6868632" y="3072809"/>
                </a:cubicBezTo>
                <a:lnTo>
                  <a:pt x="7262037" y="2955851"/>
                </a:lnTo>
                <a:cubicBezTo>
                  <a:pt x="7314902" y="2940602"/>
                  <a:pt x="7367392" y="2923163"/>
                  <a:pt x="7421525" y="2913321"/>
                </a:cubicBezTo>
                <a:cubicBezTo>
                  <a:pt x="7566597" y="2886945"/>
                  <a:pt x="7499165" y="2896971"/>
                  <a:pt x="7623544" y="2881423"/>
                </a:cubicBezTo>
                <a:cubicBezTo>
                  <a:pt x="7693244" y="2893040"/>
                  <a:pt x="7739599" y="2887909"/>
                  <a:pt x="7793665" y="2923954"/>
                </a:cubicBezTo>
                <a:cubicBezTo>
                  <a:pt x="7824471" y="2944492"/>
                  <a:pt x="7907703" y="3018324"/>
                  <a:pt x="7921256" y="3040912"/>
                </a:cubicBezTo>
                <a:cubicBezTo>
                  <a:pt x="7942521" y="3076354"/>
                  <a:pt x="7971981" y="3108026"/>
                  <a:pt x="7985051" y="3147237"/>
                </a:cubicBezTo>
                <a:cubicBezTo>
                  <a:pt x="7999228" y="3189767"/>
                  <a:pt x="8020211" y="3230607"/>
                  <a:pt x="8027581" y="3274828"/>
                </a:cubicBezTo>
                <a:cubicBezTo>
                  <a:pt x="8037491" y="3334285"/>
                  <a:pt x="8056005" y="3442314"/>
                  <a:pt x="8059479" y="3487479"/>
                </a:cubicBezTo>
                <a:cubicBezTo>
                  <a:pt x="8063023" y="3533553"/>
                  <a:pt x="8064197" y="3579872"/>
                  <a:pt x="8070111" y="3625702"/>
                </a:cubicBezTo>
                <a:cubicBezTo>
                  <a:pt x="8078388" y="3689846"/>
                  <a:pt x="8089325" y="3753669"/>
                  <a:pt x="8102009" y="3817088"/>
                </a:cubicBezTo>
                <a:cubicBezTo>
                  <a:pt x="8105553" y="3834809"/>
                  <a:pt x="8107449" y="3852941"/>
                  <a:pt x="8112642" y="3870251"/>
                </a:cubicBezTo>
                <a:cubicBezTo>
                  <a:pt x="8118126" y="3888532"/>
                  <a:pt x="8126009" y="3906039"/>
                  <a:pt x="8133907" y="3923414"/>
                </a:cubicBezTo>
                <a:cubicBezTo>
                  <a:pt x="8143745" y="3945058"/>
                  <a:pt x="8152616" y="3967427"/>
                  <a:pt x="8165804" y="3987209"/>
                </a:cubicBezTo>
                <a:cubicBezTo>
                  <a:pt x="8174145" y="3999720"/>
                  <a:pt x="8187069" y="4008474"/>
                  <a:pt x="8197702" y="4019107"/>
                </a:cubicBezTo>
                <a:cubicBezTo>
                  <a:pt x="8205415" y="4038390"/>
                  <a:pt x="8220631" y="4087017"/>
                  <a:pt x="8240232" y="4104168"/>
                </a:cubicBezTo>
                <a:cubicBezTo>
                  <a:pt x="8259466" y="4120998"/>
                  <a:pt x="8285956" y="4128626"/>
                  <a:pt x="8304028" y="4146698"/>
                </a:cubicBezTo>
                <a:cubicBezTo>
                  <a:pt x="8318205" y="4160875"/>
                  <a:pt x="8329366" y="4178913"/>
                  <a:pt x="8346558" y="4189228"/>
                </a:cubicBezTo>
                <a:cubicBezTo>
                  <a:pt x="8365779" y="4200761"/>
                  <a:pt x="8410353" y="4210493"/>
                  <a:pt x="8410353" y="4210493"/>
                </a:cubicBezTo>
                <a:cubicBezTo>
                  <a:pt x="8420986" y="4217581"/>
                  <a:pt x="8430574" y="4226568"/>
                  <a:pt x="8442251" y="4231758"/>
                </a:cubicBezTo>
                <a:cubicBezTo>
                  <a:pt x="8486399" y="4251379"/>
                  <a:pt x="8513729" y="4254560"/>
                  <a:pt x="8559209" y="4263656"/>
                </a:cubicBezTo>
                <a:cubicBezTo>
                  <a:pt x="8550639" y="4291510"/>
                  <a:pt x="8518914" y="4408041"/>
                  <a:pt x="8495414" y="4455042"/>
                </a:cubicBezTo>
                <a:cubicBezTo>
                  <a:pt x="8443752" y="4558366"/>
                  <a:pt x="8485045" y="4461690"/>
                  <a:pt x="8431618" y="4550735"/>
                </a:cubicBezTo>
                <a:cubicBezTo>
                  <a:pt x="8419386" y="4571122"/>
                  <a:pt x="8411106" y="4593658"/>
                  <a:pt x="8399721" y="4614530"/>
                </a:cubicBezTo>
                <a:cubicBezTo>
                  <a:pt x="8389825" y="4632673"/>
                  <a:pt x="8377859" y="4649628"/>
                  <a:pt x="8367823" y="4667693"/>
                </a:cubicBezTo>
                <a:cubicBezTo>
                  <a:pt x="8360126" y="4681548"/>
                  <a:pt x="8354958" y="4696782"/>
                  <a:pt x="8346558" y="4710223"/>
                </a:cubicBezTo>
                <a:cubicBezTo>
                  <a:pt x="8327179" y="4741230"/>
                  <a:pt x="8299419" y="4771407"/>
                  <a:pt x="8272130" y="4795284"/>
                </a:cubicBezTo>
                <a:cubicBezTo>
                  <a:pt x="8258794" y="4806953"/>
                  <a:pt x="8243055" y="4815649"/>
                  <a:pt x="8229600" y="4827181"/>
                </a:cubicBezTo>
                <a:cubicBezTo>
                  <a:pt x="8218183" y="4836967"/>
                  <a:pt x="8209731" y="4850057"/>
                  <a:pt x="8197702" y="4859079"/>
                </a:cubicBezTo>
                <a:cubicBezTo>
                  <a:pt x="8181169" y="4871479"/>
                  <a:pt x="8162064" y="4880024"/>
                  <a:pt x="8144539" y="4890977"/>
                </a:cubicBezTo>
                <a:cubicBezTo>
                  <a:pt x="8133703" y="4897750"/>
                  <a:pt x="8124072" y="4906527"/>
                  <a:pt x="8112642" y="4912242"/>
                </a:cubicBezTo>
                <a:cubicBezTo>
                  <a:pt x="8102617" y="4917254"/>
                  <a:pt x="8091046" y="4918459"/>
                  <a:pt x="8080744" y="4922874"/>
                </a:cubicBezTo>
                <a:cubicBezTo>
                  <a:pt x="8002900" y="4956236"/>
                  <a:pt x="8074099" y="4935169"/>
                  <a:pt x="7995684" y="4954772"/>
                </a:cubicBezTo>
                <a:cubicBezTo>
                  <a:pt x="7947969" y="4978629"/>
                  <a:pt x="7947168" y="4981536"/>
                  <a:pt x="7889358" y="4997302"/>
                </a:cubicBezTo>
                <a:cubicBezTo>
                  <a:pt x="7748249" y="5035787"/>
                  <a:pt x="7901065" y="4986310"/>
                  <a:pt x="7804298" y="5018568"/>
                </a:cubicBezTo>
                <a:cubicBezTo>
                  <a:pt x="7775944" y="5015024"/>
                  <a:pt x="7747080" y="5014360"/>
                  <a:pt x="7719237" y="5007935"/>
                </a:cubicBezTo>
                <a:cubicBezTo>
                  <a:pt x="7700640" y="5003643"/>
                  <a:pt x="7681955" y="4997257"/>
                  <a:pt x="7666074" y="4986670"/>
                </a:cubicBezTo>
                <a:cubicBezTo>
                  <a:pt x="7590012" y="4935962"/>
                  <a:pt x="7556647" y="4911039"/>
                  <a:pt x="7517218" y="4837814"/>
                </a:cubicBezTo>
                <a:cubicBezTo>
                  <a:pt x="7504421" y="4814049"/>
                  <a:pt x="7495953" y="4788195"/>
                  <a:pt x="7485321" y="4763386"/>
                </a:cubicBezTo>
                <a:cubicBezTo>
                  <a:pt x="7481777" y="4745665"/>
                  <a:pt x="7473561" y="4728260"/>
                  <a:pt x="7474688" y="4710223"/>
                </a:cubicBezTo>
                <a:cubicBezTo>
                  <a:pt x="7477160" y="4670675"/>
                  <a:pt x="7483422" y="4630857"/>
                  <a:pt x="7495953" y="4593265"/>
                </a:cubicBezTo>
                <a:cubicBezTo>
                  <a:pt x="7504989" y="4566157"/>
                  <a:pt x="7523032" y="4542873"/>
                  <a:pt x="7538484" y="4518837"/>
                </a:cubicBezTo>
                <a:cubicBezTo>
                  <a:pt x="7578717" y="4456252"/>
                  <a:pt x="7600083" y="4430146"/>
                  <a:pt x="7655442" y="4380614"/>
                </a:cubicBezTo>
                <a:cubicBezTo>
                  <a:pt x="7699133" y="4341522"/>
                  <a:pt x="7871531" y="4192106"/>
                  <a:pt x="7931888" y="4167963"/>
                </a:cubicBezTo>
                <a:cubicBezTo>
                  <a:pt x="8021842" y="4131982"/>
                  <a:pt x="7967980" y="4155234"/>
                  <a:pt x="8091377" y="4093535"/>
                </a:cubicBezTo>
                <a:cubicBezTo>
                  <a:pt x="8105554" y="4086447"/>
                  <a:pt x="8118530" y="4076114"/>
                  <a:pt x="8133907" y="4072270"/>
                </a:cubicBezTo>
                <a:cubicBezTo>
                  <a:pt x="8148084" y="4068726"/>
                  <a:pt x="8162754" y="4066768"/>
                  <a:pt x="8176437" y="4061637"/>
                </a:cubicBezTo>
                <a:cubicBezTo>
                  <a:pt x="8260211" y="4030221"/>
                  <a:pt x="8175142" y="4048204"/>
                  <a:pt x="8272130" y="4019107"/>
                </a:cubicBezTo>
                <a:cubicBezTo>
                  <a:pt x="8289440" y="4013914"/>
                  <a:pt x="8307572" y="4012018"/>
                  <a:pt x="8325293" y="4008474"/>
                </a:cubicBezTo>
                <a:cubicBezTo>
                  <a:pt x="8364279" y="4012018"/>
                  <a:pt x="8403864" y="4011430"/>
                  <a:pt x="8442251" y="4019107"/>
                </a:cubicBezTo>
                <a:cubicBezTo>
                  <a:pt x="8459555" y="4022568"/>
                  <a:pt x="8501146" y="4050542"/>
                  <a:pt x="8516679" y="4061637"/>
                </a:cubicBezTo>
                <a:cubicBezTo>
                  <a:pt x="8531099" y="4071937"/>
                  <a:pt x="8544182" y="4084143"/>
                  <a:pt x="8559209" y="4093535"/>
                </a:cubicBezTo>
                <a:cubicBezTo>
                  <a:pt x="8572650" y="4101936"/>
                  <a:pt x="8588841" y="4105587"/>
                  <a:pt x="8601739" y="4114800"/>
                </a:cubicBezTo>
                <a:cubicBezTo>
                  <a:pt x="8613975" y="4123540"/>
                  <a:pt x="8622085" y="4137072"/>
                  <a:pt x="8633637" y="4146698"/>
                </a:cubicBezTo>
                <a:cubicBezTo>
                  <a:pt x="8643454" y="4154879"/>
                  <a:pt x="8654902" y="4160875"/>
                  <a:pt x="8665535" y="4167963"/>
                </a:cubicBezTo>
                <a:cubicBezTo>
                  <a:pt x="8714282" y="4241083"/>
                  <a:pt x="8699983" y="4207512"/>
                  <a:pt x="8718698" y="4263656"/>
                </a:cubicBezTo>
                <a:cubicBezTo>
                  <a:pt x="8711609" y="4295554"/>
                  <a:pt x="8708307" y="4328536"/>
                  <a:pt x="8697432" y="4359349"/>
                </a:cubicBezTo>
                <a:cubicBezTo>
                  <a:pt x="8686881" y="4389242"/>
                  <a:pt x="8669079" y="4416056"/>
                  <a:pt x="8654902" y="4444409"/>
                </a:cubicBezTo>
                <a:cubicBezTo>
                  <a:pt x="8644269" y="4465674"/>
                  <a:pt x="8636192" y="4488423"/>
                  <a:pt x="8623004" y="4508205"/>
                </a:cubicBezTo>
                <a:cubicBezTo>
                  <a:pt x="8603373" y="4537651"/>
                  <a:pt x="8584463" y="4568011"/>
                  <a:pt x="8559209" y="4593265"/>
                </a:cubicBezTo>
                <a:cubicBezTo>
                  <a:pt x="8543162" y="4609312"/>
                  <a:pt x="8522093" y="4619748"/>
                  <a:pt x="8506046" y="4635795"/>
                </a:cubicBezTo>
                <a:cubicBezTo>
                  <a:pt x="8493515" y="4648326"/>
                  <a:pt x="8487394" y="4666553"/>
                  <a:pt x="8474149" y="4678326"/>
                </a:cubicBezTo>
                <a:cubicBezTo>
                  <a:pt x="8455047" y="4695306"/>
                  <a:pt x="8430963" y="4705742"/>
                  <a:pt x="8410353" y="4720856"/>
                </a:cubicBezTo>
                <a:cubicBezTo>
                  <a:pt x="8377766" y="4744753"/>
                  <a:pt x="8350804" y="4777212"/>
                  <a:pt x="8314660" y="4795284"/>
                </a:cubicBezTo>
                <a:cubicBezTo>
                  <a:pt x="8300483" y="4802372"/>
                  <a:pt x="8285571" y="4808148"/>
                  <a:pt x="8272130" y="4816549"/>
                </a:cubicBezTo>
                <a:cubicBezTo>
                  <a:pt x="8257103" y="4825941"/>
                  <a:pt x="8244627" y="4839055"/>
                  <a:pt x="8229600" y="4848447"/>
                </a:cubicBezTo>
                <a:cubicBezTo>
                  <a:pt x="8210267" y="4860530"/>
                  <a:pt x="8153297" y="4885160"/>
                  <a:pt x="8133907" y="4890977"/>
                </a:cubicBezTo>
                <a:cubicBezTo>
                  <a:pt x="8115340" y="4896547"/>
                  <a:pt x="8032082" y="4909720"/>
                  <a:pt x="8016949" y="4912242"/>
                </a:cubicBezTo>
                <a:cubicBezTo>
                  <a:pt x="7960242" y="4908698"/>
                  <a:pt x="7902950" y="4910470"/>
                  <a:pt x="7846828" y="4901609"/>
                </a:cubicBezTo>
                <a:cubicBezTo>
                  <a:pt x="7834206" y="4899616"/>
                  <a:pt x="7826025" y="4886684"/>
                  <a:pt x="7814930" y="4880344"/>
                </a:cubicBezTo>
                <a:cubicBezTo>
                  <a:pt x="7766400" y="4852613"/>
                  <a:pt x="7774067" y="4866958"/>
                  <a:pt x="7729870" y="4827181"/>
                </a:cubicBezTo>
                <a:cubicBezTo>
                  <a:pt x="7707517" y="4807063"/>
                  <a:pt x="7690133" y="4781430"/>
                  <a:pt x="7666074" y="4763386"/>
                </a:cubicBezTo>
                <a:cubicBezTo>
                  <a:pt x="7651897" y="4752753"/>
                  <a:pt x="7635317" y="4744733"/>
                  <a:pt x="7623544" y="4731488"/>
                </a:cubicBezTo>
                <a:cubicBezTo>
                  <a:pt x="7591192" y="4695092"/>
                  <a:pt x="7558009" y="4623853"/>
                  <a:pt x="7538484" y="4582633"/>
                </a:cubicBezTo>
                <a:cubicBezTo>
                  <a:pt x="7520151" y="4543931"/>
                  <a:pt x="7498863" y="4506301"/>
                  <a:pt x="7485321" y="4465674"/>
                </a:cubicBezTo>
                <a:cubicBezTo>
                  <a:pt x="7443976" y="4341639"/>
                  <a:pt x="7431240" y="4222401"/>
                  <a:pt x="7410893" y="4093535"/>
                </a:cubicBezTo>
                <a:cubicBezTo>
                  <a:pt x="7399500" y="3842909"/>
                  <a:pt x="7388035" y="3766561"/>
                  <a:pt x="7421525" y="3487479"/>
                </a:cubicBezTo>
                <a:cubicBezTo>
                  <a:pt x="7429365" y="3422150"/>
                  <a:pt x="7481887" y="3262650"/>
                  <a:pt x="7517218" y="3200400"/>
                </a:cubicBezTo>
                <a:cubicBezTo>
                  <a:pt x="7649229" y="2967808"/>
                  <a:pt x="7685415" y="2933960"/>
                  <a:pt x="7846828" y="2743200"/>
                </a:cubicBezTo>
                <a:cubicBezTo>
                  <a:pt x="7871164" y="2714439"/>
                  <a:pt x="7892313" y="2682259"/>
                  <a:pt x="7921256" y="2658140"/>
                </a:cubicBezTo>
                <a:cubicBezTo>
                  <a:pt x="7942521" y="2640419"/>
                  <a:pt x="7962906" y="2621586"/>
                  <a:pt x="7985051" y="2604977"/>
                </a:cubicBezTo>
                <a:cubicBezTo>
                  <a:pt x="8014399" y="2582966"/>
                  <a:pt x="8091751" y="2534465"/>
                  <a:pt x="8123274" y="2519916"/>
                </a:cubicBezTo>
                <a:cubicBezTo>
                  <a:pt x="8143626" y="2510523"/>
                  <a:pt x="8165805" y="2505739"/>
                  <a:pt x="8187070" y="2498651"/>
                </a:cubicBezTo>
                <a:cubicBezTo>
                  <a:pt x="8197702" y="2491563"/>
                  <a:pt x="8207222" y="2482420"/>
                  <a:pt x="8218967" y="2477386"/>
                </a:cubicBezTo>
                <a:cubicBezTo>
                  <a:pt x="8232923" y="2471405"/>
                  <a:pt x="8304188" y="2458448"/>
                  <a:pt x="8314660" y="2456121"/>
                </a:cubicBezTo>
                <a:cubicBezTo>
                  <a:pt x="8389444" y="2439502"/>
                  <a:pt x="8326931" y="2452615"/>
                  <a:pt x="8389088" y="2434856"/>
                </a:cubicBezTo>
                <a:cubicBezTo>
                  <a:pt x="8403139" y="2430841"/>
                  <a:pt x="8417621" y="2428422"/>
                  <a:pt x="8431618" y="2424223"/>
                </a:cubicBezTo>
                <a:cubicBezTo>
                  <a:pt x="8453088" y="2417782"/>
                  <a:pt x="8495414" y="2402958"/>
                  <a:pt x="8495414" y="2402958"/>
                </a:cubicBezTo>
                <a:cubicBezTo>
                  <a:pt x="8527190" y="2244080"/>
                  <a:pt x="8528694" y="2289672"/>
                  <a:pt x="8495414" y="2073349"/>
                </a:cubicBezTo>
                <a:cubicBezTo>
                  <a:pt x="8492512" y="2054485"/>
                  <a:pt x="8484736" y="2036067"/>
                  <a:pt x="8474149" y="2020186"/>
                </a:cubicBezTo>
                <a:cubicBezTo>
                  <a:pt x="8460019" y="1998992"/>
                  <a:pt x="8411478" y="1959752"/>
                  <a:pt x="8389088" y="1945758"/>
                </a:cubicBezTo>
                <a:cubicBezTo>
                  <a:pt x="8375647" y="1937357"/>
                  <a:pt x="8360413" y="1932190"/>
                  <a:pt x="8346558" y="1924493"/>
                </a:cubicBezTo>
                <a:cubicBezTo>
                  <a:pt x="8312403" y="1905518"/>
                  <a:pt x="8279913" y="1879266"/>
                  <a:pt x="8240232" y="1871330"/>
                </a:cubicBezTo>
                <a:cubicBezTo>
                  <a:pt x="8205305" y="1864345"/>
                  <a:pt x="8169349" y="1864242"/>
                  <a:pt x="8133907" y="1860698"/>
                </a:cubicBezTo>
                <a:cubicBezTo>
                  <a:pt x="8102009" y="1864242"/>
                  <a:pt x="8069350" y="1863546"/>
                  <a:pt x="8038214" y="1871330"/>
                </a:cubicBezTo>
                <a:cubicBezTo>
                  <a:pt x="8025817" y="1874429"/>
                  <a:pt x="8016651" y="1885079"/>
                  <a:pt x="8006316" y="1892595"/>
                </a:cubicBezTo>
                <a:cubicBezTo>
                  <a:pt x="7977653" y="1913441"/>
                  <a:pt x="7946317" y="1931330"/>
                  <a:pt x="7921256" y="1956391"/>
                </a:cubicBezTo>
                <a:cubicBezTo>
                  <a:pt x="7907079" y="1970568"/>
                  <a:pt x="7893710" y="1985601"/>
                  <a:pt x="7878725" y="1998921"/>
                </a:cubicBezTo>
                <a:cubicBezTo>
                  <a:pt x="7861764" y="2013998"/>
                  <a:pt x="7840744" y="2024583"/>
                  <a:pt x="7825563" y="2041451"/>
                </a:cubicBezTo>
                <a:cubicBezTo>
                  <a:pt x="7808466" y="2060448"/>
                  <a:pt x="7799216" y="2085466"/>
                  <a:pt x="7783032" y="2105247"/>
                </a:cubicBezTo>
                <a:cubicBezTo>
                  <a:pt x="7767163" y="2124643"/>
                  <a:pt x="7745525" y="2138840"/>
                  <a:pt x="7729870" y="2158409"/>
                </a:cubicBezTo>
                <a:cubicBezTo>
                  <a:pt x="7710256" y="2182927"/>
                  <a:pt x="7679009" y="2249497"/>
                  <a:pt x="7666074" y="2275368"/>
                </a:cubicBezTo>
                <a:cubicBezTo>
                  <a:pt x="7651639" y="2347544"/>
                  <a:pt x="7643156" y="2364449"/>
                  <a:pt x="7666074" y="2456121"/>
                </a:cubicBezTo>
                <a:cubicBezTo>
                  <a:pt x="7670372" y="2473313"/>
                  <a:pt x="7685441" y="2486120"/>
                  <a:pt x="7697972" y="2498651"/>
                </a:cubicBezTo>
                <a:cubicBezTo>
                  <a:pt x="7747655" y="2548334"/>
                  <a:pt x="7749540" y="2534748"/>
                  <a:pt x="7804298" y="2573079"/>
                </a:cubicBezTo>
                <a:cubicBezTo>
                  <a:pt x="7822889" y="2586093"/>
                  <a:pt x="7838314" y="2603425"/>
                  <a:pt x="7857460" y="2615609"/>
                </a:cubicBezTo>
                <a:cubicBezTo>
                  <a:pt x="7877518" y="2628373"/>
                  <a:pt x="7900384" y="2636122"/>
                  <a:pt x="7921256" y="2647507"/>
                </a:cubicBezTo>
                <a:cubicBezTo>
                  <a:pt x="7975247" y="2676957"/>
                  <a:pt x="8085480" y="2752463"/>
                  <a:pt x="8112642" y="2775098"/>
                </a:cubicBezTo>
                <a:cubicBezTo>
                  <a:pt x="8168585" y="2821718"/>
                  <a:pt x="8240802" y="2878637"/>
                  <a:pt x="8282763" y="2934586"/>
                </a:cubicBezTo>
                <a:cubicBezTo>
                  <a:pt x="8293395" y="2948763"/>
                  <a:pt x="8304498" y="2962599"/>
                  <a:pt x="8314660" y="2977116"/>
                </a:cubicBezTo>
                <a:cubicBezTo>
                  <a:pt x="8329316" y="2998054"/>
                  <a:pt x="8357191" y="3040912"/>
                  <a:pt x="8357191" y="3040912"/>
                </a:cubicBezTo>
                <a:cubicBezTo>
                  <a:pt x="8360735" y="3055089"/>
                  <a:pt x="8365756" y="3068976"/>
                  <a:pt x="8367823" y="3083442"/>
                </a:cubicBezTo>
                <a:cubicBezTo>
                  <a:pt x="8384241" y="3198366"/>
                  <a:pt x="8382780" y="3277775"/>
                  <a:pt x="8367823" y="3402419"/>
                </a:cubicBezTo>
                <a:cubicBezTo>
                  <a:pt x="8363817" y="3435801"/>
                  <a:pt x="8329379" y="3481409"/>
                  <a:pt x="8314660" y="3508744"/>
                </a:cubicBezTo>
                <a:cubicBezTo>
                  <a:pt x="8299631" y="3536655"/>
                  <a:pt x="8294545" y="3571390"/>
                  <a:pt x="8272130" y="3593805"/>
                </a:cubicBezTo>
                <a:cubicBezTo>
                  <a:pt x="8250865" y="3615070"/>
                  <a:pt x="8225016" y="3632577"/>
                  <a:pt x="8208335" y="3657600"/>
                </a:cubicBezTo>
                <a:cubicBezTo>
                  <a:pt x="8198675" y="3672091"/>
                  <a:pt x="8182640" y="3700661"/>
                  <a:pt x="8165804" y="3710763"/>
                </a:cubicBezTo>
                <a:cubicBezTo>
                  <a:pt x="8138621" y="3727072"/>
                  <a:pt x="8112199" y="3749361"/>
                  <a:pt x="8080744" y="3753293"/>
                </a:cubicBezTo>
                <a:cubicBezTo>
                  <a:pt x="7963838" y="3767907"/>
                  <a:pt x="8024083" y="3760771"/>
                  <a:pt x="7899991" y="3774558"/>
                </a:cubicBezTo>
                <a:cubicBezTo>
                  <a:pt x="7843003" y="3766960"/>
                  <a:pt x="7739258" y="3763303"/>
                  <a:pt x="7676707" y="3732028"/>
                </a:cubicBezTo>
                <a:cubicBezTo>
                  <a:pt x="7653848" y="3720598"/>
                  <a:pt x="7632545" y="3705860"/>
                  <a:pt x="7612911" y="3689498"/>
                </a:cubicBezTo>
                <a:cubicBezTo>
                  <a:pt x="7589808" y="3670245"/>
                  <a:pt x="7570381" y="3646967"/>
                  <a:pt x="7549116" y="3625702"/>
                </a:cubicBezTo>
                <a:cubicBezTo>
                  <a:pt x="7473848" y="3424986"/>
                  <a:pt x="7498459" y="3514702"/>
                  <a:pt x="7464056" y="3359888"/>
                </a:cubicBezTo>
                <a:cubicBezTo>
                  <a:pt x="7468330" y="3278685"/>
                  <a:pt x="7455869" y="3174240"/>
                  <a:pt x="7495953" y="3094074"/>
                </a:cubicBezTo>
                <a:cubicBezTo>
                  <a:pt x="7514296" y="3057388"/>
                  <a:pt x="7564950" y="2995607"/>
                  <a:pt x="7591646" y="2966484"/>
                </a:cubicBezTo>
                <a:cubicBezTo>
                  <a:pt x="7634787" y="2919421"/>
                  <a:pt x="7692059" y="2868155"/>
                  <a:pt x="7740502" y="2828261"/>
                </a:cubicBezTo>
                <a:cubicBezTo>
                  <a:pt x="7771696" y="2802572"/>
                  <a:pt x="7804832" y="2779315"/>
                  <a:pt x="7836195" y="2753833"/>
                </a:cubicBezTo>
                <a:cubicBezTo>
                  <a:pt x="7861555" y="2733228"/>
                  <a:pt x="7884482" y="2709643"/>
                  <a:pt x="7910623" y="2690037"/>
                </a:cubicBezTo>
                <a:cubicBezTo>
                  <a:pt x="7941292" y="2667035"/>
                  <a:pt x="7975647" y="2649244"/>
                  <a:pt x="8006316" y="2626242"/>
                </a:cubicBezTo>
                <a:cubicBezTo>
                  <a:pt x="8060781" y="2585393"/>
                  <a:pt x="8110744" y="2538695"/>
                  <a:pt x="8165804" y="2498651"/>
                </a:cubicBezTo>
                <a:cubicBezTo>
                  <a:pt x="8188913" y="2481844"/>
                  <a:pt x="8215073" y="2469668"/>
                  <a:pt x="8240232" y="2456121"/>
                </a:cubicBezTo>
                <a:cubicBezTo>
                  <a:pt x="8298638" y="2424672"/>
                  <a:pt x="8299984" y="2425840"/>
                  <a:pt x="8357191" y="2402958"/>
                </a:cubicBezTo>
                <a:cubicBezTo>
                  <a:pt x="8396177" y="2413591"/>
                  <a:pt x="8437459" y="2417922"/>
                  <a:pt x="8474149" y="2434856"/>
                </a:cubicBezTo>
                <a:cubicBezTo>
                  <a:pt x="8485752" y="2440211"/>
                  <a:pt x="8486378" y="2457718"/>
                  <a:pt x="8495414" y="2466754"/>
                </a:cubicBezTo>
                <a:cubicBezTo>
                  <a:pt x="8613233" y="2584573"/>
                  <a:pt x="8447291" y="2385872"/>
                  <a:pt x="8591107" y="2551814"/>
                </a:cubicBezTo>
                <a:cubicBezTo>
                  <a:pt x="8620833" y="2586113"/>
                  <a:pt x="8647813" y="2622698"/>
                  <a:pt x="8676167" y="2658140"/>
                </a:cubicBezTo>
                <a:cubicBezTo>
                  <a:pt x="8690344" y="2675861"/>
                  <a:pt x="8708549" y="2691004"/>
                  <a:pt x="8718698" y="2711302"/>
                </a:cubicBezTo>
                <a:cubicBezTo>
                  <a:pt x="8729330" y="2732567"/>
                  <a:pt x="8739407" y="2754120"/>
                  <a:pt x="8750595" y="2775098"/>
                </a:cubicBezTo>
                <a:cubicBezTo>
                  <a:pt x="8767766" y="2807295"/>
                  <a:pt x="8787439" y="2838154"/>
                  <a:pt x="8803758" y="2870791"/>
                </a:cubicBezTo>
                <a:cubicBezTo>
                  <a:pt x="8812294" y="2887862"/>
                  <a:pt x="8818500" y="2906017"/>
                  <a:pt x="8825023" y="2923954"/>
                </a:cubicBezTo>
                <a:cubicBezTo>
                  <a:pt x="8845731" y="2980902"/>
                  <a:pt x="8844227" y="2979504"/>
                  <a:pt x="8856921" y="3030279"/>
                </a:cubicBezTo>
                <a:cubicBezTo>
                  <a:pt x="8853377" y="3090530"/>
                  <a:pt x="8862562" y="3152913"/>
                  <a:pt x="8846288" y="3211033"/>
                </a:cubicBezTo>
                <a:cubicBezTo>
                  <a:pt x="8836732" y="3245162"/>
                  <a:pt x="8801277" y="3266038"/>
                  <a:pt x="8782493" y="3296093"/>
                </a:cubicBezTo>
                <a:cubicBezTo>
                  <a:pt x="8765692" y="3322975"/>
                  <a:pt x="8758983" y="3355794"/>
                  <a:pt x="8739963" y="3381154"/>
                </a:cubicBezTo>
                <a:cubicBezTo>
                  <a:pt x="8729330" y="3395331"/>
                  <a:pt x="8717457" y="3408657"/>
                  <a:pt x="8708065" y="3423684"/>
                </a:cubicBezTo>
                <a:cubicBezTo>
                  <a:pt x="8699664" y="3437125"/>
                  <a:pt x="8695201" y="3452773"/>
                  <a:pt x="8686800" y="3466214"/>
                </a:cubicBezTo>
                <a:cubicBezTo>
                  <a:pt x="8677408" y="3481241"/>
                  <a:pt x="8665202" y="3494324"/>
                  <a:pt x="8654902" y="3508744"/>
                </a:cubicBezTo>
                <a:cubicBezTo>
                  <a:pt x="8637466" y="3533155"/>
                  <a:pt x="8623698" y="3554857"/>
                  <a:pt x="8612372" y="3583172"/>
                </a:cubicBezTo>
                <a:cubicBezTo>
                  <a:pt x="8601304" y="3610842"/>
                  <a:pt x="8590377" y="3663096"/>
                  <a:pt x="8569842" y="3689498"/>
                </a:cubicBezTo>
                <a:cubicBezTo>
                  <a:pt x="8554456" y="3709280"/>
                  <a:pt x="8535540" y="3726158"/>
                  <a:pt x="8516679" y="3742661"/>
                </a:cubicBezTo>
                <a:cubicBezTo>
                  <a:pt x="8507062" y="3751076"/>
                  <a:pt x="8496211" y="3758211"/>
                  <a:pt x="8484781" y="3763926"/>
                </a:cubicBezTo>
                <a:cubicBezTo>
                  <a:pt x="8467789" y="3772422"/>
                  <a:pt x="8426246" y="3780650"/>
                  <a:pt x="8410353" y="3785191"/>
                </a:cubicBezTo>
                <a:cubicBezTo>
                  <a:pt x="8399577" y="3788270"/>
                  <a:pt x="8389088" y="3792279"/>
                  <a:pt x="8378456" y="3795823"/>
                </a:cubicBezTo>
                <a:cubicBezTo>
                  <a:pt x="8360735" y="3792279"/>
                  <a:pt x="8342825" y="3789574"/>
                  <a:pt x="8325293" y="3785191"/>
                </a:cubicBezTo>
                <a:cubicBezTo>
                  <a:pt x="8314420" y="3782473"/>
                  <a:pt x="8301320" y="3782483"/>
                  <a:pt x="8293395" y="3774558"/>
                </a:cubicBezTo>
                <a:cubicBezTo>
                  <a:pt x="8271837" y="3753000"/>
                  <a:pt x="8257144" y="3725498"/>
                  <a:pt x="8240232" y="3700130"/>
                </a:cubicBezTo>
                <a:cubicBezTo>
                  <a:pt x="8228769" y="3682935"/>
                  <a:pt x="8219430" y="3664403"/>
                  <a:pt x="8208335" y="3646968"/>
                </a:cubicBezTo>
                <a:cubicBezTo>
                  <a:pt x="8194614" y="3625406"/>
                  <a:pt x="8179981" y="3604437"/>
                  <a:pt x="8165804" y="3583172"/>
                </a:cubicBezTo>
                <a:cubicBezTo>
                  <a:pt x="8158716" y="3558363"/>
                  <a:pt x="8152698" y="3533222"/>
                  <a:pt x="8144539" y="3508744"/>
                </a:cubicBezTo>
                <a:cubicBezTo>
                  <a:pt x="8134963" y="3480017"/>
                  <a:pt x="8121674" y="3452587"/>
                  <a:pt x="8112642" y="3423684"/>
                </a:cubicBezTo>
                <a:cubicBezTo>
                  <a:pt x="8103925" y="3395788"/>
                  <a:pt x="8099972" y="3366557"/>
                  <a:pt x="8091377" y="3338623"/>
                </a:cubicBezTo>
                <a:cubicBezTo>
                  <a:pt x="8071601" y="3274350"/>
                  <a:pt x="8040769" y="3213177"/>
                  <a:pt x="8027581" y="3147237"/>
                </a:cubicBezTo>
                <a:cubicBezTo>
                  <a:pt x="7994317" y="2980918"/>
                  <a:pt x="8012597" y="3076506"/>
                  <a:pt x="7974418" y="2860158"/>
                </a:cubicBezTo>
                <a:cubicBezTo>
                  <a:pt x="7981507" y="2750288"/>
                  <a:pt x="7984729" y="2640101"/>
                  <a:pt x="7995684" y="2530549"/>
                </a:cubicBezTo>
                <a:cubicBezTo>
                  <a:pt x="7998935" y="2498035"/>
                  <a:pt x="8009024" y="2466556"/>
                  <a:pt x="8016949" y="2434856"/>
                </a:cubicBezTo>
                <a:cubicBezTo>
                  <a:pt x="8040631" y="2340127"/>
                  <a:pt x="8083535" y="2227255"/>
                  <a:pt x="8123274" y="2147777"/>
                </a:cubicBezTo>
                <a:cubicBezTo>
                  <a:pt x="8150455" y="2093414"/>
                  <a:pt x="8229356" y="1924555"/>
                  <a:pt x="8272130" y="1913861"/>
                </a:cubicBezTo>
                <a:cubicBezTo>
                  <a:pt x="8369781" y="1889447"/>
                  <a:pt x="8300075" y="1904140"/>
                  <a:pt x="8484781" y="1892595"/>
                </a:cubicBezTo>
                <a:cubicBezTo>
                  <a:pt x="8491869" y="1881963"/>
                  <a:pt x="8498619" y="1871096"/>
                  <a:pt x="8506046" y="1860698"/>
                </a:cubicBezTo>
                <a:cubicBezTo>
                  <a:pt x="8516346" y="1846278"/>
                  <a:pt x="8530611" y="1834301"/>
                  <a:pt x="8537944" y="1818168"/>
                </a:cubicBezTo>
                <a:cubicBezTo>
                  <a:pt x="8548621" y="1794679"/>
                  <a:pt x="8550024" y="1767852"/>
                  <a:pt x="8559209" y="1743740"/>
                </a:cubicBezTo>
                <a:cubicBezTo>
                  <a:pt x="8578427" y="1693293"/>
                  <a:pt x="8601739" y="1644503"/>
                  <a:pt x="8623004" y="1594884"/>
                </a:cubicBezTo>
                <a:lnTo>
                  <a:pt x="8654902" y="1520456"/>
                </a:lnTo>
                <a:cubicBezTo>
                  <a:pt x="8661990" y="1467293"/>
                  <a:pt x="8674492" y="1414575"/>
                  <a:pt x="8676167" y="1360968"/>
                </a:cubicBezTo>
                <a:cubicBezTo>
                  <a:pt x="8678052" y="1300642"/>
                  <a:pt x="8673341" y="1240063"/>
                  <a:pt x="8665535" y="1180214"/>
                </a:cubicBezTo>
                <a:cubicBezTo>
                  <a:pt x="8663783" y="1166783"/>
                  <a:pt x="8630841" y="1078930"/>
                  <a:pt x="8623004" y="1063256"/>
                </a:cubicBezTo>
                <a:cubicBezTo>
                  <a:pt x="8621092" y="1059432"/>
                  <a:pt x="8579964" y="990003"/>
                  <a:pt x="8569842" y="978195"/>
                </a:cubicBezTo>
                <a:cubicBezTo>
                  <a:pt x="8556794" y="962973"/>
                  <a:pt x="8545243" y="944631"/>
                  <a:pt x="8527311" y="935665"/>
                </a:cubicBezTo>
                <a:cubicBezTo>
                  <a:pt x="8501170" y="922595"/>
                  <a:pt x="8442251" y="914400"/>
                  <a:pt x="8442251" y="914400"/>
                </a:cubicBezTo>
                <a:cubicBezTo>
                  <a:pt x="8403265" y="921488"/>
                  <a:pt x="8361870" y="920425"/>
                  <a:pt x="8325293" y="935665"/>
                </a:cubicBezTo>
                <a:cubicBezTo>
                  <a:pt x="8314947" y="939976"/>
                  <a:pt x="8320307" y="957882"/>
                  <a:pt x="8314660" y="967563"/>
                </a:cubicBezTo>
                <a:cubicBezTo>
                  <a:pt x="8172612" y="1211073"/>
                  <a:pt x="8301472" y="951363"/>
                  <a:pt x="8229600" y="1127051"/>
                </a:cubicBezTo>
                <a:cubicBezTo>
                  <a:pt x="8173300" y="1264674"/>
                  <a:pt x="8153255" y="1277580"/>
                  <a:pt x="8123274" y="1403498"/>
                </a:cubicBezTo>
                <a:cubicBezTo>
                  <a:pt x="8108679" y="1464797"/>
                  <a:pt x="8096332" y="1551729"/>
                  <a:pt x="8091377" y="1616149"/>
                </a:cubicBezTo>
                <a:cubicBezTo>
                  <a:pt x="8086748" y="1676326"/>
                  <a:pt x="8084288" y="1736651"/>
                  <a:pt x="8080744" y="1796902"/>
                </a:cubicBezTo>
                <a:cubicBezTo>
                  <a:pt x="8087832" y="1825256"/>
                  <a:pt x="8095669" y="1853433"/>
                  <a:pt x="8102009" y="1881963"/>
                </a:cubicBezTo>
                <a:cubicBezTo>
                  <a:pt x="8109850" y="1917246"/>
                  <a:pt x="8114996" y="1953105"/>
                  <a:pt x="8123274" y="1988288"/>
                </a:cubicBezTo>
                <a:cubicBezTo>
                  <a:pt x="8129184" y="2013404"/>
                  <a:pt x="8137891" y="2037785"/>
                  <a:pt x="8144539" y="2062716"/>
                </a:cubicBezTo>
                <a:cubicBezTo>
                  <a:pt x="8152069" y="2090955"/>
                  <a:pt x="8158273" y="2119538"/>
                  <a:pt x="8165804" y="2147777"/>
                </a:cubicBezTo>
                <a:cubicBezTo>
                  <a:pt x="8172452" y="2172708"/>
                  <a:pt x="8181473" y="2197017"/>
                  <a:pt x="8187070" y="2222205"/>
                </a:cubicBezTo>
                <a:cubicBezTo>
                  <a:pt x="8208075" y="2316725"/>
                  <a:pt x="8208820" y="2343528"/>
                  <a:pt x="8218967" y="2434856"/>
                </a:cubicBezTo>
                <a:cubicBezTo>
                  <a:pt x="8211879" y="2466754"/>
                  <a:pt x="8214166" y="2502324"/>
                  <a:pt x="8197702" y="2530549"/>
                </a:cubicBezTo>
                <a:cubicBezTo>
                  <a:pt x="8187122" y="2548687"/>
                  <a:pt x="8109286" y="2576548"/>
                  <a:pt x="8091377" y="2583712"/>
                </a:cubicBezTo>
                <a:cubicBezTo>
                  <a:pt x="7891941" y="2564412"/>
                  <a:pt x="7801066" y="2583301"/>
                  <a:pt x="7644809" y="2509284"/>
                </a:cubicBezTo>
                <a:cubicBezTo>
                  <a:pt x="7572618" y="2475088"/>
                  <a:pt x="7522119" y="2425253"/>
                  <a:pt x="7464056" y="2371061"/>
                </a:cubicBezTo>
                <a:cubicBezTo>
                  <a:pt x="7398016" y="2309424"/>
                  <a:pt x="7366907" y="2273488"/>
                  <a:pt x="7315200" y="2190307"/>
                </a:cubicBezTo>
                <a:cubicBezTo>
                  <a:pt x="7259036" y="2099956"/>
                  <a:pt x="7206299" y="2007448"/>
                  <a:pt x="7155711" y="1913861"/>
                </a:cubicBezTo>
                <a:cubicBezTo>
                  <a:pt x="7108379" y="1826296"/>
                  <a:pt x="7104604" y="1796723"/>
                  <a:pt x="7070651" y="1711842"/>
                </a:cubicBezTo>
                <a:cubicBezTo>
                  <a:pt x="7060626" y="1686781"/>
                  <a:pt x="7049386" y="1662223"/>
                  <a:pt x="7038753" y="1637414"/>
                </a:cubicBezTo>
                <a:cubicBezTo>
                  <a:pt x="7021289" y="1532626"/>
                  <a:pt x="7016043" y="1529848"/>
                  <a:pt x="7038753" y="1382233"/>
                </a:cubicBezTo>
                <a:cubicBezTo>
                  <a:pt x="7043358" y="1352303"/>
                  <a:pt x="7057845" y="1324613"/>
                  <a:pt x="7070651" y="1297172"/>
                </a:cubicBezTo>
                <a:cubicBezTo>
                  <a:pt x="7098694" y="1237079"/>
                  <a:pt x="7129691" y="1195602"/>
                  <a:pt x="7176977" y="1148316"/>
                </a:cubicBezTo>
                <a:cubicBezTo>
                  <a:pt x="7270915" y="1054379"/>
                  <a:pt x="7358527" y="952568"/>
                  <a:pt x="7464056" y="871870"/>
                </a:cubicBezTo>
                <a:cubicBezTo>
                  <a:pt x="7524307" y="825796"/>
                  <a:pt x="7578954" y="771279"/>
                  <a:pt x="7644809" y="733647"/>
                </a:cubicBezTo>
                <a:cubicBezTo>
                  <a:pt x="7669618" y="719470"/>
                  <a:pt x="7693679" y="703895"/>
                  <a:pt x="7719237" y="691116"/>
                </a:cubicBezTo>
                <a:cubicBezTo>
                  <a:pt x="7789862" y="655803"/>
                  <a:pt x="7793152" y="655845"/>
                  <a:pt x="7846828" y="637954"/>
                </a:cubicBezTo>
                <a:cubicBezTo>
                  <a:pt x="7868093" y="641498"/>
                  <a:pt x="7890723" y="640294"/>
                  <a:pt x="7910623" y="648586"/>
                </a:cubicBezTo>
                <a:cubicBezTo>
                  <a:pt x="7949768" y="664896"/>
                  <a:pt x="7988771" y="702338"/>
                  <a:pt x="8016949" y="733647"/>
                </a:cubicBezTo>
                <a:cubicBezTo>
                  <a:pt x="8035466" y="754222"/>
                  <a:pt x="8051406" y="777037"/>
                  <a:pt x="8070111" y="797442"/>
                </a:cubicBezTo>
                <a:cubicBezTo>
                  <a:pt x="8090432" y="819611"/>
                  <a:pt x="8114654" y="838134"/>
                  <a:pt x="8133907" y="861237"/>
                </a:cubicBezTo>
                <a:cubicBezTo>
                  <a:pt x="8150269" y="880871"/>
                  <a:pt x="8160190" y="905304"/>
                  <a:pt x="8176437" y="925033"/>
                </a:cubicBezTo>
                <a:cubicBezTo>
                  <a:pt x="8209931" y="965705"/>
                  <a:pt x="8248068" y="1002339"/>
                  <a:pt x="8282763" y="1041991"/>
                </a:cubicBezTo>
                <a:cubicBezTo>
                  <a:pt x="8297707" y="1059070"/>
                  <a:pt x="8312705" y="1076272"/>
                  <a:pt x="8325293" y="1095154"/>
                </a:cubicBezTo>
                <a:cubicBezTo>
                  <a:pt x="8334085" y="1108342"/>
                  <a:pt x="8336827" y="1125173"/>
                  <a:pt x="8346558" y="1137684"/>
                </a:cubicBezTo>
                <a:cubicBezTo>
                  <a:pt x="8361944" y="1157466"/>
                  <a:pt x="8399721" y="1190847"/>
                  <a:pt x="8399721" y="1190847"/>
                </a:cubicBezTo>
                <a:cubicBezTo>
                  <a:pt x="8410353" y="1187303"/>
                  <a:pt x="8422866" y="1187215"/>
                  <a:pt x="8431618" y="1180214"/>
                </a:cubicBezTo>
                <a:cubicBezTo>
                  <a:pt x="8466324" y="1152449"/>
                  <a:pt x="8448284" y="1123688"/>
                  <a:pt x="8463516" y="1084521"/>
                </a:cubicBezTo>
                <a:cubicBezTo>
                  <a:pt x="8480750" y="1040204"/>
                  <a:pt x="8502390" y="997427"/>
                  <a:pt x="8527311" y="956930"/>
                </a:cubicBezTo>
                <a:cubicBezTo>
                  <a:pt x="8555665" y="910856"/>
                  <a:pt x="8584850" y="865283"/>
                  <a:pt x="8612372" y="818707"/>
                </a:cubicBezTo>
                <a:cubicBezTo>
                  <a:pt x="8630935" y="787292"/>
                  <a:pt x="8645712" y="753650"/>
                  <a:pt x="8665535" y="723014"/>
                </a:cubicBezTo>
                <a:cubicBezTo>
                  <a:pt x="8684789" y="693258"/>
                  <a:pt x="8710546" y="668009"/>
                  <a:pt x="8729330" y="637954"/>
                </a:cubicBezTo>
                <a:cubicBezTo>
                  <a:pt x="8755883" y="595469"/>
                  <a:pt x="8788927" y="516032"/>
                  <a:pt x="8803758" y="467833"/>
                </a:cubicBezTo>
                <a:cubicBezTo>
                  <a:pt x="8815534" y="429560"/>
                  <a:pt x="8821543" y="350299"/>
                  <a:pt x="8825023" y="318977"/>
                </a:cubicBezTo>
                <a:cubicBezTo>
                  <a:pt x="8817935" y="294168"/>
                  <a:pt x="8815297" y="267627"/>
                  <a:pt x="8803758" y="244549"/>
                </a:cubicBezTo>
                <a:cubicBezTo>
                  <a:pt x="8793609" y="224251"/>
                  <a:pt x="8778459" y="206155"/>
                  <a:pt x="8761228" y="191386"/>
                </a:cubicBezTo>
                <a:cubicBezTo>
                  <a:pt x="8752718" y="184092"/>
                  <a:pt x="8740271" y="183185"/>
                  <a:pt x="8729330" y="180754"/>
                </a:cubicBezTo>
                <a:cubicBezTo>
                  <a:pt x="8708285" y="176077"/>
                  <a:pt x="8686800" y="173665"/>
                  <a:pt x="8665535" y="170121"/>
                </a:cubicBezTo>
                <a:cubicBezTo>
                  <a:pt x="8608828" y="184298"/>
                  <a:pt x="8549892" y="191465"/>
                  <a:pt x="8495414" y="212651"/>
                </a:cubicBezTo>
                <a:cubicBezTo>
                  <a:pt x="8483504" y="217283"/>
                  <a:pt x="8479864" y="233119"/>
                  <a:pt x="8474149" y="244549"/>
                </a:cubicBezTo>
                <a:cubicBezTo>
                  <a:pt x="8469137" y="254574"/>
                  <a:pt x="8467451" y="265953"/>
                  <a:pt x="8463516" y="276447"/>
                </a:cubicBezTo>
                <a:cubicBezTo>
                  <a:pt x="8456814" y="294318"/>
                  <a:pt x="8449339" y="311888"/>
                  <a:pt x="8442251" y="329609"/>
                </a:cubicBezTo>
                <a:cubicBezTo>
                  <a:pt x="8428606" y="411475"/>
                  <a:pt x="8422511" y="444998"/>
                  <a:pt x="8410353" y="542261"/>
                </a:cubicBezTo>
                <a:cubicBezTo>
                  <a:pt x="8405935" y="577604"/>
                  <a:pt x="8403265" y="613144"/>
                  <a:pt x="8399721" y="648586"/>
                </a:cubicBezTo>
                <a:cubicBezTo>
                  <a:pt x="8396177" y="726558"/>
                  <a:pt x="8394926" y="804668"/>
                  <a:pt x="8389088" y="882502"/>
                </a:cubicBezTo>
                <a:cubicBezTo>
                  <a:pt x="8384287" y="946510"/>
                  <a:pt x="8375180" y="1010123"/>
                  <a:pt x="8367823" y="1073888"/>
                </a:cubicBezTo>
                <a:cubicBezTo>
                  <a:pt x="8365772" y="1091666"/>
                  <a:pt x="8353398" y="1197666"/>
                  <a:pt x="8346558" y="1222744"/>
                </a:cubicBezTo>
                <a:cubicBezTo>
                  <a:pt x="8339734" y="1247766"/>
                  <a:pt x="8304841" y="1321388"/>
                  <a:pt x="8293395" y="1339702"/>
                </a:cubicBezTo>
                <a:cubicBezTo>
                  <a:pt x="8288082" y="1348203"/>
                  <a:pt x="8278392" y="1353140"/>
                  <a:pt x="8272130" y="1360968"/>
                </a:cubicBezTo>
                <a:cubicBezTo>
                  <a:pt x="8264147" y="1370946"/>
                  <a:pt x="8261960" y="1386525"/>
                  <a:pt x="8250865" y="1392865"/>
                </a:cubicBezTo>
                <a:cubicBezTo>
                  <a:pt x="8235174" y="1401831"/>
                  <a:pt x="8215423" y="1399954"/>
                  <a:pt x="8197702" y="1403498"/>
                </a:cubicBezTo>
                <a:cubicBezTo>
                  <a:pt x="7978843" y="1376141"/>
                  <a:pt x="8067483" y="1396493"/>
                  <a:pt x="7846828" y="1329070"/>
                </a:cubicBezTo>
                <a:cubicBezTo>
                  <a:pt x="7751226" y="1299858"/>
                  <a:pt x="7646632" y="1277045"/>
                  <a:pt x="7559749" y="1222744"/>
                </a:cubicBezTo>
                <a:cubicBezTo>
                  <a:pt x="7529694" y="1203960"/>
                  <a:pt x="7502557" y="1180846"/>
                  <a:pt x="7474688" y="1158949"/>
                </a:cubicBezTo>
                <a:cubicBezTo>
                  <a:pt x="7452922" y="1141847"/>
                  <a:pt x="7429207" y="1126542"/>
                  <a:pt x="7410893" y="1105786"/>
                </a:cubicBezTo>
                <a:cubicBezTo>
                  <a:pt x="7375719" y="1065922"/>
                  <a:pt x="7344690" y="1022429"/>
                  <a:pt x="7315200" y="978195"/>
                </a:cubicBezTo>
                <a:cubicBezTo>
                  <a:pt x="7294982" y="947867"/>
                  <a:pt x="7275903" y="895904"/>
                  <a:pt x="7262037" y="861237"/>
                </a:cubicBezTo>
                <a:cubicBezTo>
                  <a:pt x="7265581" y="811618"/>
                  <a:pt x="7258376" y="760028"/>
                  <a:pt x="7272670" y="712381"/>
                </a:cubicBezTo>
                <a:cubicBezTo>
                  <a:pt x="7280624" y="685868"/>
                  <a:pt x="7307604" y="669418"/>
                  <a:pt x="7325832" y="648586"/>
                </a:cubicBezTo>
                <a:cubicBezTo>
                  <a:pt x="7341214" y="631007"/>
                  <a:pt x="7357776" y="616666"/>
                  <a:pt x="7378995" y="606056"/>
                </a:cubicBezTo>
                <a:cubicBezTo>
                  <a:pt x="7389020" y="601044"/>
                  <a:pt x="7400260" y="598967"/>
                  <a:pt x="7410893" y="595423"/>
                </a:cubicBezTo>
                <a:cubicBezTo>
                  <a:pt x="7522280" y="632552"/>
                  <a:pt x="7435817" y="597514"/>
                  <a:pt x="7506586" y="637954"/>
                </a:cubicBezTo>
                <a:cubicBezTo>
                  <a:pt x="7520348" y="645818"/>
                  <a:pt x="7536436" y="649709"/>
                  <a:pt x="7549116" y="659219"/>
                </a:cubicBezTo>
                <a:cubicBezTo>
                  <a:pt x="7579256" y="681824"/>
                  <a:pt x="7606299" y="708304"/>
                  <a:pt x="7634177" y="733647"/>
                </a:cubicBezTo>
                <a:cubicBezTo>
                  <a:pt x="7645303" y="743762"/>
                  <a:pt x="7657052" y="753515"/>
                  <a:pt x="7666074" y="765544"/>
                </a:cubicBezTo>
                <a:cubicBezTo>
                  <a:pt x="7695873" y="805276"/>
                  <a:pt x="7701304" y="827038"/>
                  <a:pt x="7719237" y="871870"/>
                </a:cubicBezTo>
                <a:cubicBezTo>
                  <a:pt x="7731455" y="994045"/>
                  <a:pt x="7742458" y="1029330"/>
                  <a:pt x="7708604" y="1169581"/>
                </a:cubicBezTo>
                <a:cubicBezTo>
                  <a:pt x="7698556" y="1211210"/>
                  <a:pt x="7676899" y="1249478"/>
                  <a:pt x="7655442" y="1286540"/>
                </a:cubicBezTo>
                <a:cubicBezTo>
                  <a:pt x="7647929" y="1299517"/>
                  <a:pt x="7589000" y="1382224"/>
                  <a:pt x="7559749" y="1403498"/>
                </a:cubicBezTo>
                <a:cubicBezTo>
                  <a:pt x="7532708" y="1423164"/>
                  <a:pt x="7504594" y="1441708"/>
                  <a:pt x="7474688" y="1456661"/>
                </a:cubicBezTo>
                <a:cubicBezTo>
                  <a:pt x="7432564" y="1477723"/>
                  <a:pt x="7392491" y="1480993"/>
                  <a:pt x="7347098" y="1488558"/>
                </a:cubicBezTo>
                <a:cubicBezTo>
                  <a:pt x="7230140" y="1485014"/>
                  <a:pt x="7112452" y="1491441"/>
                  <a:pt x="6996223" y="1477926"/>
                </a:cubicBezTo>
                <a:cubicBezTo>
                  <a:pt x="6905376" y="1467362"/>
                  <a:pt x="6738305" y="1331589"/>
                  <a:pt x="6698511" y="1297172"/>
                </a:cubicBezTo>
                <a:cubicBezTo>
                  <a:pt x="6635739" y="1242883"/>
                  <a:pt x="6442709" y="1047179"/>
                  <a:pt x="6379535" y="956930"/>
                </a:cubicBezTo>
                <a:cubicBezTo>
                  <a:pt x="6295526" y="836918"/>
                  <a:pt x="6286843" y="807989"/>
                  <a:pt x="6241311" y="701749"/>
                </a:cubicBezTo>
                <a:cubicBezTo>
                  <a:pt x="6251944" y="634409"/>
                  <a:pt x="6258100" y="566209"/>
                  <a:pt x="6273209" y="499730"/>
                </a:cubicBezTo>
                <a:cubicBezTo>
                  <a:pt x="6280535" y="467494"/>
                  <a:pt x="6311239" y="457610"/>
                  <a:pt x="6337004" y="446568"/>
                </a:cubicBezTo>
                <a:cubicBezTo>
                  <a:pt x="6347306" y="442153"/>
                  <a:pt x="6358029" y="438653"/>
                  <a:pt x="6368902" y="435935"/>
                </a:cubicBezTo>
                <a:cubicBezTo>
                  <a:pt x="6427681" y="421240"/>
                  <a:pt x="6430465" y="426675"/>
                  <a:pt x="6496493" y="414670"/>
                </a:cubicBezTo>
                <a:cubicBezTo>
                  <a:pt x="6510870" y="412056"/>
                  <a:pt x="6524510" y="405744"/>
                  <a:pt x="6539023" y="404037"/>
                </a:cubicBezTo>
                <a:cubicBezTo>
                  <a:pt x="6584917" y="398638"/>
                  <a:pt x="6631172" y="396949"/>
                  <a:pt x="6677246" y="393405"/>
                </a:cubicBezTo>
                <a:cubicBezTo>
                  <a:pt x="6798119" y="414735"/>
                  <a:pt x="6839198" y="377066"/>
                  <a:pt x="6879265" y="457200"/>
                </a:cubicBezTo>
                <a:cubicBezTo>
                  <a:pt x="6884277" y="467225"/>
                  <a:pt x="6886354" y="478465"/>
                  <a:pt x="6889898" y="489098"/>
                </a:cubicBezTo>
                <a:cubicBezTo>
                  <a:pt x="6893442" y="531628"/>
                  <a:pt x="6902773" y="574070"/>
                  <a:pt x="6900530" y="616688"/>
                </a:cubicBezTo>
                <a:cubicBezTo>
                  <a:pt x="6897752" y="669470"/>
                  <a:pt x="6867751" y="709049"/>
                  <a:pt x="6847367" y="754912"/>
                </a:cubicBezTo>
                <a:cubicBezTo>
                  <a:pt x="6814480" y="828908"/>
                  <a:pt x="6787886" y="905768"/>
                  <a:pt x="6751674" y="978195"/>
                </a:cubicBezTo>
                <a:cubicBezTo>
                  <a:pt x="6741042" y="999460"/>
                  <a:pt x="6732009" y="1021604"/>
                  <a:pt x="6719777" y="1041991"/>
                </a:cubicBezTo>
                <a:cubicBezTo>
                  <a:pt x="6710660" y="1057187"/>
                  <a:pt x="6700410" y="1071990"/>
                  <a:pt x="6687879" y="1084521"/>
                </a:cubicBezTo>
                <a:cubicBezTo>
                  <a:pt x="6661238" y="1111161"/>
                  <a:pt x="6633200" y="1136669"/>
                  <a:pt x="6602818" y="1158949"/>
                </a:cubicBezTo>
                <a:cubicBezTo>
                  <a:pt x="6579776" y="1175847"/>
                  <a:pt x="6553948" y="1188700"/>
                  <a:pt x="6528391" y="1201479"/>
                </a:cubicBezTo>
                <a:cubicBezTo>
                  <a:pt x="6502214" y="1214568"/>
                  <a:pt x="6457204" y="1218660"/>
                  <a:pt x="6432698" y="1222744"/>
                </a:cubicBezTo>
                <a:cubicBezTo>
                  <a:pt x="6383079" y="1215656"/>
                  <a:pt x="6332991" y="1211309"/>
                  <a:pt x="6283842" y="1201479"/>
                </a:cubicBezTo>
                <a:cubicBezTo>
                  <a:pt x="6261862" y="1197083"/>
                  <a:pt x="6237640" y="1194104"/>
                  <a:pt x="6220046" y="1180214"/>
                </a:cubicBezTo>
                <a:cubicBezTo>
                  <a:pt x="6207030" y="1169939"/>
                  <a:pt x="6073330" y="1042721"/>
                  <a:pt x="6039293" y="988828"/>
                </a:cubicBezTo>
                <a:cubicBezTo>
                  <a:pt x="5994011" y="917131"/>
                  <a:pt x="5975619" y="867788"/>
                  <a:pt x="5932967" y="808074"/>
                </a:cubicBezTo>
                <a:cubicBezTo>
                  <a:pt x="5847947" y="689044"/>
                  <a:pt x="5940250" y="816813"/>
                  <a:pt x="5879804" y="744279"/>
                </a:cubicBezTo>
                <a:cubicBezTo>
                  <a:pt x="5868459" y="730666"/>
                  <a:pt x="5858207" y="716169"/>
                  <a:pt x="5847907" y="701749"/>
                </a:cubicBezTo>
                <a:cubicBezTo>
                  <a:pt x="5814070" y="654376"/>
                  <a:pt x="5805604" y="620308"/>
                  <a:pt x="5730949" y="595423"/>
                </a:cubicBezTo>
                <a:cubicBezTo>
                  <a:pt x="5650009" y="568443"/>
                  <a:pt x="5689133" y="578554"/>
                  <a:pt x="5613991" y="563526"/>
                </a:cubicBezTo>
                <a:cubicBezTo>
                  <a:pt x="5567916" y="567070"/>
                  <a:pt x="5521275" y="566127"/>
                  <a:pt x="5475767" y="574158"/>
                </a:cubicBezTo>
                <a:cubicBezTo>
                  <a:pt x="5460158" y="576912"/>
                  <a:pt x="5446828" y="587268"/>
                  <a:pt x="5433237" y="595423"/>
                </a:cubicBezTo>
                <a:cubicBezTo>
                  <a:pt x="5411322" y="608572"/>
                  <a:pt x="5389616" y="622263"/>
                  <a:pt x="5369442" y="637954"/>
                </a:cubicBezTo>
                <a:cubicBezTo>
                  <a:pt x="5345271" y="656754"/>
                  <a:pt x="5331638" y="676150"/>
                  <a:pt x="5316279" y="701749"/>
                </a:cubicBezTo>
                <a:cubicBezTo>
                  <a:pt x="5278484" y="764742"/>
                  <a:pt x="5279539" y="764596"/>
                  <a:pt x="5252484" y="818707"/>
                </a:cubicBezTo>
                <a:cubicBezTo>
                  <a:pt x="5248940" y="854149"/>
                  <a:pt x="5240157" y="889455"/>
                  <a:pt x="5241851" y="925033"/>
                </a:cubicBezTo>
                <a:cubicBezTo>
                  <a:pt x="5244431" y="979217"/>
                  <a:pt x="5259044" y="1044481"/>
                  <a:pt x="5284381" y="1095154"/>
                </a:cubicBezTo>
                <a:cubicBezTo>
                  <a:pt x="5293623" y="1113638"/>
                  <a:pt x="5303369" y="1132179"/>
                  <a:pt x="5316279" y="1148316"/>
                </a:cubicBezTo>
                <a:cubicBezTo>
                  <a:pt x="5346066" y="1185550"/>
                  <a:pt x="5378256" y="1220925"/>
                  <a:pt x="5411972" y="1254642"/>
                </a:cubicBezTo>
                <a:cubicBezTo>
                  <a:pt x="5431545" y="1274215"/>
                  <a:pt x="5452735" y="1292450"/>
                  <a:pt x="5475767" y="1307805"/>
                </a:cubicBezTo>
                <a:cubicBezTo>
                  <a:pt x="5495549" y="1320993"/>
                  <a:pt x="5517882" y="1329945"/>
                  <a:pt x="5539563" y="1339702"/>
                </a:cubicBezTo>
                <a:cubicBezTo>
                  <a:pt x="5588792" y="1361855"/>
                  <a:pt x="5638800" y="1382233"/>
                  <a:pt x="5688418" y="1403498"/>
                </a:cubicBezTo>
                <a:cubicBezTo>
                  <a:pt x="5823097" y="1399954"/>
                  <a:pt x="5958112" y="1403004"/>
                  <a:pt x="6092456" y="1392865"/>
                </a:cubicBezTo>
                <a:cubicBezTo>
                  <a:pt x="6133250" y="1389786"/>
                  <a:pt x="6343079" y="1339937"/>
                  <a:pt x="6390167" y="1329070"/>
                </a:cubicBezTo>
                <a:cubicBezTo>
                  <a:pt x="6461051" y="1286540"/>
                  <a:pt x="6533631" y="1246717"/>
                  <a:pt x="6602818" y="1201479"/>
                </a:cubicBezTo>
                <a:cubicBezTo>
                  <a:pt x="6625986" y="1186330"/>
                  <a:pt x="6646377" y="1167203"/>
                  <a:pt x="6666614" y="1148316"/>
                </a:cubicBezTo>
                <a:cubicBezTo>
                  <a:pt x="6699592" y="1117537"/>
                  <a:pt x="6736087" y="1089331"/>
                  <a:pt x="6762307" y="1052623"/>
                </a:cubicBezTo>
                <a:cubicBezTo>
                  <a:pt x="6780028" y="1027814"/>
                  <a:pt x="6799784" y="1004338"/>
                  <a:pt x="6815470" y="978195"/>
                </a:cubicBezTo>
                <a:cubicBezTo>
                  <a:pt x="6831780" y="951012"/>
                  <a:pt x="6848891" y="923498"/>
                  <a:pt x="6858000" y="893135"/>
                </a:cubicBezTo>
                <a:cubicBezTo>
                  <a:pt x="6895091" y="769500"/>
                  <a:pt x="6882641" y="823093"/>
                  <a:pt x="6900530" y="733647"/>
                </a:cubicBezTo>
                <a:cubicBezTo>
                  <a:pt x="6904074" y="691117"/>
                  <a:pt x="6906450" y="648473"/>
                  <a:pt x="6911163" y="606056"/>
                </a:cubicBezTo>
                <a:cubicBezTo>
                  <a:pt x="6913544" y="584630"/>
                  <a:pt x="6921795" y="563819"/>
                  <a:pt x="6921795" y="542261"/>
                </a:cubicBezTo>
                <a:cubicBezTo>
                  <a:pt x="6921795" y="479168"/>
                  <a:pt x="6916589" y="404478"/>
                  <a:pt x="6900530" y="340242"/>
                </a:cubicBezTo>
                <a:cubicBezTo>
                  <a:pt x="6897812" y="329369"/>
                  <a:pt x="6894910" y="318368"/>
                  <a:pt x="6889898" y="308344"/>
                </a:cubicBezTo>
                <a:cubicBezTo>
                  <a:pt x="6884183" y="296914"/>
                  <a:pt x="6876059" y="286845"/>
                  <a:pt x="6868632" y="276447"/>
                </a:cubicBezTo>
                <a:cubicBezTo>
                  <a:pt x="6847634" y="247050"/>
                  <a:pt x="6838092" y="226903"/>
                  <a:pt x="6804837" y="212651"/>
                </a:cubicBezTo>
                <a:cubicBezTo>
                  <a:pt x="6791406" y="206895"/>
                  <a:pt x="6776484" y="205563"/>
                  <a:pt x="6762307" y="202019"/>
                </a:cubicBezTo>
                <a:cubicBezTo>
                  <a:pt x="6750101" y="195916"/>
                  <a:pt x="6692022" y="163118"/>
                  <a:pt x="6666614" y="159488"/>
                </a:cubicBezTo>
                <a:cubicBezTo>
                  <a:pt x="6627861" y="153952"/>
                  <a:pt x="6588642" y="152400"/>
                  <a:pt x="6549656" y="148856"/>
                </a:cubicBezTo>
                <a:cubicBezTo>
                  <a:pt x="6489405" y="152400"/>
                  <a:pt x="6428867" y="152635"/>
                  <a:pt x="6368902" y="159488"/>
                </a:cubicBezTo>
                <a:cubicBezTo>
                  <a:pt x="6304645" y="166832"/>
                  <a:pt x="6177516" y="191386"/>
                  <a:pt x="6177516" y="191386"/>
                </a:cubicBezTo>
                <a:cubicBezTo>
                  <a:pt x="6163339" y="198474"/>
                  <a:pt x="6146914" y="202214"/>
                  <a:pt x="6134986" y="212651"/>
                </a:cubicBezTo>
                <a:cubicBezTo>
                  <a:pt x="6093099" y="249302"/>
                  <a:pt x="6090316" y="271164"/>
                  <a:pt x="6071191" y="318977"/>
                </a:cubicBezTo>
                <a:cubicBezTo>
                  <a:pt x="6074735" y="365051"/>
                  <a:pt x="6068784" y="412867"/>
                  <a:pt x="6081823" y="457200"/>
                </a:cubicBezTo>
                <a:cubicBezTo>
                  <a:pt x="6087480" y="476434"/>
                  <a:pt x="6109451" y="486318"/>
                  <a:pt x="6124353" y="499730"/>
                </a:cubicBezTo>
                <a:cubicBezTo>
                  <a:pt x="6281283" y="640967"/>
                  <a:pt x="6257985" y="639456"/>
                  <a:pt x="6422065" y="712381"/>
                </a:cubicBezTo>
                <a:cubicBezTo>
                  <a:pt x="6442548" y="721485"/>
                  <a:pt x="6464595" y="726558"/>
                  <a:pt x="6485860" y="733647"/>
                </a:cubicBezTo>
                <a:cubicBezTo>
                  <a:pt x="6588641" y="730103"/>
                  <a:pt x="6691872" y="733247"/>
                  <a:pt x="6794204" y="723014"/>
                </a:cubicBezTo>
                <a:cubicBezTo>
                  <a:pt x="6851636" y="717271"/>
                  <a:pt x="6910454" y="691399"/>
                  <a:pt x="6964325" y="669851"/>
                </a:cubicBezTo>
                <a:cubicBezTo>
                  <a:pt x="7158050" y="704038"/>
                  <a:pt x="7126669" y="653582"/>
                  <a:pt x="7208874" y="797442"/>
                </a:cubicBezTo>
                <a:cubicBezTo>
                  <a:pt x="7218343" y="814013"/>
                  <a:pt x="7223051" y="832884"/>
                  <a:pt x="7230139" y="850605"/>
                </a:cubicBezTo>
                <a:cubicBezTo>
                  <a:pt x="7238895" y="903136"/>
                  <a:pt x="7251404" y="969607"/>
                  <a:pt x="7251404" y="1020726"/>
                </a:cubicBezTo>
                <a:cubicBezTo>
                  <a:pt x="7251404" y="1123602"/>
                  <a:pt x="7267074" y="1107652"/>
                  <a:pt x="7208874" y="1127051"/>
                </a:cubicBezTo>
                <a:cubicBezTo>
                  <a:pt x="7169888" y="1116419"/>
                  <a:pt x="7129436" y="1110162"/>
                  <a:pt x="7091916" y="1095154"/>
                </a:cubicBezTo>
                <a:cubicBezTo>
                  <a:pt x="7075463" y="1088573"/>
                  <a:pt x="7063139" y="1074431"/>
                  <a:pt x="7049386" y="1063256"/>
                </a:cubicBezTo>
                <a:cubicBezTo>
                  <a:pt x="7006419" y="1028345"/>
                  <a:pt x="6960942" y="996077"/>
                  <a:pt x="6921795" y="956930"/>
                </a:cubicBezTo>
                <a:cubicBezTo>
                  <a:pt x="6793160" y="828295"/>
                  <a:pt x="6748724" y="757654"/>
                  <a:pt x="6645349" y="616688"/>
                </a:cubicBezTo>
                <a:cubicBezTo>
                  <a:pt x="6614265" y="523439"/>
                  <a:pt x="6572517" y="453209"/>
                  <a:pt x="6613451" y="350874"/>
                </a:cubicBezTo>
                <a:cubicBezTo>
                  <a:pt x="6641869" y="279831"/>
                  <a:pt x="6687674" y="280295"/>
                  <a:pt x="6741042" y="255181"/>
                </a:cubicBezTo>
                <a:cubicBezTo>
                  <a:pt x="6784066" y="234934"/>
                  <a:pt x="6825608" y="211633"/>
                  <a:pt x="6868632" y="191386"/>
                </a:cubicBezTo>
                <a:cubicBezTo>
                  <a:pt x="6950031" y="153081"/>
                  <a:pt x="7080406" y="127884"/>
                  <a:pt x="7145079" y="106326"/>
                </a:cubicBezTo>
                <a:cubicBezTo>
                  <a:pt x="7266752" y="65768"/>
                  <a:pt x="7147810" y="102984"/>
                  <a:pt x="7304567" y="63795"/>
                </a:cubicBezTo>
                <a:cubicBezTo>
                  <a:pt x="7315440" y="61077"/>
                  <a:pt x="7325688" y="56242"/>
                  <a:pt x="7336465" y="53163"/>
                </a:cubicBezTo>
                <a:cubicBezTo>
                  <a:pt x="7350516" y="49149"/>
                  <a:pt x="7365427" y="47957"/>
                  <a:pt x="7378995" y="42530"/>
                </a:cubicBezTo>
                <a:cubicBezTo>
                  <a:pt x="7401070" y="33700"/>
                  <a:pt x="7420067" y="17625"/>
                  <a:pt x="7442791" y="10633"/>
                </a:cubicBezTo>
                <a:cubicBezTo>
                  <a:pt x="7466744" y="3263"/>
                  <a:pt x="7492409" y="3544"/>
                  <a:pt x="7517218" y="0"/>
                </a:cubicBezTo>
                <a:cubicBezTo>
                  <a:pt x="7570381" y="7088"/>
                  <a:pt x="7625515" y="5267"/>
                  <a:pt x="7676707" y="21265"/>
                </a:cubicBezTo>
                <a:cubicBezTo>
                  <a:pt x="7687405" y="24608"/>
                  <a:pt x="7681322" y="43707"/>
                  <a:pt x="7687339" y="53163"/>
                </a:cubicBezTo>
                <a:cubicBezTo>
                  <a:pt x="7706367" y="83064"/>
                  <a:pt x="7730289" y="109560"/>
                  <a:pt x="7751135" y="138223"/>
                </a:cubicBezTo>
                <a:cubicBezTo>
                  <a:pt x="7758651" y="148558"/>
                  <a:pt x="7765312" y="159488"/>
                  <a:pt x="7772400" y="170121"/>
                </a:cubicBezTo>
                <a:cubicBezTo>
                  <a:pt x="7798367" y="273993"/>
                  <a:pt x="7765090" y="134681"/>
                  <a:pt x="7793665" y="287079"/>
                </a:cubicBezTo>
                <a:cubicBezTo>
                  <a:pt x="7799687" y="319195"/>
                  <a:pt x="7807842" y="350874"/>
                  <a:pt x="7814930" y="382772"/>
                </a:cubicBezTo>
                <a:cubicBezTo>
                  <a:pt x="7811386" y="439479"/>
                  <a:pt x="7816623" y="497428"/>
                  <a:pt x="7804298" y="552893"/>
                </a:cubicBezTo>
                <a:cubicBezTo>
                  <a:pt x="7801526" y="565368"/>
                  <a:pt x="7780383" y="564179"/>
                  <a:pt x="7772400" y="574158"/>
                </a:cubicBezTo>
                <a:cubicBezTo>
                  <a:pt x="7765398" y="582910"/>
                  <a:pt x="7765311" y="595423"/>
                  <a:pt x="7761767" y="606056"/>
                </a:cubicBezTo>
                <a:cubicBezTo>
                  <a:pt x="7783032" y="609600"/>
                  <a:pt x="7804004" y="616688"/>
                  <a:pt x="7825563" y="616688"/>
                </a:cubicBezTo>
                <a:cubicBezTo>
                  <a:pt x="7894306" y="616688"/>
                  <a:pt x="7991647" y="602879"/>
                  <a:pt x="8059479" y="584791"/>
                </a:cubicBezTo>
                <a:cubicBezTo>
                  <a:pt x="8230240" y="539255"/>
                  <a:pt x="7983594" y="585035"/>
                  <a:pt x="8176437" y="552893"/>
                </a:cubicBezTo>
                <a:cubicBezTo>
                  <a:pt x="8279537" y="501343"/>
                  <a:pt x="8316863" y="502294"/>
                  <a:pt x="8378456" y="425302"/>
                </a:cubicBezTo>
                <a:cubicBezTo>
                  <a:pt x="8395258" y="404299"/>
                  <a:pt x="8432550" y="330170"/>
                  <a:pt x="8442251" y="308344"/>
                </a:cubicBezTo>
                <a:cubicBezTo>
                  <a:pt x="8458538" y="271699"/>
                  <a:pt x="8460236" y="214839"/>
                  <a:pt x="8495414" y="191386"/>
                </a:cubicBezTo>
                <a:lnTo>
                  <a:pt x="8527311" y="170121"/>
                </a:lnTo>
                <a:cubicBezTo>
                  <a:pt x="8545032" y="180754"/>
                  <a:pt x="8564921" y="188410"/>
                  <a:pt x="8580474" y="202019"/>
                </a:cubicBezTo>
                <a:cubicBezTo>
                  <a:pt x="8593810" y="213688"/>
                  <a:pt x="8600703" y="231213"/>
                  <a:pt x="8612372" y="244549"/>
                </a:cubicBezTo>
                <a:cubicBezTo>
                  <a:pt x="8708729" y="354670"/>
                  <a:pt x="8606371" y="222373"/>
                  <a:pt x="8686800" y="329609"/>
                </a:cubicBezTo>
                <a:cubicBezTo>
                  <a:pt x="8690344" y="365051"/>
                  <a:pt x="8699725" y="400390"/>
                  <a:pt x="8697432" y="435935"/>
                </a:cubicBezTo>
                <a:cubicBezTo>
                  <a:pt x="8692592" y="510963"/>
                  <a:pt x="8679225" y="585292"/>
                  <a:pt x="8665535" y="659219"/>
                </a:cubicBezTo>
                <a:cubicBezTo>
                  <a:pt x="8661453" y="681260"/>
                  <a:pt x="8652317" y="702093"/>
                  <a:pt x="8644270" y="723014"/>
                </a:cubicBezTo>
                <a:cubicBezTo>
                  <a:pt x="8616864" y="794269"/>
                  <a:pt x="8594316" y="867872"/>
                  <a:pt x="8559209" y="935665"/>
                </a:cubicBezTo>
                <a:cubicBezTo>
                  <a:pt x="8459210" y="1128765"/>
                  <a:pt x="8370540" y="1285059"/>
                  <a:pt x="8240232" y="1446028"/>
                </a:cubicBezTo>
                <a:cubicBezTo>
                  <a:pt x="8213379" y="1479199"/>
                  <a:pt x="8187137" y="1513444"/>
                  <a:pt x="8155172" y="1541721"/>
                </a:cubicBezTo>
                <a:cubicBezTo>
                  <a:pt x="8123209" y="1569996"/>
                  <a:pt x="7969619" y="1699313"/>
                  <a:pt x="7889358" y="1733107"/>
                </a:cubicBezTo>
                <a:cubicBezTo>
                  <a:pt x="7848040" y="1750504"/>
                  <a:pt x="7804297" y="1761460"/>
                  <a:pt x="7761767" y="1775637"/>
                </a:cubicBezTo>
                <a:cubicBezTo>
                  <a:pt x="7705060" y="1772093"/>
                  <a:pt x="7646278" y="1780614"/>
                  <a:pt x="7591646" y="1765005"/>
                </a:cubicBezTo>
                <a:cubicBezTo>
                  <a:pt x="7542498" y="1750963"/>
                  <a:pt x="7418165" y="1655832"/>
                  <a:pt x="7368363" y="1626781"/>
                </a:cubicBezTo>
                <a:cubicBezTo>
                  <a:pt x="7358682" y="1621134"/>
                  <a:pt x="7347200" y="1619369"/>
                  <a:pt x="7336465" y="1616149"/>
                </a:cubicBezTo>
                <a:cubicBezTo>
                  <a:pt x="7311751" y="1608735"/>
                  <a:pt x="7286846" y="1601972"/>
                  <a:pt x="7262037" y="1594884"/>
                </a:cubicBezTo>
                <a:cubicBezTo>
                  <a:pt x="7237228" y="1601972"/>
                  <a:pt x="7210261" y="1603794"/>
                  <a:pt x="7187609" y="1616149"/>
                </a:cubicBezTo>
                <a:cubicBezTo>
                  <a:pt x="7170008" y="1625749"/>
                  <a:pt x="7158127" y="1643457"/>
                  <a:pt x="7145079" y="1658679"/>
                </a:cubicBezTo>
                <a:cubicBezTo>
                  <a:pt x="7136763" y="1668381"/>
                  <a:pt x="7130587" y="1679741"/>
                  <a:pt x="7123814" y="1690577"/>
                </a:cubicBezTo>
                <a:cubicBezTo>
                  <a:pt x="7073659" y="1770826"/>
                  <a:pt x="7092784" y="1741352"/>
                  <a:pt x="7049386" y="1860698"/>
                </a:cubicBezTo>
                <a:cubicBezTo>
                  <a:pt x="7037168" y="1934001"/>
                  <a:pt x="7027992" y="1955875"/>
                  <a:pt x="7049386" y="2041451"/>
                </a:cubicBezTo>
                <a:cubicBezTo>
                  <a:pt x="7062997" y="2095894"/>
                  <a:pt x="7101328" y="2155403"/>
                  <a:pt x="7134446" y="2200940"/>
                </a:cubicBezTo>
                <a:cubicBezTo>
                  <a:pt x="7147794" y="2219293"/>
                  <a:pt x="7160930" y="2238055"/>
                  <a:pt x="7176977" y="2254102"/>
                </a:cubicBezTo>
                <a:cubicBezTo>
                  <a:pt x="7217774" y="2294899"/>
                  <a:pt x="7263770" y="2330264"/>
                  <a:pt x="7304567" y="2371061"/>
                </a:cubicBezTo>
                <a:cubicBezTo>
                  <a:pt x="7327672" y="2394166"/>
                  <a:pt x="7345754" y="2421897"/>
                  <a:pt x="7368363" y="2445488"/>
                </a:cubicBezTo>
                <a:cubicBezTo>
                  <a:pt x="7611374" y="2699064"/>
                  <a:pt x="7483061" y="2535417"/>
                  <a:pt x="7634177" y="2743200"/>
                </a:cubicBezTo>
                <a:cubicBezTo>
                  <a:pt x="7637721" y="2757377"/>
                  <a:pt x="7640188" y="2771867"/>
                  <a:pt x="7644809" y="2785730"/>
                </a:cubicBezTo>
                <a:cubicBezTo>
                  <a:pt x="7650844" y="2803837"/>
                  <a:pt x="7666074" y="2819807"/>
                  <a:pt x="7666074" y="2838893"/>
                </a:cubicBezTo>
                <a:cubicBezTo>
                  <a:pt x="7666074" y="2875037"/>
                  <a:pt x="7656966" y="2911181"/>
                  <a:pt x="7644809" y="2945219"/>
                </a:cubicBezTo>
                <a:cubicBezTo>
                  <a:pt x="7638849" y="2961908"/>
                  <a:pt x="7627243" y="2977326"/>
                  <a:pt x="7612911" y="2987749"/>
                </a:cubicBezTo>
                <a:cubicBezTo>
                  <a:pt x="7572684" y="3017005"/>
                  <a:pt x="7538529" y="3026720"/>
                  <a:pt x="7495953" y="3040912"/>
                </a:cubicBezTo>
                <a:cubicBezTo>
                  <a:pt x="7446335" y="3037368"/>
                  <a:pt x="7396234" y="3038037"/>
                  <a:pt x="7347098" y="3030279"/>
                </a:cubicBezTo>
                <a:cubicBezTo>
                  <a:pt x="7328245" y="3027302"/>
                  <a:pt x="7310825" y="3017903"/>
                  <a:pt x="7293935" y="3009014"/>
                </a:cubicBezTo>
                <a:cubicBezTo>
                  <a:pt x="7243363" y="2982398"/>
                  <a:pt x="7193541" y="2954242"/>
                  <a:pt x="7145079" y="2923954"/>
                </a:cubicBezTo>
                <a:cubicBezTo>
                  <a:pt x="7108392" y="2901025"/>
                  <a:pt x="7073044" y="2875904"/>
                  <a:pt x="7038753" y="2849526"/>
                </a:cubicBezTo>
                <a:cubicBezTo>
                  <a:pt x="6974958" y="2800453"/>
                  <a:pt x="6866927" y="2718468"/>
                  <a:pt x="6804837" y="2647507"/>
                </a:cubicBezTo>
                <a:cubicBezTo>
                  <a:pt x="6774949" y="2613349"/>
                  <a:pt x="6748130" y="2576623"/>
                  <a:pt x="6719777" y="2541181"/>
                </a:cubicBezTo>
                <a:cubicBezTo>
                  <a:pt x="6712688" y="2519916"/>
                  <a:pt x="6700002" y="2499752"/>
                  <a:pt x="6698511" y="2477386"/>
                </a:cubicBezTo>
                <a:cubicBezTo>
                  <a:pt x="6696376" y="2445363"/>
                  <a:pt x="6701360" y="2412829"/>
                  <a:pt x="6709144" y="2381693"/>
                </a:cubicBezTo>
                <a:cubicBezTo>
                  <a:pt x="6712243" y="2369296"/>
                  <a:pt x="6722981" y="2360194"/>
                  <a:pt x="6730409" y="2349795"/>
                </a:cubicBezTo>
                <a:cubicBezTo>
                  <a:pt x="6773006" y="2290159"/>
                  <a:pt x="6791440" y="2271476"/>
                  <a:pt x="6858000" y="2211572"/>
                </a:cubicBezTo>
                <a:cubicBezTo>
                  <a:pt x="6900300" y="2173502"/>
                  <a:pt x="6980961" y="2106373"/>
                  <a:pt x="7038753" y="2073349"/>
                </a:cubicBezTo>
                <a:cubicBezTo>
                  <a:pt x="7091066" y="2043456"/>
                  <a:pt x="7144351" y="2015233"/>
                  <a:pt x="7198242" y="1988288"/>
                </a:cubicBezTo>
                <a:cubicBezTo>
                  <a:pt x="7222384" y="1976217"/>
                  <a:pt x="7246114" y="1961219"/>
                  <a:pt x="7272670" y="1956391"/>
                </a:cubicBezTo>
                <a:cubicBezTo>
                  <a:pt x="7325091" y="1946860"/>
                  <a:pt x="7378995" y="1949302"/>
                  <a:pt x="7432158" y="1945758"/>
                </a:cubicBezTo>
                <a:cubicBezTo>
                  <a:pt x="7517218" y="1959935"/>
                  <a:pt x="7603533" y="1967971"/>
                  <a:pt x="7687339" y="1988288"/>
                </a:cubicBezTo>
                <a:cubicBezTo>
                  <a:pt x="7729160" y="1998427"/>
                  <a:pt x="7777985" y="2025215"/>
                  <a:pt x="7814930" y="2052084"/>
                </a:cubicBezTo>
                <a:cubicBezTo>
                  <a:pt x="7843593" y="2072930"/>
                  <a:pt x="7875700" y="2090070"/>
                  <a:pt x="7899991" y="2115879"/>
                </a:cubicBezTo>
                <a:cubicBezTo>
                  <a:pt x="7933030" y="2150983"/>
                  <a:pt x="7963493" y="2189720"/>
                  <a:pt x="7985051" y="2232837"/>
                </a:cubicBezTo>
                <a:cubicBezTo>
                  <a:pt x="8024499" y="2311734"/>
                  <a:pt x="8019306" y="2306784"/>
                  <a:pt x="8059479" y="2371061"/>
                </a:cubicBezTo>
                <a:cubicBezTo>
                  <a:pt x="8071712" y="2390633"/>
                  <a:pt x="8092152" y="2423147"/>
                  <a:pt x="8112642" y="2434856"/>
                </a:cubicBezTo>
                <a:cubicBezTo>
                  <a:pt x="8125330" y="2442106"/>
                  <a:pt x="8140995" y="2441944"/>
                  <a:pt x="8155172" y="2445488"/>
                </a:cubicBezTo>
                <a:cubicBezTo>
                  <a:pt x="8172893" y="2438400"/>
                  <a:pt x="8194839" y="2437719"/>
                  <a:pt x="8208335" y="2424223"/>
                </a:cubicBezTo>
                <a:cubicBezTo>
                  <a:pt x="8218668" y="2413890"/>
                  <a:pt x="8213836" y="2395376"/>
                  <a:pt x="8218967" y="2381693"/>
                </a:cubicBezTo>
                <a:cubicBezTo>
                  <a:pt x="8235145" y="2338552"/>
                  <a:pt x="8254409" y="2296632"/>
                  <a:pt x="8272130" y="2254102"/>
                </a:cubicBezTo>
                <a:cubicBezTo>
                  <a:pt x="8282763" y="2193851"/>
                  <a:pt x="8293970" y="2133699"/>
                  <a:pt x="8304028" y="2073349"/>
                </a:cubicBezTo>
                <a:cubicBezTo>
                  <a:pt x="8308148" y="2048629"/>
                  <a:pt x="8316741" y="2023896"/>
                  <a:pt x="8314660" y="1998921"/>
                </a:cubicBezTo>
                <a:cubicBezTo>
                  <a:pt x="8306044" y="1895525"/>
                  <a:pt x="8301528" y="1790079"/>
                  <a:pt x="8272130" y="1690577"/>
                </a:cubicBezTo>
                <a:cubicBezTo>
                  <a:pt x="8255126" y="1633025"/>
                  <a:pt x="8174636" y="1522605"/>
                  <a:pt x="8123274" y="1467293"/>
                </a:cubicBezTo>
                <a:cubicBezTo>
                  <a:pt x="8095989" y="1437910"/>
                  <a:pt x="8070292" y="1406292"/>
                  <a:pt x="8038214" y="1382233"/>
                </a:cubicBezTo>
                <a:cubicBezTo>
                  <a:pt x="8026524" y="1373465"/>
                  <a:pt x="8009367" y="1376731"/>
                  <a:pt x="7995684" y="1371600"/>
                </a:cubicBezTo>
                <a:cubicBezTo>
                  <a:pt x="7980843" y="1366035"/>
                  <a:pt x="7967330" y="1357423"/>
                  <a:pt x="7953153" y="1350335"/>
                </a:cubicBezTo>
                <a:cubicBezTo>
                  <a:pt x="7885814" y="1353879"/>
                  <a:pt x="7818291" y="1354863"/>
                  <a:pt x="7751135" y="1360968"/>
                </a:cubicBezTo>
                <a:cubicBezTo>
                  <a:pt x="7739973" y="1361983"/>
                  <a:pt x="7728741" y="1365660"/>
                  <a:pt x="7719237" y="1371600"/>
                </a:cubicBezTo>
                <a:cubicBezTo>
                  <a:pt x="7699993" y="1383628"/>
                  <a:pt x="7684229" y="1400514"/>
                  <a:pt x="7666074" y="1414130"/>
                </a:cubicBezTo>
                <a:cubicBezTo>
                  <a:pt x="7655851" y="1421797"/>
                  <a:pt x="7643213" y="1426359"/>
                  <a:pt x="7634177" y="1435395"/>
                </a:cubicBezTo>
                <a:cubicBezTo>
                  <a:pt x="7603433" y="1466140"/>
                  <a:pt x="7600667" y="1483958"/>
                  <a:pt x="7581014" y="1520456"/>
                </a:cubicBezTo>
                <a:cubicBezTo>
                  <a:pt x="7563714" y="1552584"/>
                  <a:pt x="7543282" y="1583083"/>
                  <a:pt x="7527851" y="1616149"/>
                </a:cubicBezTo>
                <a:cubicBezTo>
                  <a:pt x="7518372" y="1636461"/>
                  <a:pt x="7512585" y="1658346"/>
                  <a:pt x="7506586" y="1679944"/>
                </a:cubicBezTo>
                <a:cubicBezTo>
                  <a:pt x="7475646" y="1791327"/>
                  <a:pt x="7478852" y="1782547"/>
                  <a:pt x="7464056" y="1871330"/>
                </a:cubicBezTo>
                <a:cubicBezTo>
                  <a:pt x="7471144" y="1931581"/>
                  <a:pt x="7463655" y="1995418"/>
                  <a:pt x="7485321" y="2052084"/>
                </a:cubicBezTo>
                <a:cubicBezTo>
                  <a:pt x="7515369" y="2130672"/>
                  <a:pt x="7620074" y="2261264"/>
                  <a:pt x="7687339" y="2328530"/>
                </a:cubicBezTo>
                <a:cubicBezTo>
                  <a:pt x="7778160" y="2419351"/>
                  <a:pt x="7747036" y="2404593"/>
                  <a:pt x="7825563" y="2424223"/>
                </a:cubicBezTo>
                <a:cubicBezTo>
                  <a:pt x="7892902" y="2420679"/>
                  <a:pt x="7964841" y="2438307"/>
                  <a:pt x="8027581" y="2413591"/>
                </a:cubicBezTo>
                <a:cubicBezTo>
                  <a:pt x="8088385" y="2389638"/>
                  <a:pt x="8176437" y="2286000"/>
                  <a:pt x="8176437" y="2286000"/>
                </a:cubicBezTo>
                <a:cubicBezTo>
                  <a:pt x="8204791" y="2236381"/>
                  <a:pt x="8236928" y="2188741"/>
                  <a:pt x="8261498" y="2137144"/>
                </a:cubicBezTo>
                <a:cubicBezTo>
                  <a:pt x="8292319" y="2072419"/>
                  <a:pt x="8288847" y="1977531"/>
                  <a:pt x="8293395" y="1913861"/>
                </a:cubicBezTo>
                <a:cubicBezTo>
                  <a:pt x="8275232" y="1815782"/>
                  <a:pt x="8244473" y="1616641"/>
                  <a:pt x="8208335" y="1499191"/>
                </a:cubicBezTo>
                <a:cubicBezTo>
                  <a:pt x="8198455" y="1467080"/>
                  <a:pt x="8162577" y="1342090"/>
                  <a:pt x="8123274" y="1297172"/>
                </a:cubicBezTo>
                <a:cubicBezTo>
                  <a:pt x="8111605" y="1283836"/>
                  <a:pt x="8094921" y="1275907"/>
                  <a:pt x="8080744" y="1265274"/>
                </a:cubicBezTo>
                <a:cubicBezTo>
                  <a:pt x="8041000" y="1271549"/>
                  <a:pt x="7862921" y="1293576"/>
                  <a:pt x="7793665" y="1318437"/>
                </a:cubicBezTo>
                <a:cubicBezTo>
                  <a:pt x="7573301" y="1397542"/>
                  <a:pt x="7446230" y="1445200"/>
                  <a:pt x="7251404" y="1552354"/>
                </a:cubicBezTo>
                <a:cubicBezTo>
                  <a:pt x="7234053" y="1561897"/>
                  <a:pt x="7059333" y="1644371"/>
                  <a:pt x="7006856" y="1711842"/>
                </a:cubicBezTo>
                <a:cubicBezTo>
                  <a:pt x="6991165" y="1732016"/>
                  <a:pt x="6978502" y="1754372"/>
                  <a:pt x="6964325" y="1775637"/>
                </a:cubicBezTo>
                <a:cubicBezTo>
                  <a:pt x="6904369" y="2015463"/>
                  <a:pt x="6942411" y="1831479"/>
                  <a:pt x="6953693" y="2339163"/>
                </a:cubicBezTo>
                <a:cubicBezTo>
                  <a:pt x="6964326" y="2296633"/>
                  <a:pt x="6983600" y="2255366"/>
                  <a:pt x="6985591" y="2211572"/>
                </a:cubicBezTo>
                <a:cubicBezTo>
                  <a:pt x="6990743" y="2098220"/>
                  <a:pt x="6982855" y="1984524"/>
                  <a:pt x="6974958" y="1871330"/>
                </a:cubicBezTo>
                <a:cubicBezTo>
                  <a:pt x="6964851" y="1726465"/>
                  <a:pt x="6829361" y="1367485"/>
                  <a:pt x="6815470" y="1339702"/>
                </a:cubicBezTo>
                <a:cubicBezTo>
                  <a:pt x="6772940" y="1254642"/>
                  <a:pt x="6734765" y="1167260"/>
                  <a:pt x="6687879" y="1084521"/>
                </a:cubicBezTo>
                <a:cubicBezTo>
                  <a:pt x="6674232" y="1060438"/>
                  <a:pt x="6657038" y="1037096"/>
                  <a:pt x="6634716" y="1020726"/>
                </a:cubicBezTo>
                <a:cubicBezTo>
                  <a:pt x="6602762" y="997293"/>
                  <a:pt x="6566345" y="978949"/>
                  <a:pt x="6528391" y="967563"/>
                </a:cubicBezTo>
                <a:cubicBezTo>
                  <a:pt x="6494274" y="957328"/>
                  <a:pt x="6457507" y="960474"/>
                  <a:pt x="6422065" y="956930"/>
                </a:cubicBezTo>
                <a:cubicBezTo>
                  <a:pt x="6372446" y="960474"/>
                  <a:pt x="6321343" y="955006"/>
                  <a:pt x="6273209" y="967563"/>
                </a:cubicBezTo>
                <a:cubicBezTo>
                  <a:pt x="6237901" y="976774"/>
                  <a:pt x="6209644" y="1003426"/>
                  <a:pt x="6177516" y="1020726"/>
                </a:cubicBezTo>
                <a:cubicBezTo>
                  <a:pt x="6163561" y="1028240"/>
                  <a:pt x="6148018" y="1032969"/>
                  <a:pt x="6134986" y="1041991"/>
                </a:cubicBezTo>
                <a:cubicBezTo>
                  <a:pt x="6057092" y="1095918"/>
                  <a:pt x="5981206" y="1160687"/>
                  <a:pt x="5932967" y="1244009"/>
                </a:cubicBezTo>
                <a:cubicBezTo>
                  <a:pt x="5911510" y="1281071"/>
                  <a:pt x="5897525" y="1321982"/>
                  <a:pt x="5879804" y="1360968"/>
                </a:cubicBezTo>
                <a:cubicBezTo>
                  <a:pt x="5886893" y="1421219"/>
                  <a:pt x="5877737" y="1485721"/>
                  <a:pt x="5901070" y="1541721"/>
                </a:cubicBezTo>
                <a:cubicBezTo>
                  <a:pt x="5910828" y="1565139"/>
                  <a:pt x="6003661" y="1632211"/>
                  <a:pt x="6039293" y="1648047"/>
                </a:cubicBezTo>
                <a:cubicBezTo>
                  <a:pt x="6157664" y="1700656"/>
                  <a:pt x="6226793" y="1718456"/>
                  <a:pt x="6358270" y="1743740"/>
                </a:cubicBezTo>
                <a:cubicBezTo>
                  <a:pt x="6389786" y="1749801"/>
                  <a:pt x="6422065" y="1750828"/>
                  <a:pt x="6453963" y="1754372"/>
                </a:cubicBezTo>
                <a:cubicBezTo>
                  <a:pt x="6517758" y="1747284"/>
                  <a:pt x="6582586" y="1746556"/>
                  <a:pt x="6645349" y="1733107"/>
                </a:cubicBezTo>
                <a:cubicBezTo>
                  <a:pt x="6682674" y="1725109"/>
                  <a:pt x="6719372" y="1710915"/>
                  <a:pt x="6751674" y="1690577"/>
                </a:cubicBezTo>
                <a:cubicBezTo>
                  <a:pt x="6907000" y="1592779"/>
                  <a:pt x="6955193" y="1543575"/>
                  <a:pt x="7049386" y="1392865"/>
                </a:cubicBezTo>
                <a:cubicBezTo>
                  <a:pt x="7067886" y="1363265"/>
                  <a:pt x="7077739" y="1329070"/>
                  <a:pt x="7091916" y="1297172"/>
                </a:cubicBezTo>
                <a:cubicBezTo>
                  <a:pt x="7125933" y="1059058"/>
                  <a:pt x="7154540" y="979957"/>
                  <a:pt x="7091916" y="712381"/>
                </a:cubicBezTo>
                <a:cubicBezTo>
                  <a:pt x="7079588" y="659705"/>
                  <a:pt x="7037505" y="618738"/>
                  <a:pt x="7006856" y="574158"/>
                </a:cubicBezTo>
                <a:cubicBezTo>
                  <a:pt x="6998337" y="561767"/>
                  <a:pt x="6988102" y="549563"/>
                  <a:pt x="6974958" y="542261"/>
                </a:cubicBezTo>
                <a:cubicBezTo>
                  <a:pt x="6955363" y="531375"/>
                  <a:pt x="6932428" y="528084"/>
                  <a:pt x="6911163" y="520995"/>
                </a:cubicBezTo>
                <a:cubicBezTo>
                  <a:pt x="6865088" y="528084"/>
                  <a:pt x="6818317" y="531584"/>
                  <a:pt x="6772939" y="542261"/>
                </a:cubicBezTo>
                <a:cubicBezTo>
                  <a:pt x="6757510" y="545891"/>
                  <a:pt x="6745250" y="557961"/>
                  <a:pt x="6730409" y="563526"/>
                </a:cubicBezTo>
                <a:cubicBezTo>
                  <a:pt x="6688433" y="579267"/>
                  <a:pt x="6646214" y="594805"/>
                  <a:pt x="6602818" y="606056"/>
                </a:cubicBezTo>
                <a:cubicBezTo>
                  <a:pt x="6550338" y="619662"/>
                  <a:pt x="6496197" y="625939"/>
                  <a:pt x="6443330" y="637954"/>
                </a:cubicBezTo>
                <a:cubicBezTo>
                  <a:pt x="6418170" y="643672"/>
                  <a:pt x="6394388" y="655195"/>
                  <a:pt x="6368902" y="659219"/>
                </a:cubicBezTo>
                <a:cubicBezTo>
                  <a:pt x="6326746" y="665875"/>
                  <a:pt x="6283841" y="666307"/>
                  <a:pt x="6241311" y="669851"/>
                </a:cubicBezTo>
                <a:cubicBezTo>
                  <a:pt x="6209413" y="676939"/>
                  <a:pt x="6175365" y="677595"/>
                  <a:pt x="6145618" y="691116"/>
                </a:cubicBezTo>
                <a:cubicBezTo>
                  <a:pt x="6125760" y="700142"/>
                  <a:pt x="6104116" y="783725"/>
                  <a:pt x="6103088" y="786809"/>
                </a:cubicBezTo>
                <a:cubicBezTo>
                  <a:pt x="6117697" y="1005940"/>
                  <a:pt x="6096036" y="883206"/>
                  <a:pt x="6156251" y="1073888"/>
                </a:cubicBezTo>
                <a:cubicBezTo>
                  <a:pt x="6182765" y="1157849"/>
                  <a:pt x="6177124" y="1182748"/>
                  <a:pt x="6241311" y="1265274"/>
                </a:cubicBezTo>
                <a:cubicBezTo>
                  <a:pt x="6264441" y="1295013"/>
                  <a:pt x="6299731" y="1313061"/>
                  <a:pt x="6326372" y="1339702"/>
                </a:cubicBezTo>
                <a:cubicBezTo>
                  <a:pt x="6335408" y="1348738"/>
                  <a:pt x="6339002" y="1362180"/>
                  <a:pt x="6347637" y="1371600"/>
                </a:cubicBezTo>
                <a:cubicBezTo>
                  <a:pt x="6475639" y="1511239"/>
                  <a:pt x="6411715" y="1419870"/>
                  <a:pt x="6464595" y="1499191"/>
                </a:cubicBezTo>
                <a:cubicBezTo>
                  <a:pt x="6468139" y="1513368"/>
                  <a:pt x="6475228" y="1527108"/>
                  <a:pt x="6475228" y="1541721"/>
                </a:cubicBezTo>
                <a:cubicBezTo>
                  <a:pt x="6475228" y="1606965"/>
                  <a:pt x="6454999" y="1628455"/>
                  <a:pt x="6411432" y="1679944"/>
                </a:cubicBezTo>
                <a:cubicBezTo>
                  <a:pt x="6409316" y="1682445"/>
                  <a:pt x="6342612" y="1756943"/>
                  <a:pt x="6315739" y="1765005"/>
                </a:cubicBezTo>
                <a:cubicBezTo>
                  <a:pt x="6291735" y="1772206"/>
                  <a:pt x="6266120" y="1772093"/>
                  <a:pt x="6241311" y="1775637"/>
                </a:cubicBezTo>
                <a:cubicBezTo>
                  <a:pt x="5770482" y="1461750"/>
                  <a:pt x="6182133" y="1748343"/>
                  <a:pt x="5571460" y="1265274"/>
                </a:cubicBezTo>
                <a:cubicBezTo>
                  <a:pt x="5474173" y="1188315"/>
                  <a:pt x="5372156" y="1117513"/>
                  <a:pt x="5273749" y="1041991"/>
                </a:cubicBezTo>
                <a:cubicBezTo>
                  <a:pt x="5219739" y="1000542"/>
                  <a:pt x="5162400" y="962542"/>
                  <a:pt x="5114260" y="914400"/>
                </a:cubicBezTo>
                <a:cubicBezTo>
                  <a:pt x="5103628" y="903767"/>
                  <a:pt x="5090704" y="895013"/>
                  <a:pt x="5082363" y="882502"/>
                </a:cubicBezTo>
                <a:cubicBezTo>
                  <a:pt x="5069175" y="862720"/>
                  <a:pt x="5061098" y="839972"/>
                  <a:pt x="5050465" y="818707"/>
                </a:cubicBezTo>
                <a:cubicBezTo>
                  <a:pt x="5054009" y="800986"/>
                  <a:pt x="5050003" y="779809"/>
                  <a:pt x="5061098" y="765544"/>
                </a:cubicBezTo>
                <a:cubicBezTo>
                  <a:pt x="5076789" y="745370"/>
                  <a:pt x="5100935" y="731913"/>
                  <a:pt x="5124893" y="723014"/>
                </a:cubicBezTo>
                <a:cubicBezTo>
                  <a:pt x="5225776" y="685543"/>
                  <a:pt x="5327296" y="646239"/>
                  <a:pt x="5433237" y="627321"/>
                </a:cubicBezTo>
                <a:cubicBezTo>
                  <a:pt x="5622381" y="593545"/>
                  <a:pt x="5781202" y="569972"/>
                  <a:pt x="5964865" y="520995"/>
                </a:cubicBezTo>
                <a:cubicBezTo>
                  <a:pt x="6010861" y="508729"/>
                  <a:pt x="6104959" y="464639"/>
                  <a:pt x="6145618" y="446568"/>
                </a:cubicBezTo>
                <a:cubicBezTo>
                  <a:pt x="6181060" y="450112"/>
                  <a:pt x="6216325" y="457200"/>
                  <a:pt x="6251944" y="457200"/>
                </a:cubicBezTo>
                <a:cubicBezTo>
                  <a:pt x="6263152" y="457200"/>
                  <a:pt x="6283333" y="457764"/>
                  <a:pt x="6283842" y="446568"/>
                </a:cubicBezTo>
                <a:cubicBezTo>
                  <a:pt x="6288522" y="343603"/>
                  <a:pt x="6289181" y="217990"/>
                  <a:pt x="6209414" y="138223"/>
                </a:cubicBezTo>
                <a:cubicBezTo>
                  <a:pt x="6195918" y="124727"/>
                  <a:pt x="6173794" y="124476"/>
                  <a:pt x="6156251" y="116958"/>
                </a:cubicBezTo>
                <a:cubicBezTo>
                  <a:pt x="6033864" y="64507"/>
                  <a:pt x="6099309" y="80887"/>
                  <a:pt x="5996763" y="63795"/>
                </a:cubicBezTo>
                <a:cubicBezTo>
                  <a:pt x="5886893" y="74428"/>
                  <a:pt x="5776640" y="81656"/>
                  <a:pt x="5667153" y="95693"/>
                </a:cubicBezTo>
                <a:cubicBezTo>
                  <a:pt x="5601994" y="104047"/>
                  <a:pt x="5413922" y="174950"/>
                  <a:pt x="5390707" y="180754"/>
                </a:cubicBezTo>
                <a:cubicBezTo>
                  <a:pt x="5281191" y="208133"/>
                  <a:pt x="5190804" y="213425"/>
                  <a:pt x="5082363" y="223284"/>
                </a:cubicBezTo>
                <a:cubicBezTo>
                  <a:pt x="5061098" y="230372"/>
                  <a:pt x="5031001" y="225898"/>
                  <a:pt x="5018567" y="244549"/>
                </a:cubicBezTo>
                <a:cubicBezTo>
                  <a:pt x="5011479" y="255182"/>
                  <a:pt x="5002492" y="264770"/>
                  <a:pt x="4997302" y="276447"/>
                </a:cubicBezTo>
                <a:cubicBezTo>
                  <a:pt x="4988198" y="296930"/>
                  <a:pt x="4981813" y="318584"/>
                  <a:pt x="4976037" y="340242"/>
                </a:cubicBezTo>
                <a:cubicBezTo>
                  <a:pt x="4965966" y="378010"/>
                  <a:pt x="4952821" y="445687"/>
                  <a:pt x="4944139" y="489098"/>
                </a:cubicBezTo>
                <a:cubicBezTo>
                  <a:pt x="4926616" y="690617"/>
                  <a:pt x="4904763" y="693098"/>
                  <a:pt x="4944139" y="850605"/>
                </a:cubicBezTo>
                <a:cubicBezTo>
                  <a:pt x="4948768" y="869121"/>
                  <a:pt x="4953185" y="889106"/>
                  <a:pt x="4965404" y="903768"/>
                </a:cubicBezTo>
                <a:cubicBezTo>
                  <a:pt x="4989523" y="932711"/>
                  <a:pt x="5019419" y="956851"/>
                  <a:pt x="5050465" y="978195"/>
                </a:cubicBezTo>
                <a:cubicBezTo>
                  <a:pt x="5117247" y="1024108"/>
                  <a:pt x="5129800" y="1019772"/>
                  <a:pt x="5199321" y="1031358"/>
                </a:cubicBezTo>
                <a:cubicBezTo>
                  <a:pt x="5217042" y="1020726"/>
                  <a:pt x="5238811" y="1014957"/>
                  <a:pt x="5252484" y="999461"/>
                </a:cubicBezTo>
                <a:cubicBezTo>
                  <a:pt x="5357566" y="880368"/>
                  <a:pt x="5356531" y="856072"/>
                  <a:pt x="5411972" y="723014"/>
                </a:cubicBezTo>
                <a:cubicBezTo>
                  <a:pt x="5422605" y="662763"/>
                  <a:pt x="5457883" y="601817"/>
                  <a:pt x="5443870" y="542261"/>
                </a:cubicBezTo>
                <a:cubicBezTo>
                  <a:pt x="5439846" y="525160"/>
                  <a:pt x="5427119" y="376654"/>
                  <a:pt x="5380074" y="329609"/>
                </a:cubicBezTo>
                <a:cubicBezTo>
                  <a:pt x="5364027" y="313562"/>
                  <a:pt x="5346892" y="297838"/>
                  <a:pt x="5326911" y="287079"/>
                </a:cubicBezTo>
                <a:cubicBezTo>
                  <a:pt x="5300249" y="272723"/>
                  <a:pt x="5271483" y="261419"/>
                  <a:pt x="5241851" y="255181"/>
                </a:cubicBezTo>
                <a:cubicBezTo>
                  <a:pt x="5203544" y="247116"/>
                  <a:pt x="5163879" y="248093"/>
                  <a:pt x="5124893" y="244549"/>
                </a:cubicBezTo>
                <a:cubicBezTo>
                  <a:pt x="5039832" y="258726"/>
                  <a:pt x="4953827" y="268085"/>
                  <a:pt x="4869711" y="287079"/>
                </a:cubicBezTo>
                <a:cubicBezTo>
                  <a:pt x="4843382" y="293024"/>
                  <a:pt x="4820650" y="309753"/>
                  <a:pt x="4795284" y="318977"/>
                </a:cubicBezTo>
                <a:cubicBezTo>
                  <a:pt x="4742619" y="338128"/>
                  <a:pt x="4688521" y="353159"/>
                  <a:pt x="4635795" y="372140"/>
                </a:cubicBezTo>
                <a:cubicBezTo>
                  <a:pt x="4544081" y="405157"/>
                  <a:pt x="4540762" y="409024"/>
                  <a:pt x="4465674" y="446568"/>
                </a:cubicBezTo>
                <a:cubicBezTo>
                  <a:pt x="4419721" y="515496"/>
                  <a:pt x="4413247" y="511258"/>
                  <a:pt x="4455042" y="648586"/>
                </a:cubicBezTo>
                <a:cubicBezTo>
                  <a:pt x="4464556" y="679846"/>
                  <a:pt x="4498145" y="697724"/>
                  <a:pt x="4518837" y="723014"/>
                </a:cubicBezTo>
                <a:cubicBezTo>
                  <a:pt x="4589600" y="809501"/>
                  <a:pt x="4512351" y="746871"/>
                  <a:pt x="4678325" y="850605"/>
                </a:cubicBezTo>
                <a:cubicBezTo>
                  <a:pt x="4731245" y="883680"/>
                  <a:pt x="4835234" y="946821"/>
                  <a:pt x="4901609" y="967563"/>
                </a:cubicBezTo>
                <a:cubicBezTo>
                  <a:pt x="4925529" y="975038"/>
                  <a:pt x="4951228" y="974651"/>
                  <a:pt x="4976037" y="978195"/>
                </a:cubicBezTo>
                <a:cubicBezTo>
                  <a:pt x="4986670" y="974651"/>
                  <a:pt x="4998610" y="973780"/>
                  <a:pt x="5007935" y="967563"/>
                </a:cubicBezTo>
                <a:cubicBezTo>
                  <a:pt x="5043637" y="943762"/>
                  <a:pt x="5075974" y="877839"/>
                  <a:pt x="5092995" y="850605"/>
                </a:cubicBezTo>
                <a:cubicBezTo>
                  <a:pt x="5103628" y="808075"/>
                  <a:pt x="5118227" y="766344"/>
                  <a:pt x="5124893" y="723014"/>
                </a:cubicBezTo>
                <a:cubicBezTo>
                  <a:pt x="5147133" y="578452"/>
                  <a:pt x="5137762" y="448177"/>
                  <a:pt x="5071730" y="308344"/>
                </a:cubicBezTo>
                <a:cubicBezTo>
                  <a:pt x="5048187" y="258489"/>
                  <a:pt x="5000326" y="222445"/>
                  <a:pt x="4954772" y="191386"/>
                </a:cubicBezTo>
                <a:cubicBezTo>
                  <a:pt x="4902307" y="155615"/>
                  <a:pt x="4834687" y="148335"/>
                  <a:pt x="4774018" y="138223"/>
                </a:cubicBezTo>
                <a:cubicBezTo>
                  <a:pt x="4648079" y="146619"/>
                  <a:pt x="4574676" y="141217"/>
                  <a:pt x="4455042" y="191386"/>
                </a:cubicBezTo>
                <a:cubicBezTo>
                  <a:pt x="4385051" y="220737"/>
                  <a:pt x="4278491" y="287354"/>
                  <a:pt x="4210493" y="340242"/>
                </a:cubicBezTo>
                <a:cubicBezTo>
                  <a:pt x="4170732" y="371168"/>
                  <a:pt x="4135727" y="408418"/>
                  <a:pt x="4093535" y="435935"/>
                </a:cubicBezTo>
                <a:cubicBezTo>
                  <a:pt x="4053706" y="461910"/>
                  <a:pt x="4007968" y="477482"/>
                  <a:pt x="3965944" y="499730"/>
                </a:cubicBezTo>
                <a:cubicBezTo>
                  <a:pt x="3906906" y="530985"/>
                  <a:pt x="3904733" y="538335"/>
                  <a:pt x="3848986" y="584791"/>
                </a:cubicBezTo>
                <a:cubicBezTo>
                  <a:pt x="3818493" y="676263"/>
                  <a:pt x="3814467" y="669315"/>
                  <a:pt x="3891516" y="829340"/>
                </a:cubicBezTo>
                <a:cubicBezTo>
                  <a:pt x="3907860" y="863286"/>
                  <a:pt x="3949936" y="877128"/>
                  <a:pt x="3976577" y="903768"/>
                </a:cubicBezTo>
                <a:cubicBezTo>
                  <a:pt x="3992624" y="919815"/>
                  <a:pt x="4002378" y="941595"/>
                  <a:pt x="4019107" y="956930"/>
                </a:cubicBezTo>
                <a:cubicBezTo>
                  <a:pt x="4047407" y="982872"/>
                  <a:pt x="4137586" y="1047484"/>
                  <a:pt x="4178595" y="1063256"/>
                </a:cubicBezTo>
                <a:cubicBezTo>
                  <a:pt x="4198717" y="1070995"/>
                  <a:pt x="4221126" y="1070344"/>
                  <a:pt x="4242391" y="1073888"/>
                </a:cubicBezTo>
                <a:cubicBezTo>
                  <a:pt x="4260112" y="1070344"/>
                  <a:pt x="4279756" y="1072032"/>
                  <a:pt x="4295553" y="1063256"/>
                </a:cubicBezTo>
                <a:cubicBezTo>
                  <a:pt x="4313079" y="1053519"/>
                  <a:pt x="4326055" y="1036765"/>
                  <a:pt x="4338084" y="1020726"/>
                </a:cubicBezTo>
                <a:cubicBezTo>
                  <a:pt x="4363292" y="987116"/>
                  <a:pt x="4384220" y="895290"/>
                  <a:pt x="4391246" y="871870"/>
                </a:cubicBezTo>
                <a:cubicBezTo>
                  <a:pt x="4377069" y="762000"/>
                  <a:pt x="4379420" y="648702"/>
                  <a:pt x="4348716" y="542261"/>
                </a:cubicBezTo>
                <a:cubicBezTo>
                  <a:pt x="4325429" y="461532"/>
                  <a:pt x="4273444" y="391927"/>
                  <a:pt x="4231758" y="318977"/>
                </a:cubicBezTo>
                <a:cubicBezTo>
                  <a:pt x="4186463" y="239710"/>
                  <a:pt x="4129333" y="186982"/>
                  <a:pt x="4040372" y="148856"/>
                </a:cubicBezTo>
                <a:cubicBezTo>
                  <a:pt x="3990540" y="127499"/>
                  <a:pt x="3934047" y="127591"/>
                  <a:pt x="3880884" y="116958"/>
                </a:cubicBezTo>
                <a:lnTo>
                  <a:pt x="3646967" y="127591"/>
                </a:lnTo>
                <a:cubicBezTo>
                  <a:pt x="3567103" y="148021"/>
                  <a:pt x="3497958" y="198154"/>
                  <a:pt x="3423684" y="233916"/>
                </a:cubicBezTo>
                <a:cubicBezTo>
                  <a:pt x="3402262" y="244230"/>
                  <a:pt x="3381153" y="255181"/>
                  <a:pt x="3359888" y="265814"/>
                </a:cubicBezTo>
                <a:lnTo>
                  <a:pt x="3232298" y="329609"/>
                </a:lnTo>
                <a:lnTo>
                  <a:pt x="3125972" y="382772"/>
                </a:lnTo>
                <a:cubicBezTo>
                  <a:pt x="3097618" y="396949"/>
                  <a:pt x="3066271" y="406282"/>
                  <a:pt x="3040911" y="425302"/>
                </a:cubicBezTo>
                <a:lnTo>
                  <a:pt x="2998381" y="457200"/>
                </a:lnTo>
                <a:cubicBezTo>
                  <a:pt x="2984204" y="485554"/>
                  <a:pt x="2965875" y="512187"/>
                  <a:pt x="2955851" y="542261"/>
                </a:cubicBezTo>
                <a:cubicBezTo>
                  <a:pt x="2937479" y="597378"/>
                  <a:pt x="2930420" y="686079"/>
                  <a:pt x="2923953" y="744279"/>
                </a:cubicBezTo>
                <a:cubicBezTo>
                  <a:pt x="2931041" y="797442"/>
                  <a:pt x="2926590" y="853473"/>
                  <a:pt x="2945218" y="903768"/>
                </a:cubicBezTo>
                <a:cubicBezTo>
                  <a:pt x="2983186" y="1006282"/>
                  <a:pt x="3079988" y="1083712"/>
                  <a:pt x="3168502" y="1137684"/>
                </a:cubicBezTo>
                <a:cubicBezTo>
                  <a:pt x="3451571" y="1310287"/>
                  <a:pt x="3385886" y="1281106"/>
                  <a:pt x="3625702" y="1329070"/>
                </a:cubicBezTo>
                <a:cubicBezTo>
                  <a:pt x="3689497" y="1311349"/>
                  <a:pt x="3758386" y="1306534"/>
                  <a:pt x="3817088" y="1275907"/>
                </a:cubicBezTo>
                <a:cubicBezTo>
                  <a:pt x="3883274" y="1241375"/>
                  <a:pt x="3872812" y="1162292"/>
                  <a:pt x="3880884" y="1105786"/>
                </a:cubicBezTo>
                <a:cubicBezTo>
                  <a:pt x="3883440" y="1087896"/>
                  <a:pt x="3887972" y="1070344"/>
                  <a:pt x="3891516" y="1052623"/>
                </a:cubicBezTo>
                <a:cubicBezTo>
                  <a:pt x="3929373" y="1267145"/>
                  <a:pt x="3951527" y="1297308"/>
                  <a:pt x="3891516" y="1552354"/>
                </a:cubicBezTo>
                <a:cubicBezTo>
                  <a:pt x="3886318" y="1574445"/>
                  <a:pt x="3859301" y="1586156"/>
                  <a:pt x="3838353" y="1594884"/>
                </a:cubicBezTo>
                <a:cubicBezTo>
                  <a:pt x="3815220" y="1604523"/>
                  <a:pt x="3788734" y="1601972"/>
                  <a:pt x="3763925" y="1605516"/>
                </a:cubicBezTo>
                <a:cubicBezTo>
                  <a:pt x="3522742" y="1572250"/>
                  <a:pt x="3110856" y="1523324"/>
                  <a:pt x="2913321" y="1446028"/>
                </a:cubicBezTo>
                <a:lnTo>
                  <a:pt x="2668772" y="1350335"/>
                </a:lnTo>
                <a:cubicBezTo>
                  <a:pt x="2629786" y="1314893"/>
                  <a:pt x="2581040" y="1287848"/>
                  <a:pt x="2551814" y="1244009"/>
                </a:cubicBezTo>
                <a:cubicBezTo>
                  <a:pt x="2529399" y="1210386"/>
                  <a:pt x="2521838" y="1167415"/>
                  <a:pt x="2519916" y="1127051"/>
                </a:cubicBezTo>
                <a:cubicBezTo>
                  <a:pt x="2516233" y="1049710"/>
                  <a:pt x="2531644" y="1019301"/>
                  <a:pt x="2583711" y="978195"/>
                </a:cubicBezTo>
                <a:cubicBezTo>
                  <a:pt x="2733935" y="859597"/>
                  <a:pt x="2762005" y="841510"/>
                  <a:pt x="2945218" y="765544"/>
                </a:cubicBezTo>
                <a:cubicBezTo>
                  <a:pt x="3021859" y="733766"/>
                  <a:pt x="3098875" y="701505"/>
                  <a:pt x="3179135" y="680484"/>
                </a:cubicBezTo>
                <a:cubicBezTo>
                  <a:pt x="3248473" y="662324"/>
                  <a:pt x="3320902" y="659219"/>
                  <a:pt x="3391786" y="648586"/>
                </a:cubicBezTo>
                <a:cubicBezTo>
                  <a:pt x="3455581" y="655674"/>
                  <a:pt x="3521295" y="652781"/>
                  <a:pt x="3583172" y="669851"/>
                </a:cubicBezTo>
                <a:cubicBezTo>
                  <a:pt x="3666903" y="692949"/>
                  <a:pt x="3751043" y="768852"/>
                  <a:pt x="3795823" y="839972"/>
                </a:cubicBezTo>
                <a:cubicBezTo>
                  <a:pt x="3831303" y="896322"/>
                  <a:pt x="3850291" y="961580"/>
                  <a:pt x="3880884" y="1020726"/>
                </a:cubicBezTo>
                <a:cubicBezTo>
                  <a:pt x="3903505" y="1064459"/>
                  <a:pt x="3930502" y="1105786"/>
                  <a:pt x="3955311" y="1148316"/>
                </a:cubicBezTo>
                <a:cubicBezTo>
                  <a:pt x="3995965" y="1322549"/>
                  <a:pt x="4069319" y="1592702"/>
                  <a:pt x="4072270" y="1775637"/>
                </a:cubicBezTo>
                <a:cubicBezTo>
                  <a:pt x="4074164" y="1893062"/>
                  <a:pt x="4057793" y="2010371"/>
                  <a:pt x="4040372" y="2126512"/>
                </a:cubicBezTo>
                <a:cubicBezTo>
                  <a:pt x="4036368" y="2153205"/>
                  <a:pt x="4021045" y="2177055"/>
                  <a:pt x="4008474" y="2200940"/>
                </a:cubicBezTo>
                <a:cubicBezTo>
                  <a:pt x="3996931" y="2222872"/>
                  <a:pt x="3957022" y="2331504"/>
                  <a:pt x="3902149" y="2349795"/>
                </a:cubicBezTo>
                <a:cubicBezTo>
                  <a:pt x="3881697" y="2356613"/>
                  <a:pt x="3859618" y="2356884"/>
                  <a:pt x="3838353" y="2360428"/>
                </a:cubicBezTo>
                <a:cubicBezTo>
                  <a:pt x="3771014" y="2328530"/>
                  <a:pt x="3707023" y="2288297"/>
                  <a:pt x="3636335" y="2264735"/>
                </a:cubicBezTo>
                <a:cubicBezTo>
                  <a:pt x="3615070" y="2257647"/>
                  <a:pt x="3593486" y="2251450"/>
                  <a:pt x="3572539" y="2243470"/>
                </a:cubicBezTo>
                <a:cubicBezTo>
                  <a:pt x="3519032" y="2223086"/>
                  <a:pt x="3413051" y="2179674"/>
                  <a:pt x="3413051" y="2179674"/>
                </a:cubicBezTo>
                <a:cubicBezTo>
                  <a:pt x="3518720" y="2153258"/>
                  <a:pt x="3451515" y="2167179"/>
                  <a:pt x="3657600" y="2158409"/>
                </a:cubicBezTo>
                <a:lnTo>
                  <a:pt x="3955311" y="2147777"/>
                </a:lnTo>
                <a:cubicBezTo>
                  <a:pt x="4120134" y="2166090"/>
                  <a:pt x="4126305" y="2141838"/>
                  <a:pt x="4242391" y="2222205"/>
                </a:cubicBezTo>
                <a:cubicBezTo>
                  <a:pt x="4258875" y="2233617"/>
                  <a:pt x="4270744" y="2250558"/>
                  <a:pt x="4284921" y="2264735"/>
                </a:cubicBezTo>
                <a:cubicBezTo>
                  <a:pt x="4288465" y="2289544"/>
                  <a:pt x="4289999" y="2314725"/>
                  <a:pt x="4295553" y="2339163"/>
                </a:cubicBezTo>
                <a:cubicBezTo>
                  <a:pt x="4307747" y="2392815"/>
                  <a:pt x="4311569" y="2450441"/>
                  <a:pt x="4338084" y="2498651"/>
                </a:cubicBezTo>
                <a:cubicBezTo>
                  <a:pt x="4352777" y="2525365"/>
                  <a:pt x="4385242" y="2538179"/>
                  <a:pt x="4412511" y="2551814"/>
                </a:cubicBezTo>
                <a:cubicBezTo>
                  <a:pt x="4428675" y="2559896"/>
                  <a:pt x="4447701" y="2560555"/>
                  <a:pt x="4465674" y="2562447"/>
                </a:cubicBezTo>
                <a:cubicBezTo>
                  <a:pt x="4515146" y="2567655"/>
                  <a:pt x="4564911" y="2569535"/>
                  <a:pt x="4614530" y="2573079"/>
                </a:cubicBezTo>
                <a:cubicBezTo>
                  <a:pt x="4678325" y="2565991"/>
                  <a:pt x="4743921" y="2568447"/>
                  <a:pt x="4805916" y="2551814"/>
                </a:cubicBezTo>
                <a:cubicBezTo>
                  <a:pt x="4946198" y="2514177"/>
                  <a:pt x="5146565" y="2417885"/>
                  <a:pt x="5263116" y="2328530"/>
                </a:cubicBezTo>
                <a:cubicBezTo>
                  <a:pt x="5304930" y="2296473"/>
                  <a:pt x="5334000" y="2250558"/>
                  <a:pt x="5369442" y="2211572"/>
                </a:cubicBezTo>
                <a:cubicBezTo>
                  <a:pt x="5380792" y="2098062"/>
                  <a:pt x="5390253" y="2097143"/>
                  <a:pt x="5358809" y="1977656"/>
                </a:cubicBezTo>
                <a:cubicBezTo>
                  <a:pt x="5351940" y="1951553"/>
                  <a:pt x="5342325" y="1925386"/>
                  <a:pt x="5326911" y="1903228"/>
                </a:cubicBezTo>
                <a:cubicBezTo>
                  <a:pt x="5246249" y="1787277"/>
                  <a:pt x="5168016" y="1690873"/>
                  <a:pt x="5039832" y="1626781"/>
                </a:cubicBezTo>
                <a:cubicBezTo>
                  <a:pt x="5014275" y="1614002"/>
                  <a:pt x="4983125" y="1619693"/>
                  <a:pt x="4954772" y="1616149"/>
                </a:cubicBezTo>
                <a:cubicBezTo>
                  <a:pt x="4915786" y="1623237"/>
                  <a:pt x="4874916" y="1623501"/>
                  <a:pt x="4837814" y="1637414"/>
                </a:cubicBezTo>
                <a:cubicBezTo>
                  <a:pt x="4780613" y="1658864"/>
                  <a:pt x="4764160" y="1722532"/>
                  <a:pt x="4731488" y="1765005"/>
                </a:cubicBezTo>
                <a:cubicBezTo>
                  <a:pt x="4680856" y="1830827"/>
                  <a:pt x="4624130" y="1891749"/>
                  <a:pt x="4572000" y="1956391"/>
                </a:cubicBezTo>
                <a:cubicBezTo>
                  <a:pt x="4535509" y="2001639"/>
                  <a:pt x="4465674" y="2094614"/>
                  <a:pt x="4465674" y="2094614"/>
                </a:cubicBezTo>
                <a:cubicBezTo>
                  <a:pt x="4444987" y="2170467"/>
                  <a:pt x="4409281" y="2247735"/>
                  <a:pt x="4444409" y="2328530"/>
                </a:cubicBezTo>
                <a:cubicBezTo>
                  <a:pt x="4492180" y="2438404"/>
                  <a:pt x="4576623" y="2490330"/>
                  <a:pt x="4678325" y="2541181"/>
                </a:cubicBezTo>
                <a:cubicBezTo>
                  <a:pt x="4729538" y="2566788"/>
                  <a:pt x="4782759" y="2589247"/>
                  <a:pt x="4837814" y="2604977"/>
                </a:cubicBezTo>
                <a:cubicBezTo>
                  <a:pt x="4882637" y="2617784"/>
                  <a:pt x="4929963" y="2619154"/>
                  <a:pt x="4976037" y="2626242"/>
                </a:cubicBezTo>
                <a:cubicBezTo>
                  <a:pt x="4991620" y="2624016"/>
                  <a:pt x="5196535" y="2608328"/>
                  <a:pt x="5263116" y="2573079"/>
                </a:cubicBezTo>
                <a:cubicBezTo>
                  <a:pt x="5303956" y="2551458"/>
                  <a:pt x="5341088" y="2523460"/>
                  <a:pt x="5380074" y="2498651"/>
                </a:cubicBezTo>
                <a:cubicBezTo>
                  <a:pt x="5401339" y="2466753"/>
                  <a:pt x="5431747" y="2439327"/>
                  <a:pt x="5443870" y="2402958"/>
                </a:cubicBezTo>
                <a:cubicBezTo>
                  <a:pt x="5457366" y="2362471"/>
                  <a:pt x="5456142" y="2318014"/>
                  <a:pt x="5454502" y="2275368"/>
                </a:cubicBezTo>
                <a:cubicBezTo>
                  <a:pt x="5452576" y="2225283"/>
                  <a:pt x="5452767" y="2172673"/>
                  <a:pt x="5433237" y="2126512"/>
                </a:cubicBezTo>
                <a:cubicBezTo>
                  <a:pt x="5392316" y="2029790"/>
                  <a:pt x="5325695" y="1984035"/>
                  <a:pt x="5241851" y="1935126"/>
                </a:cubicBezTo>
                <a:cubicBezTo>
                  <a:pt x="5232170" y="1929479"/>
                  <a:pt x="5220586" y="1928037"/>
                  <a:pt x="5209953" y="1924493"/>
                </a:cubicBezTo>
                <a:cubicBezTo>
                  <a:pt x="5174511" y="1935126"/>
                  <a:pt x="5138731" y="1944690"/>
                  <a:pt x="5103628" y="1956391"/>
                </a:cubicBezTo>
                <a:cubicBezTo>
                  <a:pt x="5085521" y="1962427"/>
                  <a:pt x="5064363" y="1964575"/>
                  <a:pt x="5050465" y="1977656"/>
                </a:cubicBezTo>
                <a:cubicBezTo>
                  <a:pt x="5004724" y="2020706"/>
                  <a:pt x="4814030" y="2255714"/>
                  <a:pt x="4795284" y="2307265"/>
                </a:cubicBezTo>
                <a:lnTo>
                  <a:pt x="4752753" y="2424223"/>
                </a:lnTo>
                <a:cubicBezTo>
                  <a:pt x="4745073" y="2516383"/>
                  <a:pt x="4724658" y="2612341"/>
                  <a:pt x="4774018" y="2700670"/>
                </a:cubicBezTo>
                <a:cubicBezTo>
                  <a:pt x="4833629" y="2807343"/>
                  <a:pt x="4948816" y="2945119"/>
                  <a:pt x="5071730" y="2998381"/>
                </a:cubicBezTo>
                <a:cubicBezTo>
                  <a:pt x="5132482" y="3024707"/>
                  <a:pt x="5197759" y="3040945"/>
                  <a:pt x="5263116" y="3051544"/>
                </a:cubicBezTo>
                <a:cubicBezTo>
                  <a:pt x="5329679" y="3062338"/>
                  <a:pt x="5397795" y="3058633"/>
                  <a:pt x="5465135" y="3062177"/>
                </a:cubicBezTo>
                <a:cubicBezTo>
                  <a:pt x="5532474" y="3048000"/>
                  <a:pt x="5602075" y="3042017"/>
                  <a:pt x="5667153" y="3019647"/>
                </a:cubicBezTo>
                <a:cubicBezTo>
                  <a:pt x="5770960" y="2983963"/>
                  <a:pt x="5810777" y="2951085"/>
                  <a:pt x="5869172" y="2870791"/>
                </a:cubicBezTo>
                <a:cubicBezTo>
                  <a:pt x="5878494" y="2857973"/>
                  <a:pt x="5883349" y="2842438"/>
                  <a:pt x="5890437" y="2828261"/>
                </a:cubicBezTo>
                <a:cubicBezTo>
                  <a:pt x="5893981" y="2803452"/>
                  <a:pt x="5896155" y="2778408"/>
                  <a:pt x="5901070" y="2753833"/>
                </a:cubicBezTo>
                <a:cubicBezTo>
                  <a:pt x="5903268" y="2742843"/>
                  <a:pt x="5901677" y="2716923"/>
                  <a:pt x="5911702" y="2721935"/>
                </a:cubicBezTo>
                <a:cubicBezTo>
                  <a:pt x="5943084" y="2737626"/>
                  <a:pt x="5960266" y="2772655"/>
                  <a:pt x="5986130" y="2796363"/>
                </a:cubicBezTo>
                <a:cubicBezTo>
                  <a:pt x="6002859" y="2811698"/>
                  <a:pt x="6023246" y="2822846"/>
                  <a:pt x="6039293" y="2838893"/>
                </a:cubicBezTo>
                <a:cubicBezTo>
                  <a:pt x="6105348" y="2904948"/>
                  <a:pt x="6098088" y="2903321"/>
                  <a:pt x="6134986" y="2977116"/>
                </a:cubicBezTo>
                <a:cubicBezTo>
                  <a:pt x="6138530" y="3001925"/>
                  <a:pt x="6147008" y="3026521"/>
                  <a:pt x="6145618" y="3051544"/>
                </a:cubicBezTo>
                <a:cubicBezTo>
                  <a:pt x="6143420" y="3091108"/>
                  <a:pt x="6133263" y="3129892"/>
                  <a:pt x="6124353" y="3168502"/>
                </a:cubicBezTo>
                <a:cubicBezTo>
                  <a:pt x="6089656" y="3318857"/>
                  <a:pt x="6100003" y="3314384"/>
                  <a:pt x="6018028" y="3423684"/>
                </a:cubicBezTo>
                <a:cubicBezTo>
                  <a:pt x="5983949" y="3469123"/>
                  <a:pt x="5945168" y="3517838"/>
                  <a:pt x="5890437" y="3540642"/>
                </a:cubicBezTo>
                <a:cubicBezTo>
                  <a:pt x="5870537" y="3548934"/>
                  <a:pt x="5847907" y="3547730"/>
                  <a:pt x="5826642" y="3551274"/>
                </a:cubicBezTo>
                <a:cubicBezTo>
                  <a:pt x="5752214" y="3540642"/>
                  <a:pt x="5676543" y="3536597"/>
                  <a:pt x="5603358" y="3519377"/>
                </a:cubicBezTo>
                <a:cubicBezTo>
                  <a:pt x="5542201" y="3504987"/>
                  <a:pt x="5252310" y="3421070"/>
                  <a:pt x="5146158" y="3370521"/>
                </a:cubicBezTo>
                <a:cubicBezTo>
                  <a:pt x="5115970" y="3356146"/>
                  <a:pt x="5089451" y="3335079"/>
                  <a:pt x="5061098" y="3317358"/>
                </a:cubicBezTo>
                <a:cubicBezTo>
                  <a:pt x="5057554" y="3296093"/>
                  <a:pt x="5048675" y="3275047"/>
                  <a:pt x="5050465" y="3253563"/>
                </a:cubicBezTo>
                <a:cubicBezTo>
                  <a:pt x="5052326" y="3231225"/>
                  <a:pt x="5056838" y="3206521"/>
                  <a:pt x="5071730" y="3189768"/>
                </a:cubicBezTo>
                <a:cubicBezTo>
                  <a:pt x="5110820" y="3145792"/>
                  <a:pt x="5210179" y="3151083"/>
                  <a:pt x="5252484" y="3147237"/>
                </a:cubicBezTo>
                <a:cubicBezTo>
                  <a:pt x="5363239" y="3150231"/>
                  <a:pt x="5674364" y="3146834"/>
                  <a:pt x="5826642" y="3179135"/>
                </a:cubicBezTo>
                <a:cubicBezTo>
                  <a:pt x="5884760" y="3191463"/>
                  <a:pt x="5941466" y="3210574"/>
                  <a:pt x="5996763" y="3232298"/>
                </a:cubicBezTo>
                <a:cubicBezTo>
                  <a:pt x="6074579" y="3262868"/>
                  <a:pt x="6142538" y="3298021"/>
                  <a:pt x="6198781" y="3359888"/>
                </a:cubicBezTo>
                <a:cubicBezTo>
                  <a:pt x="6229259" y="3393414"/>
                  <a:pt x="6238193" y="3435593"/>
                  <a:pt x="6251944" y="3476847"/>
                </a:cubicBezTo>
                <a:cubicBezTo>
                  <a:pt x="6248400" y="3519377"/>
                  <a:pt x="6252172" y="3563165"/>
                  <a:pt x="6241311" y="3604437"/>
                </a:cubicBezTo>
                <a:cubicBezTo>
                  <a:pt x="6234039" y="3632070"/>
                  <a:pt x="6216435" y="3656397"/>
                  <a:pt x="6198781" y="3678865"/>
                </a:cubicBezTo>
                <a:cubicBezTo>
                  <a:pt x="6149210" y="3741955"/>
                  <a:pt x="6102337" y="3774880"/>
                  <a:pt x="6028660" y="3806456"/>
                </a:cubicBezTo>
                <a:cubicBezTo>
                  <a:pt x="5987454" y="3824116"/>
                  <a:pt x="5945249" y="3841369"/>
                  <a:pt x="5901070" y="3848986"/>
                </a:cubicBezTo>
                <a:cubicBezTo>
                  <a:pt x="5841592" y="3859241"/>
                  <a:pt x="5780567" y="3856075"/>
                  <a:pt x="5720316" y="3859619"/>
                </a:cubicBezTo>
                <a:cubicBezTo>
                  <a:pt x="5663609" y="3852531"/>
                  <a:pt x="5605982" y="3850752"/>
                  <a:pt x="5550195" y="3838354"/>
                </a:cubicBezTo>
                <a:cubicBezTo>
                  <a:pt x="5518297" y="3831265"/>
                  <a:pt x="5486202" y="3825013"/>
                  <a:pt x="5454502" y="3817088"/>
                </a:cubicBezTo>
                <a:cubicBezTo>
                  <a:pt x="5429470" y="3810830"/>
                  <a:pt x="5404967" y="3802612"/>
                  <a:pt x="5380074" y="3795823"/>
                </a:cubicBezTo>
                <a:cubicBezTo>
                  <a:pt x="5365976" y="3791978"/>
                  <a:pt x="5351721" y="3788735"/>
                  <a:pt x="5337544" y="3785191"/>
                </a:cubicBezTo>
                <a:cubicBezTo>
                  <a:pt x="5351721" y="3774558"/>
                  <a:pt x="5363262" y="3758897"/>
                  <a:pt x="5380074" y="3753293"/>
                </a:cubicBezTo>
                <a:cubicBezTo>
                  <a:pt x="5595549" y="3681468"/>
                  <a:pt x="6035120" y="3795869"/>
                  <a:pt x="6124353" y="3806456"/>
                </a:cubicBezTo>
                <a:cubicBezTo>
                  <a:pt x="6182730" y="3825915"/>
                  <a:pt x="6282296" y="3858030"/>
                  <a:pt x="6326372" y="3880884"/>
                </a:cubicBezTo>
                <a:cubicBezTo>
                  <a:pt x="6378738" y="3908037"/>
                  <a:pt x="6427037" y="3942560"/>
                  <a:pt x="6475228" y="3976577"/>
                </a:cubicBezTo>
                <a:cubicBezTo>
                  <a:pt x="6498831" y="3993238"/>
                  <a:pt x="6522647" y="4029170"/>
                  <a:pt x="6539023" y="4051005"/>
                </a:cubicBezTo>
                <a:cubicBezTo>
                  <a:pt x="6535479" y="4107712"/>
                  <a:pt x="6542171" y="4166005"/>
                  <a:pt x="6528391" y="4221126"/>
                </a:cubicBezTo>
                <a:cubicBezTo>
                  <a:pt x="6520282" y="4253563"/>
                  <a:pt x="6496633" y="4280500"/>
                  <a:pt x="6475228" y="4306186"/>
                </a:cubicBezTo>
                <a:cubicBezTo>
                  <a:pt x="6407768" y="4387138"/>
                  <a:pt x="6334052" y="4462671"/>
                  <a:pt x="6262577" y="4540102"/>
                </a:cubicBezTo>
                <a:cubicBezTo>
                  <a:pt x="6234659" y="4570346"/>
                  <a:pt x="6157614" y="4642579"/>
                  <a:pt x="6134986" y="4657061"/>
                </a:cubicBezTo>
                <a:cubicBezTo>
                  <a:pt x="6077565" y="4693810"/>
                  <a:pt x="6021478" y="4741547"/>
                  <a:pt x="5954232" y="4752754"/>
                </a:cubicBezTo>
                <a:lnTo>
                  <a:pt x="5890437" y="4763386"/>
                </a:lnTo>
                <a:cubicBezTo>
                  <a:pt x="5854995" y="4759842"/>
                  <a:pt x="5815969" y="4768683"/>
                  <a:pt x="5784111" y="4752754"/>
                </a:cubicBezTo>
                <a:cubicBezTo>
                  <a:pt x="5737733" y="4729565"/>
                  <a:pt x="5670472" y="4660379"/>
                  <a:pt x="5624623" y="4614530"/>
                </a:cubicBezTo>
                <a:cubicBezTo>
                  <a:pt x="5635256" y="4607442"/>
                  <a:pt x="5643742" y="4593265"/>
                  <a:pt x="5656521" y="4593265"/>
                </a:cubicBezTo>
                <a:cubicBezTo>
                  <a:pt x="5700818" y="4593265"/>
                  <a:pt x="5695659" y="4657977"/>
                  <a:pt x="5699051" y="4678326"/>
                </a:cubicBezTo>
                <a:cubicBezTo>
                  <a:pt x="5691963" y="4692503"/>
                  <a:pt x="5688101" y="4708822"/>
                  <a:pt x="5677786" y="4720856"/>
                </a:cubicBezTo>
                <a:cubicBezTo>
                  <a:pt x="5666253" y="4734311"/>
                  <a:pt x="5651106" y="4744829"/>
                  <a:pt x="5635256" y="4752754"/>
                </a:cubicBezTo>
                <a:cubicBezTo>
                  <a:pt x="5572687" y="4784039"/>
                  <a:pt x="5514378" y="4778776"/>
                  <a:pt x="5443870" y="4784651"/>
                </a:cubicBezTo>
                <a:cubicBezTo>
                  <a:pt x="5277293" y="4766930"/>
                  <a:pt x="5107203" y="4769856"/>
                  <a:pt x="4944139" y="4731488"/>
                </a:cubicBezTo>
                <a:cubicBezTo>
                  <a:pt x="4862352" y="4712244"/>
                  <a:pt x="4796354" y="4651401"/>
                  <a:pt x="4720856" y="4614530"/>
                </a:cubicBezTo>
                <a:cubicBezTo>
                  <a:pt x="4643894" y="4576944"/>
                  <a:pt x="4562773" y="4548018"/>
                  <a:pt x="4486939" y="4508205"/>
                </a:cubicBezTo>
                <a:cubicBezTo>
                  <a:pt x="4352513" y="4437632"/>
                  <a:pt x="4261309" y="4381567"/>
                  <a:pt x="4167963" y="4263656"/>
                </a:cubicBezTo>
                <a:cubicBezTo>
                  <a:pt x="4108465" y="4188500"/>
                  <a:pt x="4085336" y="4115568"/>
                  <a:pt x="4051004" y="4029740"/>
                </a:cubicBezTo>
                <a:cubicBezTo>
                  <a:pt x="4015753" y="3853482"/>
                  <a:pt x="4009527" y="3870844"/>
                  <a:pt x="4051004" y="3615070"/>
                </a:cubicBezTo>
                <a:cubicBezTo>
                  <a:pt x="4059233" y="3564328"/>
                  <a:pt x="4109944" y="3498717"/>
                  <a:pt x="4157330" y="3476847"/>
                </a:cubicBezTo>
                <a:cubicBezTo>
                  <a:pt x="4180085" y="3466345"/>
                  <a:pt x="4206949" y="3469758"/>
                  <a:pt x="4231758" y="3466214"/>
                </a:cubicBezTo>
                <a:cubicBezTo>
                  <a:pt x="4260570" y="3552648"/>
                  <a:pt x="4264454" y="3543033"/>
                  <a:pt x="4178595" y="3689498"/>
                </a:cubicBezTo>
                <a:cubicBezTo>
                  <a:pt x="4138534" y="3757837"/>
                  <a:pt x="3973772" y="3875865"/>
                  <a:pt x="3912781" y="3912781"/>
                </a:cubicBezTo>
                <a:cubicBezTo>
                  <a:pt x="3783086" y="3991281"/>
                  <a:pt x="3484448" y="4143437"/>
                  <a:pt x="3349256" y="4189228"/>
                </a:cubicBezTo>
                <a:cubicBezTo>
                  <a:pt x="3235271" y="4227836"/>
                  <a:pt x="3117347" y="4256113"/>
                  <a:pt x="2998381" y="4274288"/>
                </a:cubicBezTo>
                <a:cubicBezTo>
                  <a:pt x="2861339" y="4295225"/>
                  <a:pt x="2721934" y="4295553"/>
                  <a:pt x="2583711" y="4306186"/>
                </a:cubicBezTo>
                <a:cubicBezTo>
                  <a:pt x="2438400" y="4299098"/>
                  <a:pt x="2292338" y="4301286"/>
                  <a:pt x="2147777" y="4284921"/>
                </a:cubicBezTo>
                <a:cubicBezTo>
                  <a:pt x="2103231" y="4279878"/>
                  <a:pt x="2061720" y="4259264"/>
                  <a:pt x="2020186" y="4242391"/>
                </a:cubicBezTo>
                <a:cubicBezTo>
                  <a:pt x="1948172" y="4213135"/>
                  <a:pt x="1866033" y="4197883"/>
                  <a:pt x="1807535" y="4146698"/>
                </a:cubicBezTo>
                <a:cubicBezTo>
                  <a:pt x="1676231" y="4031807"/>
                  <a:pt x="1625143" y="3990436"/>
                  <a:pt x="1477925" y="3827721"/>
                </a:cubicBezTo>
                <a:cubicBezTo>
                  <a:pt x="1420364" y="3764100"/>
                  <a:pt x="1371600" y="3693042"/>
                  <a:pt x="1318437" y="3625702"/>
                </a:cubicBezTo>
                <a:cubicBezTo>
                  <a:pt x="1313614" y="3611233"/>
                  <a:pt x="1256173" y="3449782"/>
                  <a:pt x="1254642" y="3413051"/>
                </a:cubicBezTo>
                <a:cubicBezTo>
                  <a:pt x="1252277" y="3356283"/>
                  <a:pt x="1260130" y="3299514"/>
                  <a:pt x="1265274" y="3242930"/>
                </a:cubicBezTo>
                <a:cubicBezTo>
                  <a:pt x="1267226" y="3221460"/>
                  <a:pt x="1269985" y="3199864"/>
                  <a:pt x="1275907" y="3179135"/>
                </a:cubicBezTo>
                <a:cubicBezTo>
                  <a:pt x="1293633" y="3117094"/>
                  <a:pt x="1320364" y="3059767"/>
                  <a:pt x="1360967" y="3009014"/>
                </a:cubicBezTo>
                <a:cubicBezTo>
                  <a:pt x="1382885" y="2981617"/>
                  <a:pt x="1408441" y="2957047"/>
                  <a:pt x="1435395" y="2934586"/>
                </a:cubicBezTo>
                <a:cubicBezTo>
                  <a:pt x="1517421" y="2866231"/>
                  <a:pt x="1569628" y="2839161"/>
                  <a:pt x="1658679" y="2785730"/>
                </a:cubicBezTo>
                <a:cubicBezTo>
                  <a:pt x="1862862" y="2793584"/>
                  <a:pt x="1906950" y="2750876"/>
                  <a:pt x="2041451" y="2860158"/>
                </a:cubicBezTo>
                <a:cubicBezTo>
                  <a:pt x="2066811" y="2880763"/>
                  <a:pt x="2083981" y="2909777"/>
                  <a:pt x="2105246" y="2934586"/>
                </a:cubicBezTo>
                <a:cubicBezTo>
                  <a:pt x="2128797" y="2997389"/>
                  <a:pt x="2169511" y="3039604"/>
                  <a:pt x="2094614" y="3094074"/>
                </a:cubicBezTo>
                <a:cubicBezTo>
                  <a:pt x="2074346" y="3108814"/>
                  <a:pt x="2044995" y="3101163"/>
                  <a:pt x="2020186" y="3104707"/>
                </a:cubicBezTo>
                <a:cubicBezTo>
                  <a:pt x="1792890" y="3088471"/>
                  <a:pt x="1869997" y="3111599"/>
                  <a:pt x="1594884" y="2966484"/>
                </a:cubicBezTo>
                <a:cubicBezTo>
                  <a:pt x="1058176" y="2683386"/>
                  <a:pt x="896771" y="2612530"/>
                  <a:pt x="467832" y="2254102"/>
                </a:cubicBezTo>
                <a:cubicBezTo>
                  <a:pt x="299911" y="2113784"/>
                  <a:pt x="139227" y="1984727"/>
                  <a:pt x="31898" y="1796902"/>
                </a:cubicBezTo>
                <a:cubicBezTo>
                  <a:pt x="16874" y="1770610"/>
                  <a:pt x="10633" y="1740195"/>
                  <a:pt x="0" y="1711842"/>
                </a:cubicBezTo>
                <a:cubicBezTo>
                  <a:pt x="7088" y="1672856"/>
                  <a:pt x="8175" y="1632285"/>
                  <a:pt x="21265" y="1594884"/>
                </a:cubicBezTo>
                <a:cubicBezTo>
                  <a:pt x="53394" y="1503087"/>
                  <a:pt x="77222" y="1505911"/>
                  <a:pt x="127591" y="1435395"/>
                </a:cubicBezTo>
                <a:cubicBezTo>
                  <a:pt x="147025" y="1408187"/>
                  <a:pt x="158813" y="1375566"/>
                  <a:pt x="180753" y="1350335"/>
                </a:cubicBezTo>
                <a:cubicBezTo>
                  <a:pt x="251672" y="1268779"/>
                  <a:pt x="369305" y="1154271"/>
                  <a:pt x="467832" y="1095154"/>
                </a:cubicBezTo>
                <a:cubicBezTo>
                  <a:pt x="493798" y="1079574"/>
                  <a:pt x="524539" y="1073889"/>
                  <a:pt x="552893" y="1063256"/>
                </a:cubicBezTo>
                <a:cubicBezTo>
                  <a:pt x="577702" y="1066800"/>
                  <a:pt x="604147" y="1064346"/>
                  <a:pt x="627321" y="1073888"/>
                </a:cubicBezTo>
                <a:cubicBezTo>
                  <a:pt x="682841" y="1096749"/>
                  <a:pt x="807684" y="1190043"/>
                  <a:pt x="850604" y="1222744"/>
                </a:cubicBezTo>
                <a:cubicBezTo>
                  <a:pt x="886707" y="1250251"/>
                  <a:pt x="922772" y="1277917"/>
                  <a:pt x="956930" y="1307805"/>
                </a:cubicBezTo>
                <a:cubicBezTo>
                  <a:pt x="979562" y="1327608"/>
                  <a:pt x="1000745" y="1349123"/>
                  <a:pt x="1020725" y="1371600"/>
                </a:cubicBezTo>
                <a:cubicBezTo>
                  <a:pt x="1029215" y="1381151"/>
                  <a:pt x="1054388" y="1406597"/>
                  <a:pt x="1041991" y="1403498"/>
                </a:cubicBezTo>
                <a:cubicBezTo>
                  <a:pt x="1017196" y="1397300"/>
                  <a:pt x="999460" y="1375145"/>
                  <a:pt x="978195" y="1360968"/>
                </a:cubicBezTo>
                <a:cubicBezTo>
                  <a:pt x="971107" y="1346791"/>
                  <a:pt x="963174" y="1333006"/>
                  <a:pt x="956930" y="1318437"/>
                </a:cubicBezTo>
                <a:cubicBezTo>
                  <a:pt x="952515" y="1308136"/>
                  <a:pt x="941286" y="1296564"/>
                  <a:pt x="946298" y="1286540"/>
                </a:cubicBezTo>
                <a:cubicBezTo>
                  <a:pt x="954223" y="1270690"/>
                  <a:pt x="976297" y="1267173"/>
                  <a:pt x="988828" y="1254642"/>
                </a:cubicBezTo>
                <a:cubicBezTo>
                  <a:pt x="1001358" y="1242111"/>
                  <a:pt x="1008195" y="1224642"/>
                  <a:pt x="1020725" y="1212112"/>
                </a:cubicBezTo>
                <a:cubicBezTo>
                  <a:pt x="1081390" y="1151447"/>
                  <a:pt x="1095855" y="1156827"/>
                  <a:pt x="1169581" y="1105786"/>
                </a:cubicBezTo>
                <a:cubicBezTo>
                  <a:pt x="1251571" y="1049023"/>
                  <a:pt x="1188772" y="1070051"/>
                  <a:pt x="1275907" y="1052623"/>
                </a:cubicBezTo>
                <a:cubicBezTo>
                  <a:pt x="1291966" y="1059047"/>
                  <a:pt x="1345976" y="1076415"/>
                  <a:pt x="1360967" y="1095154"/>
                </a:cubicBezTo>
                <a:cubicBezTo>
                  <a:pt x="1369687" y="1106055"/>
                  <a:pt x="1381702" y="1177562"/>
                  <a:pt x="1382232" y="1180214"/>
                </a:cubicBezTo>
                <a:cubicBezTo>
                  <a:pt x="1378688" y="1190847"/>
                  <a:pt x="1378601" y="1203360"/>
                  <a:pt x="1371600" y="1212112"/>
                </a:cubicBezTo>
                <a:cubicBezTo>
                  <a:pt x="1333160" y="1260162"/>
                  <a:pt x="1270324" y="1220763"/>
                  <a:pt x="1222744" y="1212112"/>
                </a:cubicBezTo>
                <a:cubicBezTo>
                  <a:pt x="1154599" y="1182907"/>
                  <a:pt x="1096625" y="1164063"/>
                  <a:pt x="1041991" y="1105786"/>
                </a:cubicBezTo>
                <a:cubicBezTo>
                  <a:pt x="1014087" y="1076022"/>
                  <a:pt x="974821" y="977410"/>
                  <a:pt x="956930" y="935665"/>
                </a:cubicBezTo>
                <a:cubicBezTo>
                  <a:pt x="971107" y="896679"/>
                  <a:pt x="976924" y="853535"/>
                  <a:pt x="999460" y="818707"/>
                </a:cubicBezTo>
                <a:cubicBezTo>
                  <a:pt x="1017211" y="791273"/>
                  <a:pt x="1046518" y="772762"/>
                  <a:pt x="1073888" y="754912"/>
                </a:cubicBezTo>
                <a:cubicBezTo>
                  <a:pt x="1086633" y="746600"/>
                  <a:pt x="1331121" y="607417"/>
                  <a:pt x="1371600" y="595423"/>
                </a:cubicBezTo>
                <a:cubicBezTo>
                  <a:pt x="1423023" y="580186"/>
                  <a:pt x="1477925" y="581246"/>
                  <a:pt x="1531088" y="574158"/>
                </a:cubicBezTo>
                <a:cubicBezTo>
                  <a:pt x="1577162" y="577702"/>
                  <a:pt x="1624357" y="574088"/>
                  <a:pt x="1669311" y="584791"/>
                </a:cubicBezTo>
                <a:cubicBezTo>
                  <a:pt x="1792020" y="614007"/>
                  <a:pt x="1850386" y="745083"/>
                  <a:pt x="1892595" y="850605"/>
                </a:cubicBezTo>
                <a:cubicBezTo>
                  <a:pt x="1900920" y="871417"/>
                  <a:pt x="1906772" y="893135"/>
                  <a:pt x="1913860" y="914400"/>
                </a:cubicBezTo>
                <a:cubicBezTo>
                  <a:pt x="1906772" y="932121"/>
                  <a:pt x="1907661" y="955845"/>
                  <a:pt x="1892595" y="967563"/>
                </a:cubicBezTo>
                <a:cubicBezTo>
                  <a:pt x="1872228" y="983404"/>
                  <a:pt x="1843856" y="986420"/>
                  <a:pt x="1818167" y="988828"/>
                </a:cubicBezTo>
                <a:cubicBezTo>
                  <a:pt x="1729879" y="997105"/>
                  <a:pt x="1640958" y="995917"/>
                  <a:pt x="1552353" y="999461"/>
                </a:cubicBezTo>
                <a:cubicBezTo>
                  <a:pt x="1502735" y="985284"/>
                  <a:pt x="1449654" y="980008"/>
                  <a:pt x="1403498" y="956930"/>
                </a:cubicBezTo>
                <a:cubicBezTo>
                  <a:pt x="1306458" y="908410"/>
                  <a:pt x="1259293" y="842546"/>
                  <a:pt x="1190846" y="765544"/>
                </a:cubicBezTo>
                <a:cubicBezTo>
                  <a:pt x="1180214" y="737191"/>
                  <a:pt x="1149917" y="709387"/>
                  <a:pt x="1158949" y="680484"/>
                </a:cubicBezTo>
                <a:cubicBezTo>
                  <a:pt x="1170909" y="642211"/>
                  <a:pt x="1210423" y="617327"/>
                  <a:pt x="1244009" y="595423"/>
                </a:cubicBezTo>
                <a:cubicBezTo>
                  <a:pt x="1385539" y="503120"/>
                  <a:pt x="1446777" y="514503"/>
                  <a:pt x="1616149" y="489098"/>
                </a:cubicBezTo>
                <a:cubicBezTo>
                  <a:pt x="1690577" y="499730"/>
                  <a:pt x="1766618" y="502271"/>
                  <a:pt x="1839432" y="520995"/>
                </a:cubicBezTo>
                <a:cubicBezTo>
                  <a:pt x="1916365" y="540778"/>
                  <a:pt x="2057100" y="621844"/>
                  <a:pt x="2126511" y="659219"/>
                </a:cubicBezTo>
                <a:cubicBezTo>
                  <a:pt x="2200969" y="749632"/>
                  <a:pt x="2288520" y="837777"/>
                  <a:pt x="2339163" y="946298"/>
                </a:cubicBezTo>
                <a:cubicBezTo>
                  <a:pt x="2346805" y="962674"/>
                  <a:pt x="2346251" y="981740"/>
                  <a:pt x="2349795" y="999461"/>
                </a:cubicBezTo>
                <a:cubicBezTo>
                  <a:pt x="2306779" y="1063985"/>
                  <a:pt x="2327233" y="1051434"/>
                  <a:pt x="2190307" y="1041991"/>
                </a:cubicBezTo>
                <a:cubicBezTo>
                  <a:pt x="2146143" y="1038945"/>
                  <a:pt x="1875951" y="980116"/>
                  <a:pt x="1839432" y="967563"/>
                </a:cubicBezTo>
                <a:cubicBezTo>
                  <a:pt x="1783952" y="948492"/>
                  <a:pt x="1733107" y="917944"/>
                  <a:pt x="1679944" y="893135"/>
                </a:cubicBezTo>
                <a:cubicBezTo>
                  <a:pt x="1626781" y="825795"/>
                  <a:pt x="1558825" y="767854"/>
                  <a:pt x="1520456" y="691116"/>
                </a:cubicBezTo>
                <a:cubicBezTo>
                  <a:pt x="1476650" y="603504"/>
                  <a:pt x="1569508" y="560588"/>
                  <a:pt x="1626781" y="542261"/>
                </a:cubicBezTo>
                <a:cubicBezTo>
                  <a:pt x="1764821" y="498088"/>
                  <a:pt x="1935397" y="505036"/>
                  <a:pt x="2073349" y="499730"/>
                </a:cubicBezTo>
                <a:cubicBezTo>
                  <a:pt x="2160415" y="521497"/>
                  <a:pt x="2391412" y="552714"/>
                  <a:pt x="2488018" y="637954"/>
                </a:cubicBezTo>
                <a:cubicBezTo>
                  <a:pt x="2540546" y="684302"/>
                  <a:pt x="2569879" y="778810"/>
                  <a:pt x="2594344" y="839972"/>
                </a:cubicBezTo>
                <a:cubicBezTo>
                  <a:pt x="2580167" y="917944"/>
                  <a:pt x="2578469" y="999255"/>
                  <a:pt x="2551814" y="1073888"/>
                </a:cubicBezTo>
                <a:cubicBezTo>
                  <a:pt x="2541699" y="1102210"/>
                  <a:pt x="2512744" y="1120566"/>
                  <a:pt x="2488018" y="1137684"/>
                </a:cubicBezTo>
                <a:cubicBezTo>
                  <a:pt x="2428186" y="1179107"/>
                  <a:pt x="2341060" y="1180740"/>
                  <a:pt x="2275367" y="1190847"/>
                </a:cubicBezTo>
                <a:cubicBezTo>
                  <a:pt x="2049009" y="1181415"/>
                  <a:pt x="2062186" y="1205520"/>
                  <a:pt x="1892595" y="1137684"/>
                </a:cubicBezTo>
                <a:cubicBezTo>
                  <a:pt x="1880730" y="1132938"/>
                  <a:pt x="1871330" y="1123507"/>
                  <a:pt x="1860698" y="1116419"/>
                </a:cubicBezTo>
                <a:cubicBezTo>
                  <a:pt x="1896140" y="1109331"/>
                  <a:pt x="1930879" y="1095154"/>
                  <a:pt x="1967023" y="1095154"/>
                </a:cubicBezTo>
                <a:cubicBezTo>
                  <a:pt x="2102611" y="1095154"/>
                  <a:pt x="2244259" y="1145632"/>
                  <a:pt x="2371060" y="1180214"/>
                </a:cubicBezTo>
                <a:cubicBezTo>
                  <a:pt x="2441944" y="1236921"/>
                  <a:pt x="2520701" y="1284991"/>
                  <a:pt x="2583711" y="1350335"/>
                </a:cubicBezTo>
                <a:cubicBezTo>
                  <a:pt x="2617888" y="1385778"/>
                  <a:pt x="2648163" y="1429710"/>
                  <a:pt x="2658139" y="1477926"/>
                </a:cubicBezTo>
                <a:cubicBezTo>
                  <a:pt x="2670367" y="1537029"/>
                  <a:pt x="2663387" y="1600451"/>
                  <a:pt x="2647507" y="1658679"/>
                </a:cubicBezTo>
                <a:cubicBezTo>
                  <a:pt x="2640913" y="1682857"/>
                  <a:pt x="2615425" y="1698290"/>
                  <a:pt x="2594344" y="1711842"/>
                </a:cubicBezTo>
                <a:cubicBezTo>
                  <a:pt x="2518547" y="1760569"/>
                  <a:pt x="2449691" y="1766073"/>
                  <a:pt x="2360428" y="1775637"/>
                </a:cubicBezTo>
                <a:cubicBezTo>
                  <a:pt x="2307450" y="1781313"/>
                  <a:pt x="2254133" y="1783230"/>
                  <a:pt x="2200939" y="1786270"/>
                </a:cubicBezTo>
                <a:lnTo>
                  <a:pt x="1988288" y="1796902"/>
                </a:lnTo>
                <a:cubicBezTo>
                  <a:pt x="1970567" y="1793358"/>
                  <a:pt x="1920088" y="1796294"/>
                  <a:pt x="1935125" y="1786270"/>
                </a:cubicBezTo>
                <a:cubicBezTo>
                  <a:pt x="1958900" y="1770420"/>
                  <a:pt x="1991612" y="1775637"/>
                  <a:pt x="2020186" y="1775637"/>
                </a:cubicBezTo>
                <a:cubicBezTo>
                  <a:pt x="2077004" y="1775637"/>
                  <a:pt x="2133600" y="1782726"/>
                  <a:pt x="2190307" y="1786270"/>
                </a:cubicBezTo>
                <a:cubicBezTo>
                  <a:pt x="2336246" y="1826809"/>
                  <a:pt x="2405335" y="1832840"/>
                  <a:pt x="2530549" y="1913861"/>
                </a:cubicBezTo>
                <a:cubicBezTo>
                  <a:pt x="2545427" y="1923488"/>
                  <a:pt x="2551814" y="1942214"/>
                  <a:pt x="2562446" y="1956391"/>
                </a:cubicBezTo>
                <a:cubicBezTo>
                  <a:pt x="2551814" y="1995377"/>
                  <a:pt x="2551340" y="2038698"/>
                  <a:pt x="2530549" y="2073349"/>
                </a:cubicBezTo>
                <a:cubicBezTo>
                  <a:pt x="2517400" y="2095264"/>
                  <a:pt x="2489612" y="2104449"/>
                  <a:pt x="2466753" y="2115879"/>
                </a:cubicBezTo>
                <a:cubicBezTo>
                  <a:pt x="2373508" y="2162502"/>
                  <a:pt x="2348828" y="2150124"/>
                  <a:pt x="2232837" y="2158409"/>
                </a:cubicBezTo>
                <a:cubicBezTo>
                  <a:pt x="2204484" y="2151321"/>
                  <a:pt x="2175243" y="2147132"/>
                  <a:pt x="2147777" y="2137144"/>
                </a:cubicBezTo>
                <a:cubicBezTo>
                  <a:pt x="2121932" y="2127746"/>
                  <a:pt x="2098350" y="2112142"/>
                  <a:pt x="2126511" y="2083981"/>
                </a:cubicBezTo>
                <a:cubicBezTo>
                  <a:pt x="2141124" y="2069368"/>
                  <a:pt x="2162479" y="2063547"/>
                  <a:pt x="2179674" y="2052084"/>
                </a:cubicBezTo>
                <a:cubicBezTo>
                  <a:pt x="2194419" y="2042254"/>
                  <a:pt x="2208027" y="2030819"/>
                  <a:pt x="2222204" y="2020186"/>
                </a:cubicBezTo>
                <a:cubicBezTo>
                  <a:pt x="2254102" y="2027274"/>
                  <a:pt x="2298292" y="2015310"/>
                  <a:pt x="2317898" y="2041451"/>
                </a:cubicBezTo>
                <a:cubicBezTo>
                  <a:pt x="2336508" y="2066265"/>
                  <a:pt x="2261468" y="2131851"/>
                  <a:pt x="2243470" y="2137144"/>
                </a:cubicBezTo>
                <a:cubicBezTo>
                  <a:pt x="2198747" y="2150297"/>
                  <a:pt x="2151321" y="2151321"/>
                  <a:pt x="2105246" y="2158409"/>
                </a:cubicBezTo>
                <a:cubicBezTo>
                  <a:pt x="2034362" y="2154865"/>
                  <a:pt x="1962602" y="2159445"/>
                  <a:pt x="1892595" y="2147777"/>
                </a:cubicBezTo>
                <a:cubicBezTo>
                  <a:pt x="1819141" y="2135535"/>
                  <a:pt x="1640123" y="2021595"/>
                  <a:pt x="1605516" y="1998921"/>
                </a:cubicBezTo>
                <a:cubicBezTo>
                  <a:pt x="1568266" y="1974516"/>
                  <a:pt x="1417728" y="1860763"/>
                  <a:pt x="1382232" y="1818168"/>
                </a:cubicBezTo>
                <a:cubicBezTo>
                  <a:pt x="1355772" y="1786416"/>
                  <a:pt x="1339702" y="1747284"/>
                  <a:pt x="1318437" y="1711842"/>
                </a:cubicBezTo>
                <a:cubicBezTo>
                  <a:pt x="1315762" y="1695794"/>
                  <a:pt x="1296812" y="1585147"/>
                  <a:pt x="1297172" y="1573619"/>
                </a:cubicBezTo>
                <a:cubicBezTo>
                  <a:pt x="1299949" y="1484775"/>
                  <a:pt x="1302990" y="1395340"/>
                  <a:pt x="1318437" y="1307805"/>
                </a:cubicBezTo>
                <a:cubicBezTo>
                  <a:pt x="1324503" y="1273430"/>
                  <a:pt x="1346206" y="1243743"/>
                  <a:pt x="1360967" y="1212112"/>
                </a:cubicBezTo>
                <a:cubicBezTo>
                  <a:pt x="1371021" y="1190567"/>
                  <a:pt x="1382902" y="1169903"/>
                  <a:pt x="1392865" y="1148316"/>
                </a:cubicBezTo>
                <a:cubicBezTo>
                  <a:pt x="1404176" y="1123809"/>
                  <a:pt x="1412692" y="1098030"/>
                  <a:pt x="1424763" y="1073888"/>
                </a:cubicBezTo>
                <a:cubicBezTo>
                  <a:pt x="1434282" y="1054850"/>
                  <a:pt x="1463959" y="1001128"/>
                  <a:pt x="1488558" y="988828"/>
                </a:cubicBezTo>
                <a:cubicBezTo>
                  <a:pt x="1518631" y="973791"/>
                  <a:pt x="1552353" y="967562"/>
                  <a:pt x="1584251" y="956930"/>
                </a:cubicBezTo>
                <a:lnTo>
                  <a:pt x="1616149" y="946298"/>
                </a:lnTo>
                <a:cubicBezTo>
                  <a:pt x="1623237" y="928577"/>
                  <a:pt x="1636411" y="912195"/>
                  <a:pt x="1637414" y="893135"/>
                </a:cubicBezTo>
                <a:cubicBezTo>
                  <a:pt x="1642096" y="804167"/>
                  <a:pt x="1645571" y="741804"/>
                  <a:pt x="1584251" y="680484"/>
                </a:cubicBezTo>
                <a:cubicBezTo>
                  <a:pt x="1562693" y="658926"/>
                  <a:pt x="1535469" y="643808"/>
                  <a:pt x="1509823" y="627321"/>
                </a:cubicBezTo>
                <a:cubicBezTo>
                  <a:pt x="1436190" y="579986"/>
                  <a:pt x="1363058" y="531609"/>
                  <a:pt x="1286539" y="489098"/>
                </a:cubicBezTo>
                <a:cubicBezTo>
                  <a:pt x="1254641" y="471377"/>
                  <a:pt x="1224619" y="449751"/>
                  <a:pt x="1190846" y="435935"/>
                </a:cubicBezTo>
                <a:cubicBezTo>
                  <a:pt x="1146229" y="417683"/>
                  <a:pt x="1098697" y="407582"/>
                  <a:pt x="1052623" y="393405"/>
                </a:cubicBezTo>
                <a:cubicBezTo>
                  <a:pt x="1020725" y="396949"/>
                  <a:pt x="988587" y="398761"/>
                  <a:pt x="956930" y="404037"/>
                </a:cubicBezTo>
                <a:cubicBezTo>
                  <a:pt x="945875" y="405880"/>
                  <a:pt x="936240" y="414670"/>
                  <a:pt x="925032" y="414670"/>
                </a:cubicBezTo>
                <a:cubicBezTo>
                  <a:pt x="899971" y="414670"/>
                  <a:pt x="875413" y="407581"/>
                  <a:pt x="850604" y="404037"/>
                </a:cubicBezTo>
                <a:cubicBezTo>
                  <a:pt x="825795" y="393405"/>
                  <a:pt x="801543" y="381364"/>
                  <a:pt x="776177" y="372140"/>
                </a:cubicBezTo>
                <a:cubicBezTo>
                  <a:pt x="762443" y="367146"/>
                  <a:pt x="745537" y="370001"/>
                  <a:pt x="733646" y="361507"/>
                </a:cubicBezTo>
                <a:cubicBezTo>
                  <a:pt x="718143" y="350434"/>
                  <a:pt x="677286" y="278206"/>
                  <a:pt x="669851" y="265814"/>
                </a:cubicBezTo>
                <a:cubicBezTo>
                  <a:pt x="666307" y="251637"/>
                  <a:pt x="662084" y="237613"/>
                  <a:pt x="659218" y="223284"/>
                </a:cubicBezTo>
                <a:cubicBezTo>
                  <a:pt x="654990" y="202144"/>
                  <a:pt x="657342" y="179189"/>
                  <a:pt x="648586" y="159488"/>
                </a:cubicBezTo>
                <a:cubicBezTo>
                  <a:pt x="642479" y="145747"/>
                  <a:pt x="628105" y="137377"/>
                  <a:pt x="616688" y="127591"/>
                </a:cubicBezTo>
                <a:cubicBezTo>
                  <a:pt x="603233" y="116058"/>
                  <a:pt x="590611" y="102274"/>
                  <a:pt x="574158" y="95693"/>
                </a:cubicBezTo>
                <a:cubicBezTo>
                  <a:pt x="537382" y="80983"/>
                  <a:pt x="472666" y="85061"/>
                  <a:pt x="435935" y="85061"/>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417637004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457200" y="304800"/>
            <a:ext cx="838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Name this cereal?</a:t>
            </a:r>
            <a:endPar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1136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10600" cy="5410200"/>
          </a:xfrm>
          <a:prstGeom prst="rect">
            <a:avLst/>
          </a:prstGeom>
          <a:noFill/>
          <a:ln w="762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22835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3200" b="0" i="0" u="none" strike="noStrike" kern="1200" cap="none" spc="0" normalizeH="0" baseline="0" noProof="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sp>
        <p:nvSpPr>
          <p:cNvPr id="2" name="Rectangle 1"/>
          <p:cNvSpPr/>
          <p:nvPr/>
        </p:nvSpPr>
        <p:spPr>
          <a:xfrm>
            <a:off x="6581147" y="-5316"/>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*21</a:t>
            </a:r>
          </a:p>
        </p:txBody>
      </p:sp>
      <p:sp>
        <p:nvSpPr>
          <p:cNvPr id="8" name="Freeform 7"/>
          <p:cNvSpPr/>
          <p:nvPr/>
        </p:nvSpPr>
        <p:spPr bwMode="auto">
          <a:xfrm rot="10800000">
            <a:off x="257839" y="1400839"/>
            <a:ext cx="8856921" cy="5199321"/>
          </a:xfrm>
          <a:custGeom>
            <a:avLst/>
            <a:gdLst>
              <a:gd name="connsiteX0" fmla="*/ 499730 w 8856921"/>
              <a:gd name="connsiteY0" fmla="*/ 10633 h 5199321"/>
              <a:gd name="connsiteX1" fmla="*/ 446567 w 8856921"/>
              <a:gd name="connsiteY1" fmla="*/ 191386 h 5199321"/>
              <a:gd name="connsiteX2" fmla="*/ 425302 w 8856921"/>
              <a:gd name="connsiteY2" fmla="*/ 308344 h 5199321"/>
              <a:gd name="connsiteX3" fmla="*/ 414670 w 8856921"/>
              <a:gd name="connsiteY3" fmla="*/ 372140 h 5199321"/>
              <a:gd name="connsiteX4" fmla="*/ 425302 w 8856921"/>
              <a:gd name="connsiteY4" fmla="*/ 616688 h 5199321"/>
              <a:gd name="connsiteX5" fmla="*/ 435935 w 8856921"/>
              <a:gd name="connsiteY5" fmla="*/ 659219 h 5199321"/>
              <a:gd name="connsiteX6" fmla="*/ 457200 w 8856921"/>
              <a:gd name="connsiteY6" fmla="*/ 765544 h 5199321"/>
              <a:gd name="connsiteX7" fmla="*/ 478465 w 8856921"/>
              <a:gd name="connsiteY7" fmla="*/ 797442 h 5199321"/>
              <a:gd name="connsiteX8" fmla="*/ 542260 w 8856921"/>
              <a:gd name="connsiteY8" fmla="*/ 861237 h 5199321"/>
              <a:gd name="connsiteX9" fmla="*/ 584791 w 8856921"/>
              <a:gd name="connsiteY9" fmla="*/ 914400 h 5199321"/>
              <a:gd name="connsiteX10" fmla="*/ 659218 w 8856921"/>
              <a:gd name="connsiteY10" fmla="*/ 967563 h 5199321"/>
              <a:gd name="connsiteX11" fmla="*/ 691116 w 8856921"/>
              <a:gd name="connsiteY11" fmla="*/ 999461 h 5199321"/>
              <a:gd name="connsiteX12" fmla="*/ 776177 w 8856921"/>
              <a:gd name="connsiteY12" fmla="*/ 1052623 h 5199321"/>
              <a:gd name="connsiteX13" fmla="*/ 818707 w 8856921"/>
              <a:gd name="connsiteY13" fmla="*/ 1084521 h 5199321"/>
              <a:gd name="connsiteX14" fmla="*/ 946298 w 8856921"/>
              <a:gd name="connsiteY14" fmla="*/ 1169581 h 5199321"/>
              <a:gd name="connsiteX15" fmla="*/ 999460 w 8856921"/>
              <a:gd name="connsiteY15" fmla="*/ 1212112 h 5199321"/>
              <a:gd name="connsiteX16" fmla="*/ 1052623 w 8856921"/>
              <a:gd name="connsiteY16" fmla="*/ 1244009 h 5199321"/>
              <a:gd name="connsiteX17" fmla="*/ 1169581 w 8856921"/>
              <a:gd name="connsiteY17" fmla="*/ 1360968 h 5199321"/>
              <a:gd name="connsiteX18" fmla="*/ 1222744 w 8856921"/>
              <a:gd name="connsiteY18" fmla="*/ 1414130 h 5199321"/>
              <a:gd name="connsiteX19" fmla="*/ 1265274 w 8856921"/>
              <a:gd name="connsiteY19" fmla="*/ 1477926 h 5199321"/>
              <a:gd name="connsiteX20" fmla="*/ 1318437 w 8856921"/>
              <a:gd name="connsiteY20" fmla="*/ 1541721 h 5199321"/>
              <a:gd name="connsiteX21" fmla="*/ 1360967 w 8856921"/>
              <a:gd name="connsiteY21" fmla="*/ 1616149 h 5199321"/>
              <a:gd name="connsiteX22" fmla="*/ 1467293 w 8856921"/>
              <a:gd name="connsiteY22" fmla="*/ 1807535 h 5199321"/>
              <a:gd name="connsiteX23" fmla="*/ 1520456 w 8856921"/>
              <a:gd name="connsiteY23" fmla="*/ 1956391 h 5199321"/>
              <a:gd name="connsiteX24" fmla="*/ 1541721 w 8856921"/>
              <a:gd name="connsiteY24" fmla="*/ 2030819 h 5199321"/>
              <a:gd name="connsiteX25" fmla="*/ 1562986 w 8856921"/>
              <a:gd name="connsiteY25" fmla="*/ 2094614 h 5199321"/>
              <a:gd name="connsiteX26" fmla="*/ 1562986 w 8856921"/>
              <a:gd name="connsiteY26" fmla="*/ 2328530 h 5199321"/>
              <a:gd name="connsiteX27" fmla="*/ 1552353 w 8856921"/>
              <a:gd name="connsiteY27" fmla="*/ 2360428 h 5199321"/>
              <a:gd name="connsiteX28" fmla="*/ 1477925 w 8856921"/>
              <a:gd name="connsiteY28" fmla="*/ 2434856 h 5199321"/>
              <a:gd name="connsiteX29" fmla="*/ 1414130 w 8856921"/>
              <a:gd name="connsiteY29" fmla="*/ 2498651 h 5199321"/>
              <a:gd name="connsiteX30" fmla="*/ 1371600 w 8856921"/>
              <a:gd name="connsiteY30" fmla="*/ 2530549 h 5199321"/>
              <a:gd name="connsiteX31" fmla="*/ 1339702 w 8856921"/>
              <a:gd name="connsiteY31" fmla="*/ 2551814 h 5199321"/>
              <a:gd name="connsiteX32" fmla="*/ 1307804 w 8856921"/>
              <a:gd name="connsiteY32" fmla="*/ 2562447 h 5199321"/>
              <a:gd name="connsiteX33" fmla="*/ 1233377 w 8856921"/>
              <a:gd name="connsiteY33" fmla="*/ 2551814 h 5199321"/>
              <a:gd name="connsiteX34" fmla="*/ 1127051 w 8856921"/>
              <a:gd name="connsiteY34" fmla="*/ 2456121 h 5199321"/>
              <a:gd name="connsiteX35" fmla="*/ 1063256 w 8856921"/>
              <a:gd name="connsiteY35" fmla="*/ 2392326 h 5199321"/>
              <a:gd name="connsiteX36" fmla="*/ 914400 w 8856921"/>
              <a:gd name="connsiteY36" fmla="*/ 2190307 h 5199321"/>
              <a:gd name="connsiteX37" fmla="*/ 839972 w 8856921"/>
              <a:gd name="connsiteY37" fmla="*/ 2115879 h 5199321"/>
              <a:gd name="connsiteX38" fmla="*/ 754911 w 8856921"/>
              <a:gd name="connsiteY38" fmla="*/ 1988288 h 5199321"/>
              <a:gd name="connsiteX39" fmla="*/ 765544 w 8856921"/>
              <a:gd name="connsiteY39" fmla="*/ 1881963 h 5199321"/>
              <a:gd name="connsiteX40" fmla="*/ 797442 w 8856921"/>
              <a:gd name="connsiteY40" fmla="*/ 1860698 h 5199321"/>
              <a:gd name="connsiteX41" fmla="*/ 1052623 w 8856921"/>
              <a:gd name="connsiteY41" fmla="*/ 1690577 h 5199321"/>
              <a:gd name="connsiteX42" fmla="*/ 1403498 w 8856921"/>
              <a:gd name="connsiteY42" fmla="*/ 1552354 h 5199321"/>
              <a:gd name="connsiteX43" fmla="*/ 1690577 w 8856921"/>
              <a:gd name="connsiteY43" fmla="*/ 1477926 h 5199321"/>
              <a:gd name="connsiteX44" fmla="*/ 1818167 w 8856921"/>
              <a:gd name="connsiteY44" fmla="*/ 1446028 h 5199321"/>
              <a:gd name="connsiteX45" fmla="*/ 1913860 w 8856921"/>
              <a:gd name="connsiteY45" fmla="*/ 1414130 h 5199321"/>
              <a:gd name="connsiteX46" fmla="*/ 2232837 w 8856921"/>
              <a:gd name="connsiteY46" fmla="*/ 1509823 h 5199321"/>
              <a:gd name="connsiteX47" fmla="*/ 2264735 w 8856921"/>
              <a:gd name="connsiteY47" fmla="*/ 1562986 h 5199321"/>
              <a:gd name="connsiteX48" fmla="*/ 2339163 w 8856921"/>
              <a:gd name="connsiteY48" fmla="*/ 1754372 h 5199321"/>
              <a:gd name="connsiteX49" fmla="*/ 2381693 w 8856921"/>
              <a:gd name="connsiteY49" fmla="*/ 1903228 h 5199321"/>
              <a:gd name="connsiteX50" fmla="*/ 2402958 w 8856921"/>
              <a:gd name="connsiteY50" fmla="*/ 2062716 h 5199321"/>
              <a:gd name="connsiteX51" fmla="*/ 2392325 w 8856921"/>
              <a:gd name="connsiteY51" fmla="*/ 2434856 h 5199321"/>
              <a:gd name="connsiteX52" fmla="*/ 2339163 w 8856921"/>
              <a:gd name="connsiteY52" fmla="*/ 2647507 h 5199321"/>
              <a:gd name="connsiteX53" fmla="*/ 2222204 w 8856921"/>
              <a:gd name="connsiteY53" fmla="*/ 3030279 h 5199321"/>
              <a:gd name="connsiteX54" fmla="*/ 2105246 w 8856921"/>
              <a:gd name="connsiteY54" fmla="*/ 3274828 h 5199321"/>
              <a:gd name="connsiteX55" fmla="*/ 1998921 w 8856921"/>
              <a:gd name="connsiteY55" fmla="*/ 3498112 h 5199321"/>
              <a:gd name="connsiteX56" fmla="*/ 1945758 w 8856921"/>
              <a:gd name="connsiteY56" fmla="*/ 3561907 h 5199321"/>
              <a:gd name="connsiteX57" fmla="*/ 1796902 w 8856921"/>
              <a:gd name="connsiteY57" fmla="*/ 3689498 h 5199321"/>
              <a:gd name="connsiteX58" fmla="*/ 1733107 w 8856921"/>
              <a:gd name="connsiteY58" fmla="*/ 3721395 h 5199321"/>
              <a:gd name="connsiteX59" fmla="*/ 1637414 w 8856921"/>
              <a:gd name="connsiteY59" fmla="*/ 3710763 h 5199321"/>
              <a:gd name="connsiteX60" fmla="*/ 1541721 w 8856921"/>
              <a:gd name="connsiteY60" fmla="*/ 3625702 h 5199321"/>
              <a:gd name="connsiteX61" fmla="*/ 1435395 w 8856921"/>
              <a:gd name="connsiteY61" fmla="*/ 3540642 h 5199321"/>
              <a:gd name="connsiteX62" fmla="*/ 1403498 w 8856921"/>
              <a:gd name="connsiteY62" fmla="*/ 3508744 h 5199321"/>
              <a:gd name="connsiteX63" fmla="*/ 1360967 w 8856921"/>
              <a:gd name="connsiteY63" fmla="*/ 3455581 h 5199321"/>
              <a:gd name="connsiteX64" fmla="*/ 1297172 w 8856921"/>
              <a:gd name="connsiteY64" fmla="*/ 3530009 h 5199321"/>
              <a:gd name="connsiteX65" fmla="*/ 1265274 w 8856921"/>
              <a:gd name="connsiteY65" fmla="*/ 3583172 h 5199321"/>
              <a:gd name="connsiteX66" fmla="*/ 1244009 w 8856921"/>
              <a:gd name="connsiteY66" fmla="*/ 3646968 h 5199321"/>
              <a:gd name="connsiteX67" fmla="*/ 1201479 w 8856921"/>
              <a:gd name="connsiteY67" fmla="*/ 3817088 h 5199321"/>
              <a:gd name="connsiteX68" fmla="*/ 1180214 w 8856921"/>
              <a:gd name="connsiteY68" fmla="*/ 3891516 h 5199321"/>
              <a:gd name="connsiteX69" fmla="*/ 1180214 w 8856921"/>
              <a:gd name="connsiteY69" fmla="*/ 4221126 h 5199321"/>
              <a:gd name="connsiteX70" fmla="*/ 1254642 w 8856921"/>
              <a:gd name="connsiteY70" fmla="*/ 4348716 h 5199321"/>
              <a:gd name="connsiteX71" fmla="*/ 1371600 w 8856921"/>
              <a:gd name="connsiteY71" fmla="*/ 4476307 h 5199321"/>
              <a:gd name="connsiteX72" fmla="*/ 1424763 w 8856921"/>
              <a:gd name="connsiteY72" fmla="*/ 4508205 h 5199321"/>
              <a:gd name="connsiteX73" fmla="*/ 1488558 w 8856921"/>
              <a:gd name="connsiteY73" fmla="*/ 4540102 h 5199321"/>
              <a:gd name="connsiteX74" fmla="*/ 1648046 w 8856921"/>
              <a:gd name="connsiteY74" fmla="*/ 4572000 h 5199321"/>
              <a:gd name="connsiteX75" fmla="*/ 1807535 w 8856921"/>
              <a:gd name="connsiteY75" fmla="*/ 4593265 h 5199321"/>
              <a:gd name="connsiteX76" fmla="*/ 1977656 w 8856921"/>
              <a:gd name="connsiteY76" fmla="*/ 4572000 h 5199321"/>
              <a:gd name="connsiteX77" fmla="*/ 2190307 w 8856921"/>
              <a:gd name="connsiteY77" fmla="*/ 4508205 h 5199321"/>
              <a:gd name="connsiteX78" fmla="*/ 2275367 w 8856921"/>
              <a:gd name="connsiteY78" fmla="*/ 4455042 h 5199321"/>
              <a:gd name="connsiteX79" fmla="*/ 2413591 w 8856921"/>
              <a:gd name="connsiteY79" fmla="*/ 4391247 h 5199321"/>
              <a:gd name="connsiteX80" fmla="*/ 2456121 w 8856921"/>
              <a:gd name="connsiteY80" fmla="*/ 4348716 h 5199321"/>
              <a:gd name="connsiteX81" fmla="*/ 2498651 w 8856921"/>
              <a:gd name="connsiteY81" fmla="*/ 4263656 h 5199321"/>
              <a:gd name="connsiteX82" fmla="*/ 2498651 w 8856921"/>
              <a:gd name="connsiteY82" fmla="*/ 4157330 h 5199321"/>
              <a:gd name="connsiteX83" fmla="*/ 2466753 w 8856921"/>
              <a:gd name="connsiteY83" fmla="*/ 4146698 h 5199321"/>
              <a:gd name="connsiteX84" fmla="*/ 2424223 w 8856921"/>
              <a:gd name="connsiteY84" fmla="*/ 4136065 h 5199321"/>
              <a:gd name="connsiteX85" fmla="*/ 2020186 w 8856921"/>
              <a:gd name="connsiteY85" fmla="*/ 4125433 h 5199321"/>
              <a:gd name="connsiteX86" fmla="*/ 1945758 w 8856921"/>
              <a:gd name="connsiteY86" fmla="*/ 4114800 h 5199321"/>
              <a:gd name="connsiteX87" fmla="*/ 1860698 w 8856921"/>
              <a:gd name="connsiteY87" fmla="*/ 4104168 h 5199321"/>
              <a:gd name="connsiteX88" fmla="*/ 1796902 w 8856921"/>
              <a:gd name="connsiteY88" fmla="*/ 4072270 h 5199321"/>
              <a:gd name="connsiteX89" fmla="*/ 1743739 w 8856921"/>
              <a:gd name="connsiteY89" fmla="*/ 4051005 h 5199321"/>
              <a:gd name="connsiteX90" fmla="*/ 1648046 w 8856921"/>
              <a:gd name="connsiteY90" fmla="*/ 3976577 h 5199321"/>
              <a:gd name="connsiteX91" fmla="*/ 1594884 w 8856921"/>
              <a:gd name="connsiteY91" fmla="*/ 3934047 h 5199321"/>
              <a:gd name="connsiteX92" fmla="*/ 1552353 w 8856921"/>
              <a:gd name="connsiteY92" fmla="*/ 3870251 h 5199321"/>
              <a:gd name="connsiteX93" fmla="*/ 1488558 w 8856921"/>
              <a:gd name="connsiteY93" fmla="*/ 3732028 h 5199321"/>
              <a:gd name="connsiteX94" fmla="*/ 1456660 w 8856921"/>
              <a:gd name="connsiteY94" fmla="*/ 3636335 h 5199321"/>
              <a:gd name="connsiteX95" fmla="*/ 1424763 w 8856921"/>
              <a:gd name="connsiteY95" fmla="*/ 3221665 h 5199321"/>
              <a:gd name="connsiteX96" fmla="*/ 1446028 w 8856921"/>
              <a:gd name="connsiteY96" fmla="*/ 2828261 h 5199321"/>
              <a:gd name="connsiteX97" fmla="*/ 1562986 w 8856921"/>
              <a:gd name="connsiteY97" fmla="*/ 2636874 h 5199321"/>
              <a:gd name="connsiteX98" fmla="*/ 1658679 w 8856921"/>
              <a:gd name="connsiteY98" fmla="*/ 2573079 h 5199321"/>
              <a:gd name="connsiteX99" fmla="*/ 1722474 w 8856921"/>
              <a:gd name="connsiteY99" fmla="*/ 2541181 h 5199321"/>
              <a:gd name="connsiteX100" fmla="*/ 1796902 w 8856921"/>
              <a:gd name="connsiteY100" fmla="*/ 2519916 h 5199321"/>
              <a:gd name="connsiteX101" fmla="*/ 1903228 w 8856921"/>
              <a:gd name="connsiteY101" fmla="*/ 2498651 h 5199321"/>
              <a:gd name="connsiteX102" fmla="*/ 2126511 w 8856921"/>
              <a:gd name="connsiteY102" fmla="*/ 2477386 h 5199321"/>
              <a:gd name="connsiteX103" fmla="*/ 2541181 w 8856921"/>
              <a:gd name="connsiteY103" fmla="*/ 2509284 h 5199321"/>
              <a:gd name="connsiteX104" fmla="*/ 2775098 w 8856921"/>
              <a:gd name="connsiteY104" fmla="*/ 2562447 h 5199321"/>
              <a:gd name="connsiteX105" fmla="*/ 2881423 w 8856921"/>
              <a:gd name="connsiteY105" fmla="*/ 2626242 h 5199321"/>
              <a:gd name="connsiteX106" fmla="*/ 2987749 w 8856921"/>
              <a:gd name="connsiteY106" fmla="*/ 2732568 h 5199321"/>
              <a:gd name="connsiteX107" fmla="*/ 3019646 w 8856921"/>
              <a:gd name="connsiteY107" fmla="*/ 2785730 h 5199321"/>
              <a:gd name="connsiteX108" fmla="*/ 3051544 w 8856921"/>
              <a:gd name="connsiteY108" fmla="*/ 2913321 h 5199321"/>
              <a:gd name="connsiteX109" fmla="*/ 3030279 w 8856921"/>
              <a:gd name="connsiteY109" fmla="*/ 3551274 h 5199321"/>
              <a:gd name="connsiteX110" fmla="*/ 2945218 w 8856921"/>
              <a:gd name="connsiteY110" fmla="*/ 3710763 h 5199321"/>
              <a:gd name="connsiteX111" fmla="*/ 2902688 w 8856921"/>
              <a:gd name="connsiteY111" fmla="*/ 3774558 h 5199321"/>
              <a:gd name="connsiteX112" fmla="*/ 2721935 w 8856921"/>
              <a:gd name="connsiteY112" fmla="*/ 3944679 h 5199321"/>
              <a:gd name="connsiteX113" fmla="*/ 2573079 w 8856921"/>
              <a:gd name="connsiteY113" fmla="*/ 4061637 h 5199321"/>
              <a:gd name="connsiteX114" fmla="*/ 2402958 w 8856921"/>
              <a:gd name="connsiteY114" fmla="*/ 4146698 h 5199321"/>
              <a:gd name="connsiteX115" fmla="*/ 2317898 w 8856921"/>
              <a:gd name="connsiteY115" fmla="*/ 4199861 h 5199321"/>
              <a:gd name="connsiteX116" fmla="*/ 2147777 w 8856921"/>
              <a:gd name="connsiteY116" fmla="*/ 4242391 h 5199321"/>
              <a:gd name="connsiteX117" fmla="*/ 1967023 w 8856921"/>
              <a:gd name="connsiteY117" fmla="*/ 4221126 h 5199321"/>
              <a:gd name="connsiteX118" fmla="*/ 1935125 w 8856921"/>
              <a:gd name="connsiteY118" fmla="*/ 4178595 h 5199321"/>
              <a:gd name="connsiteX119" fmla="*/ 1860698 w 8856921"/>
              <a:gd name="connsiteY119" fmla="*/ 4061637 h 5199321"/>
              <a:gd name="connsiteX120" fmla="*/ 1828800 w 8856921"/>
              <a:gd name="connsiteY120" fmla="*/ 3987209 h 5199321"/>
              <a:gd name="connsiteX121" fmla="*/ 1775637 w 8856921"/>
              <a:gd name="connsiteY121" fmla="*/ 3806456 h 5199321"/>
              <a:gd name="connsiteX122" fmla="*/ 1796902 w 8856921"/>
              <a:gd name="connsiteY122" fmla="*/ 3530009 h 5199321"/>
              <a:gd name="connsiteX123" fmla="*/ 1828800 w 8856921"/>
              <a:gd name="connsiteY123" fmla="*/ 3476847 h 5199321"/>
              <a:gd name="connsiteX124" fmla="*/ 1892595 w 8856921"/>
              <a:gd name="connsiteY124" fmla="*/ 3359888 h 5199321"/>
              <a:gd name="connsiteX125" fmla="*/ 1945758 w 8856921"/>
              <a:gd name="connsiteY125" fmla="*/ 3317358 h 5199321"/>
              <a:gd name="connsiteX126" fmla="*/ 1988288 w 8856921"/>
              <a:gd name="connsiteY126" fmla="*/ 3264195 h 5199321"/>
              <a:gd name="connsiteX127" fmla="*/ 2030818 w 8856921"/>
              <a:gd name="connsiteY127" fmla="*/ 3221665 h 5199321"/>
              <a:gd name="connsiteX128" fmla="*/ 2062716 w 8856921"/>
              <a:gd name="connsiteY128" fmla="*/ 3179135 h 5199321"/>
              <a:gd name="connsiteX129" fmla="*/ 2179674 w 8856921"/>
              <a:gd name="connsiteY129" fmla="*/ 3019647 h 5199321"/>
              <a:gd name="connsiteX130" fmla="*/ 2211572 w 8856921"/>
              <a:gd name="connsiteY130" fmla="*/ 2955851 h 5199321"/>
              <a:gd name="connsiteX131" fmla="*/ 2232837 w 8856921"/>
              <a:gd name="connsiteY131" fmla="*/ 2881423 h 5199321"/>
              <a:gd name="connsiteX132" fmla="*/ 2275367 w 8856921"/>
              <a:gd name="connsiteY132" fmla="*/ 2711302 h 5199321"/>
              <a:gd name="connsiteX133" fmla="*/ 2296632 w 8856921"/>
              <a:gd name="connsiteY133" fmla="*/ 2626242 h 5199321"/>
              <a:gd name="connsiteX134" fmla="*/ 2296632 w 8856921"/>
              <a:gd name="connsiteY134" fmla="*/ 2381693 h 5199321"/>
              <a:gd name="connsiteX135" fmla="*/ 2232837 w 8856921"/>
              <a:gd name="connsiteY135" fmla="*/ 2317898 h 5199321"/>
              <a:gd name="connsiteX136" fmla="*/ 2147777 w 8856921"/>
              <a:gd name="connsiteY136" fmla="*/ 2296633 h 5199321"/>
              <a:gd name="connsiteX137" fmla="*/ 1871330 w 8856921"/>
              <a:gd name="connsiteY137" fmla="*/ 2317898 h 5199321"/>
              <a:gd name="connsiteX138" fmla="*/ 1711842 w 8856921"/>
              <a:gd name="connsiteY138" fmla="*/ 2371061 h 5199321"/>
              <a:gd name="connsiteX139" fmla="*/ 1637414 w 8856921"/>
              <a:gd name="connsiteY139" fmla="*/ 2392326 h 5199321"/>
              <a:gd name="connsiteX140" fmla="*/ 1499191 w 8856921"/>
              <a:gd name="connsiteY140" fmla="*/ 2456121 h 5199321"/>
              <a:gd name="connsiteX141" fmla="*/ 1414130 w 8856921"/>
              <a:gd name="connsiteY141" fmla="*/ 2530549 h 5199321"/>
              <a:gd name="connsiteX142" fmla="*/ 1382232 w 8856921"/>
              <a:gd name="connsiteY142" fmla="*/ 2573079 h 5199321"/>
              <a:gd name="connsiteX143" fmla="*/ 1350335 w 8856921"/>
              <a:gd name="connsiteY143" fmla="*/ 2604977 h 5199321"/>
              <a:gd name="connsiteX144" fmla="*/ 1318437 w 8856921"/>
              <a:gd name="connsiteY144" fmla="*/ 2668772 h 5199321"/>
              <a:gd name="connsiteX145" fmla="*/ 1180214 w 8856921"/>
              <a:gd name="connsiteY145" fmla="*/ 2870791 h 5199321"/>
              <a:gd name="connsiteX146" fmla="*/ 1137684 w 8856921"/>
              <a:gd name="connsiteY146" fmla="*/ 2934586 h 5199321"/>
              <a:gd name="connsiteX147" fmla="*/ 1063256 w 8856921"/>
              <a:gd name="connsiteY147" fmla="*/ 3083442 h 5199321"/>
              <a:gd name="connsiteX148" fmla="*/ 1031358 w 8856921"/>
              <a:gd name="connsiteY148" fmla="*/ 3147237 h 5199321"/>
              <a:gd name="connsiteX149" fmla="*/ 1010093 w 8856921"/>
              <a:gd name="connsiteY149" fmla="*/ 3211033 h 5199321"/>
              <a:gd name="connsiteX150" fmla="*/ 1052623 w 8856921"/>
              <a:gd name="connsiteY150" fmla="*/ 3434316 h 5199321"/>
              <a:gd name="connsiteX151" fmla="*/ 1105786 w 8856921"/>
              <a:gd name="connsiteY151" fmla="*/ 3498112 h 5199321"/>
              <a:gd name="connsiteX152" fmla="*/ 1233377 w 8856921"/>
              <a:gd name="connsiteY152" fmla="*/ 3593805 h 5199321"/>
              <a:gd name="connsiteX153" fmla="*/ 1339702 w 8856921"/>
              <a:gd name="connsiteY153" fmla="*/ 3689498 h 5199321"/>
              <a:gd name="connsiteX154" fmla="*/ 1531088 w 8856921"/>
              <a:gd name="connsiteY154" fmla="*/ 3838354 h 5199321"/>
              <a:gd name="connsiteX155" fmla="*/ 1584251 w 8856921"/>
              <a:gd name="connsiteY155" fmla="*/ 3902149 h 5199321"/>
              <a:gd name="connsiteX156" fmla="*/ 1648046 w 8856921"/>
              <a:gd name="connsiteY156" fmla="*/ 3955312 h 5199321"/>
              <a:gd name="connsiteX157" fmla="*/ 1701209 w 8856921"/>
              <a:gd name="connsiteY157" fmla="*/ 4008474 h 5199321"/>
              <a:gd name="connsiteX158" fmla="*/ 1765004 w 8856921"/>
              <a:gd name="connsiteY158" fmla="*/ 4136065 h 5199321"/>
              <a:gd name="connsiteX159" fmla="*/ 1828800 w 8856921"/>
              <a:gd name="connsiteY159" fmla="*/ 4306186 h 5199321"/>
              <a:gd name="connsiteX160" fmla="*/ 1839432 w 8856921"/>
              <a:gd name="connsiteY160" fmla="*/ 4369981 h 5199321"/>
              <a:gd name="connsiteX161" fmla="*/ 1828800 w 8856921"/>
              <a:gd name="connsiteY161" fmla="*/ 4742121 h 5199321"/>
              <a:gd name="connsiteX162" fmla="*/ 1807535 w 8856921"/>
              <a:gd name="connsiteY162" fmla="*/ 4805916 h 5199321"/>
              <a:gd name="connsiteX163" fmla="*/ 1775637 w 8856921"/>
              <a:gd name="connsiteY163" fmla="*/ 4890977 h 5199321"/>
              <a:gd name="connsiteX164" fmla="*/ 1743739 w 8856921"/>
              <a:gd name="connsiteY164" fmla="*/ 4901609 h 5199321"/>
              <a:gd name="connsiteX165" fmla="*/ 1669311 w 8856921"/>
              <a:gd name="connsiteY165" fmla="*/ 4880344 h 5199321"/>
              <a:gd name="connsiteX166" fmla="*/ 1573618 w 8856921"/>
              <a:gd name="connsiteY166" fmla="*/ 4837814 h 5199321"/>
              <a:gd name="connsiteX167" fmla="*/ 1509823 w 8856921"/>
              <a:gd name="connsiteY167" fmla="*/ 4805916 h 5199321"/>
              <a:gd name="connsiteX168" fmla="*/ 1201479 w 8856921"/>
              <a:gd name="connsiteY168" fmla="*/ 4774019 h 5199321"/>
              <a:gd name="connsiteX169" fmla="*/ 1127051 w 8856921"/>
              <a:gd name="connsiteY169" fmla="*/ 4763386 h 5199321"/>
              <a:gd name="connsiteX170" fmla="*/ 988828 w 8856921"/>
              <a:gd name="connsiteY170" fmla="*/ 4742121 h 5199321"/>
              <a:gd name="connsiteX171" fmla="*/ 956930 w 8856921"/>
              <a:gd name="connsiteY171" fmla="*/ 4720856 h 5199321"/>
              <a:gd name="connsiteX172" fmla="*/ 893135 w 8856921"/>
              <a:gd name="connsiteY172" fmla="*/ 4603898 h 5199321"/>
              <a:gd name="connsiteX173" fmla="*/ 850604 w 8856921"/>
              <a:gd name="connsiteY173" fmla="*/ 4433777 h 5199321"/>
              <a:gd name="connsiteX174" fmla="*/ 808074 w 8856921"/>
              <a:gd name="connsiteY174" fmla="*/ 4327451 h 5199321"/>
              <a:gd name="connsiteX175" fmla="*/ 776177 w 8856921"/>
              <a:gd name="connsiteY175" fmla="*/ 4189228 h 5199321"/>
              <a:gd name="connsiteX176" fmla="*/ 754911 w 8856921"/>
              <a:gd name="connsiteY176" fmla="*/ 4093535 h 5199321"/>
              <a:gd name="connsiteX177" fmla="*/ 765544 w 8856921"/>
              <a:gd name="connsiteY177" fmla="*/ 4019107 h 5199321"/>
              <a:gd name="connsiteX178" fmla="*/ 797442 w 8856921"/>
              <a:gd name="connsiteY178" fmla="*/ 3997842 h 5199321"/>
              <a:gd name="connsiteX179" fmla="*/ 956930 w 8856921"/>
              <a:gd name="connsiteY179" fmla="*/ 3880884 h 5199321"/>
              <a:gd name="connsiteX180" fmla="*/ 1169581 w 8856921"/>
              <a:gd name="connsiteY180" fmla="*/ 3753293 h 5199321"/>
              <a:gd name="connsiteX181" fmla="*/ 1286539 w 8856921"/>
              <a:gd name="connsiteY181" fmla="*/ 3689498 h 5199321"/>
              <a:gd name="connsiteX182" fmla="*/ 1520456 w 8856921"/>
              <a:gd name="connsiteY182" fmla="*/ 3583172 h 5199321"/>
              <a:gd name="connsiteX183" fmla="*/ 1733107 w 8856921"/>
              <a:gd name="connsiteY183" fmla="*/ 3519377 h 5199321"/>
              <a:gd name="connsiteX184" fmla="*/ 1903228 w 8856921"/>
              <a:gd name="connsiteY184" fmla="*/ 3498112 h 5199321"/>
              <a:gd name="connsiteX185" fmla="*/ 2083981 w 8856921"/>
              <a:gd name="connsiteY185" fmla="*/ 3530009 h 5199321"/>
              <a:gd name="connsiteX186" fmla="*/ 2200939 w 8856921"/>
              <a:gd name="connsiteY186" fmla="*/ 3636335 h 5199321"/>
              <a:gd name="connsiteX187" fmla="*/ 2232837 w 8856921"/>
              <a:gd name="connsiteY187" fmla="*/ 3700130 h 5199321"/>
              <a:gd name="connsiteX188" fmla="*/ 2317898 w 8856921"/>
              <a:gd name="connsiteY188" fmla="*/ 3806456 h 5199321"/>
              <a:gd name="connsiteX189" fmla="*/ 2381693 w 8856921"/>
              <a:gd name="connsiteY189" fmla="*/ 3934047 h 5199321"/>
              <a:gd name="connsiteX190" fmla="*/ 2402958 w 8856921"/>
              <a:gd name="connsiteY190" fmla="*/ 3997842 h 5199321"/>
              <a:gd name="connsiteX191" fmla="*/ 2445488 w 8856921"/>
              <a:gd name="connsiteY191" fmla="*/ 4082902 h 5199321"/>
              <a:gd name="connsiteX192" fmla="*/ 2466753 w 8856921"/>
              <a:gd name="connsiteY192" fmla="*/ 4157330 h 5199321"/>
              <a:gd name="connsiteX193" fmla="*/ 2498651 w 8856921"/>
              <a:gd name="connsiteY193" fmla="*/ 4242391 h 5199321"/>
              <a:gd name="connsiteX194" fmla="*/ 2530549 w 8856921"/>
              <a:gd name="connsiteY194" fmla="*/ 4274288 h 5199321"/>
              <a:gd name="connsiteX195" fmla="*/ 2551814 w 8856921"/>
              <a:gd name="connsiteY195" fmla="*/ 4316819 h 5199321"/>
              <a:gd name="connsiteX196" fmla="*/ 2700670 w 8856921"/>
              <a:gd name="connsiteY196" fmla="*/ 4465674 h 5199321"/>
              <a:gd name="connsiteX197" fmla="*/ 2753832 w 8856921"/>
              <a:gd name="connsiteY197" fmla="*/ 4497572 h 5199321"/>
              <a:gd name="connsiteX198" fmla="*/ 2785730 w 8856921"/>
              <a:gd name="connsiteY198" fmla="*/ 4518837 h 5199321"/>
              <a:gd name="connsiteX199" fmla="*/ 2860158 w 8856921"/>
              <a:gd name="connsiteY199" fmla="*/ 4529470 h 5199321"/>
              <a:gd name="connsiteX200" fmla="*/ 2977116 w 8856921"/>
              <a:gd name="connsiteY200" fmla="*/ 4518837 h 5199321"/>
              <a:gd name="connsiteX201" fmla="*/ 3019646 w 8856921"/>
              <a:gd name="connsiteY201" fmla="*/ 4497572 h 5199321"/>
              <a:gd name="connsiteX202" fmla="*/ 3051544 w 8856921"/>
              <a:gd name="connsiteY202" fmla="*/ 4486940 h 5199321"/>
              <a:gd name="connsiteX203" fmla="*/ 3115339 w 8856921"/>
              <a:gd name="connsiteY203" fmla="*/ 4444409 h 5199321"/>
              <a:gd name="connsiteX204" fmla="*/ 3147237 w 8856921"/>
              <a:gd name="connsiteY204" fmla="*/ 4423144 h 5199321"/>
              <a:gd name="connsiteX205" fmla="*/ 3200400 w 8856921"/>
              <a:gd name="connsiteY205" fmla="*/ 4391247 h 5199321"/>
              <a:gd name="connsiteX206" fmla="*/ 3285460 w 8856921"/>
              <a:gd name="connsiteY206" fmla="*/ 4306186 h 5199321"/>
              <a:gd name="connsiteX207" fmla="*/ 3338623 w 8856921"/>
              <a:gd name="connsiteY207" fmla="*/ 4242391 h 5199321"/>
              <a:gd name="connsiteX208" fmla="*/ 3402418 w 8856921"/>
              <a:gd name="connsiteY208" fmla="*/ 4189228 h 5199321"/>
              <a:gd name="connsiteX209" fmla="*/ 3519377 w 8856921"/>
              <a:gd name="connsiteY209" fmla="*/ 4072270 h 5199321"/>
              <a:gd name="connsiteX210" fmla="*/ 3593804 w 8856921"/>
              <a:gd name="connsiteY210" fmla="*/ 3987209 h 5199321"/>
              <a:gd name="connsiteX211" fmla="*/ 3636335 w 8856921"/>
              <a:gd name="connsiteY211" fmla="*/ 3955312 h 5199321"/>
              <a:gd name="connsiteX212" fmla="*/ 3700130 w 8856921"/>
              <a:gd name="connsiteY212" fmla="*/ 3880884 h 5199321"/>
              <a:gd name="connsiteX213" fmla="*/ 3753293 w 8856921"/>
              <a:gd name="connsiteY213" fmla="*/ 3806456 h 5199321"/>
              <a:gd name="connsiteX214" fmla="*/ 3785191 w 8856921"/>
              <a:gd name="connsiteY214" fmla="*/ 3678865 h 5199321"/>
              <a:gd name="connsiteX215" fmla="*/ 3795823 w 8856921"/>
              <a:gd name="connsiteY215" fmla="*/ 3604437 h 5199321"/>
              <a:gd name="connsiteX216" fmla="*/ 3763925 w 8856921"/>
              <a:gd name="connsiteY216" fmla="*/ 3317358 h 5199321"/>
              <a:gd name="connsiteX217" fmla="*/ 3742660 w 8856921"/>
              <a:gd name="connsiteY217" fmla="*/ 3285461 h 5199321"/>
              <a:gd name="connsiteX218" fmla="*/ 3710763 w 8856921"/>
              <a:gd name="connsiteY218" fmla="*/ 3274828 h 5199321"/>
              <a:gd name="connsiteX219" fmla="*/ 3668232 w 8856921"/>
              <a:gd name="connsiteY219" fmla="*/ 3338623 h 5199321"/>
              <a:gd name="connsiteX220" fmla="*/ 3625702 w 8856921"/>
              <a:gd name="connsiteY220" fmla="*/ 3476847 h 5199321"/>
              <a:gd name="connsiteX221" fmla="*/ 3593804 w 8856921"/>
              <a:gd name="connsiteY221" fmla="*/ 3561907 h 5199321"/>
              <a:gd name="connsiteX222" fmla="*/ 3572539 w 8856921"/>
              <a:gd name="connsiteY222" fmla="*/ 3657600 h 5199321"/>
              <a:gd name="connsiteX223" fmla="*/ 3551274 w 8856921"/>
              <a:gd name="connsiteY223" fmla="*/ 3763926 h 5199321"/>
              <a:gd name="connsiteX224" fmla="*/ 3508744 w 8856921"/>
              <a:gd name="connsiteY224" fmla="*/ 3870251 h 5199321"/>
              <a:gd name="connsiteX225" fmla="*/ 3476846 w 8856921"/>
              <a:gd name="connsiteY225" fmla="*/ 3987209 h 5199321"/>
              <a:gd name="connsiteX226" fmla="*/ 3444949 w 8856921"/>
              <a:gd name="connsiteY226" fmla="*/ 4061637 h 5199321"/>
              <a:gd name="connsiteX227" fmla="*/ 3338623 w 8856921"/>
              <a:gd name="connsiteY227" fmla="*/ 4284921 h 5199321"/>
              <a:gd name="connsiteX228" fmla="*/ 3285460 w 8856921"/>
              <a:gd name="connsiteY228" fmla="*/ 4391247 h 5199321"/>
              <a:gd name="connsiteX229" fmla="*/ 3200400 w 8856921"/>
              <a:gd name="connsiteY229" fmla="*/ 4550735 h 5199321"/>
              <a:gd name="connsiteX230" fmla="*/ 3104707 w 8856921"/>
              <a:gd name="connsiteY230" fmla="*/ 4688958 h 5199321"/>
              <a:gd name="connsiteX231" fmla="*/ 3009014 w 8856921"/>
              <a:gd name="connsiteY231" fmla="*/ 4784651 h 5199321"/>
              <a:gd name="connsiteX232" fmla="*/ 2966484 w 8856921"/>
              <a:gd name="connsiteY232" fmla="*/ 4827181 h 5199321"/>
              <a:gd name="connsiteX233" fmla="*/ 2934586 w 8856921"/>
              <a:gd name="connsiteY233" fmla="*/ 4837814 h 5199321"/>
              <a:gd name="connsiteX234" fmla="*/ 2753832 w 8856921"/>
              <a:gd name="connsiteY234" fmla="*/ 4859079 h 5199321"/>
              <a:gd name="connsiteX235" fmla="*/ 2626242 w 8856921"/>
              <a:gd name="connsiteY235" fmla="*/ 4890977 h 5199321"/>
              <a:gd name="connsiteX236" fmla="*/ 2573079 w 8856921"/>
              <a:gd name="connsiteY236" fmla="*/ 4912242 h 5199321"/>
              <a:gd name="connsiteX237" fmla="*/ 2541181 w 8856921"/>
              <a:gd name="connsiteY237" fmla="*/ 4933507 h 5199321"/>
              <a:gd name="connsiteX238" fmla="*/ 2498651 w 8856921"/>
              <a:gd name="connsiteY238" fmla="*/ 4944140 h 5199321"/>
              <a:gd name="connsiteX239" fmla="*/ 2466753 w 8856921"/>
              <a:gd name="connsiteY239" fmla="*/ 4954772 h 5199321"/>
              <a:gd name="connsiteX240" fmla="*/ 2424223 w 8856921"/>
              <a:gd name="connsiteY240" fmla="*/ 4997302 h 5199321"/>
              <a:gd name="connsiteX241" fmla="*/ 2360428 w 8856921"/>
              <a:gd name="connsiteY241" fmla="*/ 5018568 h 5199321"/>
              <a:gd name="connsiteX242" fmla="*/ 2328530 w 8856921"/>
              <a:gd name="connsiteY242" fmla="*/ 5039833 h 5199321"/>
              <a:gd name="connsiteX243" fmla="*/ 2286000 w 8856921"/>
              <a:gd name="connsiteY243" fmla="*/ 5050465 h 5199321"/>
              <a:gd name="connsiteX244" fmla="*/ 2211572 w 8856921"/>
              <a:gd name="connsiteY244" fmla="*/ 5071730 h 5199321"/>
              <a:gd name="connsiteX245" fmla="*/ 2137144 w 8856921"/>
              <a:gd name="connsiteY245" fmla="*/ 5103628 h 5199321"/>
              <a:gd name="connsiteX246" fmla="*/ 2041451 w 8856921"/>
              <a:gd name="connsiteY246" fmla="*/ 5146158 h 5199321"/>
              <a:gd name="connsiteX247" fmla="*/ 1988288 w 8856921"/>
              <a:gd name="connsiteY247" fmla="*/ 5156791 h 5199321"/>
              <a:gd name="connsiteX248" fmla="*/ 1945758 w 8856921"/>
              <a:gd name="connsiteY248" fmla="*/ 5178056 h 5199321"/>
              <a:gd name="connsiteX249" fmla="*/ 1828800 w 8856921"/>
              <a:gd name="connsiteY249" fmla="*/ 5199321 h 5199321"/>
              <a:gd name="connsiteX250" fmla="*/ 1669311 w 8856921"/>
              <a:gd name="connsiteY250" fmla="*/ 5188688 h 5199321"/>
              <a:gd name="connsiteX251" fmla="*/ 1626781 w 8856921"/>
              <a:gd name="connsiteY251" fmla="*/ 5167423 h 5199321"/>
              <a:gd name="connsiteX252" fmla="*/ 1584251 w 8856921"/>
              <a:gd name="connsiteY252" fmla="*/ 5156791 h 5199321"/>
              <a:gd name="connsiteX253" fmla="*/ 1477925 w 8856921"/>
              <a:gd name="connsiteY253" fmla="*/ 5092995 h 5199321"/>
              <a:gd name="connsiteX254" fmla="*/ 1360967 w 8856921"/>
              <a:gd name="connsiteY254" fmla="*/ 5039833 h 5199321"/>
              <a:gd name="connsiteX255" fmla="*/ 1307804 w 8856921"/>
              <a:gd name="connsiteY255" fmla="*/ 5018568 h 5199321"/>
              <a:gd name="connsiteX256" fmla="*/ 1275907 w 8856921"/>
              <a:gd name="connsiteY256" fmla="*/ 4997302 h 5199321"/>
              <a:gd name="connsiteX257" fmla="*/ 1233377 w 8856921"/>
              <a:gd name="connsiteY257" fmla="*/ 4976037 h 5199321"/>
              <a:gd name="connsiteX258" fmla="*/ 1180214 w 8856921"/>
              <a:gd name="connsiteY258" fmla="*/ 4922874 h 5199321"/>
              <a:gd name="connsiteX259" fmla="*/ 1158949 w 8856921"/>
              <a:gd name="connsiteY259" fmla="*/ 4720856 h 5199321"/>
              <a:gd name="connsiteX260" fmla="*/ 1127051 w 8856921"/>
              <a:gd name="connsiteY260" fmla="*/ 4423144 h 5199321"/>
              <a:gd name="connsiteX261" fmla="*/ 1148316 w 8856921"/>
              <a:gd name="connsiteY261" fmla="*/ 4157330 h 5199321"/>
              <a:gd name="connsiteX262" fmla="*/ 1212111 w 8856921"/>
              <a:gd name="connsiteY262" fmla="*/ 4008474 h 5199321"/>
              <a:gd name="connsiteX263" fmla="*/ 1244009 w 8856921"/>
              <a:gd name="connsiteY263" fmla="*/ 3955312 h 5199321"/>
              <a:gd name="connsiteX264" fmla="*/ 1424763 w 8856921"/>
              <a:gd name="connsiteY264" fmla="*/ 3785191 h 5199321"/>
              <a:gd name="connsiteX265" fmla="*/ 1637414 w 8856921"/>
              <a:gd name="connsiteY265" fmla="*/ 3593805 h 5199321"/>
              <a:gd name="connsiteX266" fmla="*/ 1711842 w 8856921"/>
              <a:gd name="connsiteY266" fmla="*/ 3561907 h 5199321"/>
              <a:gd name="connsiteX267" fmla="*/ 1967023 w 8856921"/>
              <a:gd name="connsiteY267" fmla="*/ 3583172 h 5199321"/>
              <a:gd name="connsiteX268" fmla="*/ 2052084 w 8856921"/>
              <a:gd name="connsiteY268" fmla="*/ 3604437 h 5199321"/>
              <a:gd name="connsiteX269" fmla="*/ 2317898 w 8856921"/>
              <a:gd name="connsiteY269" fmla="*/ 3689498 h 5199321"/>
              <a:gd name="connsiteX270" fmla="*/ 2477386 w 8856921"/>
              <a:gd name="connsiteY270" fmla="*/ 3753293 h 5199321"/>
              <a:gd name="connsiteX271" fmla="*/ 2732567 w 8856921"/>
              <a:gd name="connsiteY271" fmla="*/ 3838354 h 5199321"/>
              <a:gd name="connsiteX272" fmla="*/ 2796363 w 8856921"/>
              <a:gd name="connsiteY272" fmla="*/ 3870251 h 5199321"/>
              <a:gd name="connsiteX273" fmla="*/ 2902688 w 8856921"/>
              <a:gd name="connsiteY273" fmla="*/ 3912781 h 5199321"/>
              <a:gd name="connsiteX274" fmla="*/ 2945218 w 8856921"/>
              <a:gd name="connsiteY274" fmla="*/ 3944679 h 5199321"/>
              <a:gd name="connsiteX275" fmla="*/ 2977116 w 8856921"/>
              <a:gd name="connsiteY275" fmla="*/ 3955312 h 5199321"/>
              <a:gd name="connsiteX276" fmla="*/ 3019646 w 8856921"/>
              <a:gd name="connsiteY276" fmla="*/ 3976577 h 5199321"/>
              <a:gd name="connsiteX277" fmla="*/ 3051544 w 8856921"/>
              <a:gd name="connsiteY277" fmla="*/ 3997842 h 5199321"/>
              <a:gd name="connsiteX278" fmla="*/ 3094074 w 8856921"/>
              <a:gd name="connsiteY278" fmla="*/ 4008474 h 5199321"/>
              <a:gd name="connsiteX279" fmla="*/ 3125972 w 8856921"/>
              <a:gd name="connsiteY279" fmla="*/ 4019107 h 5199321"/>
              <a:gd name="connsiteX280" fmla="*/ 3444949 w 8856921"/>
              <a:gd name="connsiteY280" fmla="*/ 3987209 h 5199321"/>
              <a:gd name="connsiteX281" fmla="*/ 3519377 w 8856921"/>
              <a:gd name="connsiteY281" fmla="*/ 3955312 h 5199321"/>
              <a:gd name="connsiteX282" fmla="*/ 3774558 w 8856921"/>
              <a:gd name="connsiteY282" fmla="*/ 3838354 h 5199321"/>
              <a:gd name="connsiteX283" fmla="*/ 3838353 w 8856921"/>
              <a:gd name="connsiteY283" fmla="*/ 3785191 h 5199321"/>
              <a:gd name="connsiteX284" fmla="*/ 3902149 w 8856921"/>
              <a:gd name="connsiteY284" fmla="*/ 3742661 h 5199321"/>
              <a:gd name="connsiteX285" fmla="*/ 3955311 w 8856921"/>
              <a:gd name="connsiteY285" fmla="*/ 3689498 h 5199321"/>
              <a:gd name="connsiteX286" fmla="*/ 4072270 w 8856921"/>
              <a:gd name="connsiteY286" fmla="*/ 3583172 h 5199321"/>
              <a:gd name="connsiteX287" fmla="*/ 4125432 w 8856921"/>
              <a:gd name="connsiteY287" fmla="*/ 3519377 h 5199321"/>
              <a:gd name="connsiteX288" fmla="*/ 4189228 w 8856921"/>
              <a:gd name="connsiteY288" fmla="*/ 3466214 h 5199321"/>
              <a:gd name="connsiteX289" fmla="*/ 4242391 w 8856921"/>
              <a:gd name="connsiteY289" fmla="*/ 3402419 h 5199321"/>
              <a:gd name="connsiteX290" fmla="*/ 4306186 w 8856921"/>
              <a:gd name="connsiteY290" fmla="*/ 3338623 h 5199321"/>
              <a:gd name="connsiteX291" fmla="*/ 4412511 w 8856921"/>
              <a:gd name="connsiteY291" fmla="*/ 3189768 h 5199321"/>
              <a:gd name="connsiteX292" fmla="*/ 4486939 w 8856921"/>
              <a:gd name="connsiteY292" fmla="*/ 3094074 h 5199321"/>
              <a:gd name="connsiteX293" fmla="*/ 4529470 w 8856921"/>
              <a:gd name="connsiteY293" fmla="*/ 3040912 h 5199321"/>
              <a:gd name="connsiteX294" fmla="*/ 4561367 w 8856921"/>
              <a:gd name="connsiteY294" fmla="*/ 2977116 h 5199321"/>
              <a:gd name="connsiteX295" fmla="*/ 4572000 w 8856921"/>
              <a:gd name="connsiteY295" fmla="*/ 2934586 h 5199321"/>
              <a:gd name="connsiteX296" fmla="*/ 4593265 w 8856921"/>
              <a:gd name="connsiteY296" fmla="*/ 2870791 h 5199321"/>
              <a:gd name="connsiteX297" fmla="*/ 4635795 w 8856921"/>
              <a:gd name="connsiteY297" fmla="*/ 2753833 h 5199321"/>
              <a:gd name="connsiteX298" fmla="*/ 4646428 w 8856921"/>
              <a:gd name="connsiteY298" fmla="*/ 2626242 h 5199321"/>
              <a:gd name="connsiteX299" fmla="*/ 4657060 w 8856921"/>
              <a:gd name="connsiteY299" fmla="*/ 2562447 h 5199321"/>
              <a:gd name="connsiteX300" fmla="*/ 4646428 w 8856921"/>
              <a:gd name="connsiteY300" fmla="*/ 2360428 h 5199321"/>
              <a:gd name="connsiteX301" fmla="*/ 4625163 w 8856921"/>
              <a:gd name="connsiteY301" fmla="*/ 2328530 h 5199321"/>
              <a:gd name="connsiteX302" fmla="*/ 4582632 w 8856921"/>
              <a:gd name="connsiteY302" fmla="*/ 2275368 h 5199321"/>
              <a:gd name="connsiteX303" fmla="*/ 4540102 w 8856921"/>
              <a:gd name="connsiteY303" fmla="*/ 2254102 h 5199321"/>
              <a:gd name="connsiteX304" fmla="*/ 4465674 w 8856921"/>
              <a:gd name="connsiteY304" fmla="*/ 2211572 h 5199321"/>
              <a:gd name="connsiteX305" fmla="*/ 4391246 w 8856921"/>
              <a:gd name="connsiteY305" fmla="*/ 2169042 h 5199321"/>
              <a:gd name="connsiteX306" fmla="*/ 4295553 w 8856921"/>
              <a:gd name="connsiteY306" fmla="*/ 2126512 h 5199321"/>
              <a:gd name="connsiteX307" fmla="*/ 4242391 w 8856921"/>
              <a:gd name="connsiteY307" fmla="*/ 2115879 h 5199321"/>
              <a:gd name="connsiteX308" fmla="*/ 4061637 w 8856921"/>
              <a:gd name="connsiteY308" fmla="*/ 2137144 h 5199321"/>
              <a:gd name="connsiteX309" fmla="*/ 3987209 w 8856921"/>
              <a:gd name="connsiteY309" fmla="*/ 2179674 h 5199321"/>
              <a:gd name="connsiteX310" fmla="*/ 3923414 w 8856921"/>
              <a:gd name="connsiteY310" fmla="*/ 2232837 h 5199321"/>
              <a:gd name="connsiteX311" fmla="*/ 3912781 w 8856921"/>
              <a:gd name="connsiteY311" fmla="*/ 2275368 h 5199321"/>
              <a:gd name="connsiteX312" fmla="*/ 3891516 w 8856921"/>
              <a:gd name="connsiteY312" fmla="*/ 2307265 h 5199321"/>
              <a:gd name="connsiteX313" fmla="*/ 3859618 w 8856921"/>
              <a:gd name="connsiteY313" fmla="*/ 2402958 h 5199321"/>
              <a:gd name="connsiteX314" fmla="*/ 3870251 w 8856921"/>
              <a:gd name="connsiteY314" fmla="*/ 2519916 h 5199321"/>
              <a:gd name="connsiteX315" fmla="*/ 3997842 w 8856921"/>
              <a:gd name="connsiteY315" fmla="*/ 2668772 h 5199321"/>
              <a:gd name="connsiteX316" fmla="*/ 4104167 w 8856921"/>
              <a:gd name="connsiteY316" fmla="*/ 2732568 h 5199321"/>
              <a:gd name="connsiteX317" fmla="*/ 4189228 w 8856921"/>
              <a:gd name="connsiteY317" fmla="*/ 2764465 h 5199321"/>
              <a:gd name="connsiteX318" fmla="*/ 4274288 w 8856921"/>
              <a:gd name="connsiteY318" fmla="*/ 2785730 h 5199321"/>
              <a:gd name="connsiteX319" fmla="*/ 4518837 w 8856921"/>
              <a:gd name="connsiteY319" fmla="*/ 2860158 h 5199321"/>
              <a:gd name="connsiteX320" fmla="*/ 4614530 w 8856921"/>
              <a:gd name="connsiteY320" fmla="*/ 2870791 h 5199321"/>
              <a:gd name="connsiteX321" fmla="*/ 4869711 w 8856921"/>
              <a:gd name="connsiteY321" fmla="*/ 2902688 h 5199321"/>
              <a:gd name="connsiteX322" fmla="*/ 5018567 w 8856921"/>
              <a:gd name="connsiteY322" fmla="*/ 2966484 h 5199321"/>
              <a:gd name="connsiteX323" fmla="*/ 5050465 w 8856921"/>
              <a:gd name="connsiteY323" fmla="*/ 2987749 h 5199321"/>
              <a:gd name="connsiteX324" fmla="*/ 5103628 w 8856921"/>
              <a:gd name="connsiteY324" fmla="*/ 3062177 h 5199321"/>
              <a:gd name="connsiteX325" fmla="*/ 5135525 w 8856921"/>
              <a:gd name="connsiteY325" fmla="*/ 3104707 h 5199321"/>
              <a:gd name="connsiteX326" fmla="*/ 5199321 w 8856921"/>
              <a:gd name="connsiteY326" fmla="*/ 3285461 h 5199321"/>
              <a:gd name="connsiteX327" fmla="*/ 5199321 w 8856921"/>
              <a:gd name="connsiteY327" fmla="*/ 3646968 h 5199321"/>
              <a:gd name="connsiteX328" fmla="*/ 5188688 w 8856921"/>
              <a:gd name="connsiteY328" fmla="*/ 3678865 h 5199321"/>
              <a:gd name="connsiteX329" fmla="*/ 5114260 w 8856921"/>
              <a:gd name="connsiteY329" fmla="*/ 3753293 h 5199321"/>
              <a:gd name="connsiteX330" fmla="*/ 5029200 w 8856921"/>
              <a:gd name="connsiteY330" fmla="*/ 3795823 h 5199321"/>
              <a:gd name="connsiteX331" fmla="*/ 4965404 w 8856921"/>
              <a:gd name="connsiteY331" fmla="*/ 3827721 h 5199321"/>
              <a:gd name="connsiteX332" fmla="*/ 4795284 w 8856921"/>
              <a:gd name="connsiteY332" fmla="*/ 3891516 h 5199321"/>
              <a:gd name="connsiteX333" fmla="*/ 4688958 w 8856921"/>
              <a:gd name="connsiteY333" fmla="*/ 3912781 h 5199321"/>
              <a:gd name="connsiteX334" fmla="*/ 4572000 w 8856921"/>
              <a:gd name="connsiteY334" fmla="*/ 3944679 h 5199321"/>
              <a:gd name="connsiteX335" fmla="*/ 4455042 w 8856921"/>
              <a:gd name="connsiteY335" fmla="*/ 3955312 h 5199321"/>
              <a:gd name="connsiteX336" fmla="*/ 4136065 w 8856921"/>
              <a:gd name="connsiteY336" fmla="*/ 3976577 h 5199321"/>
              <a:gd name="connsiteX337" fmla="*/ 3763925 w 8856921"/>
              <a:gd name="connsiteY337" fmla="*/ 3955312 h 5199321"/>
              <a:gd name="connsiteX338" fmla="*/ 3689498 w 8856921"/>
              <a:gd name="connsiteY338" fmla="*/ 3923414 h 5199321"/>
              <a:gd name="connsiteX339" fmla="*/ 3583172 w 8856921"/>
              <a:gd name="connsiteY339" fmla="*/ 3859619 h 5199321"/>
              <a:gd name="connsiteX340" fmla="*/ 3530009 w 8856921"/>
              <a:gd name="connsiteY340" fmla="*/ 3657600 h 5199321"/>
              <a:gd name="connsiteX341" fmla="*/ 3551274 w 8856921"/>
              <a:gd name="connsiteY341" fmla="*/ 3413051 h 5199321"/>
              <a:gd name="connsiteX342" fmla="*/ 3572539 w 8856921"/>
              <a:gd name="connsiteY342" fmla="*/ 3327991 h 5199321"/>
              <a:gd name="connsiteX343" fmla="*/ 3625702 w 8856921"/>
              <a:gd name="connsiteY343" fmla="*/ 3264195 h 5199321"/>
              <a:gd name="connsiteX344" fmla="*/ 3742660 w 8856921"/>
              <a:gd name="connsiteY344" fmla="*/ 3104707 h 5199321"/>
              <a:gd name="connsiteX345" fmla="*/ 3827721 w 8856921"/>
              <a:gd name="connsiteY345" fmla="*/ 3019647 h 5199321"/>
              <a:gd name="connsiteX346" fmla="*/ 4029739 w 8856921"/>
              <a:gd name="connsiteY346" fmla="*/ 2881423 h 5199321"/>
              <a:gd name="connsiteX347" fmla="*/ 4125432 w 8856921"/>
              <a:gd name="connsiteY347" fmla="*/ 2849526 h 5199321"/>
              <a:gd name="connsiteX348" fmla="*/ 4199860 w 8856921"/>
              <a:gd name="connsiteY348" fmla="*/ 2817628 h 5199321"/>
              <a:gd name="connsiteX349" fmla="*/ 4284921 w 8856921"/>
              <a:gd name="connsiteY349" fmla="*/ 2806995 h 5199321"/>
              <a:gd name="connsiteX350" fmla="*/ 4678325 w 8856921"/>
              <a:gd name="connsiteY350" fmla="*/ 2828261 h 5199321"/>
              <a:gd name="connsiteX351" fmla="*/ 4752753 w 8856921"/>
              <a:gd name="connsiteY351" fmla="*/ 2849526 h 5199321"/>
              <a:gd name="connsiteX352" fmla="*/ 4901609 w 8856921"/>
              <a:gd name="connsiteY352" fmla="*/ 2892056 h 5199321"/>
              <a:gd name="connsiteX353" fmla="*/ 4965404 w 8856921"/>
              <a:gd name="connsiteY353" fmla="*/ 2923954 h 5199321"/>
              <a:gd name="connsiteX354" fmla="*/ 5029200 w 8856921"/>
              <a:gd name="connsiteY354" fmla="*/ 2945219 h 5199321"/>
              <a:gd name="connsiteX355" fmla="*/ 5220586 w 8856921"/>
              <a:gd name="connsiteY355" fmla="*/ 3040912 h 5199321"/>
              <a:gd name="connsiteX356" fmla="*/ 5284381 w 8856921"/>
              <a:gd name="connsiteY356" fmla="*/ 3072809 h 5199321"/>
              <a:gd name="connsiteX357" fmla="*/ 5337544 w 8856921"/>
              <a:gd name="connsiteY357" fmla="*/ 3094074 h 5199321"/>
              <a:gd name="connsiteX358" fmla="*/ 5454502 w 8856921"/>
              <a:gd name="connsiteY358" fmla="*/ 3157870 h 5199321"/>
              <a:gd name="connsiteX359" fmla="*/ 5507665 w 8856921"/>
              <a:gd name="connsiteY359" fmla="*/ 3179135 h 5199321"/>
              <a:gd name="connsiteX360" fmla="*/ 5592725 w 8856921"/>
              <a:gd name="connsiteY360" fmla="*/ 3221665 h 5199321"/>
              <a:gd name="connsiteX361" fmla="*/ 5613991 w 8856921"/>
              <a:gd name="connsiteY361" fmla="*/ 3242930 h 5199321"/>
              <a:gd name="connsiteX362" fmla="*/ 5699051 w 8856921"/>
              <a:gd name="connsiteY362" fmla="*/ 3264195 h 5199321"/>
              <a:gd name="connsiteX363" fmla="*/ 5837274 w 8856921"/>
              <a:gd name="connsiteY363" fmla="*/ 3253563 h 5199321"/>
              <a:gd name="connsiteX364" fmla="*/ 5901070 w 8856921"/>
              <a:gd name="connsiteY364" fmla="*/ 3232298 h 5199321"/>
              <a:gd name="connsiteX365" fmla="*/ 6049925 w 8856921"/>
              <a:gd name="connsiteY365" fmla="*/ 3157870 h 5199321"/>
              <a:gd name="connsiteX366" fmla="*/ 6283842 w 8856921"/>
              <a:gd name="connsiteY366" fmla="*/ 3030279 h 5199321"/>
              <a:gd name="connsiteX367" fmla="*/ 6453963 w 8856921"/>
              <a:gd name="connsiteY367" fmla="*/ 2902688 h 5199321"/>
              <a:gd name="connsiteX368" fmla="*/ 6624084 w 8856921"/>
              <a:gd name="connsiteY368" fmla="*/ 2647507 h 5199321"/>
              <a:gd name="connsiteX369" fmla="*/ 6655981 w 8856921"/>
              <a:gd name="connsiteY369" fmla="*/ 2562447 h 5199321"/>
              <a:gd name="connsiteX370" fmla="*/ 6645349 w 8856921"/>
              <a:gd name="connsiteY370" fmla="*/ 2222205 h 5199321"/>
              <a:gd name="connsiteX371" fmla="*/ 6581553 w 8856921"/>
              <a:gd name="connsiteY371" fmla="*/ 2052084 h 5199321"/>
              <a:gd name="connsiteX372" fmla="*/ 6432698 w 8856921"/>
              <a:gd name="connsiteY372" fmla="*/ 1743740 h 5199321"/>
              <a:gd name="connsiteX373" fmla="*/ 6273209 w 8856921"/>
              <a:gd name="connsiteY373" fmla="*/ 1531088 h 5199321"/>
              <a:gd name="connsiteX374" fmla="*/ 6188149 w 8856921"/>
              <a:gd name="connsiteY374" fmla="*/ 1467293 h 5199321"/>
              <a:gd name="connsiteX375" fmla="*/ 6103088 w 8856921"/>
              <a:gd name="connsiteY375" fmla="*/ 1435395 h 5199321"/>
              <a:gd name="connsiteX376" fmla="*/ 6028660 w 8856921"/>
              <a:gd name="connsiteY376" fmla="*/ 1403498 h 5199321"/>
              <a:gd name="connsiteX377" fmla="*/ 5954232 w 8856921"/>
              <a:gd name="connsiteY377" fmla="*/ 1392865 h 5199321"/>
              <a:gd name="connsiteX378" fmla="*/ 5901070 w 8856921"/>
              <a:gd name="connsiteY378" fmla="*/ 1382233 h 5199321"/>
              <a:gd name="connsiteX379" fmla="*/ 5762846 w 8856921"/>
              <a:gd name="connsiteY379" fmla="*/ 1403498 h 5199321"/>
              <a:gd name="connsiteX380" fmla="*/ 5709684 w 8856921"/>
              <a:gd name="connsiteY380" fmla="*/ 1446028 h 5199321"/>
              <a:gd name="connsiteX381" fmla="*/ 5667153 w 8856921"/>
              <a:gd name="connsiteY381" fmla="*/ 1499191 h 5199321"/>
              <a:gd name="connsiteX382" fmla="*/ 5582093 w 8856921"/>
              <a:gd name="connsiteY382" fmla="*/ 1626781 h 5199321"/>
              <a:gd name="connsiteX383" fmla="*/ 5550195 w 8856921"/>
              <a:gd name="connsiteY383" fmla="*/ 1733107 h 5199321"/>
              <a:gd name="connsiteX384" fmla="*/ 5507665 w 8856921"/>
              <a:gd name="connsiteY384" fmla="*/ 1839433 h 5199321"/>
              <a:gd name="connsiteX385" fmla="*/ 5486400 w 8856921"/>
              <a:gd name="connsiteY385" fmla="*/ 1967023 h 5199321"/>
              <a:gd name="connsiteX386" fmla="*/ 5518298 w 8856921"/>
              <a:gd name="connsiteY386" fmla="*/ 2307265 h 5199321"/>
              <a:gd name="connsiteX387" fmla="*/ 5667153 w 8856921"/>
              <a:gd name="connsiteY387" fmla="*/ 2583712 h 5199321"/>
              <a:gd name="connsiteX388" fmla="*/ 5879804 w 8856921"/>
              <a:gd name="connsiteY388" fmla="*/ 2860158 h 5199321"/>
              <a:gd name="connsiteX389" fmla="*/ 5986130 w 8856921"/>
              <a:gd name="connsiteY389" fmla="*/ 2987749 h 5199321"/>
              <a:gd name="connsiteX390" fmla="*/ 6103088 w 8856921"/>
              <a:gd name="connsiteY390" fmla="*/ 3136605 h 5199321"/>
              <a:gd name="connsiteX391" fmla="*/ 6209414 w 8856921"/>
              <a:gd name="connsiteY391" fmla="*/ 3264195 h 5199321"/>
              <a:gd name="connsiteX392" fmla="*/ 6337004 w 8856921"/>
              <a:gd name="connsiteY392" fmla="*/ 3476847 h 5199321"/>
              <a:gd name="connsiteX393" fmla="*/ 6358270 w 8856921"/>
              <a:gd name="connsiteY393" fmla="*/ 3551274 h 5199321"/>
              <a:gd name="connsiteX394" fmla="*/ 6358270 w 8856921"/>
              <a:gd name="connsiteY394" fmla="*/ 3976577 h 5199321"/>
              <a:gd name="connsiteX395" fmla="*/ 6315739 w 8856921"/>
              <a:gd name="connsiteY395" fmla="*/ 4114800 h 5199321"/>
              <a:gd name="connsiteX396" fmla="*/ 6209414 w 8856921"/>
              <a:gd name="connsiteY396" fmla="*/ 4306186 h 5199321"/>
              <a:gd name="connsiteX397" fmla="*/ 6166884 w 8856921"/>
              <a:gd name="connsiteY397" fmla="*/ 4359349 h 5199321"/>
              <a:gd name="connsiteX398" fmla="*/ 6060558 w 8856921"/>
              <a:gd name="connsiteY398" fmla="*/ 4497572 h 5199321"/>
              <a:gd name="connsiteX399" fmla="*/ 6007395 w 8856921"/>
              <a:gd name="connsiteY399" fmla="*/ 4550735 h 5199321"/>
              <a:gd name="connsiteX400" fmla="*/ 5911702 w 8856921"/>
              <a:gd name="connsiteY400" fmla="*/ 4667693 h 5199321"/>
              <a:gd name="connsiteX401" fmla="*/ 5858539 w 8856921"/>
              <a:gd name="connsiteY401" fmla="*/ 4710223 h 5199321"/>
              <a:gd name="connsiteX402" fmla="*/ 5816009 w 8856921"/>
              <a:gd name="connsiteY402" fmla="*/ 4763386 h 5199321"/>
              <a:gd name="connsiteX403" fmla="*/ 5741581 w 8856921"/>
              <a:gd name="connsiteY403" fmla="*/ 4827181 h 5199321"/>
              <a:gd name="connsiteX404" fmla="*/ 5699051 w 8856921"/>
              <a:gd name="connsiteY404" fmla="*/ 4837814 h 5199321"/>
              <a:gd name="connsiteX405" fmla="*/ 5667153 w 8856921"/>
              <a:gd name="connsiteY405" fmla="*/ 4859079 h 5199321"/>
              <a:gd name="connsiteX406" fmla="*/ 5550195 w 8856921"/>
              <a:gd name="connsiteY406" fmla="*/ 4848447 h 5199321"/>
              <a:gd name="connsiteX407" fmla="*/ 5518298 w 8856921"/>
              <a:gd name="connsiteY407" fmla="*/ 4816549 h 5199321"/>
              <a:gd name="connsiteX408" fmla="*/ 5411972 w 8856921"/>
              <a:gd name="connsiteY408" fmla="*/ 4699591 h 5199321"/>
              <a:gd name="connsiteX409" fmla="*/ 5316279 w 8856921"/>
              <a:gd name="connsiteY409" fmla="*/ 4614530 h 5199321"/>
              <a:gd name="connsiteX410" fmla="*/ 5114260 w 8856921"/>
              <a:gd name="connsiteY410" fmla="*/ 4412512 h 5199321"/>
              <a:gd name="connsiteX411" fmla="*/ 4965404 w 8856921"/>
              <a:gd name="connsiteY411" fmla="*/ 4242391 h 5199321"/>
              <a:gd name="connsiteX412" fmla="*/ 4901609 w 8856921"/>
              <a:gd name="connsiteY412" fmla="*/ 4146698 h 5199321"/>
              <a:gd name="connsiteX413" fmla="*/ 4890977 w 8856921"/>
              <a:gd name="connsiteY413" fmla="*/ 4114800 h 5199321"/>
              <a:gd name="connsiteX414" fmla="*/ 4954772 w 8856921"/>
              <a:gd name="connsiteY414" fmla="*/ 4072270 h 5199321"/>
              <a:gd name="connsiteX415" fmla="*/ 5146158 w 8856921"/>
              <a:gd name="connsiteY415" fmla="*/ 4029740 h 5199321"/>
              <a:gd name="connsiteX416" fmla="*/ 5295014 w 8856921"/>
              <a:gd name="connsiteY416" fmla="*/ 3997842 h 5199321"/>
              <a:gd name="connsiteX417" fmla="*/ 5667153 w 8856921"/>
              <a:gd name="connsiteY417" fmla="*/ 3955312 h 5199321"/>
              <a:gd name="connsiteX418" fmla="*/ 6156251 w 8856921"/>
              <a:gd name="connsiteY418" fmla="*/ 4008474 h 5199321"/>
              <a:gd name="connsiteX419" fmla="*/ 6305107 w 8856921"/>
              <a:gd name="connsiteY419" fmla="*/ 4072270 h 5199321"/>
              <a:gd name="connsiteX420" fmla="*/ 6422065 w 8856921"/>
              <a:gd name="connsiteY420" fmla="*/ 4146698 h 5199321"/>
              <a:gd name="connsiteX421" fmla="*/ 6592186 w 8856921"/>
              <a:gd name="connsiteY421" fmla="*/ 4274288 h 5199321"/>
              <a:gd name="connsiteX422" fmla="*/ 6687879 w 8856921"/>
              <a:gd name="connsiteY422" fmla="*/ 4359349 h 5199321"/>
              <a:gd name="connsiteX423" fmla="*/ 6719777 w 8856921"/>
              <a:gd name="connsiteY423" fmla="*/ 4380614 h 5199321"/>
              <a:gd name="connsiteX424" fmla="*/ 6762307 w 8856921"/>
              <a:gd name="connsiteY424" fmla="*/ 4412512 h 5199321"/>
              <a:gd name="connsiteX425" fmla="*/ 6815470 w 8856921"/>
              <a:gd name="connsiteY425" fmla="*/ 4433777 h 5199321"/>
              <a:gd name="connsiteX426" fmla="*/ 6858000 w 8856921"/>
              <a:gd name="connsiteY426" fmla="*/ 4476307 h 5199321"/>
              <a:gd name="connsiteX427" fmla="*/ 7060018 w 8856921"/>
              <a:gd name="connsiteY427" fmla="*/ 4540102 h 5199321"/>
              <a:gd name="connsiteX428" fmla="*/ 7230139 w 8856921"/>
              <a:gd name="connsiteY428" fmla="*/ 4561368 h 5199321"/>
              <a:gd name="connsiteX429" fmla="*/ 7591646 w 8856921"/>
              <a:gd name="connsiteY429" fmla="*/ 4540102 h 5199321"/>
              <a:gd name="connsiteX430" fmla="*/ 7719237 w 8856921"/>
              <a:gd name="connsiteY430" fmla="*/ 4497572 h 5199321"/>
              <a:gd name="connsiteX431" fmla="*/ 7761767 w 8856921"/>
              <a:gd name="connsiteY431" fmla="*/ 4465674 h 5199321"/>
              <a:gd name="connsiteX432" fmla="*/ 7814930 w 8856921"/>
              <a:gd name="connsiteY432" fmla="*/ 4401879 h 5199321"/>
              <a:gd name="connsiteX433" fmla="*/ 7836195 w 8856921"/>
              <a:gd name="connsiteY433" fmla="*/ 4348716 h 5199321"/>
              <a:gd name="connsiteX434" fmla="*/ 7857460 w 8856921"/>
              <a:gd name="connsiteY434" fmla="*/ 4199861 h 5199321"/>
              <a:gd name="connsiteX435" fmla="*/ 7836195 w 8856921"/>
              <a:gd name="connsiteY435" fmla="*/ 3785191 h 5199321"/>
              <a:gd name="connsiteX436" fmla="*/ 7804298 w 8856921"/>
              <a:gd name="connsiteY436" fmla="*/ 3593805 h 5199321"/>
              <a:gd name="connsiteX437" fmla="*/ 7772400 w 8856921"/>
              <a:gd name="connsiteY437" fmla="*/ 3530009 h 5199321"/>
              <a:gd name="connsiteX438" fmla="*/ 7708604 w 8856921"/>
              <a:gd name="connsiteY438" fmla="*/ 3434316 h 5199321"/>
              <a:gd name="connsiteX439" fmla="*/ 7612911 w 8856921"/>
              <a:gd name="connsiteY439" fmla="*/ 3359888 h 5199321"/>
              <a:gd name="connsiteX440" fmla="*/ 7559749 w 8856921"/>
              <a:gd name="connsiteY440" fmla="*/ 3349256 h 5199321"/>
              <a:gd name="connsiteX441" fmla="*/ 7506586 w 8856921"/>
              <a:gd name="connsiteY441" fmla="*/ 3327991 h 5199321"/>
              <a:gd name="connsiteX442" fmla="*/ 7474688 w 8856921"/>
              <a:gd name="connsiteY442" fmla="*/ 3317358 h 5199321"/>
              <a:gd name="connsiteX443" fmla="*/ 7315200 w 8856921"/>
              <a:gd name="connsiteY443" fmla="*/ 3338623 h 5199321"/>
              <a:gd name="connsiteX444" fmla="*/ 7262037 w 8856921"/>
              <a:gd name="connsiteY444" fmla="*/ 3487479 h 5199321"/>
              <a:gd name="connsiteX445" fmla="*/ 7240772 w 8856921"/>
              <a:gd name="connsiteY445" fmla="*/ 3572540 h 5199321"/>
              <a:gd name="connsiteX446" fmla="*/ 7219507 w 8856921"/>
              <a:gd name="connsiteY446" fmla="*/ 3646968 h 5199321"/>
              <a:gd name="connsiteX447" fmla="*/ 7208874 w 8856921"/>
              <a:gd name="connsiteY447" fmla="*/ 3806456 h 5199321"/>
              <a:gd name="connsiteX448" fmla="*/ 7166344 w 8856921"/>
              <a:gd name="connsiteY448" fmla="*/ 3955312 h 5199321"/>
              <a:gd name="connsiteX449" fmla="*/ 7123814 w 8856921"/>
              <a:gd name="connsiteY449" fmla="*/ 4114800 h 5199321"/>
              <a:gd name="connsiteX450" fmla="*/ 7102549 w 8856921"/>
              <a:gd name="connsiteY450" fmla="*/ 4178595 h 5199321"/>
              <a:gd name="connsiteX451" fmla="*/ 7070651 w 8856921"/>
              <a:gd name="connsiteY451" fmla="*/ 4242391 h 5199321"/>
              <a:gd name="connsiteX452" fmla="*/ 7028121 w 8856921"/>
              <a:gd name="connsiteY452" fmla="*/ 4359349 h 5199321"/>
              <a:gd name="connsiteX453" fmla="*/ 6996223 w 8856921"/>
              <a:gd name="connsiteY453" fmla="*/ 4401879 h 5199321"/>
              <a:gd name="connsiteX454" fmla="*/ 6943060 w 8856921"/>
              <a:gd name="connsiteY454" fmla="*/ 4476307 h 5199321"/>
              <a:gd name="connsiteX455" fmla="*/ 6900530 w 8856921"/>
              <a:gd name="connsiteY455" fmla="*/ 4486940 h 5199321"/>
              <a:gd name="connsiteX456" fmla="*/ 6858000 w 8856921"/>
              <a:gd name="connsiteY456" fmla="*/ 4508205 h 5199321"/>
              <a:gd name="connsiteX457" fmla="*/ 6826102 w 8856921"/>
              <a:gd name="connsiteY457" fmla="*/ 4518837 h 5199321"/>
              <a:gd name="connsiteX458" fmla="*/ 6624084 w 8856921"/>
              <a:gd name="connsiteY458" fmla="*/ 4508205 h 5199321"/>
              <a:gd name="connsiteX459" fmla="*/ 6379535 w 8856921"/>
              <a:gd name="connsiteY459" fmla="*/ 4444409 h 5199321"/>
              <a:gd name="connsiteX460" fmla="*/ 6315739 w 8856921"/>
              <a:gd name="connsiteY460" fmla="*/ 4423144 h 5199321"/>
              <a:gd name="connsiteX461" fmla="*/ 6251944 w 8856921"/>
              <a:gd name="connsiteY461" fmla="*/ 4412512 h 5199321"/>
              <a:gd name="connsiteX462" fmla="*/ 6198781 w 8856921"/>
              <a:gd name="connsiteY462" fmla="*/ 4380614 h 5199321"/>
              <a:gd name="connsiteX463" fmla="*/ 6134986 w 8856921"/>
              <a:gd name="connsiteY463" fmla="*/ 4348716 h 5199321"/>
              <a:gd name="connsiteX464" fmla="*/ 6028660 w 8856921"/>
              <a:gd name="connsiteY464" fmla="*/ 4253023 h 5199321"/>
              <a:gd name="connsiteX465" fmla="*/ 5986130 w 8856921"/>
              <a:gd name="connsiteY465" fmla="*/ 4178595 h 5199321"/>
              <a:gd name="connsiteX466" fmla="*/ 5943600 w 8856921"/>
              <a:gd name="connsiteY466" fmla="*/ 4082902 h 5199321"/>
              <a:gd name="connsiteX467" fmla="*/ 5890437 w 8856921"/>
              <a:gd name="connsiteY467" fmla="*/ 3870251 h 5199321"/>
              <a:gd name="connsiteX468" fmla="*/ 5879804 w 8856921"/>
              <a:gd name="connsiteY468" fmla="*/ 3774558 h 5199321"/>
              <a:gd name="connsiteX469" fmla="*/ 5890437 w 8856921"/>
              <a:gd name="connsiteY469" fmla="*/ 3646968 h 5199321"/>
              <a:gd name="connsiteX470" fmla="*/ 5922335 w 8856921"/>
              <a:gd name="connsiteY470" fmla="*/ 3593805 h 5199321"/>
              <a:gd name="connsiteX471" fmla="*/ 6018028 w 8856921"/>
              <a:gd name="connsiteY471" fmla="*/ 3476847 h 5199321"/>
              <a:gd name="connsiteX472" fmla="*/ 6464595 w 8856921"/>
              <a:gd name="connsiteY472" fmla="*/ 3242930 h 5199321"/>
              <a:gd name="connsiteX473" fmla="*/ 6868632 w 8856921"/>
              <a:gd name="connsiteY473" fmla="*/ 3072809 h 5199321"/>
              <a:gd name="connsiteX474" fmla="*/ 7262037 w 8856921"/>
              <a:gd name="connsiteY474" fmla="*/ 2955851 h 5199321"/>
              <a:gd name="connsiteX475" fmla="*/ 7421525 w 8856921"/>
              <a:gd name="connsiteY475" fmla="*/ 2913321 h 5199321"/>
              <a:gd name="connsiteX476" fmla="*/ 7623544 w 8856921"/>
              <a:gd name="connsiteY476" fmla="*/ 2881423 h 5199321"/>
              <a:gd name="connsiteX477" fmla="*/ 7793665 w 8856921"/>
              <a:gd name="connsiteY477" fmla="*/ 2923954 h 5199321"/>
              <a:gd name="connsiteX478" fmla="*/ 7921256 w 8856921"/>
              <a:gd name="connsiteY478" fmla="*/ 3040912 h 5199321"/>
              <a:gd name="connsiteX479" fmla="*/ 7985051 w 8856921"/>
              <a:gd name="connsiteY479" fmla="*/ 3147237 h 5199321"/>
              <a:gd name="connsiteX480" fmla="*/ 8027581 w 8856921"/>
              <a:gd name="connsiteY480" fmla="*/ 3274828 h 5199321"/>
              <a:gd name="connsiteX481" fmla="*/ 8059479 w 8856921"/>
              <a:gd name="connsiteY481" fmla="*/ 3487479 h 5199321"/>
              <a:gd name="connsiteX482" fmla="*/ 8070111 w 8856921"/>
              <a:gd name="connsiteY482" fmla="*/ 3625702 h 5199321"/>
              <a:gd name="connsiteX483" fmla="*/ 8102009 w 8856921"/>
              <a:gd name="connsiteY483" fmla="*/ 3817088 h 5199321"/>
              <a:gd name="connsiteX484" fmla="*/ 8112642 w 8856921"/>
              <a:gd name="connsiteY484" fmla="*/ 3870251 h 5199321"/>
              <a:gd name="connsiteX485" fmla="*/ 8133907 w 8856921"/>
              <a:gd name="connsiteY485" fmla="*/ 3923414 h 5199321"/>
              <a:gd name="connsiteX486" fmla="*/ 8165804 w 8856921"/>
              <a:gd name="connsiteY486" fmla="*/ 3987209 h 5199321"/>
              <a:gd name="connsiteX487" fmla="*/ 8197702 w 8856921"/>
              <a:gd name="connsiteY487" fmla="*/ 4019107 h 5199321"/>
              <a:gd name="connsiteX488" fmla="*/ 8240232 w 8856921"/>
              <a:gd name="connsiteY488" fmla="*/ 4104168 h 5199321"/>
              <a:gd name="connsiteX489" fmla="*/ 8304028 w 8856921"/>
              <a:gd name="connsiteY489" fmla="*/ 4146698 h 5199321"/>
              <a:gd name="connsiteX490" fmla="*/ 8346558 w 8856921"/>
              <a:gd name="connsiteY490" fmla="*/ 4189228 h 5199321"/>
              <a:gd name="connsiteX491" fmla="*/ 8410353 w 8856921"/>
              <a:gd name="connsiteY491" fmla="*/ 4210493 h 5199321"/>
              <a:gd name="connsiteX492" fmla="*/ 8442251 w 8856921"/>
              <a:gd name="connsiteY492" fmla="*/ 4231758 h 5199321"/>
              <a:gd name="connsiteX493" fmla="*/ 8559209 w 8856921"/>
              <a:gd name="connsiteY493" fmla="*/ 4263656 h 5199321"/>
              <a:gd name="connsiteX494" fmla="*/ 8495414 w 8856921"/>
              <a:gd name="connsiteY494" fmla="*/ 4455042 h 5199321"/>
              <a:gd name="connsiteX495" fmla="*/ 8431618 w 8856921"/>
              <a:gd name="connsiteY495" fmla="*/ 4550735 h 5199321"/>
              <a:gd name="connsiteX496" fmla="*/ 8399721 w 8856921"/>
              <a:gd name="connsiteY496" fmla="*/ 4614530 h 5199321"/>
              <a:gd name="connsiteX497" fmla="*/ 8367823 w 8856921"/>
              <a:gd name="connsiteY497" fmla="*/ 4667693 h 5199321"/>
              <a:gd name="connsiteX498" fmla="*/ 8346558 w 8856921"/>
              <a:gd name="connsiteY498" fmla="*/ 4710223 h 5199321"/>
              <a:gd name="connsiteX499" fmla="*/ 8272130 w 8856921"/>
              <a:gd name="connsiteY499" fmla="*/ 4795284 h 5199321"/>
              <a:gd name="connsiteX500" fmla="*/ 8229600 w 8856921"/>
              <a:gd name="connsiteY500" fmla="*/ 4827181 h 5199321"/>
              <a:gd name="connsiteX501" fmla="*/ 8197702 w 8856921"/>
              <a:gd name="connsiteY501" fmla="*/ 4859079 h 5199321"/>
              <a:gd name="connsiteX502" fmla="*/ 8144539 w 8856921"/>
              <a:gd name="connsiteY502" fmla="*/ 4890977 h 5199321"/>
              <a:gd name="connsiteX503" fmla="*/ 8112642 w 8856921"/>
              <a:gd name="connsiteY503" fmla="*/ 4912242 h 5199321"/>
              <a:gd name="connsiteX504" fmla="*/ 8080744 w 8856921"/>
              <a:gd name="connsiteY504" fmla="*/ 4922874 h 5199321"/>
              <a:gd name="connsiteX505" fmla="*/ 7995684 w 8856921"/>
              <a:gd name="connsiteY505" fmla="*/ 4954772 h 5199321"/>
              <a:gd name="connsiteX506" fmla="*/ 7889358 w 8856921"/>
              <a:gd name="connsiteY506" fmla="*/ 4997302 h 5199321"/>
              <a:gd name="connsiteX507" fmla="*/ 7804298 w 8856921"/>
              <a:gd name="connsiteY507" fmla="*/ 5018568 h 5199321"/>
              <a:gd name="connsiteX508" fmla="*/ 7719237 w 8856921"/>
              <a:gd name="connsiteY508" fmla="*/ 5007935 h 5199321"/>
              <a:gd name="connsiteX509" fmla="*/ 7666074 w 8856921"/>
              <a:gd name="connsiteY509" fmla="*/ 4986670 h 5199321"/>
              <a:gd name="connsiteX510" fmla="*/ 7517218 w 8856921"/>
              <a:gd name="connsiteY510" fmla="*/ 4837814 h 5199321"/>
              <a:gd name="connsiteX511" fmla="*/ 7485321 w 8856921"/>
              <a:gd name="connsiteY511" fmla="*/ 4763386 h 5199321"/>
              <a:gd name="connsiteX512" fmla="*/ 7474688 w 8856921"/>
              <a:gd name="connsiteY512" fmla="*/ 4710223 h 5199321"/>
              <a:gd name="connsiteX513" fmla="*/ 7495953 w 8856921"/>
              <a:gd name="connsiteY513" fmla="*/ 4593265 h 5199321"/>
              <a:gd name="connsiteX514" fmla="*/ 7538484 w 8856921"/>
              <a:gd name="connsiteY514" fmla="*/ 4518837 h 5199321"/>
              <a:gd name="connsiteX515" fmla="*/ 7655442 w 8856921"/>
              <a:gd name="connsiteY515" fmla="*/ 4380614 h 5199321"/>
              <a:gd name="connsiteX516" fmla="*/ 7931888 w 8856921"/>
              <a:gd name="connsiteY516" fmla="*/ 4167963 h 5199321"/>
              <a:gd name="connsiteX517" fmla="*/ 8091377 w 8856921"/>
              <a:gd name="connsiteY517" fmla="*/ 4093535 h 5199321"/>
              <a:gd name="connsiteX518" fmla="*/ 8133907 w 8856921"/>
              <a:gd name="connsiteY518" fmla="*/ 4072270 h 5199321"/>
              <a:gd name="connsiteX519" fmla="*/ 8176437 w 8856921"/>
              <a:gd name="connsiteY519" fmla="*/ 4061637 h 5199321"/>
              <a:gd name="connsiteX520" fmla="*/ 8272130 w 8856921"/>
              <a:gd name="connsiteY520" fmla="*/ 4019107 h 5199321"/>
              <a:gd name="connsiteX521" fmla="*/ 8325293 w 8856921"/>
              <a:gd name="connsiteY521" fmla="*/ 4008474 h 5199321"/>
              <a:gd name="connsiteX522" fmla="*/ 8442251 w 8856921"/>
              <a:gd name="connsiteY522" fmla="*/ 4019107 h 5199321"/>
              <a:gd name="connsiteX523" fmla="*/ 8516679 w 8856921"/>
              <a:gd name="connsiteY523" fmla="*/ 4061637 h 5199321"/>
              <a:gd name="connsiteX524" fmla="*/ 8559209 w 8856921"/>
              <a:gd name="connsiteY524" fmla="*/ 4093535 h 5199321"/>
              <a:gd name="connsiteX525" fmla="*/ 8601739 w 8856921"/>
              <a:gd name="connsiteY525" fmla="*/ 4114800 h 5199321"/>
              <a:gd name="connsiteX526" fmla="*/ 8633637 w 8856921"/>
              <a:gd name="connsiteY526" fmla="*/ 4146698 h 5199321"/>
              <a:gd name="connsiteX527" fmla="*/ 8665535 w 8856921"/>
              <a:gd name="connsiteY527" fmla="*/ 4167963 h 5199321"/>
              <a:gd name="connsiteX528" fmla="*/ 8718698 w 8856921"/>
              <a:gd name="connsiteY528" fmla="*/ 4263656 h 5199321"/>
              <a:gd name="connsiteX529" fmla="*/ 8697432 w 8856921"/>
              <a:gd name="connsiteY529" fmla="*/ 4359349 h 5199321"/>
              <a:gd name="connsiteX530" fmla="*/ 8654902 w 8856921"/>
              <a:gd name="connsiteY530" fmla="*/ 4444409 h 5199321"/>
              <a:gd name="connsiteX531" fmla="*/ 8623004 w 8856921"/>
              <a:gd name="connsiteY531" fmla="*/ 4508205 h 5199321"/>
              <a:gd name="connsiteX532" fmla="*/ 8559209 w 8856921"/>
              <a:gd name="connsiteY532" fmla="*/ 4593265 h 5199321"/>
              <a:gd name="connsiteX533" fmla="*/ 8506046 w 8856921"/>
              <a:gd name="connsiteY533" fmla="*/ 4635795 h 5199321"/>
              <a:gd name="connsiteX534" fmla="*/ 8474149 w 8856921"/>
              <a:gd name="connsiteY534" fmla="*/ 4678326 h 5199321"/>
              <a:gd name="connsiteX535" fmla="*/ 8410353 w 8856921"/>
              <a:gd name="connsiteY535" fmla="*/ 4720856 h 5199321"/>
              <a:gd name="connsiteX536" fmla="*/ 8314660 w 8856921"/>
              <a:gd name="connsiteY536" fmla="*/ 4795284 h 5199321"/>
              <a:gd name="connsiteX537" fmla="*/ 8272130 w 8856921"/>
              <a:gd name="connsiteY537" fmla="*/ 4816549 h 5199321"/>
              <a:gd name="connsiteX538" fmla="*/ 8229600 w 8856921"/>
              <a:gd name="connsiteY538" fmla="*/ 4848447 h 5199321"/>
              <a:gd name="connsiteX539" fmla="*/ 8133907 w 8856921"/>
              <a:gd name="connsiteY539" fmla="*/ 4890977 h 5199321"/>
              <a:gd name="connsiteX540" fmla="*/ 8016949 w 8856921"/>
              <a:gd name="connsiteY540" fmla="*/ 4912242 h 5199321"/>
              <a:gd name="connsiteX541" fmla="*/ 7846828 w 8856921"/>
              <a:gd name="connsiteY541" fmla="*/ 4901609 h 5199321"/>
              <a:gd name="connsiteX542" fmla="*/ 7814930 w 8856921"/>
              <a:gd name="connsiteY542" fmla="*/ 4880344 h 5199321"/>
              <a:gd name="connsiteX543" fmla="*/ 7729870 w 8856921"/>
              <a:gd name="connsiteY543" fmla="*/ 4827181 h 5199321"/>
              <a:gd name="connsiteX544" fmla="*/ 7666074 w 8856921"/>
              <a:gd name="connsiteY544" fmla="*/ 4763386 h 5199321"/>
              <a:gd name="connsiteX545" fmla="*/ 7623544 w 8856921"/>
              <a:gd name="connsiteY545" fmla="*/ 4731488 h 5199321"/>
              <a:gd name="connsiteX546" fmla="*/ 7538484 w 8856921"/>
              <a:gd name="connsiteY546" fmla="*/ 4582633 h 5199321"/>
              <a:gd name="connsiteX547" fmla="*/ 7485321 w 8856921"/>
              <a:gd name="connsiteY547" fmla="*/ 4465674 h 5199321"/>
              <a:gd name="connsiteX548" fmla="*/ 7410893 w 8856921"/>
              <a:gd name="connsiteY548" fmla="*/ 4093535 h 5199321"/>
              <a:gd name="connsiteX549" fmla="*/ 7421525 w 8856921"/>
              <a:gd name="connsiteY549" fmla="*/ 3487479 h 5199321"/>
              <a:gd name="connsiteX550" fmla="*/ 7517218 w 8856921"/>
              <a:gd name="connsiteY550" fmla="*/ 3200400 h 5199321"/>
              <a:gd name="connsiteX551" fmla="*/ 7846828 w 8856921"/>
              <a:gd name="connsiteY551" fmla="*/ 2743200 h 5199321"/>
              <a:gd name="connsiteX552" fmla="*/ 7921256 w 8856921"/>
              <a:gd name="connsiteY552" fmla="*/ 2658140 h 5199321"/>
              <a:gd name="connsiteX553" fmla="*/ 7985051 w 8856921"/>
              <a:gd name="connsiteY553" fmla="*/ 2604977 h 5199321"/>
              <a:gd name="connsiteX554" fmla="*/ 8123274 w 8856921"/>
              <a:gd name="connsiteY554" fmla="*/ 2519916 h 5199321"/>
              <a:gd name="connsiteX555" fmla="*/ 8187070 w 8856921"/>
              <a:gd name="connsiteY555" fmla="*/ 2498651 h 5199321"/>
              <a:gd name="connsiteX556" fmla="*/ 8218967 w 8856921"/>
              <a:gd name="connsiteY556" fmla="*/ 2477386 h 5199321"/>
              <a:gd name="connsiteX557" fmla="*/ 8314660 w 8856921"/>
              <a:gd name="connsiteY557" fmla="*/ 2456121 h 5199321"/>
              <a:gd name="connsiteX558" fmla="*/ 8389088 w 8856921"/>
              <a:gd name="connsiteY558" fmla="*/ 2434856 h 5199321"/>
              <a:gd name="connsiteX559" fmla="*/ 8431618 w 8856921"/>
              <a:gd name="connsiteY559" fmla="*/ 2424223 h 5199321"/>
              <a:gd name="connsiteX560" fmla="*/ 8495414 w 8856921"/>
              <a:gd name="connsiteY560" fmla="*/ 2402958 h 5199321"/>
              <a:gd name="connsiteX561" fmla="*/ 8495414 w 8856921"/>
              <a:gd name="connsiteY561" fmla="*/ 2073349 h 5199321"/>
              <a:gd name="connsiteX562" fmla="*/ 8474149 w 8856921"/>
              <a:gd name="connsiteY562" fmla="*/ 2020186 h 5199321"/>
              <a:gd name="connsiteX563" fmla="*/ 8389088 w 8856921"/>
              <a:gd name="connsiteY563" fmla="*/ 1945758 h 5199321"/>
              <a:gd name="connsiteX564" fmla="*/ 8346558 w 8856921"/>
              <a:gd name="connsiteY564" fmla="*/ 1924493 h 5199321"/>
              <a:gd name="connsiteX565" fmla="*/ 8240232 w 8856921"/>
              <a:gd name="connsiteY565" fmla="*/ 1871330 h 5199321"/>
              <a:gd name="connsiteX566" fmla="*/ 8133907 w 8856921"/>
              <a:gd name="connsiteY566" fmla="*/ 1860698 h 5199321"/>
              <a:gd name="connsiteX567" fmla="*/ 8038214 w 8856921"/>
              <a:gd name="connsiteY567" fmla="*/ 1871330 h 5199321"/>
              <a:gd name="connsiteX568" fmla="*/ 8006316 w 8856921"/>
              <a:gd name="connsiteY568" fmla="*/ 1892595 h 5199321"/>
              <a:gd name="connsiteX569" fmla="*/ 7921256 w 8856921"/>
              <a:gd name="connsiteY569" fmla="*/ 1956391 h 5199321"/>
              <a:gd name="connsiteX570" fmla="*/ 7878725 w 8856921"/>
              <a:gd name="connsiteY570" fmla="*/ 1998921 h 5199321"/>
              <a:gd name="connsiteX571" fmla="*/ 7825563 w 8856921"/>
              <a:gd name="connsiteY571" fmla="*/ 2041451 h 5199321"/>
              <a:gd name="connsiteX572" fmla="*/ 7783032 w 8856921"/>
              <a:gd name="connsiteY572" fmla="*/ 2105247 h 5199321"/>
              <a:gd name="connsiteX573" fmla="*/ 7729870 w 8856921"/>
              <a:gd name="connsiteY573" fmla="*/ 2158409 h 5199321"/>
              <a:gd name="connsiteX574" fmla="*/ 7666074 w 8856921"/>
              <a:gd name="connsiteY574" fmla="*/ 2275368 h 5199321"/>
              <a:gd name="connsiteX575" fmla="*/ 7666074 w 8856921"/>
              <a:gd name="connsiteY575" fmla="*/ 2456121 h 5199321"/>
              <a:gd name="connsiteX576" fmla="*/ 7697972 w 8856921"/>
              <a:gd name="connsiteY576" fmla="*/ 2498651 h 5199321"/>
              <a:gd name="connsiteX577" fmla="*/ 7804298 w 8856921"/>
              <a:gd name="connsiteY577" fmla="*/ 2573079 h 5199321"/>
              <a:gd name="connsiteX578" fmla="*/ 7857460 w 8856921"/>
              <a:gd name="connsiteY578" fmla="*/ 2615609 h 5199321"/>
              <a:gd name="connsiteX579" fmla="*/ 7921256 w 8856921"/>
              <a:gd name="connsiteY579" fmla="*/ 2647507 h 5199321"/>
              <a:gd name="connsiteX580" fmla="*/ 8112642 w 8856921"/>
              <a:gd name="connsiteY580" fmla="*/ 2775098 h 5199321"/>
              <a:gd name="connsiteX581" fmla="*/ 8282763 w 8856921"/>
              <a:gd name="connsiteY581" fmla="*/ 2934586 h 5199321"/>
              <a:gd name="connsiteX582" fmla="*/ 8314660 w 8856921"/>
              <a:gd name="connsiteY582" fmla="*/ 2977116 h 5199321"/>
              <a:gd name="connsiteX583" fmla="*/ 8357191 w 8856921"/>
              <a:gd name="connsiteY583" fmla="*/ 3040912 h 5199321"/>
              <a:gd name="connsiteX584" fmla="*/ 8367823 w 8856921"/>
              <a:gd name="connsiteY584" fmla="*/ 3083442 h 5199321"/>
              <a:gd name="connsiteX585" fmla="*/ 8367823 w 8856921"/>
              <a:gd name="connsiteY585" fmla="*/ 3402419 h 5199321"/>
              <a:gd name="connsiteX586" fmla="*/ 8314660 w 8856921"/>
              <a:gd name="connsiteY586" fmla="*/ 3508744 h 5199321"/>
              <a:gd name="connsiteX587" fmla="*/ 8272130 w 8856921"/>
              <a:gd name="connsiteY587" fmla="*/ 3593805 h 5199321"/>
              <a:gd name="connsiteX588" fmla="*/ 8208335 w 8856921"/>
              <a:gd name="connsiteY588" fmla="*/ 3657600 h 5199321"/>
              <a:gd name="connsiteX589" fmla="*/ 8165804 w 8856921"/>
              <a:gd name="connsiteY589" fmla="*/ 3710763 h 5199321"/>
              <a:gd name="connsiteX590" fmla="*/ 8080744 w 8856921"/>
              <a:gd name="connsiteY590" fmla="*/ 3753293 h 5199321"/>
              <a:gd name="connsiteX591" fmla="*/ 7899991 w 8856921"/>
              <a:gd name="connsiteY591" fmla="*/ 3774558 h 5199321"/>
              <a:gd name="connsiteX592" fmla="*/ 7676707 w 8856921"/>
              <a:gd name="connsiteY592" fmla="*/ 3732028 h 5199321"/>
              <a:gd name="connsiteX593" fmla="*/ 7612911 w 8856921"/>
              <a:gd name="connsiteY593" fmla="*/ 3689498 h 5199321"/>
              <a:gd name="connsiteX594" fmla="*/ 7549116 w 8856921"/>
              <a:gd name="connsiteY594" fmla="*/ 3625702 h 5199321"/>
              <a:gd name="connsiteX595" fmla="*/ 7464056 w 8856921"/>
              <a:gd name="connsiteY595" fmla="*/ 3359888 h 5199321"/>
              <a:gd name="connsiteX596" fmla="*/ 7495953 w 8856921"/>
              <a:gd name="connsiteY596" fmla="*/ 3094074 h 5199321"/>
              <a:gd name="connsiteX597" fmla="*/ 7591646 w 8856921"/>
              <a:gd name="connsiteY597" fmla="*/ 2966484 h 5199321"/>
              <a:gd name="connsiteX598" fmla="*/ 7740502 w 8856921"/>
              <a:gd name="connsiteY598" fmla="*/ 2828261 h 5199321"/>
              <a:gd name="connsiteX599" fmla="*/ 7836195 w 8856921"/>
              <a:gd name="connsiteY599" fmla="*/ 2753833 h 5199321"/>
              <a:gd name="connsiteX600" fmla="*/ 7910623 w 8856921"/>
              <a:gd name="connsiteY600" fmla="*/ 2690037 h 5199321"/>
              <a:gd name="connsiteX601" fmla="*/ 8006316 w 8856921"/>
              <a:gd name="connsiteY601" fmla="*/ 2626242 h 5199321"/>
              <a:gd name="connsiteX602" fmla="*/ 8165804 w 8856921"/>
              <a:gd name="connsiteY602" fmla="*/ 2498651 h 5199321"/>
              <a:gd name="connsiteX603" fmla="*/ 8240232 w 8856921"/>
              <a:gd name="connsiteY603" fmla="*/ 2456121 h 5199321"/>
              <a:gd name="connsiteX604" fmla="*/ 8357191 w 8856921"/>
              <a:gd name="connsiteY604" fmla="*/ 2402958 h 5199321"/>
              <a:gd name="connsiteX605" fmla="*/ 8474149 w 8856921"/>
              <a:gd name="connsiteY605" fmla="*/ 2434856 h 5199321"/>
              <a:gd name="connsiteX606" fmla="*/ 8495414 w 8856921"/>
              <a:gd name="connsiteY606" fmla="*/ 2466754 h 5199321"/>
              <a:gd name="connsiteX607" fmla="*/ 8591107 w 8856921"/>
              <a:gd name="connsiteY607" fmla="*/ 2551814 h 5199321"/>
              <a:gd name="connsiteX608" fmla="*/ 8676167 w 8856921"/>
              <a:gd name="connsiteY608" fmla="*/ 2658140 h 5199321"/>
              <a:gd name="connsiteX609" fmla="*/ 8718698 w 8856921"/>
              <a:gd name="connsiteY609" fmla="*/ 2711302 h 5199321"/>
              <a:gd name="connsiteX610" fmla="*/ 8750595 w 8856921"/>
              <a:gd name="connsiteY610" fmla="*/ 2775098 h 5199321"/>
              <a:gd name="connsiteX611" fmla="*/ 8803758 w 8856921"/>
              <a:gd name="connsiteY611" fmla="*/ 2870791 h 5199321"/>
              <a:gd name="connsiteX612" fmla="*/ 8825023 w 8856921"/>
              <a:gd name="connsiteY612" fmla="*/ 2923954 h 5199321"/>
              <a:gd name="connsiteX613" fmla="*/ 8856921 w 8856921"/>
              <a:gd name="connsiteY613" fmla="*/ 3030279 h 5199321"/>
              <a:gd name="connsiteX614" fmla="*/ 8846288 w 8856921"/>
              <a:gd name="connsiteY614" fmla="*/ 3211033 h 5199321"/>
              <a:gd name="connsiteX615" fmla="*/ 8782493 w 8856921"/>
              <a:gd name="connsiteY615" fmla="*/ 3296093 h 5199321"/>
              <a:gd name="connsiteX616" fmla="*/ 8739963 w 8856921"/>
              <a:gd name="connsiteY616" fmla="*/ 3381154 h 5199321"/>
              <a:gd name="connsiteX617" fmla="*/ 8708065 w 8856921"/>
              <a:gd name="connsiteY617" fmla="*/ 3423684 h 5199321"/>
              <a:gd name="connsiteX618" fmla="*/ 8686800 w 8856921"/>
              <a:gd name="connsiteY618" fmla="*/ 3466214 h 5199321"/>
              <a:gd name="connsiteX619" fmla="*/ 8654902 w 8856921"/>
              <a:gd name="connsiteY619" fmla="*/ 3508744 h 5199321"/>
              <a:gd name="connsiteX620" fmla="*/ 8612372 w 8856921"/>
              <a:gd name="connsiteY620" fmla="*/ 3583172 h 5199321"/>
              <a:gd name="connsiteX621" fmla="*/ 8569842 w 8856921"/>
              <a:gd name="connsiteY621" fmla="*/ 3689498 h 5199321"/>
              <a:gd name="connsiteX622" fmla="*/ 8516679 w 8856921"/>
              <a:gd name="connsiteY622" fmla="*/ 3742661 h 5199321"/>
              <a:gd name="connsiteX623" fmla="*/ 8484781 w 8856921"/>
              <a:gd name="connsiteY623" fmla="*/ 3763926 h 5199321"/>
              <a:gd name="connsiteX624" fmla="*/ 8410353 w 8856921"/>
              <a:gd name="connsiteY624" fmla="*/ 3785191 h 5199321"/>
              <a:gd name="connsiteX625" fmla="*/ 8378456 w 8856921"/>
              <a:gd name="connsiteY625" fmla="*/ 3795823 h 5199321"/>
              <a:gd name="connsiteX626" fmla="*/ 8325293 w 8856921"/>
              <a:gd name="connsiteY626" fmla="*/ 3785191 h 5199321"/>
              <a:gd name="connsiteX627" fmla="*/ 8293395 w 8856921"/>
              <a:gd name="connsiteY627" fmla="*/ 3774558 h 5199321"/>
              <a:gd name="connsiteX628" fmla="*/ 8240232 w 8856921"/>
              <a:gd name="connsiteY628" fmla="*/ 3700130 h 5199321"/>
              <a:gd name="connsiteX629" fmla="*/ 8208335 w 8856921"/>
              <a:gd name="connsiteY629" fmla="*/ 3646968 h 5199321"/>
              <a:gd name="connsiteX630" fmla="*/ 8165804 w 8856921"/>
              <a:gd name="connsiteY630" fmla="*/ 3583172 h 5199321"/>
              <a:gd name="connsiteX631" fmla="*/ 8144539 w 8856921"/>
              <a:gd name="connsiteY631" fmla="*/ 3508744 h 5199321"/>
              <a:gd name="connsiteX632" fmla="*/ 8112642 w 8856921"/>
              <a:gd name="connsiteY632" fmla="*/ 3423684 h 5199321"/>
              <a:gd name="connsiteX633" fmla="*/ 8091377 w 8856921"/>
              <a:gd name="connsiteY633" fmla="*/ 3338623 h 5199321"/>
              <a:gd name="connsiteX634" fmla="*/ 8027581 w 8856921"/>
              <a:gd name="connsiteY634" fmla="*/ 3147237 h 5199321"/>
              <a:gd name="connsiteX635" fmla="*/ 7974418 w 8856921"/>
              <a:gd name="connsiteY635" fmla="*/ 2860158 h 5199321"/>
              <a:gd name="connsiteX636" fmla="*/ 7995684 w 8856921"/>
              <a:gd name="connsiteY636" fmla="*/ 2530549 h 5199321"/>
              <a:gd name="connsiteX637" fmla="*/ 8016949 w 8856921"/>
              <a:gd name="connsiteY637" fmla="*/ 2434856 h 5199321"/>
              <a:gd name="connsiteX638" fmla="*/ 8123274 w 8856921"/>
              <a:gd name="connsiteY638" fmla="*/ 2147777 h 5199321"/>
              <a:gd name="connsiteX639" fmla="*/ 8272130 w 8856921"/>
              <a:gd name="connsiteY639" fmla="*/ 1913861 h 5199321"/>
              <a:gd name="connsiteX640" fmla="*/ 8484781 w 8856921"/>
              <a:gd name="connsiteY640" fmla="*/ 1892595 h 5199321"/>
              <a:gd name="connsiteX641" fmla="*/ 8506046 w 8856921"/>
              <a:gd name="connsiteY641" fmla="*/ 1860698 h 5199321"/>
              <a:gd name="connsiteX642" fmla="*/ 8537944 w 8856921"/>
              <a:gd name="connsiteY642" fmla="*/ 1818168 h 5199321"/>
              <a:gd name="connsiteX643" fmla="*/ 8559209 w 8856921"/>
              <a:gd name="connsiteY643" fmla="*/ 1743740 h 5199321"/>
              <a:gd name="connsiteX644" fmla="*/ 8623004 w 8856921"/>
              <a:gd name="connsiteY644" fmla="*/ 1594884 h 5199321"/>
              <a:gd name="connsiteX645" fmla="*/ 8654902 w 8856921"/>
              <a:gd name="connsiteY645" fmla="*/ 1520456 h 5199321"/>
              <a:gd name="connsiteX646" fmla="*/ 8676167 w 8856921"/>
              <a:gd name="connsiteY646" fmla="*/ 1360968 h 5199321"/>
              <a:gd name="connsiteX647" fmla="*/ 8665535 w 8856921"/>
              <a:gd name="connsiteY647" fmla="*/ 1180214 h 5199321"/>
              <a:gd name="connsiteX648" fmla="*/ 8623004 w 8856921"/>
              <a:gd name="connsiteY648" fmla="*/ 1063256 h 5199321"/>
              <a:gd name="connsiteX649" fmla="*/ 8569842 w 8856921"/>
              <a:gd name="connsiteY649" fmla="*/ 978195 h 5199321"/>
              <a:gd name="connsiteX650" fmla="*/ 8527311 w 8856921"/>
              <a:gd name="connsiteY650" fmla="*/ 935665 h 5199321"/>
              <a:gd name="connsiteX651" fmla="*/ 8442251 w 8856921"/>
              <a:gd name="connsiteY651" fmla="*/ 914400 h 5199321"/>
              <a:gd name="connsiteX652" fmla="*/ 8325293 w 8856921"/>
              <a:gd name="connsiteY652" fmla="*/ 935665 h 5199321"/>
              <a:gd name="connsiteX653" fmla="*/ 8314660 w 8856921"/>
              <a:gd name="connsiteY653" fmla="*/ 967563 h 5199321"/>
              <a:gd name="connsiteX654" fmla="*/ 8229600 w 8856921"/>
              <a:gd name="connsiteY654" fmla="*/ 1127051 h 5199321"/>
              <a:gd name="connsiteX655" fmla="*/ 8123274 w 8856921"/>
              <a:gd name="connsiteY655" fmla="*/ 1403498 h 5199321"/>
              <a:gd name="connsiteX656" fmla="*/ 8091377 w 8856921"/>
              <a:gd name="connsiteY656" fmla="*/ 1616149 h 5199321"/>
              <a:gd name="connsiteX657" fmla="*/ 8080744 w 8856921"/>
              <a:gd name="connsiteY657" fmla="*/ 1796902 h 5199321"/>
              <a:gd name="connsiteX658" fmla="*/ 8102009 w 8856921"/>
              <a:gd name="connsiteY658" fmla="*/ 1881963 h 5199321"/>
              <a:gd name="connsiteX659" fmla="*/ 8123274 w 8856921"/>
              <a:gd name="connsiteY659" fmla="*/ 1988288 h 5199321"/>
              <a:gd name="connsiteX660" fmla="*/ 8144539 w 8856921"/>
              <a:gd name="connsiteY660" fmla="*/ 2062716 h 5199321"/>
              <a:gd name="connsiteX661" fmla="*/ 8165804 w 8856921"/>
              <a:gd name="connsiteY661" fmla="*/ 2147777 h 5199321"/>
              <a:gd name="connsiteX662" fmla="*/ 8187070 w 8856921"/>
              <a:gd name="connsiteY662" fmla="*/ 2222205 h 5199321"/>
              <a:gd name="connsiteX663" fmla="*/ 8218967 w 8856921"/>
              <a:gd name="connsiteY663" fmla="*/ 2434856 h 5199321"/>
              <a:gd name="connsiteX664" fmla="*/ 8197702 w 8856921"/>
              <a:gd name="connsiteY664" fmla="*/ 2530549 h 5199321"/>
              <a:gd name="connsiteX665" fmla="*/ 8091377 w 8856921"/>
              <a:gd name="connsiteY665" fmla="*/ 2583712 h 5199321"/>
              <a:gd name="connsiteX666" fmla="*/ 7644809 w 8856921"/>
              <a:gd name="connsiteY666" fmla="*/ 2509284 h 5199321"/>
              <a:gd name="connsiteX667" fmla="*/ 7464056 w 8856921"/>
              <a:gd name="connsiteY667" fmla="*/ 2371061 h 5199321"/>
              <a:gd name="connsiteX668" fmla="*/ 7315200 w 8856921"/>
              <a:gd name="connsiteY668" fmla="*/ 2190307 h 5199321"/>
              <a:gd name="connsiteX669" fmla="*/ 7155711 w 8856921"/>
              <a:gd name="connsiteY669" fmla="*/ 1913861 h 5199321"/>
              <a:gd name="connsiteX670" fmla="*/ 7070651 w 8856921"/>
              <a:gd name="connsiteY670" fmla="*/ 1711842 h 5199321"/>
              <a:gd name="connsiteX671" fmla="*/ 7038753 w 8856921"/>
              <a:gd name="connsiteY671" fmla="*/ 1637414 h 5199321"/>
              <a:gd name="connsiteX672" fmla="*/ 7038753 w 8856921"/>
              <a:gd name="connsiteY672" fmla="*/ 1382233 h 5199321"/>
              <a:gd name="connsiteX673" fmla="*/ 7070651 w 8856921"/>
              <a:gd name="connsiteY673" fmla="*/ 1297172 h 5199321"/>
              <a:gd name="connsiteX674" fmla="*/ 7176977 w 8856921"/>
              <a:gd name="connsiteY674" fmla="*/ 1148316 h 5199321"/>
              <a:gd name="connsiteX675" fmla="*/ 7464056 w 8856921"/>
              <a:gd name="connsiteY675" fmla="*/ 871870 h 5199321"/>
              <a:gd name="connsiteX676" fmla="*/ 7644809 w 8856921"/>
              <a:gd name="connsiteY676" fmla="*/ 733647 h 5199321"/>
              <a:gd name="connsiteX677" fmla="*/ 7719237 w 8856921"/>
              <a:gd name="connsiteY677" fmla="*/ 691116 h 5199321"/>
              <a:gd name="connsiteX678" fmla="*/ 7846828 w 8856921"/>
              <a:gd name="connsiteY678" fmla="*/ 637954 h 5199321"/>
              <a:gd name="connsiteX679" fmla="*/ 7910623 w 8856921"/>
              <a:gd name="connsiteY679" fmla="*/ 648586 h 5199321"/>
              <a:gd name="connsiteX680" fmla="*/ 8016949 w 8856921"/>
              <a:gd name="connsiteY680" fmla="*/ 733647 h 5199321"/>
              <a:gd name="connsiteX681" fmla="*/ 8070111 w 8856921"/>
              <a:gd name="connsiteY681" fmla="*/ 797442 h 5199321"/>
              <a:gd name="connsiteX682" fmla="*/ 8133907 w 8856921"/>
              <a:gd name="connsiteY682" fmla="*/ 861237 h 5199321"/>
              <a:gd name="connsiteX683" fmla="*/ 8176437 w 8856921"/>
              <a:gd name="connsiteY683" fmla="*/ 925033 h 5199321"/>
              <a:gd name="connsiteX684" fmla="*/ 8282763 w 8856921"/>
              <a:gd name="connsiteY684" fmla="*/ 1041991 h 5199321"/>
              <a:gd name="connsiteX685" fmla="*/ 8325293 w 8856921"/>
              <a:gd name="connsiteY685" fmla="*/ 1095154 h 5199321"/>
              <a:gd name="connsiteX686" fmla="*/ 8346558 w 8856921"/>
              <a:gd name="connsiteY686" fmla="*/ 1137684 h 5199321"/>
              <a:gd name="connsiteX687" fmla="*/ 8399721 w 8856921"/>
              <a:gd name="connsiteY687" fmla="*/ 1190847 h 5199321"/>
              <a:gd name="connsiteX688" fmla="*/ 8431618 w 8856921"/>
              <a:gd name="connsiteY688" fmla="*/ 1180214 h 5199321"/>
              <a:gd name="connsiteX689" fmla="*/ 8463516 w 8856921"/>
              <a:gd name="connsiteY689" fmla="*/ 1084521 h 5199321"/>
              <a:gd name="connsiteX690" fmla="*/ 8527311 w 8856921"/>
              <a:gd name="connsiteY690" fmla="*/ 956930 h 5199321"/>
              <a:gd name="connsiteX691" fmla="*/ 8612372 w 8856921"/>
              <a:gd name="connsiteY691" fmla="*/ 818707 h 5199321"/>
              <a:gd name="connsiteX692" fmla="*/ 8665535 w 8856921"/>
              <a:gd name="connsiteY692" fmla="*/ 723014 h 5199321"/>
              <a:gd name="connsiteX693" fmla="*/ 8729330 w 8856921"/>
              <a:gd name="connsiteY693" fmla="*/ 637954 h 5199321"/>
              <a:gd name="connsiteX694" fmla="*/ 8803758 w 8856921"/>
              <a:gd name="connsiteY694" fmla="*/ 467833 h 5199321"/>
              <a:gd name="connsiteX695" fmla="*/ 8825023 w 8856921"/>
              <a:gd name="connsiteY695" fmla="*/ 318977 h 5199321"/>
              <a:gd name="connsiteX696" fmla="*/ 8803758 w 8856921"/>
              <a:gd name="connsiteY696" fmla="*/ 244549 h 5199321"/>
              <a:gd name="connsiteX697" fmla="*/ 8761228 w 8856921"/>
              <a:gd name="connsiteY697" fmla="*/ 191386 h 5199321"/>
              <a:gd name="connsiteX698" fmla="*/ 8729330 w 8856921"/>
              <a:gd name="connsiteY698" fmla="*/ 180754 h 5199321"/>
              <a:gd name="connsiteX699" fmla="*/ 8665535 w 8856921"/>
              <a:gd name="connsiteY699" fmla="*/ 170121 h 5199321"/>
              <a:gd name="connsiteX700" fmla="*/ 8495414 w 8856921"/>
              <a:gd name="connsiteY700" fmla="*/ 212651 h 5199321"/>
              <a:gd name="connsiteX701" fmla="*/ 8474149 w 8856921"/>
              <a:gd name="connsiteY701" fmla="*/ 244549 h 5199321"/>
              <a:gd name="connsiteX702" fmla="*/ 8463516 w 8856921"/>
              <a:gd name="connsiteY702" fmla="*/ 276447 h 5199321"/>
              <a:gd name="connsiteX703" fmla="*/ 8442251 w 8856921"/>
              <a:gd name="connsiteY703" fmla="*/ 329609 h 5199321"/>
              <a:gd name="connsiteX704" fmla="*/ 8410353 w 8856921"/>
              <a:gd name="connsiteY704" fmla="*/ 542261 h 5199321"/>
              <a:gd name="connsiteX705" fmla="*/ 8399721 w 8856921"/>
              <a:gd name="connsiteY705" fmla="*/ 648586 h 5199321"/>
              <a:gd name="connsiteX706" fmla="*/ 8389088 w 8856921"/>
              <a:gd name="connsiteY706" fmla="*/ 882502 h 5199321"/>
              <a:gd name="connsiteX707" fmla="*/ 8367823 w 8856921"/>
              <a:gd name="connsiteY707" fmla="*/ 1073888 h 5199321"/>
              <a:gd name="connsiteX708" fmla="*/ 8346558 w 8856921"/>
              <a:gd name="connsiteY708" fmla="*/ 1222744 h 5199321"/>
              <a:gd name="connsiteX709" fmla="*/ 8293395 w 8856921"/>
              <a:gd name="connsiteY709" fmla="*/ 1339702 h 5199321"/>
              <a:gd name="connsiteX710" fmla="*/ 8272130 w 8856921"/>
              <a:gd name="connsiteY710" fmla="*/ 1360968 h 5199321"/>
              <a:gd name="connsiteX711" fmla="*/ 8250865 w 8856921"/>
              <a:gd name="connsiteY711" fmla="*/ 1392865 h 5199321"/>
              <a:gd name="connsiteX712" fmla="*/ 8197702 w 8856921"/>
              <a:gd name="connsiteY712" fmla="*/ 1403498 h 5199321"/>
              <a:gd name="connsiteX713" fmla="*/ 7846828 w 8856921"/>
              <a:gd name="connsiteY713" fmla="*/ 1329070 h 5199321"/>
              <a:gd name="connsiteX714" fmla="*/ 7559749 w 8856921"/>
              <a:gd name="connsiteY714" fmla="*/ 1222744 h 5199321"/>
              <a:gd name="connsiteX715" fmla="*/ 7474688 w 8856921"/>
              <a:gd name="connsiteY715" fmla="*/ 1158949 h 5199321"/>
              <a:gd name="connsiteX716" fmla="*/ 7410893 w 8856921"/>
              <a:gd name="connsiteY716" fmla="*/ 1105786 h 5199321"/>
              <a:gd name="connsiteX717" fmla="*/ 7315200 w 8856921"/>
              <a:gd name="connsiteY717" fmla="*/ 978195 h 5199321"/>
              <a:gd name="connsiteX718" fmla="*/ 7262037 w 8856921"/>
              <a:gd name="connsiteY718" fmla="*/ 861237 h 5199321"/>
              <a:gd name="connsiteX719" fmla="*/ 7272670 w 8856921"/>
              <a:gd name="connsiteY719" fmla="*/ 712381 h 5199321"/>
              <a:gd name="connsiteX720" fmla="*/ 7325832 w 8856921"/>
              <a:gd name="connsiteY720" fmla="*/ 648586 h 5199321"/>
              <a:gd name="connsiteX721" fmla="*/ 7378995 w 8856921"/>
              <a:gd name="connsiteY721" fmla="*/ 606056 h 5199321"/>
              <a:gd name="connsiteX722" fmla="*/ 7410893 w 8856921"/>
              <a:gd name="connsiteY722" fmla="*/ 595423 h 5199321"/>
              <a:gd name="connsiteX723" fmla="*/ 7506586 w 8856921"/>
              <a:gd name="connsiteY723" fmla="*/ 637954 h 5199321"/>
              <a:gd name="connsiteX724" fmla="*/ 7549116 w 8856921"/>
              <a:gd name="connsiteY724" fmla="*/ 659219 h 5199321"/>
              <a:gd name="connsiteX725" fmla="*/ 7634177 w 8856921"/>
              <a:gd name="connsiteY725" fmla="*/ 733647 h 5199321"/>
              <a:gd name="connsiteX726" fmla="*/ 7666074 w 8856921"/>
              <a:gd name="connsiteY726" fmla="*/ 765544 h 5199321"/>
              <a:gd name="connsiteX727" fmla="*/ 7719237 w 8856921"/>
              <a:gd name="connsiteY727" fmla="*/ 871870 h 5199321"/>
              <a:gd name="connsiteX728" fmla="*/ 7708604 w 8856921"/>
              <a:gd name="connsiteY728" fmla="*/ 1169581 h 5199321"/>
              <a:gd name="connsiteX729" fmla="*/ 7655442 w 8856921"/>
              <a:gd name="connsiteY729" fmla="*/ 1286540 h 5199321"/>
              <a:gd name="connsiteX730" fmla="*/ 7559749 w 8856921"/>
              <a:gd name="connsiteY730" fmla="*/ 1403498 h 5199321"/>
              <a:gd name="connsiteX731" fmla="*/ 7474688 w 8856921"/>
              <a:gd name="connsiteY731" fmla="*/ 1456661 h 5199321"/>
              <a:gd name="connsiteX732" fmla="*/ 7347098 w 8856921"/>
              <a:gd name="connsiteY732" fmla="*/ 1488558 h 5199321"/>
              <a:gd name="connsiteX733" fmla="*/ 6996223 w 8856921"/>
              <a:gd name="connsiteY733" fmla="*/ 1477926 h 5199321"/>
              <a:gd name="connsiteX734" fmla="*/ 6698511 w 8856921"/>
              <a:gd name="connsiteY734" fmla="*/ 1297172 h 5199321"/>
              <a:gd name="connsiteX735" fmla="*/ 6379535 w 8856921"/>
              <a:gd name="connsiteY735" fmla="*/ 956930 h 5199321"/>
              <a:gd name="connsiteX736" fmla="*/ 6241311 w 8856921"/>
              <a:gd name="connsiteY736" fmla="*/ 701749 h 5199321"/>
              <a:gd name="connsiteX737" fmla="*/ 6273209 w 8856921"/>
              <a:gd name="connsiteY737" fmla="*/ 499730 h 5199321"/>
              <a:gd name="connsiteX738" fmla="*/ 6337004 w 8856921"/>
              <a:gd name="connsiteY738" fmla="*/ 446568 h 5199321"/>
              <a:gd name="connsiteX739" fmla="*/ 6368902 w 8856921"/>
              <a:gd name="connsiteY739" fmla="*/ 435935 h 5199321"/>
              <a:gd name="connsiteX740" fmla="*/ 6496493 w 8856921"/>
              <a:gd name="connsiteY740" fmla="*/ 414670 h 5199321"/>
              <a:gd name="connsiteX741" fmla="*/ 6539023 w 8856921"/>
              <a:gd name="connsiteY741" fmla="*/ 404037 h 5199321"/>
              <a:gd name="connsiteX742" fmla="*/ 6677246 w 8856921"/>
              <a:gd name="connsiteY742" fmla="*/ 393405 h 5199321"/>
              <a:gd name="connsiteX743" fmla="*/ 6879265 w 8856921"/>
              <a:gd name="connsiteY743" fmla="*/ 457200 h 5199321"/>
              <a:gd name="connsiteX744" fmla="*/ 6889898 w 8856921"/>
              <a:gd name="connsiteY744" fmla="*/ 489098 h 5199321"/>
              <a:gd name="connsiteX745" fmla="*/ 6900530 w 8856921"/>
              <a:gd name="connsiteY745" fmla="*/ 616688 h 5199321"/>
              <a:gd name="connsiteX746" fmla="*/ 6847367 w 8856921"/>
              <a:gd name="connsiteY746" fmla="*/ 754912 h 5199321"/>
              <a:gd name="connsiteX747" fmla="*/ 6751674 w 8856921"/>
              <a:gd name="connsiteY747" fmla="*/ 978195 h 5199321"/>
              <a:gd name="connsiteX748" fmla="*/ 6719777 w 8856921"/>
              <a:gd name="connsiteY748" fmla="*/ 1041991 h 5199321"/>
              <a:gd name="connsiteX749" fmla="*/ 6687879 w 8856921"/>
              <a:gd name="connsiteY749" fmla="*/ 1084521 h 5199321"/>
              <a:gd name="connsiteX750" fmla="*/ 6602818 w 8856921"/>
              <a:gd name="connsiteY750" fmla="*/ 1158949 h 5199321"/>
              <a:gd name="connsiteX751" fmla="*/ 6528391 w 8856921"/>
              <a:gd name="connsiteY751" fmla="*/ 1201479 h 5199321"/>
              <a:gd name="connsiteX752" fmla="*/ 6432698 w 8856921"/>
              <a:gd name="connsiteY752" fmla="*/ 1222744 h 5199321"/>
              <a:gd name="connsiteX753" fmla="*/ 6283842 w 8856921"/>
              <a:gd name="connsiteY753" fmla="*/ 1201479 h 5199321"/>
              <a:gd name="connsiteX754" fmla="*/ 6220046 w 8856921"/>
              <a:gd name="connsiteY754" fmla="*/ 1180214 h 5199321"/>
              <a:gd name="connsiteX755" fmla="*/ 6039293 w 8856921"/>
              <a:gd name="connsiteY755" fmla="*/ 988828 h 5199321"/>
              <a:gd name="connsiteX756" fmla="*/ 5932967 w 8856921"/>
              <a:gd name="connsiteY756" fmla="*/ 808074 h 5199321"/>
              <a:gd name="connsiteX757" fmla="*/ 5879804 w 8856921"/>
              <a:gd name="connsiteY757" fmla="*/ 744279 h 5199321"/>
              <a:gd name="connsiteX758" fmla="*/ 5847907 w 8856921"/>
              <a:gd name="connsiteY758" fmla="*/ 701749 h 5199321"/>
              <a:gd name="connsiteX759" fmla="*/ 5730949 w 8856921"/>
              <a:gd name="connsiteY759" fmla="*/ 595423 h 5199321"/>
              <a:gd name="connsiteX760" fmla="*/ 5613991 w 8856921"/>
              <a:gd name="connsiteY760" fmla="*/ 563526 h 5199321"/>
              <a:gd name="connsiteX761" fmla="*/ 5475767 w 8856921"/>
              <a:gd name="connsiteY761" fmla="*/ 574158 h 5199321"/>
              <a:gd name="connsiteX762" fmla="*/ 5433237 w 8856921"/>
              <a:gd name="connsiteY762" fmla="*/ 595423 h 5199321"/>
              <a:gd name="connsiteX763" fmla="*/ 5369442 w 8856921"/>
              <a:gd name="connsiteY763" fmla="*/ 637954 h 5199321"/>
              <a:gd name="connsiteX764" fmla="*/ 5316279 w 8856921"/>
              <a:gd name="connsiteY764" fmla="*/ 701749 h 5199321"/>
              <a:gd name="connsiteX765" fmla="*/ 5252484 w 8856921"/>
              <a:gd name="connsiteY765" fmla="*/ 818707 h 5199321"/>
              <a:gd name="connsiteX766" fmla="*/ 5241851 w 8856921"/>
              <a:gd name="connsiteY766" fmla="*/ 925033 h 5199321"/>
              <a:gd name="connsiteX767" fmla="*/ 5284381 w 8856921"/>
              <a:gd name="connsiteY767" fmla="*/ 1095154 h 5199321"/>
              <a:gd name="connsiteX768" fmla="*/ 5316279 w 8856921"/>
              <a:gd name="connsiteY768" fmla="*/ 1148316 h 5199321"/>
              <a:gd name="connsiteX769" fmla="*/ 5411972 w 8856921"/>
              <a:gd name="connsiteY769" fmla="*/ 1254642 h 5199321"/>
              <a:gd name="connsiteX770" fmla="*/ 5475767 w 8856921"/>
              <a:gd name="connsiteY770" fmla="*/ 1307805 h 5199321"/>
              <a:gd name="connsiteX771" fmla="*/ 5539563 w 8856921"/>
              <a:gd name="connsiteY771" fmla="*/ 1339702 h 5199321"/>
              <a:gd name="connsiteX772" fmla="*/ 5688418 w 8856921"/>
              <a:gd name="connsiteY772" fmla="*/ 1403498 h 5199321"/>
              <a:gd name="connsiteX773" fmla="*/ 6092456 w 8856921"/>
              <a:gd name="connsiteY773" fmla="*/ 1392865 h 5199321"/>
              <a:gd name="connsiteX774" fmla="*/ 6390167 w 8856921"/>
              <a:gd name="connsiteY774" fmla="*/ 1329070 h 5199321"/>
              <a:gd name="connsiteX775" fmla="*/ 6602818 w 8856921"/>
              <a:gd name="connsiteY775" fmla="*/ 1201479 h 5199321"/>
              <a:gd name="connsiteX776" fmla="*/ 6666614 w 8856921"/>
              <a:gd name="connsiteY776" fmla="*/ 1148316 h 5199321"/>
              <a:gd name="connsiteX777" fmla="*/ 6762307 w 8856921"/>
              <a:gd name="connsiteY777" fmla="*/ 1052623 h 5199321"/>
              <a:gd name="connsiteX778" fmla="*/ 6815470 w 8856921"/>
              <a:gd name="connsiteY778" fmla="*/ 978195 h 5199321"/>
              <a:gd name="connsiteX779" fmla="*/ 6858000 w 8856921"/>
              <a:gd name="connsiteY779" fmla="*/ 893135 h 5199321"/>
              <a:gd name="connsiteX780" fmla="*/ 6900530 w 8856921"/>
              <a:gd name="connsiteY780" fmla="*/ 733647 h 5199321"/>
              <a:gd name="connsiteX781" fmla="*/ 6911163 w 8856921"/>
              <a:gd name="connsiteY781" fmla="*/ 606056 h 5199321"/>
              <a:gd name="connsiteX782" fmla="*/ 6921795 w 8856921"/>
              <a:gd name="connsiteY782" fmla="*/ 542261 h 5199321"/>
              <a:gd name="connsiteX783" fmla="*/ 6900530 w 8856921"/>
              <a:gd name="connsiteY783" fmla="*/ 340242 h 5199321"/>
              <a:gd name="connsiteX784" fmla="*/ 6889898 w 8856921"/>
              <a:gd name="connsiteY784" fmla="*/ 308344 h 5199321"/>
              <a:gd name="connsiteX785" fmla="*/ 6868632 w 8856921"/>
              <a:gd name="connsiteY785" fmla="*/ 276447 h 5199321"/>
              <a:gd name="connsiteX786" fmla="*/ 6804837 w 8856921"/>
              <a:gd name="connsiteY786" fmla="*/ 212651 h 5199321"/>
              <a:gd name="connsiteX787" fmla="*/ 6762307 w 8856921"/>
              <a:gd name="connsiteY787" fmla="*/ 202019 h 5199321"/>
              <a:gd name="connsiteX788" fmla="*/ 6666614 w 8856921"/>
              <a:gd name="connsiteY788" fmla="*/ 159488 h 5199321"/>
              <a:gd name="connsiteX789" fmla="*/ 6549656 w 8856921"/>
              <a:gd name="connsiteY789" fmla="*/ 148856 h 5199321"/>
              <a:gd name="connsiteX790" fmla="*/ 6368902 w 8856921"/>
              <a:gd name="connsiteY790" fmla="*/ 159488 h 5199321"/>
              <a:gd name="connsiteX791" fmla="*/ 6177516 w 8856921"/>
              <a:gd name="connsiteY791" fmla="*/ 191386 h 5199321"/>
              <a:gd name="connsiteX792" fmla="*/ 6134986 w 8856921"/>
              <a:gd name="connsiteY792" fmla="*/ 212651 h 5199321"/>
              <a:gd name="connsiteX793" fmla="*/ 6071191 w 8856921"/>
              <a:gd name="connsiteY793" fmla="*/ 318977 h 5199321"/>
              <a:gd name="connsiteX794" fmla="*/ 6081823 w 8856921"/>
              <a:gd name="connsiteY794" fmla="*/ 457200 h 5199321"/>
              <a:gd name="connsiteX795" fmla="*/ 6124353 w 8856921"/>
              <a:gd name="connsiteY795" fmla="*/ 499730 h 5199321"/>
              <a:gd name="connsiteX796" fmla="*/ 6422065 w 8856921"/>
              <a:gd name="connsiteY796" fmla="*/ 712381 h 5199321"/>
              <a:gd name="connsiteX797" fmla="*/ 6485860 w 8856921"/>
              <a:gd name="connsiteY797" fmla="*/ 733647 h 5199321"/>
              <a:gd name="connsiteX798" fmla="*/ 6794204 w 8856921"/>
              <a:gd name="connsiteY798" fmla="*/ 723014 h 5199321"/>
              <a:gd name="connsiteX799" fmla="*/ 6964325 w 8856921"/>
              <a:gd name="connsiteY799" fmla="*/ 669851 h 5199321"/>
              <a:gd name="connsiteX800" fmla="*/ 7208874 w 8856921"/>
              <a:gd name="connsiteY800" fmla="*/ 797442 h 5199321"/>
              <a:gd name="connsiteX801" fmla="*/ 7230139 w 8856921"/>
              <a:gd name="connsiteY801" fmla="*/ 850605 h 5199321"/>
              <a:gd name="connsiteX802" fmla="*/ 7251404 w 8856921"/>
              <a:gd name="connsiteY802" fmla="*/ 1020726 h 5199321"/>
              <a:gd name="connsiteX803" fmla="*/ 7208874 w 8856921"/>
              <a:gd name="connsiteY803" fmla="*/ 1127051 h 5199321"/>
              <a:gd name="connsiteX804" fmla="*/ 7091916 w 8856921"/>
              <a:gd name="connsiteY804" fmla="*/ 1095154 h 5199321"/>
              <a:gd name="connsiteX805" fmla="*/ 7049386 w 8856921"/>
              <a:gd name="connsiteY805" fmla="*/ 1063256 h 5199321"/>
              <a:gd name="connsiteX806" fmla="*/ 6921795 w 8856921"/>
              <a:gd name="connsiteY806" fmla="*/ 956930 h 5199321"/>
              <a:gd name="connsiteX807" fmla="*/ 6645349 w 8856921"/>
              <a:gd name="connsiteY807" fmla="*/ 616688 h 5199321"/>
              <a:gd name="connsiteX808" fmla="*/ 6613451 w 8856921"/>
              <a:gd name="connsiteY808" fmla="*/ 350874 h 5199321"/>
              <a:gd name="connsiteX809" fmla="*/ 6741042 w 8856921"/>
              <a:gd name="connsiteY809" fmla="*/ 255181 h 5199321"/>
              <a:gd name="connsiteX810" fmla="*/ 6868632 w 8856921"/>
              <a:gd name="connsiteY810" fmla="*/ 191386 h 5199321"/>
              <a:gd name="connsiteX811" fmla="*/ 7145079 w 8856921"/>
              <a:gd name="connsiteY811" fmla="*/ 106326 h 5199321"/>
              <a:gd name="connsiteX812" fmla="*/ 7304567 w 8856921"/>
              <a:gd name="connsiteY812" fmla="*/ 63795 h 5199321"/>
              <a:gd name="connsiteX813" fmla="*/ 7336465 w 8856921"/>
              <a:gd name="connsiteY813" fmla="*/ 53163 h 5199321"/>
              <a:gd name="connsiteX814" fmla="*/ 7378995 w 8856921"/>
              <a:gd name="connsiteY814" fmla="*/ 42530 h 5199321"/>
              <a:gd name="connsiteX815" fmla="*/ 7442791 w 8856921"/>
              <a:gd name="connsiteY815" fmla="*/ 10633 h 5199321"/>
              <a:gd name="connsiteX816" fmla="*/ 7517218 w 8856921"/>
              <a:gd name="connsiteY816" fmla="*/ 0 h 5199321"/>
              <a:gd name="connsiteX817" fmla="*/ 7676707 w 8856921"/>
              <a:gd name="connsiteY817" fmla="*/ 21265 h 5199321"/>
              <a:gd name="connsiteX818" fmla="*/ 7687339 w 8856921"/>
              <a:gd name="connsiteY818" fmla="*/ 53163 h 5199321"/>
              <a:gd name="connsiteX819" fmla="*/ 7751135 w 8856921"/>
              <a:gd name="connsiteY819" fmla="*/ 138223 h 5199321"/>
              <a:gd name="connsiteX820" fmla="*/ 7772400 w 8856921"/>
              <a:gd name="connsiteY820" fmla="*/ 170121 h 5199321"/>
              <a:gd name="connsiteX821" fmla="*/ 7793665 w 8856921"/>
              <a:gd name="connsiteY821" fmla="*/ 287079 h 5199321"/>
              <a:gd name="connsiteX822" fmla="*/ 7814930 w 8856921"/>
              <a:gd name="connsiteY822" fmla="*/ 382772 h 5199321"/>
              <a:gd name="connsiteX823" fmla="*/ 7804298 w 8856921"/>
              <a:gd name="connsiteY823" fmla="*/ 552893 h 5199321"/>
              <a:gd name="connsiteX824" fmla="*/ 7772400 w 8856921"/>
              <a:gd name="connsiteY824" fmla="*/ 574158 h 5199321"/>
              <a:gd name="connsiteX825" fmla="*/ 7761767 w 8856921"/>
              <a:gd name="connsiteY825" fmla="*/ 606056 h 5199321"/>
              <a:gd name="connsiteX826" fmla="*/ 7825563 w 8856921"/>
              <a:gd name="connsiteY826" fmla="*/ 616688 h 5199321"/>
              <a:gd name="connsiteX827" fmla="*/ 8059479 w 8856921"/>
              <a:gd name="connsiteY827" fmla="*/ 584791 h 5199321"/>
              <a:gd name="connsiteX828" fmla="*/ 8176437 w 8856921"/>
              <a:gd name="connsiteY828" fmla="*/ 552893 h 5199321"/>
              <a:gd name="connsiteX829" fmla="*/ 8378456 w 8856921"/>
              <a:gd name="connsiteY829" fmla="*/ 425302 h 5199321"/>
              <a:gd name="connsiteX830" fmla="*/ 8442251 w 8856921"/>
              <a:gd name="connsiteY830" fmla="*/ 308344 h 5199321"/>
              <a:gd name="connsiteX831" fmla="*/ 8495414 w 8856921"/>
              <a:gd name="connsiteY831" fmla="*/ 191386 h 5199321"/>
              <a:gd name="connsiteX832" fmla="*/ 8527311 w 8856921"/>
              <a:gd name="connsiteY832" fmla="*/ 170121 h 5199321"/>
              <a:gd name="connsiteX833" fmla="*/ 8580474 w 8856921"/>
              <a:gd name="connsiteY833" fmla="*/ 202019 h 5199321"/>
              <a:gd name="connsiteX834" fmla="*/ 8612372 w 8856921"/>
              <a:gd name="connsiteY834" fmla="*/ 244549 h 5199321"/>
              <a:gd name="connsiteX835" fmla="*/ 8686800 w 8856921"/>
              <a:gd name="connsiteY835" fmla="*/ 329609 h 5199321"/>
              <a:gd name="connsiteX836" fmla="*/ 8697432 w 8856921"/>
              <a:gd name="connsiteY836" fmla="*/ 435935 h 5199321"/>
              <a:gd name="connsiteX837" fmla="*/ 8665535 w 8856921"/>
              <a:gd name="connsiteY837" fmla="*/ 659219 h 5199321"/>
              <a:gd name="connsiteX838" fmla="*/ 8644270 w 8856921"/>
              <a:gd name="connsiteY838" fmla="*/ 723014 h 5199321"/>
              <a:gd name="connsiteX839" fmla="*/ 8559209 w 8856921"/>
              <a:gd name="connsiteY839" fmla="*/ 935665 h 5199321"/>
              <a:gd name="connsiteX840" fmla="*/ 8240232 w 8856921"/>
              <a:gd name="connsiteY840" fmla="*/ 1446028 h 5199321"/>
              <a:gd name="connsiteX841" fmla="*/ 8155172 w 8856921"/>
              <a:gd name="connsiteY841" fmla="*/ 1541721 h 5199321"/>
              <a:gd name="connsiteX842" fmla="*/ 7889358 w 8856921"/>
              <a:gd name="connsiteY842" fmla="*/ 1733107 h 5199321"/>
              <a:gd name="connsiteX843" fmla="*/ 7761767 w 8856921"/>
              <a:gd name="connsiteY843" fmla="*/ 1775637 h 5199321"/>
              <a:gd name="connsiteX844" fmla="*/ 7591646 w 8856921"/>
              <a:gd name="connsiteY844" fmla="*/ 1765005 h 5199321"/>
              <a:gd name="connsiteX845" fmla="*/ 7368363 w 8856921"/>
              <a:gd name="connsiteY845" fmla="*/ 1626781 h 5199321"/>
              <a:gd name="connsiteX846" fmla="*/ 7336465 w 8856921"/>
              <a:gd name="connsiteY846" fmla="*/ 1616149 h 5199321"/>
              <a:gd name="connsiteX847" fmla="*/ 7262037 w 8856921"/>
              <a:gd name="connsiteY847" fmla="*/ 1594884 h 5199321"/>
              <a:gd name="connsiteX848" fmla="*/ 7187609 w 8856921"/>
              <a:gd name="connsiteY848" fmla="*/ 1616149 h 5199321"/>
              <a:gd name="connsiteX849" fmla="*/ 7145079 w 8856921"/>
              <a:gd name="connsiteY849" fmla="*/ 1658679 h 5199321"/>
              <a:gd name="connsiteX850" fmla="*/ 7123814 w 8856921"/>
              <a:gd name="connsiteY850" fmla="*/ 1690577 h 5199321"/>
              <a:gd name="connsiteX851" fmla="*/ 7049386 w 8856921"/>
              <a:gd name="connsiteY851" fmla="*/ 1860698 h 5199321"/>
              <a:gd name="connsiteX852" fmla="*/ 7049386 w 8856921"/>
              <a:gd name="connsiteY852" fmla="*/ 2041451 h 5199321"/>
              <a:gd name="connsiteX853" fmla="*/ 7134446 w 8856921"/>
              <a:gd name="connsiteY853" fmla="*/ 2200940 h 5199321"/>
              <a:gd name="connsiteX854" fmla="*/ 7176977 w 8856921"/>
              <a:gd name="connsiteY854" fmla="*/ 2254102 h 5199321"/>
              <a:gd name="connsiteX855" fmla="*/ 7304567 w 8856921"/>
              <a:gd name="connsiteY855" fmla="*/ 2371061 h 5199321"/>
              <a:gd name="connsiteX856" fmla="*/ 7368363 w 8856921"/>
              <a:gd name="connsiteY856" fmla="*/ 2445488 h 5199321"/>
              <a:gd name="connsiteX857" fmla="*/ 7634177 w 8856921"/>
              <a:gd name="connsiteY857" fmla="*/ 2743200 h 5199321"/>
              <a:gd name="connsiteX858" fmla="*/ 7644809 w 8856921"/>
              <a:gd name="connsiteY858" fmla="*/ 2785730 h 5199321"/>
              <a:gd name="connsiteX859" fmla="*/ 7666074 w 8856921"/>
              <a:gd name="connsiteY859" fmla="*/ 2838893 h 5199321"/>
              <a:gd name="connsiteX860" fmla="*/ 7644809 w 8856921"/>
              <a:gd name="connsiteY860" fmla="*/ 2945219 h 5199321"/>
              <a:gd name="connsiteX861" fmla="*/ 7612911 w 8856921"/>
              <a:gd name="connsiteY861" fmla="*/ 2987749 h 5199321"/>
              <a:gd name="connsiteX862" fmla="*/ 7495953 w 8856921"/>
              <a:gd name="connsiteY862" fmla="*/ 3040912 h 5199321"/>
              <a:gd name="connsiteX863" fmla="*/ 7347098 w 8856921"/>
              <a:gd name="connsiteY863" fmla="*/ 3030279 h 5199321"/>
              <a:gd name="connsiteX864" fmla="*/ 7293935 w 8856921"/>
              <a:gd name="connsiteY864" fmla="*/ 3009014 h 5199321"/>
              <a:gd name="connsiteX865" fmla="*/ 7145079 w 8856921"/>
              <a:gd name="connsiteY865" fmla="*/ 2923954 h 5199321"/>
              <a:gd name="connsiteX866" fmla="*/ 7038753 w 8856921"/>
              <a:gd name="connsiteY866" fmla="*/ 2849526 h 5199321"/>
              <a:gd name="connsiteX867" fmla="*/ 6804837 w 8856921"/>
              <a:gd name="connsiteY867" fmla="*/ 2647507 h 5199321"/>
              <a:gd name="connsiteX868" fmla="*/ 6719777 w 8856921"/>
              <a:gd name="connsiteY868" fmla="*/ 2541181 h 5199321"/>
              <a:gd name="connsiteX869" fmla="*/ 6698511 w 8856921"/>
              <a:gd name="connsiteY869" fmla="*/ 2477386 h 5199321"/>
              <a:gd name="connsiteX870" fmla="*/ 6709144 w 8856921"/>
              <a:gd name="connsiteY870" fmla="*/ 2381693 h 5199321"/>
              <a:gd name="connsiteX871" fmla="*/ 6730409 w 8856921"/>
              <a:gd name="connsiteY871" fmla="*/ 2349795 h 5199321"/>
              <a:gd name="connsiteX872" fmla="*/ 6858000 w 8856921"/>
              <a:gd name="connsiteY872" fmla="*/ 2211572 h 5199321"/>
              <a:gd name="connsiteX873" fmla="*/ 7038753 w 8856921"/>
              <a:gd name="connsiteY873" fmla="*/ 2073349 h 5199321"/>
              <a:gd name="connsiteX874" fmla="*/ 7198242 w 8856921"/>
              <a:gd name="connsiteY874" fmla="*/ 1988288 h 5199321"/>
              <a:gd name="connsiteX875" fmla="*/ 7272670 w 8856921"/>
              <a:gd name="connsiteY875" fmla="*/ 1956391 h 5199321"/>
              <a:gd name="connsiteX876" fmla="*/ 7432158 w 8856921"/>
              <a:gd name="connsiteY876" fmla="*/ 1945758 h 5199321"/>
              <a:gd name="connsiteX877" fmla="*/ 7687339 w 8856921"/>
              <a:gd name="connsiteY877" fmla="*/ 1988288 h 5199321"/>
              <a:gd name="connsiteX878" fmla="*/ 7814930 w 8856921"/>
              <a:gd name="connsiteY878" fmla="*/ 2052084 h 5199321"/>
              <a:gd name="connsiteX879" fmla="*/ 7899991 w 8856921"/>
              <a:gd name="connsiteY879" fmla="*/ 2115879 h 5199321"/>
              <a:gd name="connsiteX880" fmla="*/ 7985051 w 8856921"/>
              <a:gd name="connsiteY880" fmla="*/ 2232837 h 5199321"/>
              <a:gd name="connsiteX881" fmla="*/ 8059479 w 8856921"/>
              <a:gd name="connsiteY881" fmla="*/ 2371061 h 5199321"/>
              <a:gd name="connsiteX882" fmla="*/ 8112642 w 8856921"/>
              <a:gd name="connsiteY882" fmla="*/ 2434856 h 5199321"/>
              <a:gd name="connsiteX883" fmla="*/ 8155172 w 8856921"/>
              <a:gd name="connsiteY883" fmla="*/ 2445488 h 5199321"/>
              <a:gd name="connsiteX884" fmla="*/ 8208335 w 8856921"/>
              <a:gd name="connsiteY884" fmla="*/ 2424223 h 5199321"/>
              <a:gd name="connsiteX885" fmla="*/ 8218967 w 8856921"/>
              <a:gd name="connsiteY885" fmla="*/ 2381693 h 5199321"/>
              <a:gd name="connsiteX886" fmla="*/ 8272130 w 8856921"/>
              <a:gd name="connsiteY886" fmla="*/ 2254102 h 5199321"/>
              <a:gd name="connsiteX887" fmla="*/ 8304028 w 8856921"/>
              <a:gd name="connsiteY887" fmla="*/ 2073349 h 5199321"/>
              <a:gd name="connsiteX888" fmla="*/ 8314660 w 8856921"/>
              <a:gd name="connsiteY888" fmla="*/ 1998921 h 5199321"/>
              <a:gd name="connsiteX889" fmla="*/ 8272130 w 8856921"/>
              <a:gd name="connsiteY889" fmla="*/ 1690577 h 5199321"/>
              <a:gd name="connsiteX890" fmla="*/ 8123274 w 8856921"/>
              <a:gd name="connsiteY890" fmla="*/ 1467293 h 5199321"/>
              <a:gd name="connsiteX891" fmla="*/ 8038214 w 8856921"/>
              <a:gd name="connsiteY891" fmla="*/ 1382233 h 5199321"/>
              <a:gd name="connsiteX892" fmla="*/ 7995684 w 8856921"/>
              <a:gd name="connsiteY892" fmla="*/ 1371600 h 5199321"/>
              <a:gd name="connsiteX893" fmla="*/ 7953153 w 8856921"/>
              <a:gd name="connsiteY893" fmla="*/ 1350335 h 5199321"/>
              <a:gd name="connsiteX894" fmla="*/ 7751135 w 8856921"/>
              <a:gd name="connsiteY894" fmla="*/ 1360968 h 5199321"/>
              <a:gd name="connsiteX895" fmla="*/ 7719237 w 8856921"/>
              <a:gd name="connsiteY895" fmla="*/ 1371600 h 5199321"/>
              <a:gd name="connsiteX896" fmla="*/ 7666074 w 8856921"/>
              <a:gd name="connsiteY896" fmla="*/ 1414130 h 5199321"/>
              <a:gd name="connsiteX897" fmla="*/ 7634177 w 8856921"/>
              <a:gd name="connsiteY897" fmla="*/ 1435395 h 5199321"/>
              <a:gd name="connsiteX898" fmla="*/ 7581014 w 8856921"/>
              <a:gd name="connsiteY898" fmla="*/ 1520456 h 5199321"/>
              <a:gd name="connsiteX899" fmla="*/ 7527851 w 8856921"/>
              <a:gd name="connsiteY899" fmla="*/ 1616149 h 5199321"/>
              <a:gd name="connsiteX900" fmla="*/ 7506586 w 8856921"/>
              <a:gd name="connsiteY900" fmla="*/ 1679944 h 5199321"/>
              <a:gd name="connsiteX901" fmla="*/ 7464056 w 8856921"/>
              <a:gd name="connsiteY901" fmla="*/ 1871330 h 5199321"/>
              <a:gd name="connsiteX902" fmla="*/ 7485321 w 8856921"/>
              <a:gd name="connsiteY902" fmla="*/ 2052084 h 5199321"/>
              <a:gd name="connsiteX903" fmla="*/ 7687339 w 8856921"/>
              <a:gd name="connsiteY903" fmla="*/ 2328530 h 5199321"/>
              <a:gd name="connsiteX904" fmla="*/ 7825563 w 8856921"/>
              <a:gd name="connsiteY904" fmla="*/ 2424223 h 5199321"/>
              <a:gd name="connsiteX905" fmla="*/ 8027581 w 8856921"/>
              <a:gd name="connsiteY905" fmla="*/ 2413591 h 5199321"/>
              <a:gd name="connsiteX906" fmla="*/ 8176437 w 8856921"/>
              <a:gd name="connsiteY906" fmla="*/ 2286000 h 5199321"/>
              <a:gd name="connsiteX907" fmla="*/ 8261498 w 8856921"/>
              <a:gd name="connsiteY907" fmla="*/ 2137144 h 5199321"/>
              <a:gd name="connsiteX908" fmla="*/ 8293395 w 8856921"/>
              <a:gd name="connsiteY908" fmla="*/ 1913861 h 5199321"/>
              <a:gd name="connsiteX909" fmla="*/ 8208335 w 8856921"/>
              <a:gd name="connsiteY909" fmla="*/ 1499191 h 5199321"/>
              <a:gd name="connsiteX910" fmla="*/ 8123274 w 8856921"/>
              <a:gd name="connsiteY910" fmla="*/ 1297172 h 5199321"/>
              <a:gd name="connsiteX911" fmla="*/ 8080744 w 8856921"/>
              <a:gd name="connsiteY911" fmla="*/ 1265274 h 5199321"/>
              <a:gd name="connsiteX912" fmla="*/ 7793665 w 8856921"/>
              <a:gd name="connsiteY912" fmla="*/ 1318437 h 5199321"/>
              <a:gd name="connsiteX913" fmla="*/ 7251404 w 8856921"/>
              <a:gd name="connsiteY913" fmla="*/ 1552354 h 5199321"/>
              <a:gd name="connsiteX914" fmla="*/ 7006856 w 8856921"/>
              <a:gd name="connsiteY914" fmla="*/ 1711842 h 5199321"/>
              <a:gd name="connsiteX915" fmla="*/ 6964325 w 8856921"/>
              <a:gd name="connsiteY915" fmla="*/ 1775637 h 5199321"/>
              <a:gd name="connsiteX916" fmla="*/ 6953693 w 8856921"/>
              <a:gd name="connsiteY916" fmla="*/ 2339163 h 5199321"/>
              <a:gd name="connsiteX917" fmla="*/ 6985591 w 8856921"/>
              <a:gd name="connsiteY917" fmla="*/ 2211572 h 5199321"/>
              <a:gd name="connsiteX918" fmla="*/ 6974958 w 8856921"/>
              <a:gd name="connsiteY918" fmla="*/ 1871330 h 5199321"/>
              <a:gd name="connsiteX919" fmla="*/ 6815470 w 8856921"/>
              <a:gd name="connsiteY919" fmla="*/ 1339702 h 5199321"/>
              <a:gd name="connsiteX920" fmla="*/ 6687879 w 8856921"/>
              <a:gd name="connsiteY920" fmla="*/ 1084521 h 5199321"/>
              <a:gd name="connsiteX921" fmla="*/ 6634716 w 8856921"/>
              <a:gd name="connsiteY921" fmla="*/ 1020726 h 5199321"/>
              <a:gd name="connsiteX922" fmla="*/ 6528391 w 8856921"/>
              <a:gd name="connsiteY922" fmla="*/ 967563 h 5199321"/>
              <a:gd name="connsiteX923" fmla="*/ 6422065 w 8856921"/>
              <a:gd name="connsiteY923" fmla="*/ 956930 h 5199321"/>
              <a:gd name="connsiteX924" fmla="*/ 6273209 w 8856921"/>
              <a:gd name="connsiteY924" fmla="*/ 967563 h 5199321"/>
              <a:gd name="connsiteX925" fmla="*/ 6177516 w 8856921"/>
              <a:gd name="connsiteY925" fmla="*/ 1020726 h 5199321"/>
              <a:gd name="connsiteX926" fmla="*/ 6134986 w 8856921"/>
              <a:gd name="connsiteY926" fmla="*/ 1041991 h 5199321"/>
              <a:gd name="connsiteX927" fmla="*/ 5932967 w 8856921"/>
              <a:gd name="connsiteY927" fmla="*/ 1244009 h 5199321"/>
              <a:gd name="connsiteX928" fmla="*/ 5879804 w 8856921"/>
              <a:gd name="connsiteY928" fmla="*/ 1360968 h 5199321"/>
              <a:gd name="connsiteX929" fmla="*/ 5901070 w 8856921"/>
              <a:gd name="connsiteY929" fmla="*/ 1541721 h 5199321"/>
              <a:gd name="connsiteX930" fmla="*/ 6039293 w 8856921"/>
              <a:gd name="connsiteY930" fmla="*/ 1648047 h 5199321"/>
              <a:gd name="connsiteX931" fmla="*/ 6358270 w 8856921"/>
              <a:gd name="connsiteY931" fmla="*/ 1743740 h 5199321"/>
              <a:gd name="connsiteX932" fmla="*/ 6453963 w 8856921"/>
              <a:gd name="connsiteY932" fmla="*/ 1754372 h 5199321"/>
              <a:gd name="connsiteX933" fmla="*/ 6645349 w 8856921"/>
              <a:gd name="connsiteY933" fmla="*/ 1733107 h 5199321"/>
              <a:gd name="connsiteX934" fmla="*/ 6751674 w 8856921"/>
              <a:gd name="connsiteY934" fmla="*/ 1690577 h 5199321"/>
              <a:gd name="connsiteX935" fmla="*/ 7049386 w 8856921"/>
              <a:gd name="connsiteY935" fmla="*/ 1392865 h 5199321"/>
              <a:gd name="connsiteX936" fmla="*/ 7091916 w 8856921"/>
              <a:gd name="connsiteY936" fmla="*/ 1297172 h 5199321"/>
              <a:gd name="connsiteX937" fmla="*/ 7091916 w 8856921"/>
              <a:gd name="connsiteY937" fmla="*/ 712381 h 5199321"/>
              <a:gd name="connsiteX938" fmla="*/ 7006856 w 8856921"/>
              <a:gd name="connsiteY938" fmla="*/ 574158 h 5199321"/>
              <a:gd name="connsiteX939" fmla="*/ 6974958 w 8856921"/>
              <a:gd name="connsiteY939" fmla="*/ 542261 h 5199321"/>
              <a:gd name="connsiteX940" fmla="*/ 6911163 w 8856921"/>
              <a:gd name="connsiteY940" fmla="*/ 520995 h 5199321"/>
              <a:gd name="connsiteX941" fmla="*/ 6772939 w 8856921"/>
              <a:gd name="connsiteY941" fmla="*/ 542261 h 5199321"/>
              <a:gd name="connsiteX942" fmla="*/ 6730409 w 8856921"/>
              <a:gd name="connsiteY942" fmla="*/ 563526 h 5199321"/>
              <a:gd name="connsiteX943" fmla="*/ 6602818 w 8856921"/>
              <a:gd name="connsiteY943" fmla="*/ 606056 h 5199321"/>
              <a:gd name="connsiteX944" fmla="*/ 6443330 w 8856921"/>
              <a:gd name="connsiteY944" fmla="*/ 637954 h 5199321"/>
              <a:gd name="connsiteX945" fmla="*/ 6368902 w 8856921"/>
              <a:gd name="connsiteY945" fmla="*/ 659219 h 5199321"/>
              <a:gd name="connsiteX946" fmla="*/ 6241311 w 8856921"/>
              <a:gd name="connsiteY946" fmla="*/ 669851 h 5199321"/>
              <a:gd name="connsiteX947" fmla="*/ 6145618 w 8856921"/>
              <a:gd name="connsiteY947" fmla="*/ 691116 h 5199321"/>
              <a:gd name="connsiteX948" fmla="*/ 6103088 w 8856921"/>
              <a:gd name="connsiteY948" fmla="*/ 786809 h 5199321"/>
              <a:gd name="connsiteX949" fmla="*/ 6156251 w 8856921"/>
              <a:gd name="connsiteY949" fmla="*/ 1073888 h 5199321"/>
              <a:gd name="connsiteX950" fmla="*/ 6241311 w 8856921"/>
              <a:gd name="connsiteY950" fmla="*/ 1265274 h 5199321"/>
              <a:gd name="connsiteX951" fmla="*/ 6326372 w 8856921"/>
              <a:gd name="connsiteY951" fmla="*/ 1339702 h 5199321"/>
              <a:gd name="connsiteX952" fmla="*/ 6347637 w 8856921"/>
              <a:gd name="connsiteY952" fmla="*/ 1371600 h 5199321"/>
              <a:gd name="connsiteX953" fmla="*/ 6464595 w 8856921"/>
              <a:gd name="connsiteY953" fmla="*/ 1499191 h 5199321"/>
              <a:gd name="connsiteX954" fmla="*/ 6475228 w 8856921"/>
              <a:gd name="connsiteY954" fmla="*/ 1541721 h 5199321"/>
              <a:gd name="connsiteX955" fmla="*/ 6411432 w 8856921"/>
              <a:gd name="connsiteY955" fmla="*/ 1679944 h 5199321"/>
              <a:gd name="connsiteX956" fmla="*/ 6315739 w 8856921"/>
              <a:gd name="connsiteY956" fmla="*/ 1765005 h 5199321"/>
              <a:gd name="connsiteX957" fmla="*/ 6241311 w 8856921"/>
              <a:gd name="connsiteY957" fmla="*/ 1775637 h 5199321"/>
              <a:gd name="connsiteX958" fmla="*/ 5571460 w 8856921"/>
              <a:gd name="connsiteY958" fmla="*/ 1265274 h 5199321"/>
              <a:gd name="connsiteX959" fmla="*/ 5273749 w 8856921"/>
              <a:gd name="connsiteY959" fmla="*/ 1041991 h 5199321"/>
              <a:gd name="connsiteX960" fmla="*/ 5114260 w 8856921"/>
              <a:gd name="connsiteY960" fmla="*/ 914400 h 5199321"/>
              <a:gd name="connsiteX961" fmla="*/ 5082363 w 8856921"/>
              <a:gd name="connsiteY961" fmla="*/ 882502 h 5199321"/>
              <a:gd name="connsiteX962" fmla="*/ 5050465 w 8856921"/>
              <a:gd name="connsiteY962" fmla="*/ 818707 h 5199321"/>
              <a:gd name="connsiteX963" fmla="*/ 5061098 w 8856921"/>
              <a:gd name="connsiteY963" fmla="*/ 765544 h 5199321"/>
              <a:gd name="connsiteX964" fmla="*/ 5124893 w 8856921"/>
              <a:gd name="connsiteY964" fmla="*/ 723014 h 5199321"/>
              <a:gd name="connsiteX965" fmla="*/ 5433237 w 8856921"/>
              <a:gd name="connsiteY965" fmla="*/ 627321 h 5199321"/>
              <a:gd name="connsiteX966" fmla="*/ 5964865 w 8856921"/>
              <a:gd name="connsiteY966" fmla="*/ 520995 h 5199321"/>
              <a:gd name="connsiteX967" fmla="*/ 6145618 w 8856921"/>
              <a:gd name="connsiteY967" fmla="*/ 446568 h 5199321"/>
              <a:gd name="connsiteX968" fmla="*/ 6251944 w 8856921"/>
              <a:gd name="connsiteY968" fmla="*/ 457200 h 5199321"/>
              <a:gd name="connsiteX969" fmla="*/ 6283842 w 8856921"/>
              <a:gd name="connsiteY969" fmla="*/ 446568 h 5199321"/>
              <a:gd name="connsiteX970" fmla="*/ 6209414 w 8856921"/>
              <a:gd name="connsiteY970" fmla="*/ 138223 h 5199321"/>
              <a:gd name="connsiteX971" fmla="*/ 6156251 w 8856921"/>
              <a:gd name="connsiteY971" fmla="*/ 116958 h 5199321"/>
              <a:gd name="connsiteX972" fmla="*/ 5996763 w 8856921"/>
              <a:gd name="connsiteY972" fmla="*/ 63795 h 5199321"/>
              <a:gd name="connsiteX973" fmla="*/ 5667153 w 8856921"/>
              <a:gd name="connsiteY973" fmla="*/ 95693 h 5199321"/>
              <a:gd name="connsiteX974" fmla="*/ 5390707 w 8856921"/>
              <a:gd name="connsiteY974" fmla="*/ 180754 h 5199321"/>
              <a:gd name="connsiteX975" fmla="*/ 5082363 w 8856921"/>
              <a:gd name="connsiteY975" fmla="*/ 223284 h 5199321"/>
              <a:gd name="connsiteX976" fmla="*/ 5018567 w 8856921"/>
              <a:gd name="connsiteY976" fmla="*/ 244549 h 5199321"/>
              <a:gd name="connsiteX977" fmla="*/ 4997302 w 8856921"/>
              <a:gd name="connsiteY977" fmla="*/ 276447 h 5199321"/>
              <a:gd name="connsiteX978" fmla="*/ 4976037 w 8856921"/>
              <a:gd name="connsiteY978" fmla="*/ 340242 h 5199321"/>
              <a:gd name="connsiteX979" fmla="*/ 4944139 w 8856921"/>
              <a:gd name="connsiteY979" fmla="*/ 489098 h 5199321"/>
              <a:gd name="connsiteX980" fmla="*/ 4944139 w 8856921"/>
              <a:gd name="connsiteY980" fmla="*/ 850605 h 5199321"/>
              <a:gd name="connsiteX981" fmla="*/ 4965404 w 8856921"/>
              <a:gd name="connsiteY981" fmla="*/ 903768 h 5199321"/>
              <a:gd name="connsiteX982" fmla="*/ 5050465 w 8856921"/>
              <a:gd name="connsiteY982" fmla="*/ 978195 h 5199321"/>
              <a:gd name="connsiteX983" fmla="*/ 5199321 w 8856921"/>
              <a:gd name="connsiteY983" fmla="*/ 1031358 h 5199321"/>
              <a:gd name="connsiteX984" fmla="*/ 5252484 w 8856921"/>
              <a:gd name="connsiteY984" fmla="*/ 999461 h 5199321"/>
              <a:gd name="connsiteX985" fmla="*/ 5411972 w 8856921"/>
              <a:gd name="connsiteY985" fmla="*/ 723014 h 5199321"/>
              <a:gd name="connsiteX986" fmla="*/ 5443870 w 8856921"/>
              <a:gd name="connsiteY986" fmla="*/ 542261 h 5199321"/>
              <a:gd name="connsiteX987" fmla="*/ 5380074 w 8856921"/>
              <a:gd name="connsiteY987" fmla="*/ 329609 h 5199321"/>
              <a:gd name="connsiteX988" fmla="*/ 5326911 w 8856921"/>
              <a:gd name="connsiteY988" fmla="*/ 287079 h 5199321"/>
              <a:gd name="connsiteX989" fmla="*/ 5241851 w 8856921"/>
              <a:gd name="connsiteY989" fmla="*/ 255181 h 5199321"/>
              <a:gd name="connsiteX990" fmla="*/ 5124893 w 8856921"/>
              <a:gd name="connsiteY990" fmla="*/ 244549 h 5199321"/>
              <a:gd name="connsiteX991" fmla="*/ 4869711 w 8856921"/>
              <a:gd name="connsiteY991" fmla="*/ 287079 h 5199321"/>
              <a:gd name="connsiteX992" fmla="*/ 4795284 w 8856921"/>
              <a:gd name="connsiteY992" fmla="*/ 318977 h 5199321"/>
              <a:gd name="connsiteX993" fmla="*/ 4635795 w 8856921"/>
              <a:gd name="connsiteY993" fmla="*/ 372140 h 5199321"/>
              <a:gd name="connsiteX994" fmla="*/ 4465674 w 8856921"/>
              <a:gd name="connsiteY994" fmla="*/ 446568 h 5199321"/>
              <a:gd name="connsiteX995" fmla="*/ 4455042 w 8856921"/>
              <a:gd name="connsiteY995" fmla="*/ 648586 h 5199321"/>
              <a:gd name="connsiteX996" fmla="*/ 4518837 w 8856921"/>
              <a:gd name="connsiteY996" fmla="*/ 723014 h 5199321"/>
              <a:gd name="connsiteX997" fmla="*/ 4678325 w 8856921"/>
              <a:gd name="connsiteY997" fmla="*/ 850605 h 5199321"/>
              <a:gd name="connsiteX998" fmla="*/ 4901609 w 8856921"/>
              <a:gd name="connsiteY998" fmla="*/ 967563 h 5199321"/>
              <a:gd name="connsiteX999" fmla="*/ 4976037 w 8856921"/>
              <a:gd name="connsiteY999" fmla="*/ 978195 h 5199321"/>
              <a:gd name="connsiteX1000" fmla="*/ 5007935 w 8856921"/>
              <a:gd name="connsiteY1000" fmla="*/ 967563 h 5199321"/>
              <a:gd name="connsiteX1001" fmla="*/ 5092995 w 8856921"/>
              <a:gd name="connsiteY1001" fmla="*/ 850605 h 5199321"/>
              <a:gd name="connsiteX1002" fmla="*/ 5124893 w 8856921"/>
              <a:gd name="connsiteY1002" fmla="*/ 723014 h 5199321"/>
              <a:gd name="connsiteX1003" fmla="*/ 5071730 w 8856921"/>
              <a:gd name="connsiteY1003" fmla="*/ 308344 h 5199321"/>
              <a:gd name="connsiteX1004" fmla="*/ 4954772 w 8856921"/>
              <a:gd name="connsiteY1004" fmla="*/ 191386 h 5199321"/>
              <a:gd name="connsiteX1005" fmla="*/ 4774018 w 8856921"/>
              <a:gd name="connsiteY1005" fmla="*/ 138223 h 5199321"/>
              <a:gd name="connsiteX1006" fmla="*/ 4455042 w 8856921"/>
              <a:gd name="connsiteY1006" fmla="*/ 191386 h 5199321"/>
              <a:gd name="connsiteX1007" fmla="*/ 4210493 w 8856921"/>
              <a:gd name="connsiteY1007" fmla="*/ 340242 h 5199321"/>
              <a:gd name="connsiteX1008" fmla="*/ 4093535 w 8856921"/>
              <a:gd name="connsiteY1008" fmla="*/ 435935 h 5199321"/>
              <a:gd name="connsiteX1009" fmla="*/ 3965944 w 8856921"/>
              <a:gd name="connsiteY1009" fmla="*/ 499730 h 5199321"/>
              <a:gd name="connsiteX1010" fmla="*/ 3848986 w 8856921"/>
              <a:gd name="connsiteY1010" fmla="*/ 584791 h 5199321"/>
              <a:gd name="connsiteX1011" fmla="*/ 3891516 w 8856921"/>
              <a:gd name="connsiteY1011" fmla="*/ 829340 h 5199321"/>
              <a:gd name="connsiteX1012" fmla="*/ 3976577 w 8856921"/>
              <a:gd name="connsiteY1012" fmla="*/ 903768 h 5199321"/>
              <a:gd name="connsiteX1013" fmla="*/ 4019107 w 8856921"/>
              <a:gd name="connsiteY1013" fmla="*/ 956930 h 5199321"/>
              <a:gd name="connsiteX1014" fmla="*/ 4178595 w 8856921"/>
              <a:gd name="connsiteY1014" fmla="*/ 1063256 h 5199321"/>
              <a:gd name="connsiteX1015" fmla="*/ 4242391 w 8856921"/>
              <a:gd name="connsiteY1015" fmla="*/ 1073888 h 5199321"/>
              <a:gd name="connsiteX1016" fmla="*/ 4295553 w 8856921"/>
              <a:gd name="connsiteY1016" fmla="*/ 1063256 h 5199321"/>
              <a:gd name="connsiteX1017" fmla="*/ 4338084 w 8856921"/>
              <a:gd name="connsiteY1017" fmla="*/ 1020726 h 5199321"/>
              <a:gd name="connsiteX1018" fmla="*/ 4391246 w 8856921"/>
              <a:gd name="connsiteY1018" fmla="*/ 871870 h 5199321"/>
              <a:gd name="connsiteX1019" fmla="*/ 4348716 w 8856921"/>
              <a:gd name="connsiteY1019" fmla="*/ 542261 h 5199321"/>
              <a:gd name="connsiteX1020" fmla="*/ 4231758 w 8856921"/>
              <a:gd name="connsiteY1020" fmla="*/ 318977 h 5199321"/>
              <a:gd name="connsiteX1021" fmla="*/ 4040372 w 8856921"/>
              <a:gd name="connsiteY1021" fmla="*/ 148856 h 5199321"/>
              <a:gd name="connsiteX1022" fmla="*/ 3880884 w 8856921"/>
              <a:gd name="connsiteY1022" fmla="*/ 116958 h 5199321"/>
              <a:gd name="connsiteX1023" fmla="*/ 3646967 w 8856921"/>
              <a:gd name="connsiteY1023" fmla="*/ 127591 h 5199321"/>
              <a:gd name="connsiteX1024" fmla="*/ 3423684 w 8856921"/>
              <a:gd name="connsiteY1024" fmla="*/ 233916 h 5199321"/>
              <a:gd name="connsiteX1025" fmla="*/ 3359888 w 8856921"/>
              <a:gd name="connsiteY1025" fmla="*/ 265814 h 5199321"/>
              <a:gd name="connsiteX1026" fmla="*/ 3232298 w 8856921"/>
              <a:gd name="connsiteY1026" fmla="*/ 329609 h 5199321"/>
              <a:gd name="connsiteX1027" fmla="*/ 3125972 w 8856921"/>
              <a:gd name="connsiteY1027" fmla="*/ 382772 h 5199321"/>
              <a:gd name="connsiteX1028" fmla="*/ 3040911 w 8856921"/>
              <a:gd name="connsiteY1028" fmla="*/ 425302 h 5199321"/>
              <a:gd name="connsiteX1029" fmla="*/ 2998381 w 8856921"/>
              <a:gd name="connsiteY1029" fmla="*/ 457200 h 5199321"/>
              <a:gd name="connsiteX1030" fmla="*/ 2955851 w 8856921"/>
              <a:gd name="connsiteY1030" fmla="*/ 542261 h 5199321"/>
              <a:gd name="connsiteX1031" fmla="*/ 2923953 w 8856921"/>
              <a:gd name="connsiteY1031" fmla="*/ 744279 h 5199321"/>
              <a:gd name="connsiteX1032" fmla="*/ 2945218 w 8856921"/>
              <a:gd name="connsiteY1032" fmla="*/ 903768 h 5199321"/>
              <a:gd name="connsiteX1033" fmla="*/ 3168502 w 8856921"/>
              <a:gd name="connsiteY1033" fmla="*/ 1137684 h 5199321"/>
              <a:gd name="connsiteX1034" fmla="*/ 3625702 w 8856921"/>
              <a:gd name="connsiteY1034" fmla="*/ 1329070 h 5199321"/>
              <a:gd name="connsiteX1035" fmla="*/ 3817088 w 8856921"/>
              <a:gd name="connsiteY1035" fmla="*/ 1275907 h 5199321"/>
              <a:gd name="connsiteX1036" fmla="*/ 3880884 w 8856921"/>
              <a:gd name="connsiteY1036" fmla="*/ 1105786 h 5199321"/>
              <a:gd name="connsiteX1037" fmla="*/ 3891516 w 8856921"/>
              <a:gd name="connsiteY1037" fmla="*/ 1052623 h 5199321"/>
              <a:gd name="connsiteX1038" fmla="*/ 3891516 w 8856921"/>
              <a:gd name="connsiteY1038" fmla="*/ 1552354 h 5199321"/>
              <a:gd name="connsiteX1039" fmla="*/ 3838353 w 8856921"/>
              <a:gd name="connsiteY1039" fmla="*/ 1594884 h 5199321"/>
              <a:gd name="connsiteX1040" fmla="*/ 3763925 w 8856921"/>
              <a:gd name="connsiteY1040" fmla="*/ 1605516 h 5199321"/>
              <a:gd name="connsiteX1041" fmla="*/ 2913321 w 8856921"/>
              <a:gd name="connsiteY1041" fmla="*/ 1446028 h 5199321"/>
              <a:gd name="connsiteX1042" fmla="*/ 2668772 w 8856921"/>
              <a:gd name="connsiteY1042" fmla="*/ 1350335 h 5199321"/>
              <a:gd name="connsiteX1043" fmla="*/ 2551814 w 8856921"/>
              <a:gd name="connsiteY1043" fmla="*/ 1244009 h 5199321"/>
              <a:gd name="connsiteX1044" fmla="*/ 2519916 w 8856921"/>
              <a:gd name="connsiteY1044" fmla="*/ 1127051 h 5199321"/>
              <a:gd name="connsiteX1045" fmla="*/ 2583711 w 8856921"/>
              <a:gd name="connsiteY1045" fmla="*/ 978195 h 5199321"/>
              <a:gd name="connsiteX1046" fmla="*/ 2945218 w 8856921"/>
              <a:gd name="connsiteY1046" fmla="*/ 765544 h 5199321"/>
              <a:gd name="connsiteX1047" fmla="*/ 3179135 w 8856921"/>
              <a:gd name="connsiteY1047" fmla="*/ 680484 h 5199321"/>
              <a:gd name="connsiteX1048" fmla="*/ 3391786 w 8856921"/>
              <a:gd name="connsiteY1048" fmla="*/ 648586 h 5199321"/>
              <a:gd name="connsiteX1049" fmla="*/ 3583172 w 8856921"/>
              <a:gd name="connsiteY1049" fmla="*/ 669851 h 5199321"/>
              <a:gd name="connsiteX1050" fmla="*/ 3795823 w 8856921"/>
              <a:gd name="connsiteY1050" fmla="*/ 839972 h 5199321"/>
              <a:gd name="connsiteX1051" fmla="*/ 3880884 w 8856921"/>
              <a:gd name="connsiteY1051" fmla="*/ 1020726 h 5199321"/>
              <a:gd name="connsiteX1052" fmla="*/ 3955311 w 8856921"/>
              <a:gd name="connsiteY1052" fmla="*/ 1148316 h 5199321"/>
              <a:gd name="connsiteX1053" fmla="*/ 4072270 w 8856921"/>
              <a:gd name="connsiteY1053" fmla="*/ 1775637 h 5199321"/>
              <a:gd name="connsiteX1054" fmla="*/ 4040372 w 8856921"/>
              <a:gd name="connsiteY1054" fmla="*/ 2126512 h 5199321"/>
              <a:gd name="connsiteX1055" fmla="*/ 4008474 w 8856921"/>
              <a:gd name="connsiteY1055" fmla="*/ 2200940 h 5199321"/>
              <a:gd name="connsiteX1056" fmla="*/ 3902149 w 8856921"/>
              <a:gd name="connsiteY1056" fmla="*/ 2349795 h 5199321"/>
              <a:gd name="connsiteX1057" fmla="*/ 3838353 w 8856921"/>
              <a:gd name="connsiteY1057" fmla="*/ 2360428 h 5199321"/>
              <a:gd name="connsiteX1058" fmla="*/ 3636335 w 8856921"/>
              <a:gd name="connsiteY1058" fmla="*/ 2264735 h 5199321"/>
              <a:gd name="connsiteX1059" fmla="*/ 3572539 w 8856921"/>
              <a:gd name="connsiteY1059" fmla="*/ 2243470 h 5199321"/>
              <a:gd name="connsiteX1060" fmla="*/ 3413051 w 8856921"/>
              <a:gd name="connsiteY1060" fmla="*/ 2179674 h 5199321"/>
              <a:gd name="connsiteX1061" fmla="*/ 3657600 w 8856921"/>
              <a:gd name="connsiteY1061" fmla="*/ 2158409 h 5199321"/>
              <a:gd name="connsiteX1062" fmla="*/ 3955311 w 8856921"/>
              <a:gd name="connsiteY1062" fmla="*/ 2147777 h 5199321"/>
              <a:gd name="connsiteX1063" fmla="*/ 4242391 w 8856921"/>
              <a:gd name="connsiteY1063" fmla="*/ 2222205 h 5199321"/>
              <a:gd name="connsiteX1064" fmla="*/ 4284921 w 8856921"/>
              <a:gd name="connsiteY1064" fmla="*/ 2264735 h 5199321"/>
              <a:gd name="connsiteX1065" fmla="*/ 4295553 w 8856921"/>
              <a:gd name="connsiteY1065" fmla="*/ 2339163 h 5199321"/>
              <a:gd name="connsiteX1066" fmla="*/ 4338084 w 8856921"/>
              <a:gd name="connsiteY1066" fmla="*/ 2498651 h 5199321"/>
              <a:gd name="connsiteX1067" fmla="*/ 4412511 w 8856921"/>
              <a:gd name="connsiteY1067" fmla="*/ 2551814 h 5199321"/>
              <a:gd name="connsiteX1068" fmla="*/ 4465674 w 8856921"/>
              <a:gd name="connsiteY1068" fmla="*/ 2562447 h 5199321"/>
              <a:gd name="connsiteX1069" fmla="*/ 4614530 w 8856921"/>
              <a:gd name="connsiteY1069" fmla="*/ 2573079 h 5199321"/>
              <a:gd name="connsiteX1070" fmla="*/ 4805916 w 8856921"/>
              <a:gd name="connsiteY1070" fmla="*/ 2551814 h 5199321"/>
              <a:gd name="connsiteX1071" fmla="*/ 5263116 w 8856921"/>
              <a:gd name="connsiteY1071" fmla="*/ 2328530 h 5199321"/>
              <a:gd name="connsiteX1072" fmla="*/ 5369442 w 8856921"/>
              <a:gd name="connsiteY1072" fmla="*/ 2211572 h 5199321"/>
              <a:gd name="connsiteX1073" fmla="*/ 5358809 w 8856921"/>
              <a:gd name="connsiteY1073" fmla="*/ 1977656 h 5199321"/>
              <a:gd name="connsiteX1074" fmla="*/ 5326911 w 8856921"/>
              <a:gd name="connsiteY1074" fmla="*/ 1903228 h 5199321"/>
              <a:gd name="connsiteX1075" fmla="*/ 5039832 w 8856921"/>
              <a:gd name="connsiteY1075" fmla="*/ 1626781 h 5199321"/>
              <a:gd name="connsiteX1076" fmla="*/ 4954772 w 8856921"/>
              <a:gd name="connsiteY1076" fmla="*/ 1616149 h 5199321"/>
              <a:gd name="connsiteX1077" fmla="*/ 4837814 w 8856921"/>
              <a:gd name="connsiteY1077" fmla="*/ 1637414 h 5199321"/>
              <a:gd name="connsiteX1078" fmla="*/ 4731488 w 8856921"/>
              <a:gd name="connsiteY1078" fmla="*/ 1765005 h 5199321"/>
              <a:gd name="connsiteX1079" fmla="*/ 4572000 w 8856921"/>
              <a:gd name="connsiteY1079" fmla="*/ 1956391 h 5199321"/>
              <a:gd name="connsiteX1080" fmla="*/ 4465674 w 8856921"/>
              <a:gd name="connsiteY1080" fmla="*/ 2094614 h 5199321"/>
              <a:gd name="connsiteX1081" fmla="*/ 4444409 w 8856921"/>
              <a:gd name="connsiteY1081" fmla="*/ 2328530 h 5199321"/>
              <a:gd name="connsiteX1082" fmla="*/ 4678325 w 8856921"/>
              <a:gd name="connsiteY1082" fmla="*/ 2541181 h 5199321"/>
              <a:gd name="connsiteX1083" fmla="*/ 4837814 w 8856921"/>
              <a:gd name="connsiteY1083" fmla="*/ 2604977 h 5199321"/>
              <a:gd name="connsiteX1084" fmla="*/ 4976037 w 8856921"/>
              <a:gd name="connsiteY1084" fmla="*/ 2626242 h 5199321"/>
              <a:gd name="connsiteX1085" fmla="*/ 5263116 w 8856921"/>
              <a:gd name="connsiteY1085" fmla="*/ 2573079 h 5199321"/>
              <a:gd name="connsiteX1086" fmla="*/ 5380074 w 8856921"/>
              <a:gd name="connsiteY1086" fmla="*/ 2498651 h 5199321"/>
              <a:gd name="connsiteX1087" fmla="*/ 5443870 w 8856921"/>
              <a:gd name="connsiteY1087" fmla="*/ 2402958 h 5199321"/>
              <a:gd name="connsiteX1088" fmla="*/ 5454502 w 8856921"/>
              <a:gd name="connsiteY1088" fmla="*/ 2275368 h 5199321"/>
              <a:gd name="connsiteX1089" fmla="*/ 5433237 w 8856921"/>
              <a:gd name="connsiteY1089" fmla="*/ 2126512 h 5199321"/>
              <a:gd name="connsiteX1090" fmla="*/ 5241851 w 8856921"/>
              <a:gd name="connsiteY1090" fmla="*/ 1935126 h 5199321"/>
              <a:gd name="connsiteX1091" fmla="*/ 5209953 w 8856921"/>
              <a:gd name="connsiteY1091" fmla="*/ 1924493 h 5199321"/>
              <a:gd name="connsiteX1092" fmla="*/ 5103628 w 8856921"/>
              <a:gd name="connsiteY1092" fmla="*/ 1956391 h 5199321"/>
              <a:gd name="connsiteX1093" fmla="*/ 5050465 w 8856921"/>
              <a:gd name="connsiteY1093" fmla="*/ 1977656 h 5199321"/>
              <a:gd name="connsiteX1094" fmla="*/ 4795284 w 8856921"/>
              <a:gd name="connsiteY1094" fmla="*/ 2307265 h 5199321"/>
              <a:gd name="connsiteX1095" fmla="*/ 4752753 w 8856921"/>
              <a:gd name="connsiteY1095" fmla="*/ 2424223 h 5199321"/>
              <a:gd name="connsiteX1096" fmla="*/ 4774018 w 8856921"/>
              <a:gd name="connsiteY1096" fmla="*/ 2700670 h 5199321"/>
              <a:gd name="connsiteX1097" fmla="*/ 5071730 w 8856921"/>
              <a:gd name="connsiteY1097" fmla="*/ 2998381 h 5199321"/>
              <a:gd name="connsiteX1098" fmla="*/ 5263116 w 8856921"/>
              <a:gd name="connsiteY1098" fmla="*/ 3051544 h 5199321"/>
              <a:gd name="connsiteX1099" fmla="*/ 5465135 w 8856921"/>
              <a:gd name="connsiteY1099" fmla="*/ 3062177 h 5199321"/>
              <a:gd name="connsiteX1100" fmla="*/ 5667153 w 8856921"/>
              <a:gd name="connsiteY1100" fmla="*/ 3019647 h 5199321"/>
              <a:gd name="connsiteX1101" fmla="*/ 5869172 w 8856921"/>
              <a:gd name="connsiteY1101" fmla="*/ 2870791 h 5199321"/>
              <a:gd name="connsiteX1102" fmla="*/ 5890437 w 8856921"/>
              <a:gd name="connsiteY1102" fmla="*/ 2828261 h 5199321"/>
              <a:gd name="connsiteX1103" fmla="*/ 5901070 w 8856921"/>
              <a:gd name="connsiteY1103" fmla="*/ 2753833 h 5199321"/>
              <a:gd name="connsiteX1104" fmla="*/ 5911702 w 8856921"/>
              <a:gd name="connsiteY1104" fmla="*/ 2721935 h 5199321"/>
              <a:gd name="connsiteX1105" fmla="*/ 5986130 w 8856921"/>
              <a:gd name="connsiteY1105" fmla="*/ 2796363 h 5199321"/>
              <a:gd name="connsiteX1106" fmla="*/ 6039293 w 8856921"/>
              <a:gd name="connsiteY1106" fmla="*/ 2838893 h 5199321"/>
              <a:gd name="connsiteX1107" fmla="*/ 6134986 w 8856921"/>
              <a:gd name="connsiteY1107" fmla="*/ 2977116 h 5199321"/>
              <a:gd name="connsiteX1108" fmla="*/ 6145618 w 8856921"/>
              <a:gd name="connsiteY1108" fmla="*/ 3051544 h 5199321"/>
              <a:gd name="connsiteX1109" fmla="*/ 6124353 w 8856921"/>
              <a:gd name="connsiteY1109" fmla="*/ 3168502 h 5199321"/>
              <a:gd name="connsiteX1110" fmla="*/ 6018028 w 8856921"/>
              <a:gd name="connsiteY1110" fmla="*/ 3423684 h 5199321"/>
              <a:gd name="connsiteX1111" fmla="*/ 5890437 w 8856921"/>
              <a:gd name="connsiteY1111" fmla="*/ 3540642 h 5199321"/>
              <a:gd name="connsiteX1112" fmla="*/ 5826642 w 8856921"/>
              <a:gd name="connsiteY1112" fmla="*/ 3551274 h 5199321"/>
              <a:gd name="connsiteX1113" fmla="*/ 5603358 w 8856921"/>
              <a:gd name="connsiteY1113" fmla="*/ 3519377 h 5199321"/>
              <a:gd name="connsiteX1114" fmla="*/ 5146158 w 8856921"/>
              <a:gd name="connsiteY1114" fmla="*/ 3370521 h 5199321"/>
              <a:gd name="connsiteX1115" fmla="*/ 5061098 w 8856921"/>
              <a:gd name="connsiteY1115" fmla="*/ 3317358 h 5199321"/>
              <a:gd name="connsiteX1116" fmla="*/ 5050465 w 8856921"/>
              <a:gd name="connsiteY1116" fmla="*/ 3253563 h 5199321"/>
              <a:gd name="connsiteX1117" fmla="*/ 5071730 w 8856921"/>
              <a:gd name="connsiteY1117" fmla="*/ 3189768 h 5199321"/>
              <a:gd name="connsiteX1118" fmla="*/ 5252484 w 8856921"/>
              <a:gd name="connsiteY1118" fmla="*/ 3147237 h 5199321"/>
              <a:gd name="connsiteX1119" fmla="*/ 5826642 w 8856921"/>
              <a:gd name="connsiteY1119" fmla="*/ 3179135 h 5199321"/>
              <a:gd name="connsiteX1120" fmla="*/ 5996763 w 8856921"/>
              <a:gd name="connsiteY1120" fmla="*/ 3232298 h 5199321"/>
              <a:gd name="connsiteX1121" fmla="*/ 6198781 w 8856921"/>
              <a:gd name="connsiteY1121" fmla="*/ 3359888 h 5199321"/>
              <a:gd name="connsiteX1122" fmla="*/ 6251944 w 8856921"/>
              <a:gd name="connsiteY1122" fmla="*/ 3476847 h 5199321"/>
              <a:gd name="connsiteX1123" fmla="*/ 6241311 w 8856921"/>
              <a:gd name="connsiteY1123" fmla="*/ 3604437 h 5199321"/>
              <a:gd name="connsiteX1124" fmla="*/ 6198781 w 8856921"/>
              <a:gd name="connsiteY1124" fmla="*/ 3678865 h 5199321"/>
              <a:gd name="connsiteX1125" fmla="*/ 6028660 w 8856921"/>
              <a:gd name="connsiteY1125" fmla="*/ 3806456 h 5199321"/>
              <a:gd name="connsiteX1126" fmla="*/ 5901070 w 8856921"/>
              <a:gd name="connsiteY1126" fmla="*/ 3848986 h 5199321"/>
              <a:gd name="connsiteX1127" fmla="*/ 5720316 w 8856921"/>
              <a:gd name="connsiteY1127" fmla="*/ 3859619 h 5199321"/>
              <a:gd name="connsiteX1128" fmla="*/ 5550195 w 8856921"/>
              <a:gd name="connsiteY1128" fmla="*/ 3838354 h 5199321"/>
              <a:gd name="connsiteX1129" fmla="*/ 5454502 w 8856921"/>
              <a:gd name="connsiteY1129" fmla="*/ 3817088 h 5199321"/>
              <a:gd name="connsiteX1130" fmla="*/ 5380074 w 8856921"/>
              <a:gd name="connsiteY1130" fmla="*/ 3795823 h 5199321"/>
              <a:gd name="connsiteX1131" fmla="*/ 5337544 w 8856921"/>
              <a:gd name="connsiteY1131" fmla="*/ 3785191 h 5199321"/>
              <a:gd name="connsiteX1132" fmla="*/ 5380074 w 8856921"/>
              <a:gd name="connsiteY1132" fmla="*/ 3753293 h 5199321"/>
              <a:gd name="connsiteX1133" fmla="*/ 6124353 w 8856921"/>
              <a:gd name="connsiteY1133" fmla="*/ 3806456 h 5199321"/>
              <a:gd name="connsiteX1134" fmla="*/ 6326372 w 8856921"/>
              <a:gd name="connsiteY1134" fmla="*/ 3880884 h 5199321"/>
              <a:gd name="connsiteX1135" fmla="*/ 6475228 w 8856921"/>
              <a:gd name="connsiteY1135" fmla="*/ 3976577 h 5199321"/>
              <a:gd name="connsiteX1136" fmla="*/ 6539023 w 8856921"/>
              <a:gd name="connsiteY1136" fmla="*/ 4051005 h 5199321"/>
              <a:gd name="connsiteX1137" fmla="*/ 6528391 w 8856921"/>
              <a:gd name="connsiteY1137" fmla="*/ 4221126 h 5199321"/>
              <a:gd name="connsiteX1138" fmla="*/ 6475228 w 8856921"/>
              <a:gd name="connsiteY1138" fmla="*/ 4306186 h 5199321"/>
              <a:gd name="connsiteX1139" fmla="*/ 6262577 w 8856921"/>
              <a:gd name="connsiteY1139" fmla="*/ 4540102 h 5199321"/>
              <a:gd name="connsiteX1140" fmla="*/ 6134986 w 8856921"/>
              <a:gd name="connsiteY1140" fmla="*/ 4657061 h 5199321"/>
              <a:gd name="connsiteX1141" fmla="*/ 5954232 w 8856921"/>
              <a:gd name="connsiteY1141" fmla="*/ 4752754 h 5199321"/>
              <a:gd name="connsiteX1142" fmla="*/ 5890437 w 8856921"/>
              <a:gd name="connsiteY1142" fmla="*/ 4763386 h 5199321"/>
              <a:gd name="connsiteX1143" fmla="*/ 5784111 w 8856921"/>
              <a:gd name="connsiteY1143" fmla="*/ 4752754 h 5199321"/>
              <a:gd name="connsiteX1144" fmla="*/ 5624623 w 8856921"/>
              <a:gd name="connsiteY1144" fmla="*/ 4614530 h 5199321"/>
              <a:gd name="connsiteX1145" fmla="*/ 5656521 w 8856921"/>
              <a:gd name="connsiteY1145" fmla="*/ 4593265 h 5199321"/>
              <a:gd name="connsiteX1146" fmla="*/ 5699051 w 8856921"/>
              <a:gd name="connsiteY1146" fmla="*/ 4678326 h 5199321"/>
              <a:gd name="connsiteX1147" fmla="*/ 5677786 w 8856921"/>
              <a:gd name="connsiteY1147" fmla="*/ 4720856 h 5199321"/>
              <a:gd name="connsiteX1148" fmla="*/ 5635256 w 8856921"/>
              <a:gd name="connsiteY1148" fmla="*/ 4752754 h 5199321"/>
              <a:gd name="connsiteX1149" fmla="*/ 5443870 w 8856921"/>
              <a:gd name="connsiteY1149" fmla="*/ 4784651 h 5199321"/>
              <a:gd name="connsiteX1150" fmla="*/ 4944139 w 8856921"/>
              <a:gd name="connsiteY1150" fmla="*/ 4731488 h 5199321"/>
              <a:gd name="connsiteX1151" fmla="*/ 4720856 w 8856921"/>
              <a:gd name="connsiteY1151" fmla="*/ 4614530 h 5199321"/>
              <a:gd name="connsiteX1152" fmla="*/ 4486939 w 8856921"/>
              <a:gd name="connsiteY1152" fmla="*/ 4508205 h 5199321"/>
              <a:gd name="connsiteX1153" fmla="*/ 4167963 w 8856921"/>
              <a:gd name="connsiteY1153" fmla="*/ 4263656 h 5199321"/>
              <a:gd name="connsiteX1154" fmla="*/ 4051004 w 8856921"/>
              <a:gd name="connsiteY1154" fmla="*/ 4029740 h 5199321"/>
              <a:gd name="connsiteX1155" fmla="*/ 4051004 w 8856921"/>
              <a:gd name="connsiteY1155" fmla="*/ 3615070 h 5199321"/>
              <a:gd name="connsiteX1156" fmla="*/ 4157330 w 8856921"/>
              <a:gd name="connsiteY1156" fmla="*/ 3476847 h 5199321"/>
              <a:gd name="connsiteX1157" fmla="*/ 4231758 w 8856921"/>
              <a:gd name="connsiteY1157" fmla="*/ 3466214 h 5199321"/>
              <a:gd name="connsiteX1158" fmla="*/ 4178595 w 8856921"/>
              <a:gd name="connsiteY1158" fmla="*/ 3689498 h 5199321"/>
              <a:gd name="connsiteX1159" fmla="*/ 3912781 w 8856921"/>
              <a:gd name="connsiteY1159" fmla="*/ 3912781 h 5199321"/>
              <a:gd name="connsiteX1160" fmla="*/ 3349256 w 8856921"/>
              <a:gd name="connsiteY1160" fmla="*/ 4189228 h 5199321"/>
              <a:gd name="connsiteX1161" fmla="*/ 2998381 w 8856921"/>
              <a:gd name="connsiteY1161" fmla="*/ 4274288 h 5199321"/>
              <a:gd name="connsiteX1162" fmla="*/ 2583711 w 8856921"/>
              <a:gd name="connsiteY1162" fmla="*/ 4306186 h 5199321"/>
              <a:gd name="connsiteX1163" fmla="*/ 2147777 w 8856921"/>
              <a:gd name="connsiteY1163" fmla="*/ 4284921 h 5199321"/>
              <a:gd name="connsiteX1164" fmla="*/ 2020186 w 8856921"/>
              <a:gd name="connsiteY1164" fmla="*/ 4242391 h 5199321"/>
              <a:gd name="connsiteX1165" fmla="*/ 1807535 w 8856921"/>
              <a:gd name="connsiteY1165" fmla="*/ 4146698 h 5199321"/>
              <a:gd name="connsiteX1166" fmla="*/ 1477925 w 8856921"/>
              <a:gd name="connsiteY1166" fmla="*/ 3827721 h 5199321"/>
              <a:gd name="connsiteX1167" fmla="*/ 1318437 w 8856921"/>
              <a:gd name="connsiteY1167" fmla="*/ 3625702 h 5199321"/>
              <a:gd name="connsiteX1168" fmla="*/ 1254642 w 8856921"/>
              <a:gd name="connsiteY1168" fmla="*/ 3413051 h 5199321"/>
              <a:gd name="connsiteX1169" fmla="*/ 1265274 w 8856921"/>
              <a:gd name="connsiteY1169" fmla="*/ 3242930 h 5199321"/>
              <a:gd name="connsiteX1170" fmla="*/ 1275907 w 8856921"/>
              <a:gd name="connsiteY1170" fmla="*/ 3179135 h 5199321"/>
              <a:gd name="connsiteX1171" fmla="*/ 1360967 w 8856921"/>
              <a:gd name="connsiteY1171" fmla="*/ 3009014 h 5199321"/>
              <a:gd name="connsiteX1172" fmla="*/ 1435395 w 8856921"/>
              <a:gd name="connsiteY1172" fmla="*/ 2934586 h 5199321"/>
              <a:gd name="connsiteX1173" fmla="*/ 1658679 w 8856921"/>
              <a:gd name="connsiteY1173" fmla="*/ 2785730 h 5199321"/>
              <a:gd name="connsiteX1174" fmla="*/ 2041451 w 8856921"/>
              <a:gd name="connsiteY1174" fmla="*/ 2860158 h 5199321"/>
              <a:gd name="connsiteX1175" fmla="*/ 2105246 w 8856921"/>
              <a:gd name="connsiteY1175" fmla="*/ 2934586 h 5199321"/>
              <a:gd name="connsiteX1176" fmla="*/ 2094614 w 8856921"/>
              <a:gd name="connsiteY1176" fmla="*/ 3094074 h 5199321"/>
              <a:gd name="connsiteX1177" fmla="*/ 2020186 w 8856921"/>
              <a:gd name="connsiteY1177" fmla="*/ 3104707 h 5199321"/>
              <a:gd name="connsiteX1178" fmla="*/ 1594884 w 8856921"/>
              <a:gd name="connsiteY1178" fmla="*/ 2966484 h 5199321"/>
              <a:gd name="connsiteX1179" fmla="*/ 467832 w 8856921"/>
              <a:gd name="connsiteY1179" fmla="*/ 2254102 h 5199321"/>
              <a:gd name="connsiteX1180" fmla="*/ 31898 w 8856921"/>
              <a:gd name="connsiteY1180" fmla="*/ 1796902 h 5199321"/>
              <a:gd name="connsiteX1181" fmla="*/ 0 w 8856921"/>
              <a:gd name="connsiteY1181" fmla="*/ 1711842 h 5199321"/>
              <a:gd name="connsiteX1182" fmla="*/ 21265 w 8856921"/>
              <a:gd name="connsiteY1182" fmla="*/ 1594884 h 5199321"/>
              <a:gd name="connsiteX1183" fmla="*/ 127591 w 8856921"/>
              <a:gd name="connsiteY1183" fmla="*/ 1435395 h 5199321"/>
              <a:gd name="connsiteX1184" fmla="*/ 180753 w 8856921"/>
              <a:gd name="connsiteY1184" fmla="*/ 1350335 h 5199321"/>
              <a:gd name="connsiteX1185" fmla="*/ 467832 w 8856921"/>
              <a:gd name="connsiteY1185" fmla="*/ 1095154 h 5199321"/>
              <a:gd name="connsiteX1186" fmla="*/ 552893 w 8856921"/>
              <a:gd name="connsiteY1186" fmla="*/ 1063256 h 5199321"/>
              <a:gd name="connsiteX1187" fmla="*/ 627321 w 8856921"/>
              <a:gd name="connsiteY1187" fmla="*/ 1073888 h 5199321"/>
              <a:gd name="connsiteX1188" fmla="*/ 850604 w 8856921"/>
              <a:gd name="connsiteY1188" fmla="*/ 1222744 h 5199321"/>
              <a:gd name="connsiteX1189" fmla="*/ 956930 w 8856921"/>
              <a:gd name="connsiteY1189" fmla="*/ 1307805 h 5199321"/>
              <a:gd name="connsiteX1190" fmla="*/ 1020725 w 8856921"/>
              <a:gd name="connsiteY1190" fmla="*/ 1371600 h 5199321"/>
              <a:gd name="connsiteX1191" fmla="*/ 1041991 w 8856921"/>
              <a:gd name="connsiteY1191" fmla="*/ 1403498 h 5199321"/>
              <a:gd name="connsiteX1192" fmla="*/ 978195 w 8856921"/>
              <a:gd name="connsiteY1192" fmla="*/ 1360968 h 5199321"/>
              <a:gd name="connsiteX1193" fmla="*/ 956930 w 8856921"/>
              <a:gd name="connsiteY1193" fmla="*/ 1318437 h 5199321"/>
              <a:gd name="connsiteX1194" fmla="*/ 946298 w 8856921"/>
              <a:gd name="connsiteY1194" fmla="*/ 1286540 h 5199321"/>
              <a:gd name="connsiteX1195" fmla="*/ 988828 w 8856921"/>
              <a:gd name="connsiteY1195" fmla="*/ 1254642 h 5199321"/>
              <a:gd name="connsiteX1196" fmla="*/ 1020725 w 8856921"/>
              <a:gd name="connsiteY1196" fmla="*/ 1212112 h 5199321"/>
              <a:gd name="connsiteX1197" fmla="*/ 1169581 w 8856921"/>
              <a:gd name="connsiteY1197" fmla="*/ 1105786 h 5199321"/>
              <a:gd name="connsiteX1198" fmla="*/ 1275907 w 8856921"/>
              <a:gd name="connsiteY1198" fmla="*/ 1052623 h 5199321"/>
              <a:gd name="connsiteX1199" fmla="*/ 1360967 w 8856921"/>
              <a:gd name="connsiteY1199" fmla="*/ 1095154 h 5199321"/>
              <a:gd name="connsiteX1200" fmla="*/ 1382232 w 8856921"/>
              <a:gd name="connsiteY1200" fmla="*/ 1180214 h 5199321"/>
              <a:gd name="connsiteX1201" fmla="*/ 1371600 w 8856921"/>
              <a:gd name="connsiteY1201" fmla="*/ 1212112 h 5199321"/>
              <a:gd name="connsiteX1202" fmla="*/ 1222744 w 8856921"/>
              <a:gd name="connsiteY1202" fmla="*/ 1212112 h 5199321"/>
              <a:gd name="connsiteX1203" fmla="*/ 1041991 w 8856921"/>
              <a:gd name="connsiteY1203" fmla="*/ 1105786 h 5199321"/>
              <a:gd name="connsiteX1204" fmla="*/ 956930 w 8856921"/>
              <a:gd name="connsiteY1204" fmla="*/ 935665 h 5199321"/>
              <a:gd name="connsiteX1205" fmla="*/ 999460 w 8856921"/>
              <a:gd name="connsiteY1205" fmla="*/ 818707 h 5199321"/>
              <a:gd name="connsiteX1206" fmla="*/ 1073888 w 8856921"/>
              <a:gd name="connsiteY1206" fmla="*/ 754912 h 5199321"/>
              <a:gd name="connsiteX1207" fmla="*/ 1371600 w 8856921"/>
              <a:gd name="connsiteY1207" fmla="*/ 595423 h 5199321"/>
              <a:gd name="connsiteX1208" fmla="*/ 1531088 w 8856921"/>
              <a:gd name="connsiteY1208" fmla="*/ 574158 h 5199321"/>
              <a:gd name="connsiteX1209" fmla="*/ 1669311 w 8856921"/>
              <a:gd name="connsiteY1209" fmla="*/ 584791 h 5199321"/>
              <a:gd name="connsiteX1210" fmla="*/ 1892595 w 8856921"/>
              <a:gd name="connsiteY1210" fmla="*/ 850605 h 5199321"/>
              <a:gd name="connsiteX1211" fmla="*/ 1913860 w 8856921"/>
              <a:gd name="connsiteY1211" fmla="*/ 914400 h 5199321"/>
              <a:gd name="connsiteX1212" fmla="*/ 1892595 w 8856921"/>
              <a:gd name="connsiteY1212" fmla="*/ 967563 h 5199321"/>
              <a:gd name="connsiteX1213" fmla="*/ 1818167 w 8856921"/>
              <a:gd name="connsiteY1213" fmla="*/ 988828 h 5199321"/>
              <a:gd name="connsiteX1214" fmla="*/ 1552353 w 8856921"/>
              <a:gd name="connsiteY1214" fmla="*/ 999461 h 5199321"/>
              <a:gd name="connsiteX1215" fmla="*/ 1403498 w 8856921"/>
              <a:gd name="connsiteY1215" fmla="*/ 956930 h 5199321"/>
              <a:gd name="connsiteX1216" fmla="*/ 1190846 w 8856921"/>
              <a:gd name="connsiteY1216" fmla="*/ 765544 h 5199321"/>
              <a:gd name="connsiteX1217" fmla="*/ 1158949 w 8856921"/>
              <a:gd name="connsiteY1217" fmla="*/ 680484 h 5199321"/>
              <a:gd name="connsiteX1218" fmla="*/ 1244009 w 8856921"/>
              <a:gd name="connsiteY1218" fmla="*/ 595423 h 5199321"/>
              <a:gd name="connsiteX1219" fmla="*/ 1616149 w 8856921"/>
              <a:gd name="connsiteY1219" fmla="*/ 489098 h 5199321"/>
              <a:gd name="connsiteX1220" fmla="*/ 1839432 w 8856921"/>
              <a:gd name="connsiteY1220" fmla="*/ 520995 h 5199321"/>
              <a:gd name="connsiteX1221" fmla="*/ 2126511 w 8856921"/>
              <a:gd name="connsiteY1221" fmla="*/ 659219 h 5199321"/>
              <a:gd name="connsiteX1222" fmla="*/ 2339163 w 8856921"/>
              <a:gd name="connsiteY1222" fmla="*/ 946298 h 5199321"/>
              <a:gd name="connsiteX1223" fmla="*/ 2349795 w 8856921"/>
              <a:gd name="connsiteY1223" fmla="*/ 999461 h 5199321"/>
              <a:gd name="connsiteX1224" fmla="*/ 2190307 w 8856921"/>
              <a:gd name="connsiteY1224" fmla="*/ 1041991 h 5199321"/>
              <a:gd name="connsiteX1225" fmla="*/ 1839432 w 8856921"/>
              <a:gd name="connsiteY1225" fmla="*/ 967563 h 5199321"/>
              <a:gd name="connsiteX1226" fmla="*/ 1679944 w 8856921"/>
              <a:gd name="connsiteY1226" fmla="*/ 893135 h 5199321"/>
              <a:gd name="connsiteX1227" fmla="*/ 1520456 w 8856921"/>
              <a:gd name="connsiteY1227" fmla="*/ 691116 h 5199321"/>
              <a:gd name="connsiteX1228" fmla="*/ 1626781 w 8856921"/>
              <a:gd name="connsiteY1228" fmla="*/ 542261 h 5199321"/>
              <a:gd name="connsiteX1229" fmla="*/ 2073349 w 8856921"/>
              <a:gd name="connsiteY1229" fmla="*/ 499730 h 5199321"/>
              <a:gd name="connsiteX1230" fmla="*/ 2488018 w 8856921"/>
              <a:gd name="connsiteY1230" fmla="*/ 637954 h 5199321"/>
              <a:gd name="connsiteX1231" fmla="*/ 2594344 w 8856921"/>
              <a:gd name="connsiteY1231" fmla="*/ 839972 h 5199321"/>
              <a:gd name="connsiteX1232" fmla="*/ 2551814 w 8856921"/>
              <a:gd name="connsiteY1232" fmla="*/ 1073888 h 5199321"/>
              <a:gd name="connsiteX1233" fmla="*/ 2488018 w 8856921"/>
              <a:gd name="connsiteY1233" fmla="*/ 1137684 h 5199321"/>
              <a:gd name="connsiteX1234" fmla="*/ 2275367 w 8856921"/>
              <a:gd name="connsiteY1234" fmla="*/ 1190847 h 5199321"/>
              <a:gd name="connsiteX1235" fmla="*/ 1892595 w 8856921"/>
              <a:gd name="connsiteY1235" fmla="*/ 1137684 h 5199321"/>
              <a:gd name="connsiteX1236" fmla="*/ 1860698 w 8856921"/>
              <a:gd name="connsiteY1236" fmla="*/ 1116419 h 5199321"/>
              <a:gd name="connsiteX1237" fmla="*/ 1967023 w 8856921"/>
              <a:gd name="connsiteY1237" fmla="*/ 1095154 h 5199321"/>
              <a:gd name="connsiteX1238" fmla="*/ 2371060 w 8856921"/>
              <a:gd name="connsiteY1238" fmla="*/ 1180214 h 5199321"/>
              <a:gd name="connsiteX1239" fmla="*/ 2583711 w 8856921"/>
              <a:gd name="connsiteY1239" fmla="*/ 1350335 h 5199321"/>
              <a:gd name="connsiteX1240" fmla="*/ 2658139 w 8856921"/>
              <a:gd name="connsiteY1240" fmla="*/ 1477926 h 5199321"/>
              <a:gd name="connsiteX1241" fmla="*/ 2647507 w 8856921"/>
              <a:gd name="connsiteY1241" fmla="*/ 1658679 h 5199321"/>
              <a:gd name="connsiteX1242" fmla="*/ 2594344 w 8856921"/>
              <a:gd name="connsiteY1242" fmla="*/ 1711842 h 5199321"/>
              <a:gd name="connsiteX1243" fmla="*/ 2360428 w 8856921"/>
              <a:gd name="connsiteY1243" fmla="*/ 1775637 h 5199321"/>
              <a:gd name="connsiteX1244" fmla="*/ 2200939 w 8856921"/>
              <a:gd name="connsiteY1244" fmla="*/ 1786270 h 5199321"/>
              <a:gd name="connsiteX1245" fmla="*/ 1988288 w 8856921"/>
              <a:gd name="connsiteY1245" fmla="*/ 1796902 h 5199321"/>
              <a:gd name="connsiteX1246" fmla="*/ 1935125 w 8856921"/>
              <a:gd name="connsiteY1246" fmla="*/ 1786270 h 5199321"/>
              <a:gd name="connsiteX1247" fmla="*/ 2020186 w 8856921"/>
              <a:gd name="connsiteY1247" fmla="*/ 1775637 h 5199321"/>
              <a:gd name="connsiteX1248" fmla="*/ 2190307 w 8856921"/>
              <a:gd name="connsiteY1248" fmla="*/ 1786270 h 5199321"/>
              <a:gd name="connsiteX1249" fmla="*/ 2530549 w 8856921"/>
              <a:gd name="connsiteY1249" fmla="*/ 1913861 h 5199321"/>
              <a:gd name="connsiteX1250" fmla="*/ 2562446 w 8856921"/>
              <a:gd name="connsiteY1250" fmla="*/ 1956391 h 5199321"/>
              <a:gd name="connsiteX1251" fmla="*/ 2530549 w 8856921"/>
              <a:gd name="connsiteY1251" fmla="*/ 2073349 h 5199321"/>
              <a:gd name="connsiteX1252" fmla="*/ 2466753 w 8856921"/>
              <a:gd name="connsiteY1252" fmla="*/ 2115879 h 5199321"/>
              <a:gd name="connsiteX1253" fmla="*/ 2232837 w 8856921"/>
              <a:gd name="connsiteY1253" fmla="*/ 2158409 h 5199321"/>
              <a:gd name="connsiteX1254" fmla="*/ 2147777 w 8856921"/>
              <a:gd name="connsiteY1254" fmla="*/ 2137144 h 5199321"/>
              <a:gd name="connsiteX1255" fmla="*/ 2126511 w 8856921"/>
              <a:gd name="connsiteY1255" fmla="*/ 2083981 h 5199321"/>
              <a:gd name="connsiteX1256" fmla="*/ 2179674 w 8856921"/>
              <a:gd name="connsiteY1256" fmla="*/ 2052084 h 5199321"/>
              <a:gd name="connsiteX1257" fmla="*/ 2222204 w 8856921"/>
              <a:gd name="connsiteY1257" fmla="*/ 2020186 h 5199321"/>
              <a:gd name="connsiteX1258" fmla="*/ 2317898 w 8856921"/>
              <a:gd name="connsiteY1258" fmla="*/ 2041451 h 5199321"/>
              <a:gd name="connsiteX1259" fmla="*/ 2243470 w 8856921"/>
              <a:gd name="connsiteY1259" fmla="*/ 2137144 h 5199321"/>
              <a:gd name="connsiteX1260" fmla="*/ 2105246 w 8856921"/>
              <a:gd name="connsiteY1260" fmla="*/ 2158409 h 5199321"/>
              <a:gd name="connsiteX1261" fmla="*/ 1892595 w 8856921"/>
              <a:gd name="connsiteY1261" fmla="*/ 2147777 h 5199321"/>
              <a:gd name="connsiteX1262" fmla="*/ 1605516 w 8856921"/>
              <a:gd name="connsiteY1262" fmla="*/ 1998921 h 5199321"/>
              <a:gd name="connsiteX1263" fmla="*/ 1382232 w 8856921"/>
              <a:gd name="connsiteY1263" fmla="*/ 1818168 h 5199321"/>
              <a:gd name="connsiteX1264" fmla="*/ 1318437 w 8856921"/>
              <a:gd name="connsiteY1264" fmla="*/ 1711842 h 5199321"/>
              <a:gd name="connsiteX1265" fmla="*/ 1297172 w 8856921"/>
              <a:gd name="connsiteY1265" fmla="*/ 1573619 h 5199321"/>
              <a:gd name="connsiteX1266" fmla="*/ 1318437 w 8856921"/>
              <a:gd name="connsiteY1266" fmla="*/ 1307805 h 5199321"/>
              <a:gd name="connsiteX1267" fmla="*/ 1360967 w 8856921"/>
              <a:gd name="connsiteY1267" fmla="*/ 1212112 h 5199321"/>
              <a:gd name="connsiteX1268" fmla="*/ 1392865 w 8856921"/>
              <a:gd name="connsiteY1268" fmla="*/ 1148316 h 5199321"/>
              <a:gd name="connsiteX1269" fmla="*/ 1424763 w 8856921"/>
              <a:gd name="connsiteY1269" fmla="*/ 1073888 h 5199321"/>
              <a:gd name="connsiteX1270" fmla="*/ 1488558 w 8856921"/>
              <a:gd name="connsiteY1270" fmla="*/ 988828 h 5199321"/>
              <a:gd name="connsiteX1271" fmla="*/ 1584251 w 8856921"/>
              <a:gd name="connsiteY1271" fmla="*/ 956930 h 5199321"/>
              <a:gd name="connsiteX1272" fmla="*/ 1616149 w 8856921"/>
              <a:gd name="connsiteY1272" fmla="*/ 946298 h 5199321"/>
              <a:gd name="connsiteX1273" fmla="*/ 1637414 w 8856921"/>
              <a:gd name="connsiteY1273" fmla="*/ 893135 h 5199321"/>
              <a:gd name="connsiteX1274" fmla="*/ 1584251 w 8856921"/>
              <a:gd name="connsiteY1274" fmla="*/ 680484 h 5199321"/>
              <a:gd name="connsiteX1275" fmla="*/ 1509823 w 8856921"/>
              <a:gd name="connsiteY1275" fmla="*/ 627321 h 5199321"/>
              <a:gd name="connsiteX1276" fmla="*/ 1286539 w 8856921"/>
              <a:gd name="connsiteY1276" fmla="*/ 489098 h 5199321"/>
              <a:gd name="connsiteX1277" fmla="*/ 1190846 w 8856921"/>
              <a:gd name="connsiteY1277" fmla="*/ 435935 h 5199321"/>
              <a:gd name="connsiteX1278" fmla="*/ 1052623 w 8856921"/>
              <a:gd name="connsiteY1278" fmla="*/ 393405 h 5199321"/>
              <a:gd name="connsiteX1279" fmla="*/ 956930 w 8856921"/>
              <a:gd name="connsiteY1279" fmla="*/ 404037 h 5199321"/>
              <a:gd name="connsiteX1280" fmla="*/ 925032 w 8856921"/>
              <a:gd name="connsiteY1280" fmla="*/ 414670 h 5199321"/>
              <a:gd name="connsiteX1281" fmla="*/ 850604 w 8856921"/>
              <a:gd name="connsiteY1281" fmla="*/ 404037 h 5199321"/>
              <a:gd name="connsiteX1282" fmla="*/ 776177 w 8856921"/>
              <a:gd name="connsiteY1282" fmla="*/ 372140 h 5199321"/>
              <a:gd name="connsiteX1283" fmla="*/ 733646 w 8856921"/>
              <a:gd name="connsiteY1283" fmla="*/ 361507 h 5199321"/>
              <a:gd name="connsiteX1284" fmla="*/ 669851 w 8856921"/>
              <a:gd name="connsiteY1284" fmla="*/ 265814 h 5199321"/>
              <a:gd name="connsiteX1285" fmla="*/ 659218 w 8856921"/>
              <a:gd name="connsiteY1285" fmla="*/ 223284 h 5199321"/>
              <a:gd name="connsiteX1286" fmla="*/ 648586 w 8856921"/>
              <a:gd name="connsiteY1286" fmla="*/ 159488 h 5199321"/>
              <a:gd name="connsiteX1287" fmla="*/ 616688 w 8856921"/>
              <a:gd name="connsiteY1287" fmla="*/ 127591 h 5199321"/>
              <a:gd name="connsiteX1288" fmla="*/ 574158 w 8856921"/>
              <a:gd name="connsiteY1288" fmla="*/ 95693 h 5199321"/>
              <a:gd name="connsiteX1289" fmla="*/ 435935 w 8856921"/>
              <a:gd name="connsiteY1289" fmla="*/ 85061 h 51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Lst>
            <a:rect l="l" t="t" r="r" b="b"/>
            <a:pathLst>
              <a:path w="8856921" h="5199321">
                <a:moveTo>
                  <a:pt x="499730" y="10633"/>
                </a:moveTo>
                <a:cubicBezTo>
                  <a:pt x="481155" y="66358"/>
                  <a:pt x="456373" y="132548"/>
                  <a:pt x="446567" y="191386"/>
                </a:cubicBezTo>
                <a:cubicBezTo>
                  <a:pt x="415234" y="379390"/>
                  <a:pt x="455026" y="144862"/>
                  <a:pt x="425302" y="308344"/>
                </a:cubicBezTo>
                <a:cubicBezTo>
                  <a:pt x="421446" y="329555"/>
                  <a:pt x="418214" y="350875"/>
                  <a:pt x="414670" y="372140"/>
                </a:cubicBezTo>
                <a:cubicBezTo>
                  <a:pt x="418214" y="453656"/>
                  <a:pt x="419275" y="535318"/>
                  <a:pt x="425302" y="616688"/>
                </a:cubicBezTo>
                <a:cubicBezTo>
                  <a:pt x="426382" y="631261"/>
                  <a:pt x="433069" y="644889"/>
                  <a:pt x="435935" y="659219"/>
                </a:cubicBezTo>
                <a:cubicBezTo>
                  <a:pt x="439235" y="675717"/>
                  <a:pt x="447937" y="743930"/>
                  <a:pt x="457200" y="765544"/>
                </a:cubicBezTo>
                <a:cubicBezTo>
                  <a:pt x="462234" y="777290"/>
                  <a:pt x="471037" y="787043"/>
                  <a:pt x="478465" y="797442"/>
                </a:cubicBezTo>
                <a:cubicBezTo>
                  <a:pt x="514432" y="847796"/>
                  <a:pt x="498213" y="831872"/>
                  <a:pt x="542260" y="861237"/>
                </a:cubicBezTo>
                <a:cubicBezTo>
                  <a:pt x="558052" y="884925"/>
                  <a:pt x="563144" y="897083"/>
                  <a:pt x="584791" y="914400"/>
                </a:cubicBezTo>
                <a:cubicBezTo>
                  <a:pt x="668916" y="981700"/>
                  <a:pt x="554484" y="877790"/>
                  <a:pt x="659218" y="967563"/>
                </a:cubicBezTo>
                <a:cubicBezTo>
                  <a:pt x="670635" y="977349"/>
                  <a:pt x="679564" y="989835"/>
                  <a:pt x="691116" y="999461"/>
                </a:cubicBezTo>
                <a:cubicBezTo>
                  <a:pt x="706977" y="1012678"/>
                  <a:pt x="765800" y="1045705"/>
                  <a:pt x="776177" y="1052623"/>
                </a:cubicBezTo>
                <a:cubicBezTo>
                  <a:pt x="790922" y="1062453"/>
                  <a:pt x="804104" y="1074482"/>
                  <a:pt x="818707" y="1084521"/>
                </a:cubicBezTo>
                <a:cubicBezTo>
                  <a:pt x="860828" y="1113479"/>
                  <a:pt x="906384" y="1137649"/>
                  <a:pt x="946298" y="1169581"/>
                </a:cubicBezTo>
                <a:cubicBezTo>
                  <a:pt x="964019" y="1183758"/>
                  <a:pt x="980869" y="1199098"/>
                  <a:pt x="999460" y="1212112"/>
                </a:cubicBezTo>
                <a:cubicBezTo>
                  <a:pt x="1016390" y="1223963"/>
                  <a:pt x="1037070" y="1230400"/>
                  <a:pt x="1052623" y="1244009"/>
                </a:cubicBezTo>
                <a:cubicBezTo>
                  <a:pt x="1094116" y="1280316"/>
                  <a:pt x="1130595" y="1321982"/>
                  <a:pt x="1169581" y="1360968"/>
                </a:cubicBezTo>
                <a:cubicBezTo>
                  <a:pt x="1187302" y="1378689"/>
                  <a:pt x="1208843" y="1393278"/>
                  <a:pt x="1222744" y="1414130"/>
                </a:cubicBezTo>
                <a:cubicBezTo>
                  <a:pt x="1236921" y="1435395"/>
                  <a:pt x="1249939" y="1457480"/>
                  <a:pt x="1265274" y="1477926"/>
                </a:cubicBezTo>
                <a:cubicBezTo>
                  <a:pt x="1281883" y="1500071"/>
                  <a:pt x="1302681" y="1518962"/>
                  <a:pt x="1318437" y="1541721"/>
                </a:cubicBezTo>
                <a:cubicBezTo>
                  <a:pt x="1334702" y="1565214"/>
                  <a:pt x="1345991" y="1591814"/>
                  <a:pt x="1360967" y="1616149"/>
                </a:cubicBezTo>
                <a:cubicBezTo>
                  <a:pt x="1402124" y="1683029"/>
                  <a:pt x="1443699" y="1724955"/>
                  <a:pt x="1467293" y="1807535"/>
                </a:cubicBezTo>
                <a:cubicBezTo>
                  <a:pt x="1522778" y="2001734"/>
                  <a:pt x="1450353" y="1760103"/>
                  <a:pt x="1520456" y="1956391"/>
                </a:cubicBezTo>
                <a:cubicBezTo>
                  <a:pt x="1529134" y="1980690"/>
                  <a:pt x="1534133" y="2006158"/>
                  <a:pt x="1541721" y="2030819"/>
                </a:cubicBezTo>
                <a:cubicBezTo>
                  <a:pt x="1548313" y="2052243"/>
                  <a:pt x="1555898" y="2073349"/>
                  <a:pt x="1562986" y="2094614"/>
                </a:cubicBezTo>
                <a:cubicBezTo>
                  <a:pt x="1574948" y="2214236"/>
                  <a:pt x="1580071" y="2200395"/>
                  <a:pt x="1562986" y="2328530"/>
                </a:cubicBezTo>
                <a:cubicBezTo>
                  <a:pt x="1561505" y="2339640"/>
                  <a:pt x="1559354" y="2351676"/>
                  <a:pt x="1552353" y="2360428"/>
                </a:cubicBezTo>
                <a:cubicBezTo>
                  <a:pt x="1530435" y="2387825"/>
                  <a:pt x="1502734" y="2410047"/>
                  <a:pt x="1477925" y="2434856"/>
                </a:cubicBezTo>
                <a:lnTo>
                  <a:pt x="1414130" y="2498651"/>
                </a:lnTo>
                <a:cubicBezTo>
                  <a:pt x="1399953" y="2509284"/>
                  <a:pt x="1386020" y="2520249"/>
                  <a:pt x="1371600" y="2530549"/>
                </a:cubicBezTo>
                <a:cubicBezTo>
                  <a:pt x="1361201" y="2537977"/>
                  <a:pt x="1351132" y="2546099"/>
                  <a:pt x="1339702" y="2551814"/>
                </a:cubicBezTo>
                <a:cubicBezTo>
                  <a:pt x="1329677" y="2556826"/>
                  <a:pt x="1318437" y="2558903"/>
                  <a:pt x="1307804" y="2562447"/>
                </a:cubicBezTo>
                <a:cubicBezTo>
                  <a:pt x="1282995" y="2558903"/>
                  <a:pt x="1257152" y="2559739"/>
                  <a:pt x="1233377" y="2551814"/>
                </a:cubicBezTo>
                <a:cubicBezTo>
                  <a:pt x="1176409" y="2532824"/>
                  <a:pt x="1166748" y="2499426"/>
                  <a:pt x="1127051" y="2456121"/>
                </a:cubicBezTo>
                <a:cubicBezTo>
                  <a:pt x="1106730" y="2433952"/>
                  <a:pt x="1082043" y="2415809"/>
                  <a:pt x="1063256" y="2392326"/>
                </a:cubicBezTo>
                <a:cubicBezTo>
                  <a:pt x="1011003" y="2327009"/>
                  <a:pt x="973547" y="2249454"/>
                  <a:pt x="914400" y="2190307"/>
                </a:cubicBezTo>
                <a:cubicBezTo>
                  <a:pt x="889591" y="2165498"/>
                  <a:pt x="862805" y="2142518"/>
                  <a:pt x="839972" y="2115879"/>
                </a:cubicBezTo>
                <a:cubicBezTo>
                  <a:pt x="805212" y="2075326"/>
                  <a:pt x="781879" y="2033234"/>
                  <a:pt x="754911" y="1988288"/>
                </a:cubicBezTo>
                <a:cubicBezTo>
                  <a:pt x="743062" y="1940888"/>
                  <a:pt x="733187" y="1933734"/>
                  <a:pt x="765544" y="1881963"/>
                </a:cubicBezTo>
                <a:cubicBezTo>
                  <a:pt x="772317" y="1871127"/>
                  <a:pt x="787219" y="1868365"/>
                  <a:pt x="797442" y="1860698"/>
                </a:cubicBezTo>
                <a:cubicBezTo>
                  <a:pt x="890801" y="1790679"/>
                  <a:pt x="937146" y="1741900"/>
                  <a:pt x="1052623" y="1690577"/>
                </a:cubicBezTo>
                <a:cubicBezTo>
                  <a:pt x="1162200" y="1641876"/>
                  <a:pt x="1295549" y="1580341"/>
                  <a:pt x="1403498" y="1552354"/>
                </a:cubicBezTo>
                <a:lnTo>
                  <a:pt x="1690577" y="1477926"/>
                </a:lnTo>
                <a:cubicBezTo>
                  <a:pt x="1733042" y="1467037"/>
                  <a:pt x="1776578" y="1459891"/>
                  <a:pt x="1818167" y="1446028"/>
                </a:cubicBezTo>
                <a:lnTo>
                  <a:pt x="1913860" y="1414130"/>
                </a:lnTo>
                <a:cubicBezTo>
                  <a:pt x="2157575" y="1443376"/>
                  <a:pt x="2137923" y="1379318"/>
                  <a:pt x="2232837" y="1509823"/>
                </a:cubicBezTo>
                <a:cubicBezTo>
                  <a:pt x="2244992" y="1526536"/>
                  <a:pt x="2254839" y="1544843"/>
                  <a:pt x="2264735" y="1562986"/>
                </a:cubicBezTo>
                <a:cubicBezTo>
                  <a:pt x="2303522" y="1634095"/>
                  <a:pt x="2313927" y="1666045"/>
                  <a:pt x="2339163" y="1754372"/>
                </a:cubicBezTo>
                <a:lnTo>
                  <a:pt x="2381693" y="1903228"/>
                </a:lnTo>
                <a:cubicBezTo>
                  <a:pt x="2384314" y="1921573"/>
                  <a:pt x="2402958" y="2048985"/>
                  <a:pt x="2402958" y="2062716"/>
                </a:cubicBezTo>
                <a:cubicBezTo>
                  <a:pt x="2402958" y="2186813"/>
                  <a:pt x="2400580" y="2311034"/>
                  <a:pt x="2392325" y="2434856"/>
                </a:cubicBezTo>
                <a:cubicBezTo>
                  <a:pt x="2387755" y="2503406"/>
                  <a:pt x="2356925" y="2582381"/>
                  <a:pt x="2339163" y="2647507"/>
                </a:cubicBezTo>
                <a:cubicBezTo>
                  <a:pt x="2302077" y="2783491"/>
                  <a:pt x="2287263" y="2894245"/>
                  <a:pt x="2222204" y="3030279"/>
                </a:cubicBezTo>
                <a:cubicBezTo>
                  <a:pt x="2183218" y="3111795"/>
                  <a:pt x="2143721" y="3193069"/>
                  <a:pt x="2105246" y="3274828"/>
                </a:cubicBezTo>
                <a:cubicBezTo>
                  <a:pt x="2097637" y="3290998"/>
                  <a:pt x="2013914" y="3480121"/>
                  <a:pt x="1998921" y="3498112"/>
                </a:cubicBezTo>
                <a:cubicBezTo>
                  <a:pt x="1981200" y="3519377"/>
                  <a:pt x="1964378" y="3541425"/>
                  <a:pt x="1945758" y="3561907"/>
                </a:cubicBezTo>
                <a:cubicBezTo>
                  <a:pt x="1901247" y="3610869"/>
                  <a:pt x="1852353" y="3652531"/>
                  <a:pt x="1796902" y="3689498"/>
                </a:cubicBezTo>
                <a:cubicBezTo>
                  <a:pt x="1755679" y="3716980"/>
                  <a:pt x="1777127" y="3706722"/>
                  <a:pt x="1733107" y="3721395"/>
                </a:cubicBezTo>
                <a:cubicBezTo>
                  <a:pt x="1701209" y="3717851"/>
                  <a:pt x="1667213" y="3722682"/>
                  <a:pt x="1637414" y="3710763"/>
                </a:cubicBezTo>
                <a:cubicBezTo>
                  <a:pt x="1602568" y="3696825"/>
                  <a:pt x="1571190" y="3650638"/>
                  <a:pt x="1541721" y="3625702"/>
                </a:cubicBezTo>
                <a:cubicBezTo>
                  <a:pt x="1507073" y="3596384"/>
                  <a:pt x="1467488" y="3572736"/>
                  <a:pt x="1435395" y="3540642"/>
                </a:cubicBezTo>
                <a:cubicBezTo>
                  <a:pt x="1424763" y="3530009"/>
                  <a:pt x="1413124" y="3520295"/>
                  <a:pt x="1403498" y="3508744"/>
                </a:cubicBezTo>
                <a:cubicBezTo>
                  <a:pt x="1336430" y="3428263"/>
                  <a:pt x="1422836" y="3517453"/>
                  <a:pt x="1360967" y="3455581"/>
                </a:cubicBezTo>
                <a:cubicBezTo>
                  <a:pt x="1293850" y="3489141"/>
                  <a:pt x="1333374" y="3457605"/>
                  <a:pt x="1297172" y="3530009"/>
                </a:cubicBezTo>
                <a:cubicBezTo>
                  <a:pt x="1287930" y="3548493"/>
                  <a:pt x="1273826" y="3564358"/>
                  <a:pt x="1265274" y="3583172"/>
                </a:cubicBezTo>
                <a:cubicBezTo>
                  <a:pt x="1255998" y="3603578"/>
                  <a:pt x="1250601" y="3625544"/>
                  <a:pt x="1244009" y="3646968"/>
                </a:cubicBezTo>
                <a:cubicBezTo>
                  <a:pt x="1209706" y="3758454"/>
                  <a:pt x="1233485" y="3689064"/>
                  <a:pt x="1201479" y="3817088"/>
                </a:cubicBezTo>
                <a:cubicBezTo>
                  <a:pt x="1195221" y="3842120"/>
                  <a:pt x="1187302" y="3866707"/>
                  <a:pt x="1180214" y="3891516"/>
                </a:cubicBezTo>
                <a:cubicBezTo>
                  <a:pt x="1165622" y="4022842"/>
                  <a:pt x="1156789" y="4057152"/>
                  <a:pt x="1180214" y="4221126"/>
                </a:cubicBezTo>
                <a:cubicBezTo>
                  <a:pt x="1183717" y="4245645"/>
                  <a:pt x="1241733" y="4331934"/>
                  <a:pt x="1254642" y="4348716"/>
                </a:cubicBezTo>
                <a:cubicBezTo>
                  <a:pt x="1273611" y="4373375"/>
                  <a:pt x="1342221" y="4452804"/>
                  <a:pt x="1371600" y="4476307"/>
                </a:cubicBezTo>
                <a:cubicBezTo>
                  <a:pt x="1387737" y="4489217"/>
                  <a:pt x="1406620" y="4498309"/>
                  <a:pt x="1424763" y="4508205"/>
                </a:cubicBezTo>
                <a:cubicBezTo>
                  <a:pt x="1445635" y="4519590"/>
                  <a:pt x="1466168" y="4532106"/>
                  <a:pt x="1488558" y="4540102"/>
                </a:cubicBezTo>
                <a:cubicBezTo>
                  <a:pt x="1540451" y="4558635"/>
                  <a:pt x="1593974" y="4564791"/>
                  <a:pt x="1648046" y="4572000"/>
                </a:cubicBezTo>
                <a:cubicBezTo>
                  <a:pt x="1854162" y="4599482"/>
                  <a:pt x="1620459" y="4566541"/>
                  <a:pt x="1807535" y="4593265"/>
                </a:cubicBezTo>
                <a:cubicBezTo>
                  <a:pt x="1864242" y="4586177"/>
                  <a:pt x="1921869" y="4584397"/>
                  <a:pt x="1977656" y="4572000"/>
                </a:cubicBezTo>
                <a:cubicBezTo>
                  <a:pt x="2049898" y="4555946"/>
                  <a:pt x="2190307" y="4508205"/>
                  <a:pt x="2190307" y="4508205"/>
                </a:cubicBezTo>
                <a:cubicBezTo>
                  <a:pt x="2218660" y="4490484"/>
                  <a:pt x="2246225" y="4471434"/>
                  <a:pt x="2275367" y="4455042"/>
                </a:cubicBezTo>
                <a:cubicBezTo>
                  <a:pt x="2338215" y="4419690"/>
                  <a:pt x="2354647" y="4414824"/>
                  <a:pt x="2413591" y="4391247"/>
                </a:cubicBezTo>
                <a:cubicBezTo>
                  <a:pt x="2427768" y="4377070"/>
                  <a:pt x="2445000" y="4365398"/>
                  <a:pt x="2456121" y="4348716"/>
                </a:cubicBezTo>
                <a:cubicBezTo>
                  <a:pt x="2473705" y="4322340"/>
                  <a:pt x="2498651" y="4263656"/>
                  <a:pt x="2498651" y="4263656"/>
                </a:cubicBezTo>
                <a:cubicBezTo>
                  <a:pt x="2502810" y="4238700"/>
                  <a:pt x="2520529" y="4184678"/>
                  <a:pt x="2498651" y="4157330"/>
                </a:cubicBezTo>
                <a:cubicBezTo>
                  <a:pt x="2491650" y="4148578"/>
                  <a:pt x="2477530" y="4149777"/>
                  <a:pt x="2466753" y="4146698"/>
                </a:cubicBezTo>
                <a:cubicBezTo>
                  <a:pt x="2452702" y="4142684"/>
                  <a:pt x="2438819" y="4136760"/>
                  <a:pt x="2424223" y="4136065"/>
                </a:cubicBezTo>
                <a:cubicBezTo>
                  <a:pt x="2289650" y="4129657"/>
                  <a:pt x="2154865" y="4128977"/>
                  <a:pt x="2020186" y="4125433"/>
                </a:cubicBezTo>
                <a:lnTo>
                  <a:pt x="1945758" y="4114800"/>
                </a:lnTo>
                <a:cubicBezTo>
                  <a:pt x="1917435" y="4111024"/>
                  <a:pt x="1888173" y="4112018"/>
                  <a:pt x="1860698" y="4104168"/>
                </a:cubicBezTo>
                <a:cubicBezTo>
                  <a:pt x="1837837" y="4097636"/>
                  <a:pt x="1818546" y="4082108"/>
                  <a:pt x="1796902" y="4072270"/>
                </a:cubicBezTo>
                <a:cubicBezTo>
                  <a:pt x="1779527" y="4064372"/>
                  <a:pt x="1761460" y="4058093"/>
                  <a:pt x="1743739" y="4051005"/>
                </a:cubicBezTo>
                <a:lnTo>
                  <a:pt x="1648046" y="3976577"/>
                </a:lnTo>
                <a:cubicBezTo>
                  <a:pt x="1630202" y="3962556"/>
                  <a:pt x="1607472" y="3952929"/>
                  <a:pt x="1594884" y="3934047"/>
                </a:cubicBezTo>
                <a:cubicBezTo>
                  <a:pt x="1580707" y="3912782"/>
                  <a:pt x="1565231" y="3892327"/>
                  <a:pt x="1552353" y="3870251"/>
                </a:cubicBezTo>
                <a:cubicBezTo>
                  <a:pt x="1534298" y="3839300"/>
                  <a:pt x="1500402" y="3763612"/>
                  <a:pt x="1488558" y="3732028"/>
                </a:cubicBezTo>
                <a:cubicBezTo>
                  <a:pt x="1476752" y="3700546"/>
                  <a:pt x="1467293" y="3668233"/>
                  <a:pt x="1456660" y="3636335"/>
                </a:cubicBezTo>
                <a:cubicBezTo>
                  <a:pt x="1429415" y="3459243"/>
                  <a:pt x="1421277" y="3441281"/>
                  <a:pt x="1424763" y="3221665"/>
                </a:cubicBezTo>
                <a:cubicBezTo>
                  <a:pt x="1426847" y="3090355"/>
                  <a:pt x="1431526" y="2958784"/>
                  <a:pt x="1446028" y="2828261"/>
                </a:cubicBezTo>
                <a:cubicBezTo>
                  <a:pt x="1453826" y="2758080"/>
                  <a:pt x="1519016" y="2680844"/>
                  <a:pt x="1562986" y="2636874"/>
                </a:cubicBezTo>
                <a:cubicBezTo>
                  <a:pt x="1626553" y="2573307"/>
                  <a:pt x="1579722" y="2608969"/>
                  <a:pt x="1658679" y="2573079"/>
                </a:cubicBezTo>
                <a:cubicBezTo>
                  <a:pt x="1680323" y="2563241"/>
                  <a:pt x="1700284" y="2549716"/>
                  <a:pt x="1722474" y="2541181"/>
                </a:cubicBezTo>
                <a:cubicBezTo>
                  <a:pt x="1746556" y="2531919"/>
                  <a:pt x="1771786" y="2525826"/>
                  <a:pt x="1796902" y="2519916"/>
                </a:cubicBezTo>
                <a:cubicBezTo>
                  <a:pt x="1832085" y="2511638"/>
                  <a:pt x="1867526" y="2504288"/>
                  <a:pt x="1903228" y="2498651"/>
                </a:cubicBezTo>
                <a:cubicBezTo>
                  <a:pt x="1954668" y="2490529"/>
                  <a:pt x="2082188" y="2481080"/>
                  <a:pt x="2126511" y="2477386"/>
                </a:cubicBezTo>
                <a:cubicBezTo>
                  <a:pt x="2264734" y="2488019"/>
                  <a:pt x="2403211" y="2495757"/>
                  <a:pt x="2541181" y="2509284"/>
                </a:cubicBezTo>
                <a:cubicBezTo>
                  <a:pt x="2599966" y="2515047"/>
                  <a:pt x="2717845" y="2536683"/>
                  <a:pt x="2775098" y="2562447"/>
                </a:cubicBezTo>
                <a:cubicBezTo>
                  <a:pt x="2812789" y="2579408"/>
                  <a:pt x="2847364" y="2602826"/>
                  <a:pt x="2881423" y="2626242"/>
                </a:cubicBezTo>
                <a:cubicBezTo>
                  <a:pt x="2929082" y="2659008"/>
                  <a:pt x="2955448" y="2686423"/>
                  <a:pt x="2987749" y="2732568"/>
                </a:cubicBezTo>
                <a:cubicBezTo>
                  <a:pt x="2999600" y="2749498"/>
                  <a:pt x="3011095" y="2766917"/>
                  <a:pt x="3019646" y="2785730"/>
                </a:cubicBezTo>
                <a:cubicBezTo>
                  <a:pt x="3041816" y="2834504"/>
                  <a:pt x="3042912" y="2861533"/>
                  <a:pt x="3051544" y="2913321"/>
                </a:cubicBezTo>
                <a:cubicBezTo>
                  <a:pt x="3044456" y="3125972"/>
                  <a:pt x="3048450" y="3339282"/>
                  <a:pt x="3030279" y="3551274"/>
                </a:cubicBezTo>
                <a:cubicBezTo>
                  <a:pt x="3023352" y="3632085"/>
                  <a:pt x="2985417" y="3655489"/>
                  <a:pt x="2945218" y="3710763"/>
                </a:cubicBezTo>
                <a:cubicBezTo>
                  <a:pt x="2930186" y="3731432"/>
                  <a:pt x="2917720" y="3753889"/>
                  <a:pt x="2902688" y="3774558"/>
                </a:cubicBezTo>
                <a:cubicBezTo>
                  <a:pt x="2841128" y="3859203"/>
                  <a:pt x="2827819" y="3854678"/>
                  <a:pt x="2721935" y="3944679"/>
                </a:cubicBezTo>
                <a:cubicBezTo>
                  <a:pt x="2678584" y="3981527"/>
                  <a:pt x="2623501" y="4033138"/>
                  <a:pt x="2573079" y="4061637"/>
                </a:cubicBezTo>
                <a:cubicBezTo>
                  <a:pt x="2517885" y="4092834"/>
                  <a:pt x="2456721" y="4113096"/>
                  <a:pt x="2402958" y="4146698"/>
                </a:cubicBezTo>
                <a:cubicBezTo>
                  <a:pt x="2374605" y="4164419"/>
                  <a:pt x="2348197" y="4185721"/>
                  <a:pt x="2317898" y="4199861"/>
                </a:cubicBezTo>
                <a:cubicBezTo>
                  <a:pt x="2290406" y="4212691"/>
                  <a:pt x="2169429" y="4237579"/>
                  <a:pt x="2147777" y="4242391"/>
                </a:cubicBezTo>
                <a:cubicBezTo>
                  <a:pt x="2087526" y="4235303"/>
                  <a:pt x="2025131" y="4238559"/>
                  <a:pt x="1967023" y="4221126"/>
                </a:cubicBezTo>
                <a:cubicBezTo>
                  <a:pt x="1950049" y="4216034"/>
                  <a:pt x="1945287" y="4193113"/>
                  <a:pt x="1935125" y="4178595"/>
                </a:cubicBezTo>
                <a:cubicBezTo>
                  <a:pt x="1920373" y="4157521"/>
                  <a:pt x="1874013" y="4088267"/>
                  <a:pt x="1860698" y="4061637"/>
                </a:cubicBezTo>
                <a:cubicBezTo>
                  <a:pt x="1848627" y="4037495"/>
                  <a:pt x="1837336" y="4012816"/>
                  <a:pt x="1828800" y="3987209"/>
                </a:cubicBezTo>
                <a:cubicBezTo>
                  <a:pt x="1808940" y="3927629"/>
                  <a:pt x="1775637" y="3806456"/>
                  <a:pt x="1775637" y="3806456"/>
                </a:cubicBezTo>
                <a:cubicBezTo>
                  <a:pt x="1782725" y="3714307"/>
                  <a:pt x="1782185" y="3621251"/>
                  <a:pt x="1796902" y="3530009"/>
                </a:cubicBezTo>
                <a:cubicBezTo>
                  <a:pt x="1800193" y="3509607"/>
                  <a:pt x="1818904" y="3494989"/>
                  <a:pt x="1828800" y="3476847"/>
                </a:cubicBezTo>
                <a:cubicBezTo>
                  <a:pt x="1840794" y="3454858"/>
                  <a:pt x="1873800" y="3381033"/>
                  <a:pt x="1892595" y="3359888"/>
                </a:cubicBezTo>
                <a:cubicBezTo>
                  <a:pt x="1907672" y="3342926"/>
                  <a:pt x="1929711" y="3333405"/>
                  <a:pt x="1945758" y="3317358"/>
                </a:cubicBezTo>
                <a:cubicBezTo>
                  <a:pt x="1961805" y="3301311"/>
                  <a:pt x="1973211" y="3281157"/>
                  <a:pt x="1988288" y="3264195"/>
                </a:cubicBezTo>
                <a:cubicBezTo>
                  <a:pt x="2001608" y="3249210"/>
                  <a:pt x="2017616" y="3236753"/>
                  <a:pt x="2030818" y="3221665"/>
                </a:cubicBezTo>
                <a:cubicBezTo>
                  <a:pt x="2042487" y="3208329"/>
                  <a:pt x="2051047" y="3192471"/>
                  <a:pt x="2062716" y="3179135"/>
                </a:cubicBezTo>
                <a:cubicBezTo>
                  <a:pt x="2131975" y="3099983"/>
                  <a:pt x="2108190" y="3162616"/>
                  <a:pt x="2179674" y="3019647"/>
                </a:cubicBezTo>
                <a:cubicBezTo>
                  <a:pt x="2190307" y="2998382"/>
                  <a:pt x="2203037" y="2978042"/>
                  <a:pt x="2211572" y="2955851"/>
                </a:cubicBezTo>
                <a:cubicBezTo>
                  <a:pt x="2220834" y="2931769"/>
                  <a:pt x="2226324" y="2906390"/>
                  <a:pt x="2232837" y="2881423"/>
                </a:cubicBezTo>
                <a:cubicBezTo>
                  <a:pt x="2247592" y="2824864"/>
                  <a:pt x="2261190" y="2768009"/>
                  <a:pt x="2275367" y="2711302"/>
                </a:cubicBezTo>
                <a:lnTo>
                  <a:pt x="2296632" y="2626242"/>
                </a:lnTo>
                <a:cubicBezTo>
                  <a:pt x="2302609" y="2542573"/>
                  <a:pt x="2317238" y="2464117"/>
                  <a:pt x="2296632" y="2381693"/>
                </a:cubicBezTo>
                <a:cubicBezTo>
                  <a:pt x="2290770" y="2358244"/>
                  <a:pt x="2250600" y="2325299"/>
                  <a:pt x="2232837" y="2317898"/>
                </a:cubicBezTo>
                <a:cubicBezTo>
                  <a:pt x="2205859" y="2306657"/>
                  <a:pt x="2147777" y="2296633"/>
                  <a:pt x="2147777" y="2296633"/>
                </a:cubicBezTo>
                <a:cubicBezTo>
                  <a:pt x="2100216" y="2299275"/>
                  <a:pt x="1942711" y="2303622"/>
                  <a:pt x="1871330" y="2317898"/>
                </a:cubicBezTo>
                <a:cubicBezTo>
                  <a:pt x="1805262" y="2331112"/>
                  <a:pt x="1777078" y="2349315"/>
                  <a:pt x="1711842" y="2371061"/>
                </a:cubicBezTo>
                <a:cubicBezTo>
                  <a:pt x="1687364" y="2379220"/>
                  <a:pt x="1661713" y="2383648"/>
                  <a:pt x="1637414" y="2392326"/>
                </a:cubicBezTo>
                <a:cubicBezTo>
                  <a:pt x="1614514" y="2400504"/>
                  <a:pt x="1522492" y="2441293"/>
                  <a:pt x="1499191" y="2456121"/>
                </a:cubicBezTo>
                <a:cubicBezTo>
                  <a:pt x="1477054" y="2470208"/>
                  <a:pt x="1433737" y="2507674"/>
                  <a:pt x="1414130" y="2530549"/>
                </a:cubicBezTo>
                <a:cubicBezTo>
                  <a:pt x="1402597" y="2544004"/>
                  <a:pt x="1393765" y="2559624"/>
                  <a:pt x="1382232" y="2573079"/>
                </a:cubicBezTo>
                <a:cubicBezTo>
                  <a:pt x="1372446" y="2584496"/>
                  <a:pt x="1358676" y="2592466"/>
                  <a:pt x="1350335" y="2604977"/>
                </a:cubicBezTo>
                <a:cubicBezTo>
                  <a:pt x="1337147" y="2624759"/>
                  <a:pt x="1330835" y="2648485"/>
                  <a:pt x="1318437" y="2668772"/>
                </a:cubicBezTo>
                <a:cubicBezTo>
                  <a:pt x="1256736" y="2769737"/>
                  <a:pt x="1239067" y="2785781"/>
                  <a:pt x="1180214" y="2870791"/>
                </a:cubicBezTo>
                <a:cubicBezTo>
                  <a:pt x="1165666" y="2891804"/>
                  <a:pt x="1149114" y="2911727"/>
                  <a:pt x="1137684" y="2934586"/>
                </a:cubicBezTo>
                <a:lnTo>
                  <a:pt x="1063256" y="3083442"/>
                </a:lnTo>
                <a:cubicBezTo>
                  <a:pt x="1052623" y="3104707"/>
                  <a:pt x="1038876" y="3124682"/>
                  <a:pt x="1031358" y="3147237"/>
                </a:cubicBezTo>
                <a:lnTo>
                  <a:pt x="1010093" y="3211033"/>
                </a:lnTo>
                <a:cubicBezTo>
                  <a:pt x="1024270" y="3285461"/>
                  <a:pt x="1028664" y="3362438"/>
                  <a:pt x="1052623" y="3434316"/>
                </a:cubicBezTo>
                <a:cubicBezTo>
                  <a:pt x="1061377" y="3460577"/>
                  <a:pt x="1086212" y="3478538"/>
                  <a:pt x="1105786" y="3498112"/>
                </a:cubicBezTo>
                <a:cubicBezTo>
                  <a:pt x="1159125" y="3551451"/>
                  <a:pt x="1174331" y="3550862"/>
                  <a:pt x="1233377" y="3593805"/>
                </a:cubicBezTo>
                <a:cubicBezTo>
                  <a:pt x="1373277" y="3695551"/>
                  <a:pt x="1196316" y="3572183"/>
                  <a:pt x="1339702" y="3689498"/>
                </a:cubicBezTo>
                <a:cubicBezTo>
                  <a:pt x="1427893" y="3761654"/>
                  <a:pt x="1430802" y="3718012"/>
                  <a:pt x="1531088" y="3838354"/>
                </a:cubicBezTo>
                <a:cubicBezTo>
                  <a:pt x="1548809" y="3859619"/>
                  <a:pt x="1564678" y="3882576"/>
                  <a:pt x="1584251" y="3902149"/>
                </a:cubicBezTo>
                <a:cubicBezTo>
                  <a:pt x="1603824" y="3921722"/>
                  <a:pt x="1627564" y="3936692"/>
                  <a:pt x="1648046" y="3955312"/>
                </a:cubicBezTo>
                <a:cubicBezTo>
                  <a:pt x="1666590" y="3972170"/>
                  <a:pt x="1683488" y="3990753"/>
                  <a:pt x="1701209" y="4008474"/>
                </a:cubicBezTo>
                <a:cubicBezTo>
                  <a:pt x="1722474" y="4051004"/>
                  <a:pt x="1747344" y="4091916"/>
                  <a:pt x="1765004" y="4136065"/>
                </a:cubicBezTo>
                <a:cubicBezTo>
                  <a:pt x="1815860" y="4263203"/>
                  <a:pt x="1795464" y="4206178"/>
                  <a:pt x="1828800" y="4306186"/>
                </a:cubicBezTo>
                <a:cubicBezTo>
                  <a:pt x="1832344" y="4327451"/>
                  <a:pt x="1839432" y="4348423"/>
                  <a:pt x="1839432" y="4369981"/>
                </a:cubicBezTo>
                <a:cubicBezTo>
                  <a:pt x="1839432" y="4494078"/>
                  <a:pt x="1837856" y="4618355"/>
                  <a:pt x="1828800" y="4742121"/>
                </a:cubicBezTo>
                <a:cubicBezTo>
                  <a:pt x="1827164" y="4764477"/>
                  <a:pt x="1813976" y="4784446"/>
                  <a:pt x="1807535" y="4805916"/>
                </a:cubicBezTo>
                <a:cubicBezTo>
                  <a:pt x="1799907" y="4831343"/>
                  <a:pt x="1796009" y="4870606"/>
                  <a:pt x="1775637" y="4890977"/>
                </a:cubicBezTo>
                <a:cubicBezTo>
                  <a:pt x="1767712" y="4898902"/>
                  <a:pt x="1754372" y="4898065"/>
                  <a:pt x="1743739" y="4901609"/>
                </a:cubicBezTo>
                <a:cubicBezTo>
                  <a:pt x="1718930" y="4894521"/>
                  <a:pt x="1692389" y="4891883"/>
                  <a:pt x="1669311" y="4880344"/>
                </a:cubicBezTo>
                <a:cubicBezTo>
                  <a:pt x="1551455" y="4821417"/>
                  <a:pt x="1753634" y="4867818"/>
                  <a:pt x="1573618" y="4837814"/>
                </a:cubicBezTo>
                <a:cubicBezTo>
                  <a:pt x="1552353" y="4827181"/>
                  <a:pt x="1532888" y="4811682"/>
                  <a:pt x="1509823" y="4805916"/>
                </a:cubicBezTo>
                <a:cubicBezTo>
                  <a:pt x="1426040" y="4784970"/>
                  <a:pt x="1285736" y="4779636"/>
                  <a:pt x="1201479" y="4774019"/>
                </a:cubicBezTo>
                <a:cubicBezTo>
                  <a:pt x="1176670" y="4770475"/>
                  <a:pt x="1151941" y="4766314"/>
                  <a:pt x="1127051" y="4763386"/>
                </a:cubicBezTo>
                <a:cubicBezTo>
                  <a:pt x="1095140" y="4759632"/>
                  <a:pt x="1027592" y="4761503"/>
                  <a:pt x="988828" y="4742121"/>
                </a:cubicBezTo>
                <a:cubicBezTo>
                  <a:pt x="977398" y="4736406"/>
                  <a:pt x="967563" y="4727944"/>
                  <a:pt x="956930" y="4720856"/>
                </a:cubicBezTo>
                <a:cubicBezTo>
                  <a:pt x="925989" y="4674444"/>
                  <a:pt x="907331" y="4655949"/>
                  <a:pt x="893135" y="4603898"/>
                </a:cubicBezTo>
                <a:cubicBezTo>
                  <a:pt x="841294" y="4413815"/>
                  <a:pt x="948983" y="4714860"/>
                  <a:pt x="850604" y="4433777"/>
                </a:cubicBezTo>
                <a:cubicBezTo>
                  <a:pt x="837994" y="4397748"/>
                  <a:pt x="820145" y="4363664"/>
                  <a:pt x="808074" y="4327451"/>
                </a:cubicBezTo>
                <a:cubicBezTo>
                  <a:pt x="790699" y="4275325"/>
                  <a:pt x="787425" y="4239843"/>
                  <a:pt x="776177" y="4189228"/>
                </a:cubicBezTo>
                <a:cubicBezTo>
                  <a:pt x="746132" y="4054023"/>
                  <a:pt x="786996" y="4253956"/>
                  <a:pt x="754911" y="4093535"/>
                </a:cubicBezTo>
                <a:cubicBezTo>
                  <a:pt x="758455" y="4068726"/>
                  <a:pt x="755366" y="4042008"/>
                  <a:pt x="765544" y="4019107"/>
                </a:cubicBezTo>
                <a:cubicBezTo>
                  <a:pt x="770734" y="4007430"/>
                  <a:pt x="787625" y="4006023"/>
                  <a:pt x="797442" y="3997842"/>
                </a:cubicBezTo>
                <a:cubicBezTo>
                  <a:pt x="923596" y="3892713"/>
                  <a:pt x="619279" y="4100356"/>
                  <a:pt x="956930" y="3880884"/>
                </a:cubicBezTo>
                <a:cubicBezTo>
                  <a:pt x="1023642" y="3837521"/>
                  <a:pt x="1101615" y="3791709"/>
                  <a:pt x="1169581" y="3753293"/>
                </a:cubicBezTo>
                <a:cubicBezTo>
                  <a:pt x="1208241" y="3731441"/>
                  <a:pt x="1246111" y="3707874"/>
                  <a:pt x="1286539" y="3689498"/>
                </a:cubicBezTo>
                <a:cubicBezTo>
                  <a:pt x="1364511" y="3654056"/>
                  <a:pt x="1438419" y="3607783"/>
                  <a:pt x="1520456" y="3583172"/>
                </a:cubicBezTo>
                <a:cubicBezTo>
                  <a:pt x="1591340" y="3561907"/>
                  <a:pt x="1659674" y="3528556"/>
                  <a:pt x="1733107" y="3519377"/>
                </a:cubicBezTo>
                <a:lnTo>
                  <a:pt x="1903228" y="3498112"/>
                </a:lnTo>
                <a:cubicBezTo>
                  <a:pt x="1970694" y="3504245"/>
                  <a:pt x="2024169" y="3500103"/>
                  <a:pt x="2083981" y="3530009"/>
                </a:cubicBezTo>
                <a:cubicBezTo>
                  <a:pt x="2113532" y="3544785"/>
                  <a:pt x="2195250" y="3624957"/>
                  <a:pt x="2200939" y="3636335"/>
                </a:cubicBezTo>
                <a:cubicBezTo>
                  <a:pt x="2211572" y="3657600"/>
                  <a:pt x="2219368" y="3680538"/>
                  <a:pt x="2232837" y="3700130"/>
                </a:cubicBezTo>
                <a:cubicBezTo>
                  <a:pt x="2258551" y="3737531"/>
                  <a:pt x="2297600" y="3765860"/>
                  <a:pt x="2317898" y="3806456"/>
                </a:cubicBezTo>
                <a:cubicBezTo>
                  <a:pt x="2339163" y="3848986"/>
                  <a:pt x="2366656" y="3888937"/>
                  <a:pt x="2381693" y="3934047"/>
                </a:cubicBezTo>
                <a:cubicBezTo>
                  <a:pt x="2388781" y="3955312"/>
                  <a:pt x="2394128" y="3977239"/>
                  <a:pt x="2402958" y="3997842"/>
                </a:cubicBezTo>
                <a:cubicBezTo>
                  <a:pt x="2415445" y="4026979"/>
                  <a:pt x="2437799" y="4052149"/>
                  <a:pt x="2445488" y="4082902"/>
                </a:cubicBezTo>
                <a:cubicBezTo>
                  <a:pt x="2478729" y="4215865"/>
                  <a:pt x="2436246" y="4050553"/>
                  <a:pt x="2466753" y="4157330"/>
                </a:cubicBezTo>
                <a:cubicBezTo>
                  <a:pt x="2477353" y="4194430"/>
                  <a:pt x="2475056" y="4209359"/>
                  <a:pt x="2498651" y="4242391"/>
                </a:cubicBezTo>
                <a:cubicBezTo>
                  <a:pt x="2507391" y="4254627"/>
                  <a:pt x="2519916" y="4263656"/>
                  <a:pt x="2530549" y="4274288"/>
                </a:cubicBezTo>
                <a:cubicBezTo>
                  <a:pt x="2537637" y="4288465"/>
                  <a:pt x="2543022" y="4303631"/>
                  <a:pt x="2551814" y="4316819"/>
                </a:cubicBezTo>
                <a:cubicBezTo>
                  <a:pt x="2602222" y="4392431"/>
                  <a:pt x="2621908" y="4418416"/>
                  <a:pt x="2700670" y="4465674"/>
                </a:cubicBezTo>
                <a:cubicBezTo>
                  <a:pt x="2718391" y="4476307"/>
                  <a:pt x="2736307" y="4486619"/>
                  <a:pt x="2753832" y="4497572"/>
                </a:cubicBezTo>
                <a:cubicBezTo>
                  <a:pt x="2764668" y="4504345"/>
                  <a:pt x="2773490" y="4515165"/>
                  <a:pt x="2785730" y="4518837"/>
                </a:cubicBezTo>
                <a:cubicBezTo>
                  <a:pt x="2809734" y="4526038"/>
                  <a:pt x="2835349" y="4525926"/>
                  <a:pt x="2860158" y="4529470"/>
                </a:cubicBezTo>
                <a:cubicBezTo>
                  <a:pt x="2899144" y="4525926"/>
                  <a:pt x="2938729" y="4526514"/>
                  <a:pt x="2977116" y="4518837"/>
                </a:cubicBezTo>
                <a:cubicBezTo>
                  <a:pt x="2992658" y="4515729"/>
                  <a:pt x="3005078" y="4503816"/>
                  <a:pt x="3019646" y="4497572"/>
                </a:cubicBezTo>
                <a:cubicBezTo>
                  <a:pt x="3029948" y="4493157"/>
                  <a:pt x="3040911" y="4490484"/>
                  <a:pt x="3051544" y="4486940"/>
                </a:cubicBezTo>
                <a:lnTo>
                  <a:pt x="3115339" y="4444409"/>
                </a:lnTo>
                <a:cubicBezTo>
                  <a:pt x="3125972" y="4437321"/>
                  <a:pt x="3136279" y="4429719"/>
                  <a:pt x="3147237" y="4423144"/>
                </a:cubicBezTo>
                <a:lnTo>
                  <a:pt x="3200400" y="4391247"/>
                </a:lnTo>
                <a:cubicBezTo>
                  <a:pt x="3277304" y="4288708"/>
                  <a:pt x="3178263" y="4413383"/>
                  <a:pt x="3285460" y="4306186"/>
                </a:cubicBezTo>
                <a:cubicBezTo>
                  <a:pt x="3305033" y="4286613"/>
                  <a:pt x="3319050" y="4261964"/>
                  <a:pt x="3338623" y="4242391"/>
                </a:cubicBezTo>
                <a:cubicBezTo>
                  <a:pt x="3358196" y="4222818"/>
                  <a:pt x="3382261" y="4208200"/>
                  <a:pt x="3402418" y="4189228"/>
                </a:cubicBezTo>
                <a:cubicBezTo>
                  <a:pt x="3442567" y="4151441"/>
                  <a:pt x="3486296" y="4116378"/>
                  <a:pt x="3519377" y="4072270"/>
                </a:cubicBezTo>
                <a:cubicBezTo>
                  <a:pt x="3550029" y="4031401"/>
                  <a:pt x="3553763" y="4022245"/>
                  <a:pt x="3593804" y="3987209"/>
                </a:cubicBezTo>
                <a:cubicBezTo>
                  <a:pt x="3607140" y="3975540"/>
                  <a:pt x="3622999" y="3966981"/>
                  <a:pt x="3636335" y="3955312"/>
                </a:cubicBezTo>
                <a:cubicBezTo>
                  <a:pt x="3685299" y="3912469"/>
                  <a:pt x="3669402" y="3923903"/>
                  <a:pt x="3700130" y="3880884"/>
                </a:cubicBezTo>
                <a:cubicBezTo>
                  <a:pt x="3704753" y="3874412"/>
                  <a:pt x="3747396" y="3819725"/>
                  <a:pt x="3753293" y="3806456"/>
                </a:cubicBezTo>
                <a:cubicBezTo>
                  <a:pt x="3774668" y="3758363"/>
                  <a:pt x="3777324" y="3729999"/>
                  <a:pt x="3785191" y="3678865"/>
                </a:cubicBezTo>
                <a:cubicBezTo>
                  <a:pt x="3789002" y="3654095"/>
                  <a:pt x="3792279" y="3629246"/>
                  <a:pt x="3795823" y="3604437"/>
                </a:cubicBezTo>
                <a:cubicBezTo>
                  <a:pt x="3789462" y="3464477"/>
                  <a:pt x="3812924" y="3415353"/>
                  <a:pt x="3763925" y="3317358"/>
                </a:cubicBezTo>
                <a:cubicBezTo>
                  <a:pt x="3758210" y="3305929"/>
                  <a:pt x="3752638" y="3293444"/>
                  <a:pt x="3742660" y="3285461"/>
                </a:cubicBezTo>
                <a:cubicBezTo>
                  <a:pt x="3733908" y="3278460"/>
                  <a:pt x="3721395" y="3278372"/>
                  <a:pt x="3710763" y="3274828"/>
                </a:cubicBezTo>
                <a:cubicBezTo>
                  <a:pt x="3696586" y="3296093"/>
                  <a:pt x="3679662" y="3315764"/>
                  <a:pt x="3668232" y="3338623"/>
                </a:cubicBezTo>
                <a:cubicBezTo>
                  <a:pt x="3656321" y="3362445"/>
                  <a:pt x="3632966" y="3455055"/>
                  <a:pt x="3625702" y="3476847"/>
                </a:cubicBezTo>
                <a:cubicBezTo>
                  <a:pt x="3616126" y="3505574"/>
                  <a:pt x="3602348" y="3532856"/>
                  <a:pt x="3593804" y="3561907"/>
                </a:cubicBezTo>
                <a:cubicBezTo>
                  <a:pt x="3584584" y="3593255"/>
                  <a:pt x="3579271" y="3625625"/>
                  <a:pt x="3572539" y="3657600"/>
                </a:cubicBezTo>
                <a:cubicBezTo>
                  <a:pt x="3565093" y="3692969"/>
                  <a:pt x="3561660" y="3729306"/>
                  <a:pt x="3551274" y="3763926"/>
                </a:cubicBezTo>
                <a:cubicBezTo>
                  <a:pt x="3540305" y="3800488"/>
                  <a:pt x="3520815" y="3834038"/>
                  <a:pt x="3508744" y="3870251"/>
                </a:cubicBezTo>
                <a:cubicBezTo>
                  <a:pt x="3495965" y="3908587"/>
                  <a:pt x="3489625" y="3948873"/>
                  <a:pt x="3476846" y="3987209"/>
                </a:cubicBezTo>
                <a:cubicBezTo>
                  <a:pt x="3468311" y="4012816"/>
                  <a:pt x="3456315" y="4037155"/>
                  <a:pt x="3444949" y="4061637"/>
                </a:cubicBezTo>
                <a:cubicBezTo>
                  <a:pt x="3410234" y="4136407"/>
                  <a:pt x="3374529" y="4210716"/>
                  <a:pt x="3338623" y="4284921"/>
                </a:cubicBezTo>
                <a:cubicBezTo>
                  <a:pt x="3321364" y="4320590"/>
                  <a:pt x="3303181" y="4355805"/>
                  <a:pt x="3285460" y="4391247"/>
                </a:cubicBezTo>
                <a:cubicBezTo>
                  <a:pt x="3259775" y="4442617"/>
                  <a:pt x="3231955" y="4502189"/>
                  <a:pt x="3200400" y="4550735"/>
                </a:cubicBezTo>
                <a:cubicBezTo>
                  <a:pt x="3169860" y="4597720"/>
                  <a:pt x="3144332" y="4649333"/>
                  <a:pt x="3104707" y="4688958"/>
                </a:cubicBezTo>
                <a:lnTo>
                  <a:pt x="3009014" y="4784651"/>
                </a:lnTo>
                <a:cubicBezTo>
                  <a:pt x="2994837" y="4798828"/>
                  <a:pt x="2985504" y="4820841"/>
                  <a:pt x="2966484" y="4827181"/>
                </a:cubicBezTo>
                <a:cubicBezTo>
                  <a:pt x="2955851" y="4830725"/>
                  <a:pt x="2945459" y="4835096"/>
                  <a:pt x="2934586" y="4837814"/>
                </a:cubicBezTo>
                <a:cubicBezTo>
                  <a:pt x="2868076" y="4854442"/>
                  <a:pt x="2832124" y="4852555"/>
                  <a:pt x="2753832" y="4859079"/>
                </a:cubicBezTo>
                <a:cubicBezTo>
                  <a:pt x="2697189" y="4871666"/>
                  <a:pt x="2671991" y="4873821"/>
                  <a:pt x="2626242" y="4890977"/>
                </a:cubicBezTo>
                <a:cubicBezTo>
                  <a:pt x="2608371" y="4897679"/>
                  <a:pt x="2590150" y="4903707"/>
                  <a:pt x="2573079" y="4912242"/>
                </a:cubicBezTo>
                <a:cubicBezTo>
                  <a:pt x="2561649" y="4917957"/>
                  <a:pt x="2552927" y="4928473"/>
                  <a:pt x="2541181" y="4933507"/>
                </a:cubicBezTo>
                <a:cubicBezTo>
                  <a:pt x="2527750" y="4939263"/>
                  <a:pt x="2512702" y="4940126"/>
                  <a:pt x="2498651" y="4944140"/>
                </a:cubicBezTo>
                <a:cubicBezTo>
                  <a:pt x="2487874" y="4947219"/>
                  <a:pt x="2477386" y="4951228"/>
                  <a:pt x="2466753" y="4954772"/>
                </a:cubicBezTo>
                <a:cubicBezTo>
                  <a:pt x="2452576" y="4968949"/>
                  <a:pt x="2441415" y="4986987"/>
                  <a:pt x="2424223" y="4997302"/>
                </a:cubicBezTo>
                <a:cubicBezTo>
                  <a:pt x="2405002" y="5008835"/>
                  <a:pt x="2380911" y="5009464"/>
                  <a:pt x="2360428" y="5018568"/>
                </a:cubicBezTo>
                <a:cubicBezTo>
                  <a:pt x="2348751" y="5023758"/>
                  <a:pt x="2340276" y="5034799"/>
                  <a:pt x="2328530" y="5039833"/>
                </a:cubicBezTo>
                <a:cubicBezTo>
                  <a:pt x="2315099" y="5045589"/>
                  <a:pt x="2300098" y="5046620"/>
                  <a:pt x="2286000" y="5050465"/>
                </a:cubicBezTo>
                <a:cubicBezTo>
                  <a:pt x="2261107" y="5057254"/>
                  <a:pt x="2236381" y="5064642"/>
                  <a:pt x="2211572" y="5071730"/>
                </a:cubicBezTo>
                <a:cubicBezTo>
                  <a:pt x="2146929" y="5114824"/>
                  <a:pt x="2215612" y="5074202"/>
                  <a:pt x="2137144" y="5103628"/>
                </a:cubicBezTo>
                <a:cubicBezTo>
                  <a:pt x="2053370" y="5135044"/>
                  <a:pt x="2138439" y="5117061"/>
                  <a:pt x="2041451" y="5146158"/>
                </a:cubicBezTo>
                <a:cubicBezTo>
                  <a:pt x="2024141" y="5151351"/>
                  <a:pt x="2006009" y="5153247"/>
                  <a:pt x="1988288" y="5156791"/>
                </a:cubicBezTo>
                <a:cubicBezTo>
                  <a:pt x="1974111" y="5163879"/>
                  <a:pt x="1960795" y="5173044"/>
                  <a:pt x="1945758" y="5178056"/>
                </a:cubicBezTo>
                <a:cubicBezTo>
                  <a:pt x="1930905" y="5183007"/>
                  <a:pt x="1839503" y="5197537"/>
                  <a:pt x="1828800" y="5199321"/>
                </a:cubicBezTo>
                <a:cubicBezTo>
                  <a:pt x="1775637" y="5195777"/>
                  <a:pt x="1721940" y="5196998"/>
                  <a:pt x="1669311" y="5188688"/>
                </a:cubicBezTo>
                <a:cubicBezTo>
                  <a:pt x="1653655" y="5186216"/>
                  <a:pt x="1641622" y="5172988"/>
                  <a:pt x="1626781" y="5167423"/>
                </a:cubicBezTo>
                <a:cubicBezTo>
                  <a:pt x="1613098" y="5162292"/>
                  <a:pt x="1598428" y="5160335"/>
                  <a:pt x="1584251" y="5156791"/>
                </a:cubicBezTo>
                <a:cubicBezTo>
                  <a:pt x="1548809" y="5135526"/>
                  <a:pt x="1517136" y="5106065"/>
                  <a:pt x="1477925" y="5092995"/>
                </a:cubicBezTo>
                <a:cubicBezTo>
                  <a:pt x="1347418" y="5049493"/>
                  <a:pt x="1476782" y="5097739"/>
                  <a:pt x="1360967" y="5039833"/>
                </a:cubicBezTo>
                <a:cubicBezTo>
                  <a:pt x="1343896" y="5031298"/>
                  <a:pt x="1324875" y="5027104"/>
                  <a:pt x="1307804" y="5018568"/>
                </a:cubicBezTo>
                <a:cubicBezTo>
                  <a:pt x="1296374" y="5012853"/>
                  <a:pt x="1287002" y="5003642"/>
                  <a:pt x="1275907" y="4997302"/>
                </a:cubicBezTo>
                <a:cubicBezTo>
                  <a:pt x="1262145" y="4989438"/>
                  <a:pt x="1245888" y="4985768"/>
                  <a:pt x="1233377" y="4976037"/>
                </a:cubicBezTo>
                <a:cubicBezTo>
                  <a:pt x="1213595" y="4960651"/>
                  <a:pt x="1180214" y="4922874"/>
                  <a:pt x="1180214" y="4922874"/>
                </a:cubicBezTo>
                <a:cubicBezTo>
                  <a:pt x="1158840" y="4816012"/>
                  <a:pt x="1173578" y="4901285"/>
                  <a:pt x="1158949" y="4720856"/>
                </a:cubicBezTo>
                <a:cubicBezTo>
                  <a:pt x="1138713" y="4471277"/>
                  <a:pt x="1153158" y="4553676"/>
                  <a:pt x="1127051" y="4423144"/>
                </a:cubicBezTo>
                <a:cubicBezTo>
                  <a:pt x="1127242" y="4419328"/>
                  <a:pt x="1126655" y="4222315"/>
                  <a:pt x="1148316" y="4157330"/>
                </a:cubicBezTo>
                <a:cubicBezTo>
                  <a:pt x="1161168" y="4118775"/>
                  <a:pt x="1188543" y="4050896"/>
                  <a:pt x="1212111" y="4008474"/>
                </a:cubicBezTo>
                <a:cubicBezTo>
                  <a:pt x="1222147" y="3990409"/>
                  <a:pt x="1230400" y="3970865"/>
                  <a:pt x="1244009" y="3955312"/>
                </a:cubicBezTo>
                <a:cubicBezTo>
                  <a:pt x="1396895" y="3780586"/>
                  <a:pt x="1310400" y="3892826"/>
                  <a:pt x="1424763" y="3785191"/>
                </a:cubicBezTo>
                <a:cubicBezTo>
                  <a:pt x="1445500" y="3765674"/>
                  <a:pt x="1589667" y="3609722"/>
                  <a:pt x="1637414" y="3593805"/>
                </a:cubicBezTo>
                <a:cubicBezTo>
                  <a:pt x="1684348" y="3578159"/>
                  <a:pt x="1659287" y="3588184"/>
                  <a:pt x="1711842" y="3561907"/>
                </a:cubicBezTo>
                <a:cubicBezTo>
                  <a:pt x="1796902" y="3568995"/>
                  <a:pt x="1882327" y="3572585"/>
                  <a:pt x="1967023" y="3583172"/>
                </a:cubicBezTo>
                <a:cubicBezTo>
                  <a:pt x="1996024" y="3586797"/>
                  <a:pt x="2023940" y="3596557"/>
                  <a:pt x="2052084" y="3604437"/>
                </a:cubicBezTo>
                <a:cubicBezTo>
                  <a:pt x="2175048" y="3638867"/>
                  <a:pt x="2215905" y="3648701"/>
                  <a:pt x="2317898" y="3689498"/>
                </a:cubicBezTo>
                <a:cubicBezTo>
                  <a:pt x="2383299" y="3715658"/>
                  <a:pt x="2408405" y="3731736"/>
                  <a:pt x="2477386" y="3753293"/>
                </a:cubicBezTo>
                <a:cubicBezTo>
                  <a:pt x="2605615" y="3793365"/>
                  <a:pt x="2567379" y="3755763"/>
                  <a:pt x="2732567" y="3838354"/>
                </a:cubicBezTo>
                <a:cubicBezTo>
                  <a:pt x="2753832" y="3848986"/>
                  <a:pt x="2774581" y="3860722"/>
                  <a:pt x="2796363" y="3870251"/>
                </a:cubicBezTo>
                <a:cubicBezTo>
                  <a:pt x="2831334" y="3885551"/>
                  <a:pt x="2872151" y="3889878"/>
                  <a:pt x="2902688" y="3912781"/>
                </a:cubicBezTo>
                <a:cubicBezTo>
                  <a:pt x="2916865" y="3923414"/>
                  <a:pt x="2929832" y="3935887"/>
                  <a:pt x="2945218" y="3944679"/>
                </a:cubicBezTo>
                <a:cubicBezTo>
                  <a:pt x="2954949" y="3950240"/>
                  <a:pt x="2966814" y="3950897"/>
                  <a:pt x="2977116" y="3955312"/>
                </a:cubicBezTo>
                <a:cubicBezTo>
                  <a:pt x="2991684" y="3961556"/>
                  <a:pt x="3005884" y="3968713"/>
                  <a:pt x="3019646" y="3976577"/>
                </a:cubicBezTo>
                <a:cubicBezTo>
                  <a:pt x="3030741" y="3982917"/>
                  <a:pt x="3039798" y="3992808"/>
                  <a:pt x="3051544" y="3997842"/>
                </a:cubicBezTo>
                <a:cubicBezTo>
                  <a:pt x="3064975" y="4003598"/>
                  <a:pt x="3080023" y="4004460"/>
                  <a:pt x="3094074" y="4008474"/>
                </a:cubicBezTo>
                <a:cubicBezTo>
                  <a:pt x="3104851" y="4011553"/>
                  <a:pt x="3115339" y="4015563"/>
                  <a:pt x="3125972" y="4019107"/>
                </a:cubicBezTo>
                <a:cubicBezTo>
                  <a:pt x="3264788" y="4012797"/>
                  <a:pt x="3330708" y="4025289"/>
                  <a:pt x="3444949" y="3987209"/>
                </a:cubicBezTo>
                <a:cubicBezTo>
                  <a:pt x="3470556" y="3978674"/>
                  <a:pt x="3494316" y="3965336"/>
                  <a:pt x="3519377" y="3955312"/>
                </a:cubicBezTo>
                <a:cubicBezTo>
                  <a:pt x="3599675" y="3923193"/>
                  <a:pt x="3711611" y="3890810"/>
                  <a:pt x="3774558" y="3838354"/>
                </a:cubicBezTo>
                <a:cubicBezTo>
                  <a:pt x="3795823" y="3820633"/>
                  <a:pt x="3816208" y="3801800"/>
                  <a:pt x="3838353" y="3785191"/>
                </a:cubicBezTo>
                <a:cubicBezTo>
                  <a:pt x="3858799" y="3769856"/>
                  <a:pt x="3882368" y="3758845"/>
                  <a:pt x="3902149" y="3742661"/>
                </a:cubicBezTo>
                <a:cubicBezTo>
                  <a:pt x="3921545" y="3726791"/>
                  <a:pt x="3936767" y="3706356"/>
                  <a:pt x="3955311" y="3689498"/>
                </a:cubicBezTo>
                <a:cubicBezTo>
                  <a:pt x="4029235" y="3622294"/>
                  <a:pt x="4007795" y="3654095"/>
                  <a:pt x="4072270" y="3583172"/>
                </a:cubicBezTo>
                <a:cubicBezTo>
                  <a:pt x="4090890" y="3562690"/>
                  <a:pt x="4105859" y="3538950"/>
                  <a:pt x="4125432" y="3519377"/>
                </a:cubicBezTo>
                <a:cubicBezTo>
                  <a:pt x="4145006" y="3499803"/>
                  <a:pt x="4169654" y="3485787"/>
                  <a:pt x="4189228" y="3466214"/>
                </a:cubicBezTo>
                <a:cubicBezTo>
                  <a:pt x="4208801" y="3446641"/>
                  <a:pt x="4223686" y="3422824"/>
                  <a:pt x="4242391" y="3402419"/>
                </a:cubicBezTo>
                <a:cubicBezTo>
                  <a:pt x="4262712" y="3380250"/>
                  <a:pt x="4287399" y="3362106"/>
                  <a:pt x="4306186" y="3338623"/>
                </a:cubicBezTo>
                <a:cubicBezTo>
                  <a:pt x="4344277" y="3291009"/>
                  <a:pt x="4375075" y="3237900"/>
                  <a:pt x="4412511" y="3189768"/>
                </a:cubicBezTo>
                <a:cubicBezTo>
                  <a:pt x="4437320" y="3157870"/>
                  <a:pt x="4464523" y="3127697"/>
                  <a:pt x="4486939" y="3094074"/>
                </a:cubicBezTo>
                <a:cubicBezTo>
                  <a:pt x="4513765" y="3053836"/>
                  <a:pt x="4499168" y="3071213"/>
                  <a:pt x="4529470" y="3040912"/>
                </a:cubicBezTo>
                <a:cubicBezTo>
                  <a:pt x="4574261" y="2906532"/>
                  <a:pt x="4499545" y="3121365"/>
                  <a:pt x="4561367" y="2977116"/>
                </a:cubicBezTo>
                <a:cubicBezTo>
                  <a:pt x="4567123" y="2963685"/>
                  <a:pt x="4567801" y="2948583"/>
                  <a:pt x="4572000" y="2934586"/>
                </a:cubicBezTo>
                <a:cubicBezTo>
                  <a:pt x="4578441" y="2913116"/>
                  <a:pt x="4585605" y="2891857"/>
                  <a:pt x="4593265" y="2870791"/>
                </a:cubicBezTo>
                <a:cubicBezTo>
                  <a:pt x="4652445" y="2708047"/>
                  <a:pt x="4573743" y="2939988"/>
                  <a:pt x="4635795" y="2753833"/>
                </a:cubicBezTo>
                <a:cubicBezTo>
                  <a:pt x="4639339" y="2711303"/>
                  <a:pt x="4641715" y="2668659"/>
                  <a:pt x="4646428" y="2626242"/>
                </a:cubicBezTo>
                <a:cubicBezTo>
                  <a:pt x="4648809" y="2604816"/>
                  <a:pt x="4657060" y="2584005"/>
                  <a:pt x="4657060" y="2562447"/>
                </a:cubicBezTo>
                <a:cubicBezTo>
                  <a:pt x="4657060" y="2495014"/>
                  <a:pt x="4655539" y="2427243"/>
                  <a:pt x="4646428" y="2360428"/>
                </a:cubicBezTo>
                <a:cubicBezTo>
                  <a:pt x="4644701" y="2347766"/>
                  <a:pt x="4632830" y="2338753"/>
                  <a:pt x="4625163" y="2328530"/>
                </a:cubicBezTo>
                <a:cubicBezTo>
                  <a:pt x="4611547" y="2310375"/>
                  <a:pt x="4599711" y="2290312"/>
                  <a:pt x="4582632" y="2275368"/>
                </a:cubicBezTo>
                <a:cubicBezTo>
                  <a:pt x="4570704" y="2264931"/>
                  <a:pt x="4553864" y="2261966"/>
                  <a:pt x="4540102" y="2254102"/>
                </a:cubicBezTo>
                <a:cubicBezTo>
                  <a:pt x="4434922" y="2193998"/>
                  <a:pt x="4594170" y="2275820"/>
                  <a:pt x="4465674" y="2211572"/>
                </a:cubicBezTo>
                <a:cubicBezTo>
                  <a:pt x="4411689" y="2157586"/>
                  <a:pt x="4459788" y="2194745"/>
                  <a:pt x="4391246" y="2169042"/>
                </a:cubicBezTo>
                <a:cubicBezTo>
                  <a:pt x="4307451" y="2137620"/>
                  <a:pt x="4392566" y="2155616"/>
                  <a:pt x="4295553" y="2126512"/>
                </a:cubicBezTo>
                <a:cubicBezTo>
                  <a:pt x="4278244" y="2121319"/>
                  <a:pt x="4260112" y="2119423"/>
                  <a:pt x="4242391" y="2115879"/>
                </a:cubicBezTo>
                <a:cubicBezTo>
                  <a:pt x="4182140" y="2122967"/>
                  <a:pt x="4121633" y="2128145"/>
                  <a:pt x="4061637" y="2137144"/>
                </a:cubicBezTo>
                <a:cubicBezTo>
                  <a:pt x="4026693" y="2142386"/>
                  <a:pt x="4016941" y="2158437"/>
                  <a:pt x="3987209" y="2179674"/>
                </a:cubicBezTo>
                <a:cubicBezTo>
                  <a:pt x="3935402" y="2216679"/>
                  <a:pt x="3973053" y="2183198"/>
                  <a:pt x="3923414" y="2232837"/>
                </a:cubicBezTo>
                <a:cubicBezTo>
                  <a:pt x="3919870" y="2247014"/>
                  <a:pt x="3918538" y="2261936"/>
                  <a:pt x="3912781" y="2275368"/>
                </a:cubicBezTo>
                <a:cubicBezTo>
                  <a:pt x="3907747" y="2287113"/>
                  <a:pt x="3896003" y="2295300"/>
                  <a:pt x="3891516" y="2307265"/>
                </a:cubicBezTo>
                <a:cubicBezTo>
                  <a:pt x="3829689" y="2472138"/>
                  <a:pt x="3931141" y="2259919"/>
                  <a:pt x="3859618" y="2402958"/>
                </a:cubicBezTo>
                <a:cubicBezTo>
                  <a:pt x="3863162" y="2441944"/>
                  <a:pt x="3860288" y="2482058"/>
                  <a:pt x="3870251" y="2519916"/>
                </a:cubicBezTo>
                <a:cubicBezTo>
                  <a:pt x="3891164" y="2599384"/>
                  <a:pt x="3929310" y="2627652"/>
                  <a:pt x="3997842" y="2668772"/>
                </a:cubicBezTo>
                <a:cubicBezTo>
                  <a:pt x="4033284" y="2690037"/>
                  <a:pt x="4065467" y="2718056"/>
                  <a:pt x="4104167" y="2732568"/>
                </a:cubicBezTo>
                <a:cubicBezTo>
                  <a:pt x="4132521" y="2743200"/>
                  <a:pt x="4160325" y="2755433"/>
                  <a:pt x="4189228" y="2764465"/>
                </a:cubicBezTo>
                <a:cubicBezTo>
                  <a:pt x="4217124" y="2773182"/>
                  <a:pt x="4246562" y="2776488"/>
                  <a:pt x="4274288" y="2785730"/>
                </a:cubicBezTo>
                <a:cubicBezTo>
                  <a:pt x="4400713" y="2827872"/>
                  <a:pt x="4326275" y="2838761"/>
                  <a:pt x="4518837" y="2860158"/>
                </a:cubicBezTo>
                <a:lnTo>
                  <a:pt x="4614530" y="2870791"/>
                </a:lnTo>
                <a:lnTo>
                  <a:pt x="4869711" y="2902688"/>
                </a:lnTo>
                <a:cubicBezTo>
                  <a:pt x="4926418" y="2921591"/>
                  <a:pt x="4966012" y="2931448"/>
                  <a:pt x="5018567" y="2966484"/>
                </a:cubicBezTo>
                <a:cubicBezTo>
                  <a:pt x="5029200" y="2973572"/>
                  <a:pt x="5040648" y="2979568"/>
                  <a:pt x="5050465" y="2987749"/>
                </a:cubicBezTo>
                <a:cubicBezTo>
                  <a:pt x="5098053" y="3027405"/>
                  <a:pt x="5070914" y="3009833"/>
                  <a:pt x="5103628" y="3062177"/>
                </a:cubicBezTo>
                <a:cubicBezTo>
                  <a:pt x="5113020" y="3077204"/>
                  <a:pt x="5127600" y="3088857"/>
                  <a:pt x="5135525" y="3104707"/>
                </a:cubicBezTo>
                <a:cubicBezTo>
                  <a:pt x="5170269" y="3174195"/>
                  <a:pt x="5179310" y="3215423"/>
                  <a:pt x="5199321" y="3285461"/>
                </a:cubicBezTo>
                <a:cubicBezTo>
                  <a:pt x="5213769" y="3458850"/>
                  <a:pt x="5216765" y="3428914"/>
                  <a:pt x="5199321" y="3646968"/>
                </a:cubicBezTo>
                <a:cubicBezTo>
                  <a:pt x="5198427" y="3658140"/>
                  <a:pt x="5193700" y="3668841"/>
                  <a:pt x="5188688" y="3678865"/>
                </a:cubicBezTo>
                <a:cubicBezTo>
                  <a:pt x="5167509" y="3721223"/>
                  <a:pt x="5154894" y="3717738"/>
                  <a:pt x="5114260" y="3753293"/>
                </a:cubicBezTo>
                <a:cubicBezTo>
                  <a:pt x="5061310" y="3799625"/>
                  <a:pt x="5107053" y="3780253"/>
                  <a:pt x="5029200" y="3795823"/>
                </a:cubicBezTo>
                <a:cubicBezTo>
                  <a:pt x="5007935" y="3806456"/>
                  <a:pt x="4986991" y="3817758"/>
                  <a:pt x="4965404" y="3827721"/>
                </a:cubicBezTo>
                <a:cubicBezTo>
                  <a:pt x="4912016" y="3852362"/>
                  <a:pt x="4851878" y="3876623"/>
                  <a:pt x="4795284" y="3891516"/>
                </a:cubicBezTo>
                <a:cubicBezTo>
                  <a:pt x="4760330" y="3900714"/>
                  <a:pt x="4724119" y="3904409"/>
                  <a:pt x="4688958" y="3912781"/>
                </a:cubicBezTo>
                <a:cubicBezTo>
                  <a:pt x="4649647" y="3922141"/>
                  <a:pt x="4611758" y="3937450"/>
                  <a:pt x="4572000" y="3944679"/>
                </a:cubicBezTo>
                <a:cubicBezTo>
                  <a:pt x="4533485" y="3951682"/>
                  <a:pt x="4494064" y="3952190"/>
                  <a:pt x="4455042" y="3955312"/>
                </a:cubicBezTo>
                <a:cubicBezTo>
                  <a:pt x="4350237" y="3963696"/>
                  <a:pt x="4240789" y="3970031"/>
                  <a:pt x="4136065" y="3976577"/>
                </a:cubicBezTo>
                <a:cubicBezTo>
                  <a:pt x="4012018" y="3969489"/>
                  <a:pt x="3887303" y="3970000"/>
                  <a:pt x="3763925" y="3955312"/>
                </a:cubicBezTo>
                <a:cubicBezTo>
                  <a:pt x="3737123" y="3952121"/>
                  <a:pt x="3713353" y="3936043"/>
                  <a:pt x="3689498" y="3923414"/>
                </a:cubicBezTo>
                <a:cubicBezTo>
                  <a:pt x="3652969" y="3904075"/>
                  <a:pt x="3583172" y="3859619"/>
                  <a:pt x="3583172" y="3859619"/>
                </a:cubicBezTo>
                <a:cubicBezTo>
                  <a:pt x="3532717" y="3708253"/>
                  <a:pt x="3546982" y="3776408"/>
                  <a:pt x="3530009" y="3657600"/>
                </a:cubicBezTo>
                <a:cubicBezTo>
                  <a:pt x="3537097" y="3576084"/>
                  <a:pt x="3540803" y="3494202"/>
                  <a:pt x="3551274" y="3413051"/>
                </a:cubicBezTo>
                <a:cubicBezTo>
                  <a:pt x="3555014" y="3384065"/>
                  <a:pt x="3559469" y="3354131"/>
                  <a:pt x="3572539" y="3327991"/>
                </a:cubicBezTo>
                <a:cubicBezTo>
                  <a:pt x="3584918" y="3303232"/>
                  <a:pt x="3608926" y="3286214"/>
                  <a:pt x="3625702" y="3264195"/>
                </a:cubicBezTo>
                <a:cubicBezTo>
                  <a:pt x="3665656" y="3211756"/>
                  <a:pt x="3696043" y="3151323"/>
                  <a:pt x="3742660" y="3104707"/>
                </a:cubicBezTo>
                <a:cubicBezTo>
                  <a:pt x="3771014" y="3076354"/>
                  <a:pt x="3797654" y="3046177"/>
                  <a:pt x="3827721" y="3019647"/>
                </a:cubicBezTo>
                <a:cubicBezTo>
                  <a:pt x="3880599" y="2972990"/>
                  <a:pt x="3965924" y="2911651"/>
                  <a:pt x="4029739" y="2881423"/>
                </a:cubicBezTo>
                <a:cubicBezTo>
                  <a:pt x="4060125" y="2867029"/>
                  <a:pt x="4093950" y="2861332"/>
                  <a:pt x="4125432" y="2849526"/>
                </a:cubicBezTo>
                <a:cubicBezTo>
                  <a:pt x="4150705" y="2840049"/>
                  <a:pt x="4173780" y="2824583"/>
                  <a:pt x="4199860" y="2817628"/>
                </a:cubicBezTo>
                <a:cubicBezTo>
                  <a:pt x="4227469" y="2810265"/>
                  <a:pt x="4256567" y="2810539"/>
                  <a:pt x="4284921" y="2806995"/>
                </a:cubicBezTo>
                <a:cubicBezTo>
                  <a:pt x="4416056" y="2814084"/>
                  <a:pt x="4547538" y="2816371"/>
                  <a:pt x="4678325" y="2828261"/>
                </a:cubicBezTo>
                <a:cubicBezTo>
                  <a:pt x="4704021" y="2830597"/>
                  <a:pt x="4727822" y="2842878"/>
                  <a:pt x="4752753" y="2849526"/>
                </a:cubicBezTo>
                <a:cubicBezTo>
                  <a:pt x="4805132" y="2863494"/>
                  <a:pt x="4851831" y="2871315"/>
                  <a:pt x="4901609" y="2892056"/>
                </a:cubicBezTo>
                <a:cubicBezTo>
                  <a:pt x="4923555" y="2901200"/>
                  <a:pt x="4943458" y="2914810"/>
                  <a:pt x="4965404" y="2923954"/>
                </a:cubicBezTo>
                <a:cubicBezTo>
                  <a:pt x="4986095" y="2932575"/>
                  <a:pt x="5008716" y="2936115"/>
                  <a:pt x="5029200" y="2945219"/>
                </a:cubicBezTo>
                <a:cubicBezTo>
                  <a:pt x="5029240" y="2945237"/>
                  <a:pt x="5188668" y="3024953"/>
                  <a:pt x="5220586" y="3040912"/>
                </a:cubicBezTo>
                <a:cubicBezTo>
                  <a:pt x="5241851" y="3051544"/>
                  <a:pt x="5262307" y="3063979"/>
                  <a:pt x="5284381" y="3072809"/>
                </a:cubicBezTo>
                <a:cubicBezTo>
                  <a:pt x="5302102" y="3079897"/>
                  <a:pt x="5320169" y="3086176"/>
                  <a:pt x="5337544" y="3094074"/>
                </a:cubicBezTo>
                <a:cubicBezTo>
                  <a:pt x="5523699" y="3178690"/>
                  <a:pt x="5290660" y="3075949"/>
                  <a:pt x="5454502" y="3157870"/>
                </a:cubicBezTo>
                <a:cubicBezTo>
                  <a:pt x="5471573" y="3166406"/>
                  <a:pt x="5490981" y="3169866"/>
                  <a:pt x="5507665" y="3179135"/>
                </a:cubicBezTo>
                <a:cubicBezTo>
                  <a:pt x="5596389" y="3228426"/>
                  <a:pt x="5504551" y="3199622"/>
                  <a:pt x="5592725" y="3221665"/>
                </a:cubicBezTo>
                <a:cubicBezTo>
                  <a:pt x="5599814" y="3228753"/>
                  <a:pt x="5604683" y="3239207"/>
                  <a:pt x="5613991" y="3242930"/>
                </a:cubicBezTo>
                <a:cubicBezTo>
                  <a:pt x="5641127" y="3253784"/>
                  <a:pt x="5699051" y="3264195"/>
                  <a:pt x="5699051" y="3264195"/>
                </a:cubicBezTo>
                <a:cubicBezTo>
                  <a:pt x="5745125" y="3260651"/>
                  <a:pt x="5791629" y="3260770"/>
                  <a:pt x="5837274" y="3253563"/>
                </a:cubicBezTo>
                <a:cubicBezTo>
                  <a:pt x="5859415" y="3250067"/>
                  <a:pt x="5880148" y="3240345"/>
                  <a:pt x="5901070" y="3232298"/>
                </a:cubicBezTo>
                <a:cubicBezTo>
                  <a:pt x="5998018" y="3195010"/>
                  <a:pt x="5956025" y="3207582"/>
                  <a:pt x="6049925" y="3157870"/>
                </a:cubicBezTo>
                <a:cubicBezTo>
                  <a:pt x="6146789" y="3106589"/>
                  <a:pt x="6188502" y="3094974"/>
                  <a:pt x="6283842" y="3030279"/>
                </a:cubicBezTo>
                <a:cubicBezTo>
                  <a:pt x="6342497" y="2990478"/>
                  <a:pt x="6411433" y="2959395"/>
                  <a:pt x="6453963" y="2902688"/>
                </a:cubicBezTo>
                <a:cubicBezTo>
                  <a:pt x="6550774" y="2773606"/>
                  <a:pt x="6572124" y="2766273"/>
                  <a:pt x="6624084" y="2647507"/>
                </a:cubicBezTo>
                <a:cubicBezTo>
                  <a:pt x="6636221" y="2619765"/>
                  <a:pt x="6645349" y="2590800"/>
                  <a:pt x="6655981" y="2562447"/>
                </a:cubicBezTo>
                <a:cubicBezTo>
                  <a:pt x="6672940" y="2426778"/>
                  <a:pt x="6681716" y="2404036"/>
                  <a:pt x="6645349" y="2222205"/>
                </a:cubicBezTo>
                <a:cubicBezTo>
                  <a:pt x="6633472" y="2162818"/>
                  <a:pt x="6604348" y="2108194"/>
                  <a:pt x="6581553" y="2052084"/>
                </a:cubicBezTo>
                <a:cubicBezTo>
                  <a:pt x="6532065" y="1930269"/>
                  <a:pt x="6497652" y="1855091"/>
                  <a:pt x="6432698" y="1743740"/>
                </a:cubicBezTo>
                <a:cubicBezTo>
                  <a:pt x="6383514" y="1659423"/>
                  <a:pt x="6344497" y="1597920"/>
                  <a:pt x="6273209" y="1531088"/>
                </a:cubicBezTo>
                <a:cubicBezTo>
                  <a:pt x="6247353" y="1506848"/>
                  <a:pt x="6219039" y="1484669"/>
                  <a:pt x="6188149" y="1467293"/>
                </a:cubicBezTo>
                <a:cubicBezTo>
                  <a:pt x="6161756" y="1452447"/>
                  <a:pt x="6131204" y="1446641"/>
                  <a:pt x="6103088" y="1435395"/>
                </a:cubicBezTo>
                <a:cubicBezTo>
                  <a:pt x="6078027" y="1425371"/>
                  <a:pt x="6054613" y="1410913"/>
                  <a:pt x="6028660" y="1403498"/>
                </a:cubicBezTo>
                <a:cubicBezTo>
                  <a:pt x="6004563" y="1396613"/>
                  <a:pt x="5978952" y="1396985"/>
                  <a:pt x="5954232" y="1392865"/>
                </a:cubicBezTo>
                <a:cubicBezTo>
                  <a:pt x="5936406" y="1389894"/>
                  <a:pt x="5918791" y="1385777"/>
                  <a:pt x="5901070" y="1382233"/>
                </a:cubicBezTo>
                <a:cubicBezTo>
                  <a:pt x="5899565" y="1382383"/>
                  <a:pt x="5792042" y="1385250"/>
                  <a:pt x="5762846" y="1403498"/>
                </a:cubicBezTo>
                <a:cubicBezTo>
                  <a:pt x="5743602" y="1415526"/>
                  <a:pt x="5725731" y="1429981"/>
                  <a:pt x="5709684" y="1446028"/>
                </a:cubicBezTo>
                <a:cubicBezTo>
                  <a:pt x="5693637" y="1462075"/>
                  <a:pt x="5680240" y="1480651"/>
                  <a:pt x="5667153" y="1499191"/>
                </a:cubicBezTo>
                <a:cubicBezTo>
                  <a:pt x="5637676" y="1540950"/>
                  <a:pt x="5582093" y="1626781"/>
                  <a:pt x="5582093" y="1626781"/>
                </a:cubicBezTo>
                <a:cubicBezTo>
                  <a:pt x="5571460" y="1662223"/>
                  <a:pt x="5562419" y="1698182"/>
                  <a:pt x="5550195" y="1733107"/>
                </a:cubicBezTo>
                <a:cubicBezTo>
                  <a:pt x="5537585" y="1769136"/>
                  <a:pt x="5517709" y="1802606"/>
                  <a:pt x="5507665" y="1839433"/>
                </a:cubicBezTo>
                <a:cubicBezTo>
                  <a:pt x="5496320" y="1881030"/>
                  <a:pt x="5493488" y="1924493"/>
                  <a:pt x="5486400" y="1967023"/>
                </a:cubicBezTo>
                <a:cubicBezTo>
                  <a:pt x="5497033" y="2080437"/>
                  <a:pt x="5486258" y="2197952"/>
                  <a:pt x="5518298" y="2307265"/>
                </a:cubicBezTo>
                <a:cubicBezTo>
                  <a:pt x="5547735" y="2407698"/>
                  <a:pt x="5603341" y="2500757"/>
                  <a:pt x="5667153" y="2583712"/>
                </a:cubicBezTo>
                <a:cubicBezTo>
                  <a:pt x="5738037" y="2675861"/>
                  <a:pt x="5807765" y="2768909"/>
                  <a:pt x="5879804" y="2860158"/>
                </a:cubicBezTo>
                <a:cubicBezTo>
                  <a:pt x="5914109" y="2903611"/>
                  <a:pt x="5951344" y="2944681"/>
                  <a:pt x="5986130" y="2987749"/>
                </a:cubicBezTo>
                <a:cubicBezTo>
                  <a:pt x="6025780" y="3036839"/>
                  <a:pt x="6063438" y="3087515"/>
                  <a:pt x="6103088" y="3136605"/>
                </a:cubicBezTo>
                <a:cubicBezTo>
                  <a:pt x="6137874" y="3179673"/>
                  <a:pt x="6178705" y="3218131"/>
                  <a:pt x="6209414" y="3264195"/>
                </a:cubicBezTo>
                <a:cubicBezTo>
                  <a:pt x="6259343" y="3339090"/>
                  <a:pt x="6304307" y="3395106"/>
                  <a:pt x="6337004" y="3476847"/>
                </a:cubicBezTo>
                <a:cubicBezTo>
                  <a:pt x="6346587" y="3500803"/>
                  <a:pt x="6351181" y="3526465"/>
                  <a:pt x="6358270" y="3551274"/>
                </a:cubicBezTo>
                <a:cubicBezTo>
                  <a:pt x="6380349" y="3727919"/>
                  <a:pt x="6380222" y="3691201"/>
                  <a:pt x="6358270" y="3976577"/>
                </a:cubicBezTo>
                <a:cubicBezTo>
                  <a:pt x="6357445" y="3987308"/>
                  <a:pt x="6322056" y="4100586"/>
                  <a:pt x="6315739" y="4114800"/>
                </a:cubicBezTo>
                <a:cubicBezTo>
                  <a:pt x="6280320" y="4194492"/>
                  <a:pt x="6256925" y="4240858"/>
                  <a:pt x="6209414" y="4306186"/>
                </a:cubicBezTo>
                <a:cubicBezTo>
                  <a:pt x="6196066" y="4324539"/>
                  <a:pt x="6180500" y="4341194"/>
                  <a:pt x="6166884" y="4359349"/>
                </a:cubicBezTo>
                <a:cubicBezTo>
                  <a:pt x="6112153" y="4432324"/>
                  <a:pt x="6120055" y="4432126"/>
                  <a:pt x="6060558" y="4497572"/>
                </a:cubicBezTo>
                <a:cubicBezTo>
                  <a:pt x="6043700" y="4516116"/>
                  <a:pt x="6023898" y="4531874"/>
                  <a:pt x="6007395" y="4550735"/>
                </a:cubicBezTo>
                <a:cubicBezTo>
                  <a:pt x="5974225" y="4588644"/>
                  <a:pt x="5951036" y="4636226"/>
                  <a:pt x="5911702" y="4667693"/>
                </a:cubicBezTo>
                <a:cubicBezTo>
                  <a:pt x="5893981" y="4681870"/>
                  <a:pt x="5874586" y="4694176"/>
                  <a:pt x="5858539" y="4710223"/>
                </a:cubicBezTo>
                <a:cubicBezTo>
                  <a:pt x="5842492" y="4726270"/>
                  <a:pt x="5830953" y="4746307"/>
                  <a:pt x="5816009" y="4763386"/>
                </a:cubicBezTo>
                <a:cubicBezTo>
                  <a:pt x="5799457" y="4782303"/>
                  <a:pt x="5763289" y="4816327"/>
                  <a:pt x="5741581" y="4827181"/>
                </a:cubicBezTo>
                <a:cubicBezTo>
                  <a:pt x="5728511" y="4833716"/>
                  <a:pt x="5713228" y="4834270"/>
                  <a:pt x="5699051" y="4837814"/>
                </a:cubicBezTo>
                <a:cubicBezTo>
                  <a:pt x="5688418" y="4844902"/>
                  <a:pt x="5679899" y="4858169"/>
                  <a:pt x="5667153" y="4859079"/>
                </a:cubicBezTo>
                <a:cubicBezTo>
                  <a:pt x="5628106" y="4861868"/>
                  <a:pt x="5587836" y="4859201"/>
                  <a:pt x="5550195" y="4848447"/>
                </a:cubicBezTo>
                <a:cubicBezTo>
                  <a:pt x="5535737" y="4844316"/>
                  <a:pt x="5529614" y="4826451"/>
                  <a:pt x="5518298" y="4816549"/>
                </a:cubicBezTo>
                <a:cubicBezTo>
                  <a:pt x="5329317" y="4651190"/>
                  <a:pt x="5628807" y="4931914"/>
                  <a:pt x="5411972" y="4699591"/>
                </a:cubicBezTo>
                <a:cubicBezTo>
                  <a:pt x="5382852" y="4668391"/>
                  <a:pt x="5347000" y="4644154"/>
                  <a:pt x="5316279" y="4614530"/>
                </a:cubicBezTo>
                <a:cubicBezTo>
                  <a:pt x="5247726" y="4548426"/>
                  <a:pt x="5176971" y="4484182"/>
                  <a:pt x="5114260" y="4412512"/>
                </a:cubicBezTo>
                <a:cubicBezTo>
                  <a:pt x="5064641" y="4355805"/>
                  <a:pt x="5014441" y="4299601"/>
                  <a:pt x="4965404" y="4242391"/>
                </a:cubicBezTo>
                <a:cubicBezTo>
                  <a:pt x="4929570" y="4200585"/>
                  <a:pt x="4921431" y="4192950"/>
                  <a:pt x="4901609" y="4146698"/>
                </a:cubicBezTo>
                <a:cubicBezTo>
                  <a:pt x="4897194" y="4136396"/>
                  <a:pt x="4894521" y="4125433"/>
                  <a:pt x="4890977" y="4114800"/>
                </a:cubicBezTo>
                <a:cubicBezTo>
                  <a:pt x="4912242" y="4100623"/>
                  <a:pt x="4930198" y="4079291"/>
                  <a:pt x="4954772" y="4072270"/>
                </a:cubicBezTo>
                <a:cubicBezTo>
                  <a:pt x="5086964" y="4034501"/>
                  <a:pt x="4973616" y="4064248"/>
                  <a:pt x="5146158" y="4029740"/>
                </a:cubicBezTo>
                <a:cubicBezTo>
                  <a:pt x="5195918" y="4019788"/>
                  <a:pt x="5244779" y="4005018"/>
                  <a:pt x="5295014" y="3997842"/>
                </a:cubicBezTo>
                <a:cubicBezTo>
                  <a:pt x="5418613" y="3980185"/>
                  <a:pt x="5667153" y="3955312"/>
                  <a:pt x="5667153" y="3955312"/>
                </a:cubicBezTo>
                <a:cubicBezTo>
                  <a:pt x="5869788" y="3966891"/>
                  <a:pt x="5987672" y="3947785"/>
                  <a:pt x="6156251" y="4008474"/>
                </a:cubicBezTo>
                <a:cubicBezTo>
                  <a:pt x="6207043" y="4026759"/>
                  <a:pt x="6259563" y="4043287"/>
                  <a:pt x="6305107" y="4072270"/>
                </a:cubicBezTo>
                <a:cubicBezTo>
                  <a:pt x="6344093" y="4097079"/>
                  <a:pt x="6385981" y="4117831"/>
                  <a:pt x="6422065" y="4146698"/>
                </a:cubicBezTo>
                <a:cubicBezTo>
                  <a:pt x="6698690" y="4367996"/>
                  <a:pt x="6405970" y="4138857"/>
                  <a:pt x="6592186" y="4274288"/>
                </a:cubicBezTo>
                <a:cubicBezTo>
                  <a:pt x="6695405" y="4349357"/>
                  <a:pt x="6598911" y="4283091"/>
                  <a:pt x="6687879" y="4359349"/>
                </a:cubicBezTo>
                <a:cubicBezTo>
                  <a:pt x="6697581" y="4367665"/>
                  <a:pt x="6709378" y="4373186"/>
                  <a:pt x="6719777" y="4380614"/>
                </a:cubicBezTo>
                <a:cubicBezTo>
                  <a:pt x="6734197" y="4390914"/>
                  <a:pt x="6746816" y="4403906"/>
                  <a:pt x="6762307" y="4412512"/>
                </a:cubicBezTo>
                <a:cubicBezTo>
                  <a:pt x="6778991" y="4421781"/>
                  <a:pt x="6797749" y="4426689"/>
                  <a:pt x="6815470" y="4433777"/>
                </a:cubicBezTo>
                <a:cubicBezTo>
                  <a:pt x="6829647" y="4447954"/>
                  <a:pt x="6840068" y="4467341"/>
                  <a:pt x="6858000" y="4476307"/>
                </a:cubicBezTo>
                <a:cubicBezTo>
                  <a:pt x="6862326" y="4478470"/>
                  <a:pt x="7027516" y="4534449"/>
                  <a:pt x="7060018" y="4540102"/>
                </a:cubicBezTo>
                <a:cubicBezTo>
                  <a:pt x="7116321" y="4549894"/>
                  <a:pt x="7230139" y="4561368"/>
                  <a:pt x="7230139" y="4561368"/>
                </a:cubicBezTo>
                <a:cubicBezTo>
                  <a:pt x="7350641" y="4554279"/>
                  <a:pt x="7471949" y="4555715"/>
                  <a:pt x="7591646" y="4540102"/>
                </a:cubicBezTo>
                <a:cubicBezTo>
                  <a:pt x="7636100" y="4534304"/>
                  <a:pt x="7719237" y="4497572"/>
                  <a:pt x="7719237" y="4497572"/>
                </a:cubicBezTo>
                <a:cubicBezTo>
                  <a:pt x="7733414" y="4486939"/>
                  <a:pt x="7748312" y="4477207"/>
                  <a:pt x="7761767" y="4465674"/>
                </a:cubicBezTo>
                <a:cubicBezTo>
                  <a:pt x="7782345" y="4448036"/>
                  <a:pt x="7802624" y="4426491"/>
                  <a:pt x="7814930" y="4401879"/>
                </a:cubicBezTo>
                <a:cubicBezTo>
                  <a:pt x="7823465" y="4384808"/>
                  <a:pt x="7829107" y="4366437"/>
                  <a:pt x="7836195" y="4348716"/>
                </a:cubicBezTo>
                <a:cubicBezTo>
                  <a:pt x="7843283" y="4299098"/>
                  <a:pt x="7860027" y="4249917"/>
                  <a:pt x="7857460" y="4199861"/>
                </a:cubicBezTo>
                <a:cubicBezTo>
                  <a:pt x="7850372" y="4061638"/>
                  <a:pt x="7844484" y="3923348"/>
                  <a:pt x="7836195" y="3785191"/>
                </a:cubicBezTo>
                <a:cubicBezTo>
                  <a:pt x="7831559" y="3707922"/>
                  <a:pt x="7830826" y="3662777"/>
                  <a:pt x="7804298" y="3593805"/>
                </a:cubicBezTo>
                <a:cubicBezTo>
                  <a:pt x="7795763" y="3571614"/>
                  <a:pt x="7782238" y="3551653"/>
                  <a:pt x="7772400" y="3530009"/>
                </a:cubicBezTo>
                <a:cubicBezTo>
                  <a:pt x="7743388" y="3466182"/>
                  <a:pt x="7764947" y="3481991"/>
                  <a:pt x="7708604" y="3434316"/>
                </a:cubicBezTo>
                <a:cubicBezTo>
                  <a:pt x="7677756" y="3408213"/>
                  <a:pt x="7652536" y="3367813"/>
                  <a:pt x="7612911" y="3359888"/>
                </a:cubicBezTo>
                <a:lnTo>
                  <a:pt x="7559749" y="3349256"/>
                </a:lnTo>
                <a:cubicBezTo>
                  <a:pt x="7542028" y="3342168"/>
                  <a:pt x="7524457" y="3334693"/>
                  <a:pt x="7506586" y="3327991"/>
                </a:cubicBezTo>
                <a:cubicBezTo>
                  <a:pt x="7496092" y="3324056"/>
                  <a:pt x="7485879" y="3316736"/>
                  <a:pt x="7474688" y="3317358"/>
                </a:cubicBezTo>
                <a:cubicBezTo>
                  <a:pt x="7421137" y="3320333"/>
                  <a:pt x="7368363" y="3331535"/>
                  <a:pt x="7315200" y="3338623"/>
                </a:cubicBezTo>
                <a:cubicBezTo>
                  <a:pt x="7300430" y="3378009"/>
                  <a:pt x="7274373" y="3444302"/>
                  <a:pt x="7262037" y="3487479"/>
                </a:cubicBezTo>
                <a:cubicBezTo>
                  <a:pt x="7254008" y="3515581"/>
                  <a:pt x="7248302" y="3544301"/>
                  <a:pt x="7240772" y="3572540"/>
                </a:cubicBezTo>
                <a:cubicBezTo>
                  <a:pt x="7234124" y="3597471"/>
                  <a:pt x="7226595" y="3622159"/>
                  <a:pt x="7219507" y="3646968"/>
                </a:cubicBezTo>
                <a:cubicBezTo>
                  <a:pt x="7215963" y="3700131"/>
                  <a:pt x="7217927" y="3753950"/>
                  <a:pt x="7208874" y="3806456"/>
                </a:cubicBezTo>
                <a:cubicBezTo>
                  <a:pt x="7200106" y="3857310"/>
                  <a:pt x="7178860" y="3905249"/>
                  <a:pt x="7166344" y="3955312"/>
                </a:cubicBezTo>
                <a:cubicBezTo>
                  <a:pt x="7149882" y="4021159"/>
                  <a:pt x="7143343" y="4051332"/>
                  <a:pt x="7123814" y="4114800"/>
                </a:cubicBezTo>
                <a:cubicBezTo>
                  <a:pt x="7117222" y="4136224"/>
                  <a:pt x="7111170" y="4157904"/>
                  <a:pt x="7102549" y="4178595"/>
                </a:cubicBezTo>
                <a:cubicBezTo>
                  <a:pt x="7093405" y="4200541"/>
                  <a:pt x="7079795" y="4220445"/>
                  <a:pt x="7070651" y="4242391"/>
                </a:cubicBezTo>
                <a:cubicBezTo>
                  <a:pt x="7056594" y="4276127"/>
                  <a:pt x="7046434" y="4326386"/>
                  <a:pt x="7028121" y="4359349"/>
                </a:cubicBezTo>
                <a:cubicBezTo>
                  <a:pt x="7019515" y="4374840"/>
                  <a:pt x="7005615" y="4386852"/>
                  <a:pt x="6996223" y="4401879"/>
                </a:cubicBezTo>
                <a:cubicBezTo>
                  <a:pt x="6976280" y="4433788"/>
                  <a:pt x="6978532" y="4456037"/>
                  <a:pt x="6943060" y="4476307"/>
                </a:cubicBezTo>
                <a:cubicBezTo>
                  <a:pt x="6930372" y="4483557"/>
                  <a:pt x="6914213" y="4481809"/>
                  <a:pt x="6900530" y="4486940"/>
                </a:cubicBezTo>
                <a:cubicBezTo>
                  <a:pt x="6885689" y="4492505"/>
                  <a:pt x="6872568" y="4501961"/>
                  <a:pt x="6858000" y="4508205"/>
                </a:cubicBezTo>
                <a:cubicBezTo>
                  <a:pt x="6847698" y="4512620"/>
                  <a:pt x="6836735" y="4515293"/>
                  <a:pt x="6826102" y="4518837"/>
                </a:cubicBezTo>
                <a:cubicBezTo>
                  <a:pt x="6758763" y="4515293"/>
                  <a:pt x="6690839" y="4517741"/>
                  <a:pt x="6624084" y="4508205"/>
                </a:cubicBezTo>
                <a:cubicBezTo>
                  <a:pt x="6595244" y="4504085"/>
                  <a:pt x="6436752" y="4462014"/>
                  <a:pt x="6379535" y="4444409"/>
                </a:cubicBezTo>
                <a:cubicBezTo>
                  <a:pt x="6358111" y="4437817"/>
                  <a:pt x="6337485" y="4428580"/>
                  <a:pt x="6315739" y="4423144"/>
                </a:cubicBezTo>
                <a:cubicBezTo>
                  <a:pt x="6294824" y="4417915"/>
                  <a:pt x="6273209" y="4416056"/>
                  <a:pt x="6251944" y="4412512"/>
                </a:cubicBezTo>
                <a:cubicBezTo>
                  <a:pt x="6234223" y="4401879"/>
                  <a:pt x="6216924" y="4390510"/>
                  <a:pt x="6198781" y="4380614"/>
                </a:cubicBezTo>
                <a:cubicBezTo>
                  <a:pt x="6177909" y="4369229"/>
                  <a:pt x="6155044" y="4361480"/>
                  <a:pt x="6134986" y="4348716"/>
                </a:cubicBezTo>
                <a:cubicBezTo>
                  <a:pt x="6109303" y="4332372"/>
                  <a:pt x="6045913" y="4276027"/>
                  <a:pt x="6028660" y="4253023"/>
                </a:cubicBezTo>
                <a:cubicBezTo>
                  <a:pt x="6011516" y="4230164"/>
                  <a:pt x="5998909" y="4204153"/>
                  <a:pt x="5986130" y="4178595"/>
                </a:cubicBezTo>
                <a:cubicBezTo>
                  <a:pt x="5970520" y="4147374"/>
                  <a:pt x="5955667" y="4115656"/>
                  <a:pt x="5943600" y="4082902"/>
                </a:cubicBezTo>
                <a:cubicBezTo>
                  <a:pt x="5919305" y="4016959"/>
                  <a:pt x="5901387" y="3939599"/>
                  <a:pt x="5890437" y="3870251"/>
                </a:cubicBezTo>
                <a:cubicBezTo>
                  <a:pt x="5885432" y="3838550"/>
                  <a:pt x="5883348" y="3806456"/>
                  <a:pt x="5879804" y="3774558"/>
                </a:cubicBezTo>
                <a:cubicBezTo>
                  <a:pt x="5883348" y="3732028"/>
                  <a:pt x="5880662" y="3688511"/>
                  <a:pt x="5890437" y="3646968"/>
                </a:cubicBezTo>
                <a:cubicBezTo>
                  <a:pt x="5895170" y="3626851"/>
                  <a:pt x="5909935" y="3610338"/>
                  <a:pt x="5922335" y="3593805"/>
                </a:cubicBezTo>
                <a:cubicBezTo>
                  <a:pt x="5952558" y="3553507"/>
                  <a:pt x="5976116" y="3504789"/>
                  <a:pt x="6018028" y="3476847"/>
                </a:cubicBezTo>
                <a:cubicBezTo>
                  <a:pt x="6192349" y="3360632"/>
                  <a:pt x="6179319" y="3363046"/>
                  <a:pt x="6464595" y="3242930"/>
                </a:cubicBezTo>
                <a:cubicBezTo>
                  <a:pt x="6599274" y="3186223"/>
                  <a:pt x="6728561" y="3114452"/>
                  <a:pt x="6868632" y="3072809"/>
                </a:cubicBezTo>
                <a:lnTo>
                  <a:pt x="7262037" y="2955851"/>
                </a:lnTo>
                <a:cubicBezTo>
                  <a:pt x="7314902" y="2940602"/>
                  <a:pt x="7367392" y="2923163"/>
                  <a:pt x="7421525" y="2913321"/>
                </a:cubicBezTo>
                <a:cubicBezTo>
                  <a:pt x="7566597" y="2886945"/>
                  <a:pt x="7499165" y="2896971"/>
                  <a:pt x="7623544" y="2881423"/>
                </a:cubicBezTo>
                <a:cubicBezTo>
                  <a:pt x="7693244" y="2893040"/>
                  <a:pt x="7739599" y="2887909"/>
                  <a:pt x="7793665" y="2923954"/>
                </a:cubicBezTo>
                <a:cubicBezTo>
                  <a:pt x="7824471" y="2944492"/>
                  <a:pt x="7907703" y="3018324"/>
                  <a:pt x="7921256" y="3040912"/>
                </a:cubicBezTo>
                <a:cubicBezTo>
                  <a:pt x="7942521" y="3076354"/>
                  <a:pt x="7971981" y="3108026"/>
                  <a:pt x="7985051" y="3147237"/>
                </a:cubicBezTo>
                <a:cubicBezTo>
                  <a:pt x="7999228" y="3189767"/>
                  <a:pt x="8020211" y="3230607"/>
                  <a:pt x="8027581" y="3274828"/>
                </a:cubicBezTo>
                <a:cubicBezTo>
                  <a:pt x="8037491" y="3334285"/>
                  <a:pt x="8056005" y="3442314"/>
                  <a:pt x="8059479" y="3487479"/>
                </a:cubicBezTo>
                <a:cubicBezTo>
                  <a:pt x="8063023" y="3533553"/>
                  <a:pt x="8064197" y="3579872"/>
                  <a:pt x="8070111" y="3625702"/>
                </a:cubicBezTo>
                <a:cubicBezTo>
                  <a:pt x="8078388" y="3689846"/>
                  <a:pt x="8089325" y="3753669"/>
                  <a:pt x="8102009" y="3817088"/>
                </a:cubicBezTo>
                <a:cubicBezTo>
                  <a:pt x="8105553" y="3834809"/>
                  <a:pt x="8107449" y="3852941"/>
                  <a:pt x="8112642" y="3870251"/>
                </a:cubicBezTo>
                <a:cubicBezTo>
                  <a:pt x="8118126" y="3888532"/>
                  <a:pt x="8126009" y="3906039"/>
                  <a:pt x="8133907" y="3923414"/>
                </a:cubicBezTo>
                <a:cubicBezTo>
                  <a:pt x="8143745" y="3945058"/>
                  <a:pt x="8152616" y="3967427"/>
                  <a:pt x="8165804" y="3987209"/>
                </a:cubicBezTo>
                <a:cubicBezTo>
                  <a:pt x="8174145" y="3999720"/>
                  <a:pt x="8187069" y="4008474"/>
                  <a:pt x="8197702" y="4019107"/>
                </a:cubicBezTo>
                <a:cubicBezTo>
                  <a:pt x="8205415" y="4038390"/>
                  <a:pt x="8220631" y="4087017"/>
                  <a:pt x="8240232" y="4104168"/>
                </a:cubicBezTo>
                <a:cubicBezTo>
                  <a:pt x="8259466" y="4120998"/>
                  <a:pt x="8285956" y="4128626"/>
                  <a:pt x="8304028" y="4146698"/>
                </a:cubicBezTo>
                <a:cubicBezTo>
                  <a:pt x="8318205" y="4160875"/>
                  <a:pt x="8329366" y="4178913"/>
                  <a:pt x="8346558" y="4189228"/>
                </a:cubicBezTo>
                <a:cubicBezTo>
                  <a:pt x="8365779" y="4200761"/>
                  <a:pt x="8410353" y="4210493"/>
                  <a:pt x="8410353" y="4210493"/>
                </a:cubicBezTo>
                <a:cubicBezTo>
                  <a:pt x="8420986" y="4217581"/>
                  <a:pt x="8430574" y="4226568"/>
                  <a:pt x="8442251" y="4231758"/>
                </a:cubicBezTo>
                <a:cubicBezTo>
                  <a:pt x="8486399" y="4251379"/>
                  <a:pt x="8513729" y="4254560"/>
                  <a:pt x="8559209" y="4263656"/>
                </a:cubicBezTo>
                <a:cubicBezTo>
                  <a:pt x="8550639" y="4291510"/>
                  <a:pt x="8518914" y="4408041"/>
                  <a:pt x="8495414" y="4455042"/>
                </a:cubicBezTo>
                <a:cubicBezTo>
                  <a:pt x="8443752" y="4558366"/>
                  <a:pt x="8485045" y="4461690"/>
                  <a:pt x="8431618" y="4550735"/>
                </a:cubicBezTo>
                <a:cubicBezTo>
                  <a:pt x="8419386" y="4571122"/>
                  <a:pt x="8411106" y="4593658"/>
                  <a:pt x="8399721" y="4614530"/>
                </a:cubicBezTo>
                <a:cubicBezTo>
                  <a:pt x="8389825" y="4632673"/>
                  <a:pt x="8377859" y="4649628"/>
                  <a:pt x="8367823" y="4667693"/>
                </a:cubicBezTo>
                <a:cubicBezTo>
                  <a:pt x="8360126" y="4681548"/>
                  <a:pt x="8354958" y="4696782"/>
                  <a:pt x="8346558" y="4710223"/>
                </a:cubicBezTo>
                <a:cubicBezTo>
                  <a:pt x="8327179" y="4741230"/>
                  <a:pt x="8299419" y="4771407"/>
                  <a:pt x="8272130" y="4795284"/>
                </a:cubicBezTo>
                <a:cubicBezTo>
                  <a:pt x="8258794" y="4806953"/>
                  <a:pt x="8243055" y="4815649"/>
                  <a:pt x="8229600" y="4827181"/>
                </a:cubicBezTo>
                <a:cubicBezTo>
                  <a:pt x="8218183" y="4836967"/>
                  <a:pt x="8209731" y="4850057"/>
                  <a:pt x="8197702" y="4859079"/>
                </a:cubicBezTo>
                <a:cubicBezTo>
                  <a:pt x="8181169" y="4871479"/>
                  <a:pt x="8162064" y="4880024"/>
                  <a:pt x="8144539" y="4890977"/>
                </a:cubicBezTo>
                <a:cubicBezTo>
                  <a:pt x="8133703" y="4897750"/>
                  <a:pt x="8124072" y="4906527"/>
                  <a:pt x="8112642" y="4912242"/>
                </a:cubicBezTo>
                <a:cubicBezTo>
                  <a:pt x="8102617" y="4917254"/>
                  <a:pt x="8091046" y="4918459"/>
                  <a:pt x="8080744" y="4922874"/>
                </a:cubicBezTo>
                <a:cubicBezTo>
                  <a:pt x="8002900" y="4956236"/>
                  <a:pt x="8074099" y="4935169"/>
                  <a:pt x="7995684" y="4954772"/>
                </a:cubicBezTo>
                <a:cubicBezTo>
                  <a:pt x="7947969" y="4978629"/>
                  <a:pt x="7947168" y="4981536"/>
                  <a:pt x="7889358" y="4997302"/>
                </a:cubicBezTo>
                <a:cubicBezTo>
                  <a:pt x="7748249" y="5035787"/>
                  <a:pt x="7901065" y="4986310"/>
                  <a:pt x="7804298" y="5018568"/>
                </a:cubicBezTo>
                <a:cubicBezTo>
                  <a:pt x="7775944" y="5015024"/>
                  <a:pt x="7747080" y="5014360"/>
                  <a:pt x="7719237" y="5007935"/>
                </a:cubicBezTo>
                <a:cubicBezTo>
                  <a:pt x="7700640" y="5003643"/>
                  <a:pt x="7681955" y="4997257"/>
                  <a:pt x="7666074" y="4986670"/>
                </a:cubicBezTo>
                <a:cubicBezTo>
                  <a:pt x="7590012" y="4935962"/>
                  <a:pt x="7556647" y="4911039"/>
                  <a:pt x="7517218" y="4837814"/>
                </a:cubicBezTo>
                <a:cubicBezTo>
                  <a:pt x="7504421" y="4814049"/>
                  <a:pt x="7495953" y="4788195"/>
                  <a:pt x="7485321" y="4763386"/>
                </a:cubicBezTo>
                <a:cubicBezTo>
                  <a:pt x="7481777" y="4745665"/>
                  <a:pt x="7473561" y="4728260"/>
                  <a:pt x="7474688" y="4710223"/>
                </a:cubicBezTo>
                <a:cubicBezTo>
                  <a:pt x="7477160" y="4670675"/>
                  <a:pt x="7483422" y="4630857"/>
                  <a:pt x="7495953" y="4593265"/>
                </a:cubicBezTo>
                <a:cubicBezTo>
                  <a:pt x="7504989" y="4566157"/>
                  <a:pt x="7523032" y="4542873"/>
                  <a:pt x="7538484" y="4518837"/>
                </a:cubicBezTo>
                <a:cubicBezTo>
                  <a:pt x="7578717" y="4456252"/>
                  <a:pt x="7600083" y="4430146"/>
                  <a:pt x="7655442" y="4380614"/>
                </a:cubicBezTo>
                <a:cubicBezTo>
                  <a:pt x="7699133" y="4341522"/>
                  <a:pt x="7871531" y="4192106"/>
                  <a:pt x="7931888" y="4167963"/>
                </a:cubicBezTo>
                <a:cubicBezTo>
                  <a:pt x="8021842" y="4131982"/>
                  <a:pt x="7967980" y="4155234"/>
                  <a:pt x="8091377" y="4093535"/>
                </a:cubicBezTo>
                <a:cubicBezTo>
                  <a:pt x="8105554" y="4086447"/>
                  <a:pt x="8118530" y="4076114"/>
                  <a:pt x="8133907" y="4072270"/>
                </a:cubicBezTo>
                <a:cubicBezTo>
                  <a:pt x="8148084" y="4068726"/>
                  <a:pt x="8162754" y="4066768"/>
                  <a:pt x="8176437" y="4061637"/>
                </a:cubicBezTo>
                <a:cubicBezTo>
                  <a:pt x="8260211" y="4030221"/>
                  <a:pt x="8175142" y="4048204"/>
                  <a:pt x="8272130" y="4019107"/>
                </a:cubicBezTo>
                <a:cubicBezTo>
                  <a:pt x="8289440" y="4013914"/>
                  <a:pt x="8307572" y="4012018"/>
                  <a:pt x="8325293" y="4008474"/>
                </a:cubicBezTo>
                <a:cubicBezTo>
                  <a:pt x="8364279" y="4012018"/>
                  <a:pt x="8403864" y="4011430"/>
                  <a:pt x="8442251" y="4019107"/>
                </a:cubicBezTo>
                <a:cubicBezTo>
                  <a:pt x="8459555" y="4022568"/>
                  <a:pt x="8501146" y="4050542"/>
                  <a:pt x="8516679" y="4061637"/>
                </a:cubicBezTo>
                <a:cubicBezTo>
                  <a:pt x="8531099" y="4071937"/>
                  <a:pt x="8544182" y="4084143"/>
                  <a:pt x="8559209" y="4093535"/>
                </a:cubicBezTo>
                <a:cubicBezTo>
                  <a:pt x="8572650" y="4101936"/>
                  <a:pt x="8588841" y="4105587"/>
                  <a:pt x="8601739" y="4114800"/>
                </a:cubicBezTo>
                <a:cubicBezTo>
                  <a:pt x="8613975" y="4123540"/>
                  <a:pt x="8622085" y="4137072"/>
                  <a:pt x="8633637" y="4146698"/>
                </a:cubicBezTo>
                <a:cubicBezTo>
                  <a:pt x="8643454" y="4154879"/>
                  <a:pt x="8654902" y="4160875"/>
                  <a:pt x="8665535" y="4167963"/>
                </a:cubicBezTo>
                <a:cubicBezTo>
                  <a:pt x="8714282" y="4241083"/>
                  <a:pt x="8699983" y="4207512"/>
                  <a:pt x="8718698" y="4263656"/>
                </a:cubicBezTo>
                <a:cubicBezTo>
                  <a:pt x="8711609" y="4295554"/>
                  <a:pt x="8708307" y="4328536"/>
                  <a:pt x="8697432" y="4359349"/>
                </a:cubicBezTo>
                <a:cubicBezTo>
                  <a:pt x="8686881" y="4389242"/>
                  <a:pt x="8669079" y="4416056"/>
                  <a:pt x="8654902" y="4444409"/>
                </a:cubicBezTo>
                <a:cubicBezTo>
                  <a:pt x="8644269" y="4465674"/>
                  <a:pt x="8636192" y="4488423"/>
                  <a:pt x="8623004" y="4508205"/>
                </a:cubicBezTo>
                <a:cubicBezTo>
                  <a:pt x="8603373" y="4537651"/>
                  <a:pt x="8584463" y="4568011"/>
                  <a:pt x="8559209" y="4593265"/>
                </a:cubicBezTo>
                <a:cubicBezTo>
                  <a:pt x="8543162" y="4609312"/>
                  <a:pt x="8522093" y="4619748"/>
                  <a:pt x="8506046" y="4635795"/>
                </a:cubicBezTo>
                <a:cubicBezTo>
                  <a:pt x="8493515" y="4648326"/>
                  <a:pt x="8487394" y="4666553"/>
                  <a:pt x="8474149" y="4678326"/>
                </a:cubicBezTo>
                <a:cubicBezTo>
                  <a:pt x="8455047" y="4695306"/>
                  <a:pt x="8430963" y="4705742"/>
                  <a:pt x="8410353" y="4720856"/>
                </a:cubicBezTo>
                <a:cubicBezTo>
                  <a:pt x="8377766" y="4744753"/>
                  <a:pt x="8350804" y="4777212"/>
                  <a:pt x="8314660" y="4795284"/>
                </a:cubicBezTo>
                <a:cubicBezTo>
                  <a:pt x="8300483" y="4802372"/>
                  <a:pt x="8285571" y="4808148"/>
                  <a:pt x="8272130" y="4816549"/>
                </a:cubicBezTo>
                <a:cubicBezTo>
                  <a:pt x="8257103" y="4825941"/>
                  <a:pt x="8244627" y="4839055"/>
                  <a:pt x="8229600" y="4848447"/>
                </a:cubicBezTo>
                <a:cubicBezTo>
                  <a:pt x="8210267" y="4860530"/>
                  <a:pt x="8153297" y="4885160"/>
                  <a:pt x="8133907" y="4890977"/>
                </a:cubicBezTo>
                <a:cubicBezTo>
                  <a:pt x="8115340" y="4896547"/>
                  <a:pt x="8032082" y="4909720"/>
                  <a:pt x="8016949" y="4912242"/>
                </a:cubicBezTo>
                <a:cubicBezTo>
                  <a:pt x="7960242" y="4908698"/>
                  <a:pt x="7902950" y="4910470"/>
                  <a:pt x="7846828" y="4901609"/>
                </a:cubicBezTo>
                <a:cubicBezTo>
                  <a:pt x="7834206" y="4899616"/>
                  <a:pt x="7826025" y="4886684"/>
                  <a:pt x="7814930" y="4880344"/>
                </a:cubicBezTo>
                <a:cubicBezTo>
                  <a:pt x="7766400" y="4852613"/>
                  <a:pt x="7774067" y="4866958"/>
                  <a:pt x="7729870" y="4827181"/>
                </a:cubicBezTo>
                <a:cubicBezTo>
                  <a:pt x="7707517" y="4807063"/>
                  <a:pt x="7690133" y="4781430"/>
                  <a:pt x="7666074" y="4763386"/>
                </a:cubicBezTo>
                <a:cubicBezTo>
                  <a:pt x="7651897" y="4752753"/>
                  <a:pt x="7635317" y="4744733"/>
                  <a:pt x="7623544" y="4731488"/>
                </a:cubicBezTo>
                <a:cubicBezTo>
                  <a:pt x="7591192" y="4695092"/>
                  <a:pt x="7558009" y="4623853"/>
                  <a:pt x="7538484" y="4582633"/>
                </a:cubicBezTo>
                <a:cubicBezTo>
                  <a:pt x="7520151" y="4543931"/>
                  <a:pt x="7498863" y="4506301"/>
                  <a:pt x="7485321" y="4465674"/>
                </a:cubicBezTo>
                <a:cubicBezTo>
                  <a:pt x="7443976" y="4341639"/>
                  <a:pt x="7431240" y="4222401"/>
                  <a:pt x="7410893" y="4093535"/>
                </a:cubicBezTo>
                <a:cubicBezTo>
                  <a:pt x="7399500" y="3842909"/>
                  <a:pt x="7388035" y="3766561"/>
                  <a:pt x="7421525" y="3487479"/>
                </a:cubicBezTo>
                <a:cubicBezTo>
                  <a:pt x="7429365" y="3422150"/>
                  <a:pt x="7481887" y="3262650"/>
                  <a:pt x="7517218" y="3200400"/>
                </a:cubicBezTo>
                <a:cubicBezTo>
                  <a:pt x="7649229" y="2967808"/>
                  <a:pt x="7685415" y="2933960"/>
                  <a:pt x="7846828" y="2743200"/>
                </a:cubicBezTo>
                <a:cubicBezTo>
                  <a:pt x="7871164" y="2714439"/>
                  <a:pt x="7892313" y="2682259"/>
                  <a:pt x="7921256" y="2658140"/>
                </a:cubicBezTo>
                <a:cubicBezTo>
                  <a:pt x="7942521" y="2640419"/>
                  <a:pt x="7962906" y="2621586"/>
                  <a:pt x="7985051" y="2604977"/>
                </a:cubicBezTo>
                <a:cubicBezTo>
                  <a:pt x="8014399" y="2582966"/>
                  <a:pt x="8091751" y="2534465"/>
                  <a:pt x="8123274" y="2519916"/>
                </a:cubicBezTo>
                <a:cubicBezTo>
                  <a:pt x="8143626" y="2510523"/>
                  <a:pt x="8165805" y="2505739"/>
                  <a:pt x="8187070" y="2498651"/>
                </a:cubicBezTo>
                <a:cubicBezTo>
                  <a:pt x="8197702" y="2491563"/>
                  <a:pt x="8207222" y="2482420"/>
                  <a:pt x="8218967" y="2477386"/>
                </a:cubicBezTo>
                <a:cubicBezTo>
                  <a:pt x="8232923" y="2471405"/>
                  <a:pt x="8304188" y="2458448"/>
                  <a:pt x="8314660" y="2456121"/>
                </a:cubicBezTo>
                <a:cubicBezTo>
                  <a:pt x="8389444" y="2439502"/>
                  <a:pt x="8326931" y="2452615"/>
                  <a:pt x="8389088" y="2434856"/>
                </a:cubicBezTo>
                <a:cubicBezTo>
                  <a:pt x="8403139" y="2430841"/>
                  <a:pt x="8417621" y="2428422"/>
                  <a:pt x="8431618" y="2424223"/>
                </a:cubicBezTo>
                <a:cubicBezTo>
                  <a:pt x="8453088" y="2417782"/>
                  <a:pt x="8495414" y="2402958"/>
                  <a:pt x="8495414" y="2402958"/>
                </a:cubicBezTo>
                <a:cubicBezTo>
                  <a:pt x="8527190" y="2244080"/>
                  <a:pt x="8528694" y="2289672"/>
                  <a:pt x="8495414" y="2073349"/>
                </a:cubicBezTo>
                <a:cubicBezTo>
                  <a:pt x="8492512" y="2054485"/>
                  <a:pt x="8484736" y="2036067"/>
                  <a:pt x="8474149" y="2020186"/>
                </a:cubicBezTo>
                <a:cubicBezTo>
                  <a:pt x="8460019" y="1998992"/>
                  <a:pt x="8411478" y="1959752"/>
                  <a:pt x="8389088" y="1945758"/>
                </a:cubicBezTo>
                <a:cubicBezTo>
                  <a:pt x="8375647" y="1937357"/>
                  <a:pt x="8360413" y="1932190"/>
                  <a:pt x="8346558" y="1924493"/>
                </a:cubicBezTo>
                <a:cubicBezTo>
                  <a:pt x="8312403" y="1905518"/>
                  <a:pt x="8279913" y="1879266"/>
                  <a:pt x="8240232" y="1871330"/>
                </a:cubicBezTo>
                <a:cubicBezTo>
                  <a:pt x="8205305" y="1864345"/>
                  <a:pt x="8169349" y="1864242"/>
                  <a:pt x="8133907" y="1860698"/>
                </a:cubicBezTo>
                <a:cubicBezTo>
                  <a:pt x="8102009" y="1864242"/>
                  <a:pt x="8069350" y="1863546"/>
                  <a:pt x="8038214" y="1871330"/>
                </a:cubicBezTo>
                <a:cubicBezTo>
                  <a:pt x="8025817" y="1874429"/>
                  <a:pt x="8016651" y="1885079"/>
                  <a:pt x="8006316" y="1892595"/>
                </a:cubicBezTo>
                <a:cubicBezTo>
                  <a:pt x="7977653" y="1913441"/>
                  <a:pt x="7946317" y="1931330"/>
                  <a:pt x="7921256" y="1956391"/>
                </a:cubicBezTo>
                <a:cubicBezTo>
                  <a:pt x="7907079" y="1970568"/>
                  <a:pt x="7893710" y="1985601"/>
                  <a:pt x="7878725" y="1998921"/>
                </a:cubicBezTo>
                <a:cubicBezTo>
                  <a:pt x="7861764" y="2013998"/>
                  <a:pt x="7840744" y="2024583"/>
                  <a:pt x="7825563" y="2041451"/>
                </a:cubicBezTo>
                <a:cubicBezTo>
                  <a:pt x="7808466" y="2060448"/>
                  <a:pt x="7799216" y="2085466"/>
                  <a:pt x="7783032" y="2105247"/>
                </a:cubicBezTo>
                <a:cubicBezTo>
                  <a:pt x="7767163" y="2124643"/>
                  <a:pt x="7745525" y="2138840"/>
                  <a:pt x="7729870" y="2158409"/>
                </a:cubicBezTo>
                <a:cubicBezTo>
                  <a:pt x="7710256" y="2182927"/>
                  <a:pt x="7679009" y="2249497"/>
                  <a:pt x="7666074" y="2275368"/>
                </a:cubicBezTo>
                <a:cubicBezTo>
                  <a:pt x="7651639" y="2347544"/>
                  <a:pt x="7643156" y="2364449"/>
                  <a:pt x="7666074" y="2456121"/>
                </a:cubicBezTo>
                <a:cubicBezTo>
                  <a:pt x="7670372" y="2473313"/>
                  <a:pt x="7685441" y="2486120"/>
                  <a:pt x="7697972" y="2498651"/>
                </a:cubicBezTo>
                <a:cubicBezTo>
                  <a:pt x="7747655" y="2548334"/>
                  <a:pt x="7749540" y="2534748"/>
                  <a:pt x="7804298" y="2573079"/>
                </a:cubicBezTo>
                <a:cubicBezTo>
                  <a:pt x="7822889" y="2586093"/>
                  <a:pt x="7838314" y="2603425"/>
                  <a:pt x="7857460" y="2615609"/>
                </a:cubicBezTo>
                <a:cubicBezTo>
                  <a:pt x="7877518" y="2628373"/>
                  <a:pt x="7900384" y="2636122"/>
                  <a:pt x="7921256" y="2647507"/>
                </a:cubicBezTo>
                <a:cubicBezTo>
                  <a:pt x="7975247" y="2676957"/>
                  <a:pt x="8085480" y="2752463"/>
                  <a:pt x="8112642" y="2775098"/>
                </a:cubicBezTo>
                <a:cubicBezTo>
                  <a:pt x="8168585" y="2821718"/>
                  <a:pt x="8240802" y="2878637"/>
                  <a:pt x="8282763" y="2934586"/>
                </a:cubicBezTo>
                <a:cubicBezTo>
                  <a:pt x="8293395" y="2948763"/>
                  <a:pt x="8304498" y="2962599"/>
                  <a:pt x="8314660" y="2977116"/>
                </a:cubicBezTo>
                <a:cubicBezTo>
                  <a:pt x="8329316" y="2998054"/>
                  <a:pt x="8357191" y="3040912"/>
                  <a:pt x="8357191" y="3040912"/>
                </a:cubicBezTo>
                <a:cubicBezTo>
                  <a:pt x="8360735" y="3055089"/>
                  <a:pt x="8365756" y="3068976"/>
                  <a:pt x="8367823" y="3083442"/>
                </a:cubicBezTo>
                <a:cubicBezTo>
                  <a:pt x="8384241" y="3198366"/>
                  <a:pt x="8382780" y="3277775"/>
                  <a:pt x="8367823" y="3402419"/>
                </a:cubicBezTo>
                <a:cubicBezTo>
                  <a:pt x="8363817" y="3435801"/>
                  <a:pt x="8329379" y="3481409"/>
                  <a:pt x="8314660" y="3508744"/>
                </a:cubicBezTo>
                <a:cubicBezTo>
                  <a:pt x="8299631" y="3536655"/>
                  <a:pt x="8294545" y="3571390"/>
                  <a:pt x="8272130" y="3593805"/>
                </a:cubicBezTo>
                <a:cubicBezTo>
                  <a:pt x="8250865" y="3615070"/>
                  <a:pt x="8225016" y="3632577"/>
                  <a:pt x="8208335" y="3657600"/>
                </a:cubicBezTo>
                <a:cubicBezTo>
                  <a:pt x="8198675" y="3672091"/>
                  <a:pt x="8182640" y="3700661"/>
                  <a:pt x="8165804" y="3710763"/>
                </a:cubicBezTo>
                <a:cubicBezTo>
                  <a:pt x="8138621" y="3727072"/>
                  <a:pt x="8112199" y="3749361"/>
                  <a:pt x="8080744" y="3753293"/>
                </a:cubicBezTo>
                <a:cubicBezTo>
                  <a:pt x="7963838" y="3767907"/>
                  <a:pt x="8024083" y="3760771"/>
                  <a:pt x="7899991" y="3774558"/>
                </a:cubicBezTo>
                <a:cubicBezTo>
                  <a:pt x="7843003" y="3766960"/>
                  <a:pt x="7739258" y="3763303"/>
                  <a:pt x="7676707" y="3732028"/>
                </a:cubicBezTo>
                <a:cubicBezTo>
                  <a:pt x="7653848" y="3720598"/>
                  <a:pt x="7632545" y="3705860"/>
                  <a:pt x="7612911" y="3689498"/>
                </a:cubicBezTo>
                <a:cubicBezTo>
                  <a:pt x="7589808" y="3670245"/>
                  <a:pt x="7570381" y="3646967"/>
                  <a:pt x="7549116" y="3625702"/>
                </a:cubicBezTo>
                <a:cubicBezTo>
                  <a:pt x="7473848" y="3424986"/>
                  <a:pt x="7498459" y="3514702"/>
                  <a:pt x="7464056" y="3359888"/>
                </a:cubicBezTo>
                <a:cubicBezTo>
                  <a:pt x="7468330" y="3278685"/>
                  <a:pt x="7455869" y="3174240"/>
                  <a:pt x="7495953" y="3094074"/>
                </a:cubicBezTo>
                <a:cubicBezTo>
                  <a:pt x="7514296" y="3057388"/>
                  <a:pt x="7564950" y="2995607"/>
                  <a:pt x="7591646" y="2966484"/>
                </a:cubicBezTo>
                <a:cubicBezTo>
                  <a:pt x="7634787" y="2919421"/>
                  <a:pt x="7692059" y="2868155"/>
                  <a:pt x="7740502" y="2828261"/>
                </a:cubicBezTo>
                <a:cubicBezTo>
                  <a:pt x="7771696" y="2802572"/>
                  <a:pt x="7804832" y="2779315"/>
                  <a:pt x="7836195" y="2753833"/>
                </a:cubicBezTo>
                <a:cubicBezTo>
                  <a:pt x="7861555" y="2733228"/>
                  <a:pt x="7884482" y="2709643"/>
                  <a:pt x="7910623" y="2690037"/>
                </a:cubicBezTo>
                <a:cubicBezTo>
                  <a:pt x="7941292" y="2667035"/>
                  <a:pt x="7975647" y="2649244"/>
                  <a:pt x="8006316" y="2626242"/>
                </a:cubicBezTo>
                <a:cubicBezTo>
                  <a:pt x="8060781" y="2585393"/>
                  <a:pt x="8110744" y="2538695"/>
                  <a:pt x="8165804" y="2498651"/>
                </a:cubicBezTo>
                <a:cubicBezTo>
                  <a:pt x="8188913" y="2481844"/>
                  <a:pt x="8215073" y="2469668"/>
                  <a:pt x="8240232" y="2456121"/>
                </a:cubicBezTo>
                <a:cubicBezTo>
                  <a:pt x="8298638" y="2424672"/>
                  <a:pt x="8299984" y="2425840"/>
                  <a:pt x="8357191" y="2402958"/>
                </a:cubicBezTo>
                <a:cubicBezTo>
                  <a:pt x="8396177" y="2413591"/>
                  <a:pt x="8437459" y="2417922"/>
                  <a:pt x="8474149" y="2434856"/>
                </a:cubicBezTo>
                <a:cubicBezTo>
                  <a:pt x="8485752" y="2440211"/>
                  <a:pt x="8486378" y="2457718"/>
                  <a:pt x="8495414" y="2466754"/>
                </a:cubicBezTo>
                <a:cubicBezTo>
                  <a:pt x="8613233" y="2584573"/>
                  <a:pt x="8447291" y="2385872"/>
                  <a:pt x="8591107" y="2551814"/>
                </a:cubicBezTo>
                <a:cubicBezTo>
                  <a:pt x="8620833" y="2586113"/>
                  <a:pt x="8647813" y="2622698"/>
                  <a:pt x="8676167" y="2658140"/>
                </a:cubicBezTo>
                <a:cubicBezTo>
                  <a:pt x="8690344" y="2675861"/>
                  <a:pt x="8708549" y="2691004"/>
                  <a:pt x="8718698" y="2711302"/>
                </a:cubicBezTo>
                <a:cubicBezTo>
                  <a:pt x="8729330" y="2732567"/>
                  <a:pt x="8739407" y="2754120"/>
                  <a:pt x="8750595" y="2775098"/>
                </a:cubicBezTo>
                <a:cubicBezTo>
                  <a:pt x="8767766" y="2807295"/>
                  <a:pt x="8787439" y="2838154"/>
                  <a:pt x="8803758" y="2870791"/>
                </a:cubicBezTo>
                <a:cubicBezTo>
                  <a:pt x="8812294" y="2887862"/>
                  <a:pt x="8818500" y="2906017"/>
                  <a:pt x="8825023" y="2923954"/>
                </a:cubicBezTo>
                <a:cubicBezTo>
                  <a:pt x="8845731" y="2980902"/>
                  <a:pt x="8844227" y="2979504"/>
                  <a:pt x="8856921" y="3030279"/>
                </a:cubicBezTo>
                <a:cubicBezTo>
                  <a:pt x="8853377" y="3090530"/>
                  <a:pt x="8862562" y="3152913"/>
                  <a:pt x="8846288" y="3211033"/>
                </a:cubicBezTo>
                <a:cubicBezTo>
                  <a:pt x="8836732" y="3245162"/>
                  <a:pt x="8801277" y="3266038"/>
                  <a:pt x="8782493" y="3296093"/>
                </a:cubicBezTo>
                <a:cubicBezTo>
                  <a:pt x="8765692" y="3322975"/>
                  <a:pt x="8758983" y="3355794"/>
                  <a:pt x="8739963" y="3381154"/>
                </a:cubicBezTo>
                <a:cubicBezTo>
                  <a:pt x="8729330" y="3395331"/>
                  <a:pt x="8717457" y="3408657"/>
                  <a:pt x="8708065" y="3423684"/>
                </a:cubicBezTo>
                <a:cubicBezTo>
                  <a:pt x="8699664" y="3437125"/>
                  <a:pt x="8695201" y="3452773"/>
                  <a:pt x="8686800" y="3466214"/>
                </a:cubicBezTo>
                <a:cubicBezTo>
                  <a:pt x="8677408" y="3481241"/>
                  <a:pt x="8665202" y="3494324"/>
                  <a:pt x="8654902" y="3508744"/>
                </a:cubicBezTo>
                <a:cubicBezTo>
                  <a:pt x="8637466" y="3533155"/>
                  <a:pt x="8623698" y="3554857"/>
                  <a:pt x="8612372" y="3583172"/>
                </a:cubicBezTo>
                <a:cubicBezTo>
                  <a:pt x="8601304" y="3610842"/>
                  <a:pt x="8590377" y="3663096"/>
                  <a:pt x="8569842" y="3689498"/>
                </a:cubicBezTo>
                <a:cubicBezTo>
                  <a:pt x="8554456" y="3709280"/>
                  <a:pt x="8535540" y="3726158"/>
                  <a:pt x="8516679" y="3742661"/>
                </a:cubicBezTo>
                <a:cubicBezTo>
                  <a:pt x="8507062" y="3751076"/>
                  <a:pt x="8496211" y="3758211"/>
                  <a:pt x="8484781" y="3763926"/>
                </a:cubicBezTo>
                <a:cubicBezTo>
                  <a:pt x="8467789" y="3772422"/>
                  <a:pt x="8426246" y="3780650"/>
                  <a:pt x="8410353" y="3785191"/>
                </a:cubicBezTo>
                <a:cubicBezTo>
                  <a:pt x="8399577" y="3788270"/>
                  <a:pt x="8389088" y="3792279"/>
                  <a:pt x="8378456" y="3795823"/>
                </a:cubicBezTo>
                <a:cubicBezTo>
                  <a:pt x="8360735" y="3792279"/>
                  <a:pt x="8342825" y="3789574"/>
                  <a:pt x="8325293" y="3785191"/>
                </a:cubicBezTo>
                <a:cubicBezTo>
                  <a:pt x="8314420" y="3782473"/>
                  <a:pt x="8301320" y="3782483"/>
                  <a:pt x="8293395" y="3774558"/>
                </a:cubicBezTo>
                <a:cubicBezTo>
                  <a:pt x="8271837" y="3753000"/>
                  <a:pt x="8257144" y="3725498"/>
                  <a:pt x="8240232" y="3700130"/>
                </a:cubicBezTo>
                <a:cubicBezTo>
                  <a:pt x="8228769" y="3682935"/>
                  <a:pt x="8219430" y="3664403"/>
                  <a:pt x="8208335" y="3646968"/>
                </a:cubicBezTo>
                <a:cubicBezTo>
                  <a:pt x="8194614" y="3625406"/>
                  <a:pt x="8179981" y="3604437"/>
                  <a:pt x="8165804" y="3583172"/>
                </a:cubicBezTo>
                <a:cubicBezTo>
                  <a:pt x="8158716" y="3558363"/>
                  <a:pt x="8152698" y="3533222"/>
                  <a:pt x="8144539" y="3508744"/>
                </a:cubicBezTo>
                <a:cubicBezTo>
                  <a:pt x="8134963" y="3480017"/>
                  <a:pt x="8121674" y="3452587"/>
                  <a:pt x="8112642" y="3423684"/>
                </a:cubicBezTo>
                <a:cubicBezTo>
                  <a:pt x="8103925" y="3395788"/>
                  <a:pt x="8099972" y="3366557"/>
                  <a:pt x="8091377" y="3338623"/>
                </a:cubicBezTo>
                <a:cubicBezTo>
                  <a:pt x="8071601" y="3274350"/>
                  <a:pt x="8040769" y="3213177"/>
                  <a:pt x="8027581" y="3147237"/>
                </a:cubicBezTo>
                <a:cubicBezTo>
                  <a:pt x="7994317" y="2980918"/>
                  <a:pt x="8012597" y="3076506"/>
                  <a:pt x="7974418" y="2860158"/>
                </a:cubicBezTo>
                <a:cubicBezTo>
                  <a:pt x="7981507" y="2750288"/>
                  <a:pt x="7984729" y="2640101"/>
                  <a:pt x="7995684" y="2530549"/>
                </a:cubicBezTo>
                <a:cubicBezTo>
                  <a:pt x="7998935" y="2498035"/>
                  <a:pt x="8009024" y="2466556"/>
                  <a:pt x="8016949" y="2434856"/>
                </a:cubicBezTo>
                <a:cubicBezTo>
                  <a:pt x="8040631" y="2340127"/>
                  <a:pt x="8083535" y="2227255"/>
                  <a:pt x="8123274" y="2147777"/>
                </a:cubicBezTo>
                <a:cubicBezTo>
                  <a:pt x="8150455" y="2093414"/>
                  <a:pt x="8229356" y="1924555"/>
                  <a:pt x="8272130" y="1913861"/>
                </a:cubicBezTo>
                <a:cubicBezTo>
                  <a:pt x="8369781" y="1889447"/>
                  <a:pt x="8300075" y="1904140"/>
                  <a:pt x="8484781" y="1892595"/>
                </a:cubicBezTo>
                <a:cubicBezTo>
                  <a:pt x="8491869" y="1881963"/>
                  <a:pt x="8498619" y="1871096"/>
                  <a:pt x="8506046" y="1860698"/>
                </a:cubicBezTo>
                <a:cubicBezTo>
                  <a:pt x="8516346" y="1846278"/>
                  <a:pt x="8530611" y="1834301"/>
                  <a:pt x="8537944" y="1818168"/>
                </a:cubicBezTo>
                <a:cubicBezTo>
                  <a:pt x="8548621" y="1794679"/>
                  <a:pt x="8550024" y="1767852"/>
                  <a:pt x="8559209" y="1743740"/>
                </a:cubicBezTo>
                <a:cubicBezTo>
                  <a:pt x="8578427" y="1693293"/>
                  <a:pt x="8601739" y="1644503"/>
                  <a:pt x="8623004" y="1594884"/>
                </a:cubicBezTo>
                <a:lnTo>
                  <a:pt x="8654902" y="1520456"/>
                </a:lnTo>
                <a:cubicBezTo>
                  <a:pt x="8661990" y="1467293"/>
                  <a:pt x="8674492" y="1414575"/>
                  <a:pt x="8676167" y="1360968"/>
                </a:cubicBezTo>
                <a:cubicBezTo>
                  <a:pt x="8678052" y="1300642"/>
                  <a:pt x="8673341" y="1240063"/>
                  <a:pt x="8665535" y="1180214"/>
                </a:cubicBezTo>
                <a:cubicBezTo>
                  <a:pt x="8663783" y="1166783"/>
                  <a:pt x="8630841" y="1078930"/>
                  <a:pt x="8623004" y="1063256"/>
                </a:cubicBezTo>
                <a:cubicBezTo>
                  <a:pt x="8621092" y="1059432"/>
                  <a:pt x="8579964" y="990003"/>
                  <a:pt x="8569842" y="978195"/>
                </a:cubicBezTo>
                <a:cubicBezTo>
                  <a:pt x="8556794" y="962973"/>
                  <a:pt x="8545243" y="944631"/>
                  <a:pt x="8527311" y="935665"/>
                </a:cubicBezTo>
                <a:cubicBezTo>
                  <a:pt x="8501170" y="922595"/>
                  <a:pt x="8442251" y="914400"/>
                  <a:pt x="8442251" y="914400"/>
                </a:cubicBezTo>
                <a:cubicBezTo>
                  <a:pt x="8403265" y="921488"/>
                  <a:pt x="8361870" y="920425"/>
                  <a:pt x="8325293" y="935665"/>
                </a:cubicBezTo>
                <a:cubicBezTo>
                  <a:pt x="8314947" y="939976"/>
                  <a:pt x="8320307" y="957882"/>
                  <a:pt x="8314660" y="967563"/>
                </a:cubicBezTo>
                <a:cubicBezTo>
                  <a:pt x="8172612" y="1211073"/>
                  <a:pt x="8301472" y="951363"/>
                  <a:pt x="8229600" y="1127051"/>
                </a:cubicBezTo>
                <a:cubicBezTo>
                  <a:pt x="8173300" y="1264674"/>
                  <a:pt x="8153255" y="1277580"/>
                  <a:pt x="8123274" y="1403498"/>
                </a:cubicBezTo>
                <a:cubicBezTo>
                  <a:pt x="8108679" y="1464797"/>
                  <a:pt x="8096332" y="1551729"/>
                  <a:pt x="8091377" y="1616149"/>
                </a:cubicBezTo>
                <a:cubicBezTo>
                  <a:pt x="8086748" y="1676326"/>
                  <a:pt x="8084288" y="1736651"/>
                  <a:pt x="8080744" y="1796902"/>
                </a:cubicBezTo>
                <a:cubicBezTo>
                  <a:pt x="8087832" y="1825256"/>
                  <a:pt x="8095669" y="1853433"/>
                  <a:pt x="8102009" y="1881963"/>
                </a:cubicBezTo>
                <a:cubicBezTo>
                  <a:pt x="8109850" y="1917246"/>
                  <a:pt x="8114996" y="1953105"/>
                  <a:pt x="8123274" y="1988288"/>
                </a:cubicBezTo>
                <a:cubicBezTo>
                  <a:pt x="8129184" y="2013404"/>
                  <a:pt x="8137891" y="2037785"/>
                  <a:pt x="8144539" y="2062716"/>
                </a:cubicBezTo>
                <a:cubicBezTo>
                  <a:pt x="8152069" y="2090955"/>
                  <a:pt x="8158273" y="2119538"/>
                  <a:pt x="8165804" y="2147777"/>
                </a:cubicBezTo>
                <a:cubicBezTo>
                  <a:pt x="8172452" y="2172708"/>
                  <a:pt x="8181473" y="2197017"/>
                  <a:pt x="8187070" y="2222205"/>
                </a:cubicBezTo>
                <a:cubicBezTo>
                  <a:pt x="8208075" y="2316725"/>
                  <a:pt x="8208820" y="2343528"/>
                  <a:pt x="8218967" y="2434856"/>
                </a:cubicBezTo>
                <a:cubicBezTo>
                  <a:pt x="8211879" y="2466754"/>
                  <a:pt x="8214166" y="2502324"/>
                  <a:pt x="8197702" y="2530549"/>
                </a:cubicBezTo>
                <a:cubicBezTo>
                  <a:pt x="8187122" y="2548687"/>
                  <a:pt x="8109286" y="2576548"/>
                  <a:pt x="8091377" y="2583712"/>
                </a:cubicBezTo>
                <a:cubicBezTo>
                  <a:pt x="7891941" y="2564412"/>
                  <a:pt x="7801066" y="2583301"/>
                  <a:pt x="7644809" y="2509284"/>
                </a:cubicBezTo>
                <a:cubicBezTo>
                  <a:pt x="7572618" y="2475088"/>
                  <a:pt x="7522119" y="2425253"/>
                  <a:pt x="7464056" y="2371061"/>
                </a:cubicBezTo>
                <a:cubicBezTo>
                  <a:pt x="7398016" y="2309424"/>
                  <a:pt x="7366907" y="2273488"/>
                  <a:pt x="7315200" y="2190307"/>
                </a:cubicBezTo>
                <a:cubicBezTo>
                  <a:pt x="7259036" y="2099956"/>
                  <a:pt x="7206299" y="2007448"/>
                  <a:pt x="7155711" y="1913861"/>
                </a:cubicBezTo>
                <a:cubicBezTo>
                  <a:pt x="7108379" y="1826296"/>
                  <a:pt x="7104604" y="1796723"/>
                  <a:pt x="7070651" y="1711842"/>
                </a:cubicBezTo>
                <a:cubicBezTo>
                  <a:pt x="7060626" y="1686781"/>
                  <a:pt x="7049386" y="1662223"/>
                  <a:pt x="7038753" y="1637414"/>
                </a:cubicBezTo>
                <a:cubicBezTo>
                  <a:pt x="7021289" y="1532626"/>
                  <a:pt x="7016043" y="1529848"/>
                  <a:pt x="7038753" y="1382233"/>
                </a:cubicBezTo>
                <a:cubicBezTo>
                  <a:pt x="7043358" y="1352303"/>
                  <a:pt x="7057845" y="1324613"/>
                  <a:pt x="7070651" y="1297172"/>
                </a:cubicBezTo>
                <a:cubicBezTo>
                  <a:pt x="7098694" y="1237079"/>
                  <a:pt x="7129691" y="1195602"/>
                  <a:pt x="7176977" y="1148316"/>
                </a:cubicBezTo>
                <a:cubicBezTo>
                  <a:pt x="7270915" y="1054379"/>
                  <a:pt x="7358527" y="952568"/>
                  <a:pt x="7464056" y="871870"/>
                </a:cubicBezTo>
                <a:cubicBezTo>
                  <a:pt x="7524307" y="825796"/>
                  <a:pt x="7578954" y="771279"/>
                  <a:pt x="7644809" y="733647"/>
                </a:cubicBezTo>
                <a:cubicBezTo>
                  <a:pt x="7669618" y="719470"/>
                  <a:pt x="7693679" y="703895"/>
                  <a:pt x="7719237" y="691116"/>
                </a:cubicBezTo>
                <a:cubicBezTo>
                  <a:pt x="7789862" y="655803"/>
                  <a:pt x="7793152" y="655845"/>
                  <a:pt x="7846828" y="637954"/>
                </a:cubicBezTo>
                <a:cubicBezTo>
                  <a:pt x="7868093" y="641498"/>
                  <a:pt x="7890723" y="640294"/>
                  <a:pt x="7910623" y="648586"/>
                </a:cubicBezTo>
                <a:cubicBezTo>
                  <a:pt x="7949768" y="664896"/>
                  <a:pt x="7988771" y="702338"/>
                  <a:pt x="8016949" y="733647"/>
                </a:cubicBezTo>
                <a:cubicBezTo>
                  <a:pt x="8035466" y="754222"/>
                  <a:pt x="8051406" y="777037"/>
                  <a:pt x="8070111" y="797442"/>
                </a:cubicBezTo>
                <a:cubicBezTo>
                  <a:pt x="8090432" y="819611"/>
                  <a:pt x="8114654" y="838134"/>
                  <a:pt x="8133907" y="861237"/>
                </a:cubicBezTo>
                <a:cubicBezTo>
                  <a:pt x="8150269" y="880871"/>
                  <a:pt x="8160190" y="905304"/>
                  <a:pt x="8176437" y="925033"/>
                </a:cubicBezTo>
                <a:cubicBezTo>
                  <a:pt x="8209931" y="965705"/>
                  <a:pt x="8248068" y="1002339"/>
                  <a:pt x="8282763" y="1041991"/>
                </a:cubicBezTo>
                <a:cubicBezTo>
                  <a:pt x="8297707" y="1059070"/>
                  <a:pt x="8312705" y="1076272"/>
                  <a:pt x="8325293" y="1095154"/>
                </a:cubicBezTo>
                <a:cubicBezTo>
                  <a:pt x="8334085" y="1108342"/>
                  <a:pt x="8336827" y="1125173"/>
                  <a:pt x="8346558" y="1137684"/>
                </a:cubicBezTo>
                <a:cubicBezTo>
                  <a:pt x="8361944" y="1157466"/>
                  <a:pt x="8399721" y="1190847"/>
                  <a:pt x="8399721" y="1190847"/>
                </a:cubicBezTo>
                <a:cubicBezTo>
                  <a:pt x="8410353" y="1187303"/>
                  <a:pt x="8422866" y="1187215"/>
                  <a:pt x="8431618" y="1180214"/>
                </a:cubicBezTo>
                <a:cubicBezTo>
                  <a:pt x="8466324" y="1152449"/>
                  <a:pt x="8448284" y="1123688"/>
                  <a:pt x="8463516" y="1084521"/>
                </a:cubicBezTo>
                <a:cubicBezTo>
                  <a:pt x="8480750" y="1040204"/>
                  <a:pt x="8502390" y="997427"/>
                  <a:pt x="8527311" y="956930"/>
                </a:cubicBezTo>
                <a:cubicBezTo>
                  <a:pt x="8555665" y="910856"/>
                  <a:pt x="8584850" y="865283"/>
                  <a:pt x="8612372" y="818707"/>
                </a:cubicBezTo>
                <a:cubicBezTo>
                  <a:pt x="8630935" y="787292"/>
                  <a:pt x="8645712" y="753650"/>
                  <a:pt x="8665535" y="723014"/>
                </a:cubicBezTo>
                <a:cubicBezTo>
                  <a:pt x="8684789" y="693258"/>
                  <a:pt x="8710546" y="668009"/>
                  <a:pt x="8729330" y="637954"/>
                </a:cubicBezTo>
                <a:cubicBezTo>
                  <a:pt x="8755883" y="595469"/>
                  <a:pt x="8788927" y="516032"/>
                  <a:pt x="8803758" y="467833"/>
                </a:cubicBezTo>
                <a:cubicBezTo>
                  <a:pt x="8815534" y="429560"/>
                  <a:pt x="8821543" y="350299"/>
                  <a:pt x="8825023" y="318977"/>
                </a:cubicBezTo>
                <a:cubicBezTo>
                  <a:pt x="8817935" y="294168"/>
                  <a:pt x="8815297" y="267627"/>
                  <a:pt x="8803758" y="244549"/>
                </a:cubicBezTo>
                <a:cubicBezTo>
                  <a:pt x="8793609" y="224251"/>
                  <a:pt x="8778459" y="206155"/>
                  <a:pt x="8761228" y="191386"/>
                </a:cubicBezTo>
                <a:cubicBezTo>
                  <a:pt x="8752718" y="184092"/>
                  <a:pt x="8740271" y="183185"/>
                  <a:pt x="8729330" y="180754"/>
                </a:cubicBezTo>
                <a:cubicBezTo>
                  <a:pt x="8708285" y="176077"/>
                  <a:pt x="8686800" y="173665"/>
                  <a:pt x="8665535" y="170121"/>
                </a:cubicBezTo>
                <a:cubicBezTo>
                  <a:pt x="8608828" y="184298"/>
                  <a:pt x="8549892" y="191465"/>
                  <a:pt x="8495414" y="212651"/>
                </a:cubicBezTo>
                <a:cubicBezTo>
                  <a:pt x="8483504" y="217283"/>
                  <a:pt x="8479864" y="233119"/>
                  <a:pt x="8474149" y="244549"/>
                </a:cubicBezTo>
                <a:cubicBezTo>
                  <a:pt x="8469137" y="254574"/>
                  <a:pt x="8467451" y="265953"/>
                  <a:pt x="8463516" y="276447"/>
                </a:cubicBezTo>
                <a:cubicBezTo>
                  <a:pt x="8456814" y="294318"/>
                  <a:pt x="8449339" y="311888"/>
                  <a:pt x="8442251" y="329609"/>
                </a:cubicBezTo>
                <a:cubicBezTo>
                  <a:pt x="8428606" y="411475"/>
                  <a:pt x="8422511" y="444998"/>
                  <a:pt x="8410353" y="542261"/>
                </a:cubicBezTo>
                <a:cubicBezTo>
                  <a:pt x="8405935" y="577604"/>
                  <a:pt x="8403265" y="613144"/>
                  <a:pt x="8399721" y="648586"/>
                </a:cubicBezTo>
                <a:cubicBezTo>
                  <a:pt x="8396177" y="726558"/>
                  <a:pt x="8394926" y="804668"/>
                  <a:pt x="8389088" y="882502"/>
                </a:cubicBezTo>
                <a:cubicBezTo>
                  <a:pt x="8384287" y="946510"/>
                  <a:pt x="8375180" y="1010123"/>
                  <a:pt x="8367823" y="1073888"/>
                </a:cubicBezTo>
                <a:cubicBezTo>
                  <a:pt x="8365772" y="1091666"/>
                  <a:pt x="8353398" y="1197666"/>
                  <a:pt x="8346558" y="1222744"/>
                </a:cubicBezTo>
                <a:cubicBezTo>
                  <a:pt x="8339734" y="1247766"/>
                  <a:pt x="8304841" y="1321388"/>
                  <a:pt x="8293395" y="1339702"/>
                </a:cubicBezTo>
                <a:cubicBezTo>
                  <a:pt x="8288082" y="1348203"/>
                  <a:pt x="8278392" y="1353140"/>
                  <a:pt x="8272130" y="1360968"/>
                </a:cubicBezTo>
                <a:cubicBezTo>
                  <a:pt x="8264147" y="1370946"/>
                  <a:pt x="8261960" y="1386525"/>
                  <a:pt x="8250865" y="1392865"/>
                </a:cubicBezTo>
                <a:cubicBezTo>
                  <a:pt x="8235174" y="1401831"/>
                  <a:pt x="8215423" y="1399954"/>
                  <a:pt x="8197702" y="1403498"/>
                </a:cubicBezTo>
                <a:cubicBezTo>
                  <a:pt x="7978843" y="1376141"/>
                  <a:pt x="8067483" y="1396493"/>
                  <a:pt x="7846828" y="1329070"/>
                </a:cubicBezTo>
                <a:cubicBezTo>
                  <a:pt x="7751226" y="1299858"/>
                  <a:pt x="7646632" y="1277045"/>
                  <a:pt x="7559749" y="1222744"/>
                </a:cubicBezTo>
                <a:cubicBezTo>
                  <a:pt x="7529694" y="1203960"/>
                  <a:pt x="7502557" y="1180846"/>
                  <a:pt x="7474688" y="1158949"/>
                </a:cubicBezTo>
                <a:cubicBezTo>
                  <a:pt x="7452922" y="1141847"/>
                  <a:pt x="7429207" y="1126542"/>
                  <a:pt x="7410893" y="1105786"/>
                </a:cubicBezTo>
                <a:cubicBezTo>
                  <a:pt x="7375719" y="1065922"/>
                  <a:pt x="7344690" y="1022429"/>
                  <a:pt x="7315200" y="978195"/>
                </a:cubicBezTo>
                <a:cubicBezTo>
                  <a:pt x="7294982" y="947867"/>
                  <a:pt x="7275903" y="895904"/>
                  <a:pt x="7262037" y="861237"/>
                </a:cubicBezTo>
                <a:cubicBezTo>
                  <a:pt x="7265581" y="811618"/>
                  <a:pt x="7258376" y="760028"/>
                  <a:pt x="7272670" y="712381"/>
                </a:cubicBezTo>
                <a:cubicBezTo>
                  <a:pt x="7280624" y="685868"/>
                  <a:pt x="7307604" y="669418"/>
                  <a:pt x="7325832" y="648586"/>
                </a:cubicBezTo>
                <a:cubicBezTo>
                  <a:pt x="7341214" y="631007"/>
                  <a:pt x="7357776" y="616666"/>
                  <a:pt x="7378995" y="606056"/>
                </a:cubicBezTo>
                <a:cubicBezTo>
                  <a:pt x="7389020" y="601044"/>
                  <a:pt x="7400260" y="598967"/>
                  <a:pt x="7410893" y="595423"/>
                </a:cubicBezTo>
                <a:cubicBezTo>
                  <a:pt x="7522280" y="632552"/>
                  <a:pt x="7435817" y="597514"/>
                  <a:pt x="7506586" y="637954"/>
                </a:cubicBezTo>
                <a:cubicBezTo>
                  <a:pt x="7520348" y="645818"/>
                  <a:pt x="7536436" y="649709"/>
                  <a:pt x="7549116" y="659219"/>
                </a:cubicBezTo>
                <a:cubicBezTo>
                  <a:pt x="7579256" y="681824"/>
                  <a:pt x="7606299" y="708304"/>
                  <a:pt x="7634177" y="733647"/>
                </a:cubicBezTo>
                <a:cubicBezTo>
                  <a:pt x="7645303" y="743762"/>
                  <a:pt x="7657052" y="753515"/>
                  <a:pt x="7666074" y="765544"/>
                </a:cubicBezTo>
                <a:cubicBezTo>
                  <a:pt x="7695873" y="805276"/>
                  <a:pt x="7701304" y="827038"/>
                  <a:pt x="7719237" y="871870"/>
                </a:cubicBezTo>
                <a:cubicBezTo>
                  <a:pt x="7731455" y="994045"/>
                  <a:pt x="7742458" y="1029330"/>
                  <a:pt x="7708604" y="1169581"/>
                </a:cubicBezTo>
                <a:cubicBezTo>
                  <a:pt x="7698556" y="1211210"/>
                  <a:pt x="7676899" y="1249478"/>
                  <a:pt x="7655442" y="1286540"/>
                </a:cubicBezTo>
                <a:cubicBezTo>
                  <a:pt x="7647929" y="1299517"/>
                  <a:pt x="7589000" y="1382224"/>
                  <a:pt x="7559749" y="1403498"/>
                </a:cubicBezTo>
                <a:cubicBezTo>
                  <a:pt x="7532708" y="1423164"/>
                  <a:pt x="7504594" y="1441708"/>
                  <a:pt x="7474688" y="1456661"/>
                </a:cubicBezTo>
                <a:cubicBezTo>
                  <a:pt x="7432564" y="1477723"/>
                  <a:pt x="7392491" y="1480993"/>
                  <a:pt x="7347098" y="1488558"/>
                </a:cubicBezTo>
                <a:cubicBezTo>
                  <a:pt x="7230140" y="1485014"/>
                  <a:pt x="7112452" y="1491441"/>
                  <a:pt x="6996223" y="1477926"/>
                </a:cubicBezTo>
                <a:cubicBezTo>
                  <a:pt x="6905376" y="1467362"/>
                  <a:pt x="6738305" y="1331589"/>
                  <a:pt x="6698511" y="1297172"/>
                </a:cubicBezTo>
                <a:cubicBezTo>
                  <a:pt x="6635739" y="1242883"/>
                  <a:pt x="6442709" y="1047179"/>
                  <a:pt x="6379535" y="956930"/>
                </a:cubicBezTo>
                <a:cubicBezTo>
                  <a:pt x="6295526" y="836918"/>
                  <a:pt x="6286843" y="807989"/>
                  <a:pt x="6241311" y="701749"/>
                </a:cubicBezTo>
                <a:cubicBezTo>
                  <a:pt x="6251944" y="634409"/>
                  <a:pt x="6258100" y="566209"/>
                  <a:pt x="6273209" y="499730"/>
                </a:cubicBezTo>
                <a:cubicBezTo>
                  <a:pt x="6280535" y="467494"/>
                  <a:pt x="6311239" y="457610"/>
                  <a:pt x="6337004" y="446568"/>
                </a:cubicBezTo>
                <a:cubicBezTo>
                  <a:pt x="6347306" y="442153"/>
                  <a:pt x="6358029" y="438653"/>
                  <a:pt x="6368902" y="435935"/>
                </a:cubicBezTo>
                <a:cubicBezTo>
                  <a:pt x="6427681" y="421240"/>
                  <a:pt x="6430465" y="426675"/>
                  <a:pt x="6496493" y="414670"/>
                </a:cubicBezTo>
                <a:cubicBezTo>
                  <a:pt x="6510870" y="412056"/>
                  <a:pt x="6524510" y="405744"/>
                  <a:pt x="6539023" y="404037"/>
                </a:cubicBezTo>
                <a:cubicBezTo>
                  <a:pt x="6584917" y="398638"/>
                  <a:pt x="6631172" y="396949"/>
                  <a:pt x="6677246" y="393405"/>
                </a:cubicBezTo>
                <a:cubicBezTo>
                  <a:pt x="6798119" y="414735"/>
                  <a:pt x="6839198" y="377066"/>
                  <a:pt x="6879265" y="457200"/>
                </a:cubicBezTo>
                <a:cubicBezTo>
                  <a:pt x="6884277" y="467225"/>
                  <a:pt x="6886354" y="478465"/>
                  <a:pt x="6889898" y="489098"/>
                </a:cubicBezTo>
                <a:cubicBezTo>
                  <a:pt x="6893442" y="531628"/>
                  <a:pt x="6902773" y="574070"/>
                  <a:pt x="6900530" y="616688"/>
                </a:cubicBezTo>
                <a:cubicBezTo>
                  <a:pt x="6897752" y="669470"/>
                  <a:pt x="6867751" y="709049"/>
                  <a:pt x="6847367" y="754912"/>
                </a:cubicBezTo>
                <a:cubicBezTo>
                  <a:pt x="6814480" y="828908"/>
                  <a:pt x="6787886" y="905768"/>
                  <a:pt x="6751674" y="978195"/>
                </a:cubicBezTo>
                <a:cubicBezTo>
                  <a:pt x="6741042" y="999460"/>
                  <a:pt x="6732009" y="1021604"/>
                  <a:pt x="6719777" y="1041991"/>
                </a:cubicBezTo>
                <a:cubicBezTo>
                  <a:pt x="6710660" y="1057187"/>
                  <a:pt x="6700410" y="1071990"/>
                  <a:pt x="6687879" y="1084521"/>
                </a:cubicBezTo>
                <a:cubicBezTo>
                  <a:pt x="6661238" y="1111161"/>
                  <a:pt x="6633200" y="1136669"/>
                  <a:pt x="6602818" y="1158949"/>
                </a:cubicBezTo>
                <a:cubicBezTo>
                  <a:pt x="6579776" y="1175847"/>
                  <a:pt x="6553948" y="1188700"/>
                  <a:pt x="6528391" y="1201479"/>
                </a:cubicBezTo>
                <a:cubicBezTo>
                  <a:pt x="6502214" y="1214568"/>
                  <a:pt x="6457204" y="1218660"/>
                  <a:pt x="6432698" y="1222744"/>
                </a:cubicBezTo>
                <a:cubicBezTo>
                  <a:pt x="6383079" y="1215656"/>
                  <a:pt x="6332991" y="1211309"/>
                  <a:pt x="6283842" y="1201479"/>
                </a:cubicBezTo>
                <a:cubicBezTo>
                  <a:pt x="6261862" y="1197083"/>
                  <a:pt x="6237640" y="1194104"/>
                  <a:pt x="6220046" y="1180214"/>
                </a:cubicBezTo>
                <a:cubicBezTo>
                  <a:pt x="6207030" y="1169939"/>
                  <a:pt x="6073330" y="1042721"/>
                  <a:pt x="6039293" y="988828"/>
                </a:cubicBezTo>
                <a:cubicBezTo>
                  <a:pt x="5994011" y="917131"/>
                  <a:pt x="5975619" y="867788"/>
                  <a:pt x="5932967" y="808074"/>
                </a:cubicBezTo>
                <a:cubicBezTo>
                  <a:pt x="5847947" y="689044"/>
                  <a:pt x="5940250" y="816813"/>
                  <a:pt x="5879804" y="744279"/>
                </a:cubicBezTo>
                <a:cubicBezTo>
                  <a:pt x="5868459" y="730666"/>
                  <a:pt x="5858207" y="716169"/>
                  <a:pt x="5847907" y="701749"/>
                </a:cubicBezTo>
                <a:cubicBezTo>
                  <a:pt x="5814070" y="654376"/>
                  <a:pt x="5805604" y="620308"/>
                  <a:pt x="5730949" y="595423"/>
                </a:cubicBezTo>
                <a:cubicBezTo>
                  <a:pt x="5650009" y="568443"/>
                  <a:pt x="5689133" y="578554"/>
                  <a:pt x="5613991" y="563526"/>
                </a:cubicBezTo>
                <a:cubicBezTo>
                  <a:pt x="5567916" y="567070"/>
                  <a:pt x="5521275" y="566127"/>
                  <a:pt x="5475767" y="574158"/>
                </a:cubicBezTo>
                <a:cubicBezTo>
                  <a:pt x="5460158" y="576912"/>
                  <a:pt x="5446828" y="587268"/>
                  <a:pt x="5433237" y="595423"/>
                </a:cubicBezTo>
                <a:cubicBezTo>
                  <a:pt x="5411322" y="608572"/>
                  <a:pt x="5389616" y="622263"/>
                  <a:pt x="5369442" y="637954"/>
                </a:cubicBezTo>
                <a:cubicBezTo>
                  <a:pt x="5345271" y="656754"/>
                  <a:pt x="5331638" y="676150"/>
                  <a:pt x="5316279" y="701749"/>
                </a:cubicBezTo>
                <a:cubicBezTo>
                  <a:pt x="5278484" y="764742"/>
                  <a:pt x="5279539" y="764596"/>
                  <a:pt x="5252484" y="818707"/>
                </a:cubicBezTo>
                <a:cubicBezTo>
                  <a:pt x="5248940" y="854149"/>
                  <a:pt x="5240157" y="889455"/>
                  <a:pt x="5241851" y="925033"/>
                </a:cubicBezTo>
                <a:cubicBezTo>
                  <a:pt x="5244431" y="979217"/>
                  <a:pt x="5259044" y="1044481"/>
                  <a:pt x="5284381" y="1095154"/>
                </a:cubicBezTo>
                <a:cubicBezTo>
                  <a:pt x="5293623" y="1113638"/>
                  <a:pt x="5303369" y="1132179"/>
                  <a:pt x="5316279" y="1148316"/>
                </a:cubicBezTo>
                <a:cubicBezTo>
                  <a:pt x="5346066" y="1185550"/>
                  <a:pt x="5378256" y="1220925"/>
                  <a:pt x="5411972" y="1254642"/>
                </a:cubicBezTo>
                <a:cubicBezTo>
                  <a:pt x="5431545" y="1274215"/>
                  <a:pt x="5452735" y="1292450"/>
                  <a:pt x="5475767" y="1307805"/>
                </a:cubicBezTo>
                <a:cubicBezTo>
                  <a:pt x="5495549" y="1320993"/>
                  <a:pt x="5517882" y="1329945"/>
                  <a:pt x="5539563" y="1339702"/>
                </a:cubicBezTo>
                <a:cubicBezTo>
                  <a:pt x="5588792" y="1361855"/>
                  <a:pt x="5638800" y="1382233"/>
                  <a:pt x="5688418" y="1403498"/>
                </a:cubicBezTo>
                <a:cubicBezTo>
                  <a:pt x="5823097" y="1399954"/>
                  <a:pt x="5958112" y="1403004"/>
                  <a:pt x="6092456" y="1392865"/>
                </a:cubicBezTo>
                <a:cubicBezTo>
                  <a:pt x="6133250" y="1389786"/>
                  <a:pt x="6343079" y="1339937"/>
                  <a:pt x="6390167" y="1329070"/>
                </a:cubicBezTo>
                <a:cubicBezTo>
                  <a:pt x="6461051" y="1286540"/>
                  <a:pt x="6533631" y="1246717"/>
                  <a:pt x="6602818" y="1201479"/>
                </a:cubicBezTo>
                <a:cubicBezTo>
                  <a:pt x="6625986" y="1186330"/>
                  <a:pt x="6646377" y="1167203"/>
                  <a:pt x="6666614" y="1148316"/>
                </a:cubicBezTo>
                <a:cubicBezTo>
                  <a:pt x="6699592" y="1117537"/>
                  <a:pt x="6736087" y="1089331"/>
                  <a:pt x="6762307" y="1052623"/>
                </a:cubicBezTo>
                <a:cubicBezTo>
                  <a:pt x="6780028" y="1027814"/>
                  <a:pt x="6799784" y="1004338"/>
                  <a:pt x="6815470" y="978195"/>
                </a:cubicBezTo>
                <a:cubicBezTo>
                  <a:pt x="6831780" y="951012"/>
                  <a:pt x="6848891" y="923498"/>
                  <a:pt x="6858000" y="893135"/>
                </a:cubicBezTo>
                <a:cubicBezTo>
                  <a:pt x="6895091" y="769500"/>
                  <a:pt x="6882641" y="823093"/>
                  <a:pt x="6900530" y="733647"/>
                </a:cubicBezTo>
                <a:cubicBezTo>
                  <a:pt x="6904074" y="691117"/>
                  <a:pt x="6906450" y="648473"/>
                  <a:pt x="6911163" y="606056"/>
                </a:cubicBezTo>
                <a:cubicBezTo>
                  <a:pt x="6913544" y="584630"/>
                  <a:pt x="6921795" y="563819"/>
                  <a:pt x="6921795" y="542261"/>
                </a:cubicBezTo>
                <a:cubicBezTo>
                  <a:pt x="6921795" y="479168"/>
                  <a:pt x="6916589" y="404478"/>
                  <a:pt x="6900530" y="340242"/>
                </a:cubicBezTo>
                <a:cubicBezTo>
                  <a:pt x="6897812" y="329369"/>
                  <a:pt x="6894910" y="318368"/>
                  <a:pt x="6889898" y="308344"/>
                </a:cubicBezTo>
                <a:cubicBezTo>
                  <a:pt x="6884183" y="296914"/>
                  <a:pt x="6876059" y="286845"/>
                  <a:pt x="6868632" y="276447"/>
                </a:cubicBezTo>
                <a:cubicBezTo>
                  <a:pt x="6847634" y="247050"/>
                  <a:pt x="6838092" y="226903"/>
                  <a:pt x="6804837" y="212651"/>
                </a:cubicBezTo>
                <a:cubicBezTo>
                  <a:pt x="6791406" y="206895"/>
                  <a:pt x="6776484" y="205563"/>
                  <a:pt x="6762307" y="202019"/>
                </a:cubicBezTo>
                <a:cubicBezTo>
                  <a:pt x="6750101" y="195916"/>
                  <a:pt x="6692022" y="163118"/>
                  <a:pt x="6666614" y="159488"/>
                </a:cubicBezTo>
                <a:cubicBezTo>
                  <a:pt x="6627861" y="153952"/>
                  <a:pt x="6588642" y="152400"/>
                  <a:pt x="6549656" y="148856"/>
                </a:cubicBezTo>
                <a:cubicBezTo>
                  <a:pt x="6489405" y="152400"/>
                  <a:pt x="6428867" y="152635"/>
                  <a:pt x="6368902" y="159488"/>
                </a:cubicBezTo>
                <a:cubicBezTo>
                  <a:pt x="6304645" y="166832"/>
                  <a:pt x="6177516" y="191386"/>
                  <a:pt x="6177516" y="191386"/>
                </a:cubicBezTo>
                <a:cubicBezTo>
                  <a:pt x="6163339" y="198474"/>
                  <a:pt x="6146914" y="202214"/>
                  <a:pt x="6134986" y="212651"/>
                </a:cubicBezTo>
                <a:cubicBezTo>
                  <a:pt x="6093099" y="249302"/>
                  <a:pt x="6090316" y="271164"/>
                  <a:pt x="6071191" y="318977"/>
                </a:cubicBezTo>
                <a:cubicBezTo>
                  <a:pt x="6074735" y="365051"/>
                  <a:pt x="6068784" y="412867"/>
                  <a:pt x="6081823" y="457200"/>
                </a:cubicBezTo>
                <a:cubicBezTo>
                  <a:pt x="6087480" y="476434"/>
                  <a:pt x="6109451" y="486318"/>
                  <a:pt x="6124353" y="499730"/>
                </a:cubicBezTo>
                <a:cubicBezTo>
                  <a:pt x="6281283" y="640967"/>
                  <a:pt x="6257985" y="639456"/>
                  <a:pt x="6422065" y="712381"/>
                </a:cubicBezTo>
                <a:cubicBezTo>
                  <a:pt x="6442548" y="721485"/>
                  <a:pt x="6464595" y="726558"/>
                  <a:pt x="6485860" y="733647"/>
                </a:cubicBezTo>
                <a:cubicBezTo>
                  <a:pt x="6588641" y="730103"/>
                  <a:pt x="6691872" y="733247"/>
                  <a:pt x="6794204" y="723014"/>
                </a:cubicBezTo>
                <a:cubicBezTo>
                  <a:pt x="6851636" y="717271"/>
                  <a:pt x="6910454" y="691399"/>
                  <a:pt x="6964325" y="669851"/>
                </a:cubicBezTo>
                <a:cubicBezTo>
                  <a:pt x="7158050" y="704038"/>
                  <a:pt x="7126669" y="653582"/>
                  <a:pt x="7208874" y="797442"/>
                </a:cubicBezTo>
                <a:cubicBezTo>
                  <a:pt x="7218343" y="814013"/>
                  <a:pt x="7223051" y="832884"/>
                  <a:pt x="7230139" y="850605"/>
                </a:cubicBezTo>
                <a:cubicBezTo>
                  <a:pt x="7238895" y="903136"/>
                  <a:pt x="7251404" y="969607"/>
                  <a:pt x="7251404" y="1020726"/>
                </a:cubicBezTo>
                <a:cubicBezTo>
                  <a:pt x="7251404" y="1123602"/>
                  <a:pt x="7267074" y="1107652"/>
                  <a:pt x="7208874" y="1127051"/>
                </a:cubicBezTo>
                <a:cubicBezTo>
                  <a:pt x="7169888" y="1116419"/>
                  <a:pt x="7129436" y="1110162"/>
                  <a:pt x="7091916" y="1095154"/>
                </a:cubicBezTo>
                <a:cubicBezTo>
                  <a:pt x="7075463" y="1088573"/>
                  <a:pt x="7063139" y="1074431"/>
                  <a:pt x="7049386" y="1063256"/>
                </a:cubicBezTo>
                <a:cubicBezTo>
                  <a:pt x="7006419" y="1028345"/>
                  <a:pt x="6960942" y="996077"/>
                  <a:pt x="6921795" y="956930"/>
                </a:cubicBezTo>
                <a:cubicBezTo>
                  <a:pt x="6793160" y="828295"/>
                  <a:pt x="6748724" y="757654"/>
                  <a:pt x="6645349" y="616688"/>
                </a:cubicBezTo>
                <a:cubicBezTo>
                  <a:pt x="6614265" y="523439"/>
                  <a:pt x="6572517" y="453209"/>
                  <a:pt x="6613451" y="350874"/>
                </a:cubicBezTo>
                <a:cubicBezTo>
                  <a:pt x="6641869" y="279831"/>
                  <a:pt x="6687674" y="280295"/>
                  <a:pt x="6741042" y="255181"/>
                </a:cubicBezTo>
                <a:cubicBezTo>
                  <a:pt x="6784066" y="234934"/>
                  <a:pt x="6825608" y="211633"/>
                  <a:pt x="6868632" y="191386"/>
                </a:cubicBezTo>
                <a:cubicBezTo>
                  <a:pt x="6950031" y="153081"/>
                  <a:pt x="7080406" y="127884"/>
                  <a:pt x="7145079" y="106326"/>
                </a:cubicBezTo>
                <a:cubicBezTo>
                  <a:pt x="7266752" y="65768"/>
                  <a:pt x="7147810" y="102984"/>
                  <a:pt x="7304567" y="63795"/>
                </a:cubicBezTo>
                <a:cubicBezTo>
                  <a:pt x="7315440" y="61077"/>
                  <a:pt x="7325688" y="56242"/>
                  <a:pt x="7336465" y="53163"/>
                </a:cubicBezTo>
                <a:cubicBezTo>
                  <a:pt x="7350516" y="49149"/>
                  <a:pt x="7365427" y="47957"/>
                  <a:pt x="7378995" y="42530"/>
                </a:cubicBezTo>
                <a:cubicBezTo>
                  <a:pt x="7401070" y="33700"/>
                  <a:pt x="7420067" y="17625"/>
                  <a:pt x="7442791" y="10633"/>
                </a:cubicBezTo>
                <a:cubicBezTo>
                  <a:pt x="7466744" y="3263"/>
                  <a:pt x="7492409" y="3544"/>
                  <a:pt x="7517218" y="0"/>
                </a:cubicBezTo>
                <a:cubicBezTo>
                  <a:pt x="7570381" y="7088"/>
                  <a:pt x="7625515" y="5267"/>
                  <a:pt x="7676707" y="21265"/>
                </a:cubicBezTo>
                <a:cubicBezTo>
                  <a:pt x="7687405" y="24608"/>
                  <a:pt x="7681322" y="43707"/>
                  <a:pt x="7687339" y="53163"/>
                </a:cubicBezTo>
                <a:cubicBezTo>
                  <a:pt x="7706367" y="83064"/>
                  <a:pt x="7730289" y="109560"/>
                  <a:pt x="7751135" y="138223"/>
                </a:cubicBezTo>
                <a:cubicBezTo>
                  <a:pt x="7758651" y="148558"/>
                  <a:pt x="7765312" y="159488"/>
                  <a:pt x="7772400" y="170121"/>
                </a:cubicBezTo>
                <a:cubicBezTo>
                  <a:pt x="7798367" y="273993"/>
                  <a:pt x="7765090" y="134681"/>
                  <a:pt x="7793665" y="287079"/>
                </a:cubicBezTo>
                <a:cubicBezTo>
                  <a:pt x="7799687" y="319195"/>
                  <a:pt x="7807842" y="350874"/>
                  <a:pt x="7814930" y="382772"/>
                </a:cubicBezTo>
                <a:cubicBezTo>
                  <a:pt x="7811386" y="439479"/>
                  <a:pt x="7816623" y="497428"/>
                  <a:pt x="7804298" y="552893"/>
                </a:cubicBezTo>
                <a:cubicBezTo>
                  <a:pt x="7801526" y="565368"/>
                  <a:pt x="7780383" y="564179"/>
                  <a:pt x="7772400" y="574158"/>
                </a:cubicBezTo>
                <a:cubicBezTo>
                  <a:pt x="7765398" y="582910"/>
                  <a:pt x="7765311" y="595423"/>
                  <a:pt x="7761767" y="606056"/>
                </a:cubicBezTo>
                <a:cubicBezTo>
                  <a:pt x="7783032" y="609600"/>
                  <a:pt x="7804004" y="616688"/>
                  <a:pt x="7825563" y="616688"/>
                </a:cubicBezTo>
                <a:cubicBezTo>
                  <a:pt x="7894306" y="616688"/>
                  <a:pt x="7991647" y="602879"/>
                  <a:pt x="8059479" y="584791"/>
                </a:cubicBezTo>
                <a:cubicBezTo>
                  <a:pt x="8230240" y="539255"/>
                  <a:pt x="7983594" y="585035"/>
                  <a:pt x="8176437" y="552893"/>
                </a:cubicBezTo>
                <a:cubicBezTo>
                  <a:pt x="8279537" y="501343"/>
                  <a:pt x="8316863" y="502294"/>
                  <a:pt x="8378456" y="425302"/>
                </a:cubicBezTo>
                <a:cubicBezTo>
                  <a:pt x="8395258" y="404299"/>
                  <a:pt x="8432550" y="330170"/>
                  <a:pt x="8442251" y="308344"/>
                </a:cubicBezTo>
                <a:cubicBezTo>
                  <a:pt x="8458538" y="271699"/>
                  <a:pt x="8460236" y="214839"/>
                  <a:pt x="8495414" y="191386"/>
                </a:cubicBezTo>
                <a:lnTo>
                  <a:pt x="8527311" y="170121"/>
                </a:lnTo>
                <a:cubicBezTo>
                  <a:pt x="8545032" y="180754"/>
                  <a:pt x="8564921" y="188410"/>
                  <a:pt x="8580474" y="202019"/>
                </a:cubicBezTo>
                <a:cubicBezTo>
                  <a:pt x="8593810" y="213688"/>
                  <a:pt x="8600703" y="231213"/>
                  <a:pt x="8612372" y="244549"/>
                </a:cubicBezTo>
                <a:cubicBezTo>
                  <a:pt x="8708729" y="354670"/>
                  <a:pt x="8606371" y="222373"/>
                  <a:pt x="8686800" y="329609"/>
                </a:cubicBezTo>
                <a:cubicBezTo>
                  <a:pt x="8690344" y="365051"/>
                  <a:pt x="8699725" y="400390"/>
                  <a:pt x="8697432" y="435935"/>
                </a:cubicBezTo>
                <a:cubicBezTo>
                  <a:pt x="8692592" y="510963"/>
                  <a:pt x="8679225" y="585292"/>
                  <a:pt x="8665535" y="659219"/>
                </a:cubicBezTo>
                <a:cubicBezTo>
                  <a:pt x="8661453" y="681260"/>
                  <a:pt x="8652317" y="702093"/>
                  <a:pt x="8644270" y="723014"/>
                </a:cubicBezTo>
                <a:cubicBezTo>
                  <a:pt x="8616864" y="794269"/>
                  <a:pt x="8594316" y="867872"/>
                  <a:pt x="8559209" y="935665"/>
                </a:cubicBezTo>
                <a:cubicBezTo>
                  <a:pt x="8459210" y="1128765"/>
                  <a:pt x="8370540" y="1285059"/>
                  <a:pt x="8240232" y="1446028"/>
                </a:cubicBezTo>
                <a:cubicBezTo>
                  <a:pt x="8213379" y="1479199"/>
                  <a:pt x="8187137" y="1513444"/>
                  <a:pt x="8155172" y="1541721"/>
                </a:cubicBezTo>
                <a:cubicBezTo>
                  <a:pt x="8123209" y="1569996"/>
                  <a:pt x="7969619" y="1699313"/>
                  <a:pt x="7889358" y="1733107"/>
                </a:cubicBezTo>
                <a:cubicBezTo>
                  <a:pt x="7848040" y="1750504"/>
                  <a:pt x="7804297" y="1761460"/>
                  <a:pt x="7761767" y="1775637"/>
                </a:cubicBezTo>
                <a:cubicBezTo>
                  <a:pt x="7705060" y="1772093"/>
                  <a:pt x="7646278" y="1780614"/>
                  <a:pt x="7591646" y="1765005"/>
                </a:cubicBezTo>
                <a:cubicBezTo>
                  <a:pt x="7542498" y="1750963"/>
                  <a:pt x="7418165" y="1655832"/>
                  <a:pt x="7368363" y="1626781"/>
                </a:cubicBezTo>
                <a:cubicBezTo>
                  <a:pt x="7358682" y="1621134"/>
                  <a:pt x="7347200" y="1619369"/>
                  <a:pt x="7336465" y="1616149"/>
                </a:cubicBezTo>
                <a:cubicBezTo>
                  <a:pt x="7311751" y="1608735"/>
                  <a:pt x="7286846" y="1601972"/>
                  <a:pt x="7262037" y="1594884"/>
                </a:cubicBezTo>
                <a:cubicBezTo>
                  <a:pt x="7237228" y="1601972"/>
                  <a:pt x="7210261" y="1603794"/>
                  <a:pt x="7187609" y="1616149"/>
                </a:cubicBezTo>
                <a:cubicBezTo>
                  <a:pt x="7170008" y="1625749"/>
                  <a:pt x="7158127" y="1643457"/>
                  <a:pt x="7145079" y="1658679"/>
                </a:cubicBezTo>
                <a:cubicBezTo>
                  <a:pt x="7136763" y="1668381"/>
                  <a:pt x="7130587" y="1679741"/>
                  <a:pt x="7123814" y="1690577"/>
                </a:cubicBezTo>
                <a:cubicBezTo>
                  <a:pt x="7073659" y="1770826"/>
                  <a:pt x="7092784" y="1741352"/>
                  <a:pt x="7049386" y="1860698"/>
                </a:cubicBezTo>
                <a:cubicBezTo>
                  <a:pt x="7037168" y="1934001"/>
                  <a:pt x="7027992" y="1955875"/>
                  <a:pt x="7049386" y="2041451"/>
                </a:cubicBezTo>
                <a:cubicBezTo>
                  <a:pt x="7062997" y="2095894"/>
                  <a:pt x="7101328" y="2155403"/>
                  <a:pt x="7134446" y="2200940"/>
                </a:cubicBezTo>
                <a:cubicBezTo>
                  <a:pt x="7147794" y="2219293"/>
                  <a:pt x="7160930" y="2238055"/>
                  <a:pt x="7176977" y="2254102"/>
                </a:cubicBezTo>
                <a:cubicBezTo>
                  <a:pt x="7217774" y="2294899"/>
                  <a:pt x="7263770" y="2330264"/>
                  <a:pt x="7304567" y="2371061"/>
                </a:cubicBezTo>
                <a:cubicBezTo>
                  <a:pt x="7327672" y="2394166"/>
                  <a:pt x="7345754" y="2421897"/>
                  <a:pt x="7368363" y="2445488"/>
                </a:cubicBezTo>
                <a:cubicBezTo>
                  <a:pt x="7611374" y="2699064"/>
                  <a:pt x="7483061" y="2535417"/>
                  <a:pt x="7634177" y="2743200"/>
                </a:cubicBezTo>
                <a:cubicBezTo>
                  <a:pt x="7637721" y="2757377"/>
                  <a:pt x="7640188" y="2771867"/>
                  <a:pt x="7644809" y="2785730"/>
                </a:cubicBezTo>
                <a:cubicBezTo>
                  <a:pt x="7650844" y="2803837"/>
                  <a:pt x="7666074" y="2819807"/>
                  <a:pt x="7666074" y="2838893"/>
                </a:cubicBezTo>
                <a:cubicBezTo>
                  <a:pt x="7666074" y="2875037"/>
                  <a:pt x="7656966" y="2911181"/>
                  <a:pt x="7644809" y="2945219"/>
                </a:cubicBezTo>
                <a:cubicBezTo>
                  <a:pt x="7638849" y="2961908"/>
                  <a:pt x="7627243" y="2977326"/>
                  <a:pt x="7612911" y="2987749"/>
                </a:cubicBezTo>
                <a:cubicBezTo>
                  <a:pt x="7572684" y="3017005"/>
                  <a:pt x="7538529" y="3026720"/>
                  <a:pt x="7495953" y="3040912"/>
                </a:cubicBezTo>
                <a:cubicBezTo>
                  <a:pt x="7446335" y="3037368"/>
                  <a:pt x="7396234" y="3038037"/>
                  <a:pt x="7347098" y="3030279"/>
                </a:cubicBezTo>
                <a:cubicBezTo>
                  <a:pt x="7328245" y="3027302"/>
                  <a:pt x="7310825" y="3017903"/>
                  <a:pt x="7293935" y="3009014"/>
                </a:cubicBezTo>
                <a:cubicBezTo>
                  <a:pt x="7243363" y="2982398"/>
                  <a:pt x="7193541" y="2954242"/>
                  <a:pt x="7145079" y="2923954"/>
                </a:cubicBezTo>
                <a:cubicBezTo>
                  <a:pt x="7108392" y="2901025"/>
                  <a:pt x="7073044" y="2875904"/>
                  <a:pt x="7038753" y="2849526"/>
                </a:cubicBezTo>
                <a:cubicBezTo>
                  <a:pt x="6974958" y="2800453"/>
                  <a:pt x="6866927" y="2718468"/>
                  <a:pt x="6804837" y="2647507"/>
                </a:cubicBezTo>
                <a:cubicBezTo>
                  <a:pt x="6774949" y="2613349"/>
                  <a:pt x="6748130" y="2576623"/>
                  <a:pt x="6719777" y="2541181"/>
                </a:cubicBezTo>
                <a:cubicBezTo>
                  <a:pt x="6712688" y="2519916"/>
                  <a:pt x="6700002" y="2499752"/>
                  <a:pt x="6698511" y="2477386"/>
                </a:cubicBezTo>
                <a:cubicBezTo>
                  <a:pt x="6696376" y="2445363"/>
                  <a:pt x="6701360" y="2412829"/>
                  <a:pt x="6709144" y="2381693"/>
                </a:cubicBezTo>
                <a:cubicBezTo>
                  <a:pt x="6712243" y="2369296"/>
                  <a:pt x="6722981" y="2360194"/>
                  <a:pt x="6730409" y="2349795"/>
                </a:cubicBezTo>
                <a:cubicBezTo>
                  <a:pt x="6773006" y="2290159"/>
                  <a:pt x="6791440" y="2271476"/>
                  <a:pt x="6858000" y="2211572"/>
                </a:cubicBezTo>
                <a:cubicBezTo>
                  <a:pt x="6900300" y="2173502"/>
                  <a:pt x="6980961" y="2106373"/>
                  <a:pt x="7038753" y="2073349"/>
                </a:cubicBezTo>
                <a:cubicBezTo>
                  <a:pt x="7091066" y="2043456"/>
                  <a:pt x="7144351" y="2015233"/>
                  <a:pt x="7198242" y="1988288"/>
                </a:cubicBezTo>
                <a:cubicBezTo>
                  <a:pt x="7222384" y="1976217"/>
                  <a:pt x="7246114" y="1961219"/>
                  <a:pt x="7272670" y="1956391"/>
                </a:cubicBezTo>
                <a:cubicBezTo>
                  <a:pt x="7325091" y="1946860"/>
                  <a:pt x="7378995" y="1949302"/>
                  <a:pt x="7432158" y="1945758"/>
                </a:cubicBezTo>
                <a:cubicBezTo>
                  <a:pt x="7517218" y="1959935"/>
                  <a:pt x="7603533" y="1967971"/>
                  <a:pt x="7687339" y="1988288"/>
                </a:cubicBezTo>
                <a:cubicBezTo>
                  <a:pt x="7729160" y="1998427"/>
                  <a:pt x="7777985" y="2025215"/>
                  <a:pt x="7814930" y="2052084"/>
                </a:cubicBezTo>
                <a:cubicBezTo>
                  <a:pt x="7843593" y="2072930"/>
                  <a:pt x="7875700" y="2090070"/>
                  <a:pt x="7899991" y="2115879"/>
                </a:cubicBezTo>
                <a:cubicBezTo>
                  <a:pt x="7933030" y="2150983"/>
                  <a:pt x="7963493" y="2189720"/>
                  <a:pt x="7985051" y="2232837"/>
                </a:cubicBezTo>
                <a:cubicBezTo>
                  <a:pt x="8024499" y="2311734"/>
                  <a:pt x="8019306" y="2306784"/>
                  <a:pt x="8059479" y="2371061"/>
                </a:cubicBezTo>
                <a:cubicBezTo>
                  <a:pt x="8071712" y="2390633"/>
                  <a:pt x="8092152" y="2423147"/>
                  <a:pt x="8112642" y="2434856"/>
                </a:cubicBezTo>
                <a:cubicBezTo>
                  <a:pt x="8125330" y="2442106"/>
                  <a:pt x="8140995" y="2441944"/>
                  <a:pt x="8155172" y="2445488"/>
                </a:cubicBezTo>
                <a:cubicBezTo>
                  <a:pt x="8172893" y="2438400"/>
                  <a:pt x="8194839" y="2437719"/>
                  <a:pt x="8208335" y="2424223"/>
                </a:cubicBezTo>
                <a:cubicBezTo>
                  <a:pt x="8218668" y="2413890"/>
                  <a:pt x="8213836" y="2395376"/>
                  <a:pt x="8218967" y="2381693"/>
                </a:cubicBezTo>
                <a:cubicBezTo>
                  <a:pt x="8235145" y="2338552"/>
                  <a:pt x="8254409" y="2296632"/>
                  <a:pt x="8272130" y="2254102"/>
                </a:cubicBezTo>
                <a:cubicBezTo>
                  <a:pt x="8282763" y="2193851"/>
                  <a:pt x="8293970" y="2133699"/>
                  <a:pt x="8304028" y="2073349"/>
                </a:cubicBezTo>
                <a:cubicBezTo>
                  <a:pt x="8308148" y="2048629"/>
                  <a:pt x="8316741" y="2023896"/>
                  <a:pt x="8314660" y="1998921"/>
                </a:cubicBezTo>
                <a:cubicBezTo>
                  <a:pt x="8306044" y="1895525"/>
                  <a:pt x="8301528" y="1790079"/>
                  <a:pt x="8272130" y="1690577"/>
                </a:cubicBezTo>
                <a:cubicBezTo>
                  <a:pt x="8255126" y="1633025"/>
                  <a:pt x="8174636" y="1522605"/>
                  <a:pt x="8123274" y="1467293"/>
                </a:cubicBezTo>
                <a:cubicBezTo>
                  <a:pt x="8095989" y="1437910"/>
                  <a:pt x="8070292" y="1406292"/>
                  <a:pt x="8038214" y="1382233"/>
                </a:cubicBezTo>
                <a:cubicBezTo>
                  <a:pt x="8026524" y="1373465"/>
                  <a:pt x="8009367" y="1376731"/>
                  <a:pt x="7995684" y="1371600"/>
                </a:cubicBezTo>
                <a:cubicBezTo>
                  <a:pt x="7980843" y="1366035"/>
                  <a:pt x="7967330" y="1357423"/>
                  <a:pt x="7953153" y="1350335"/>
                </a:cubicBezTo>
                <a:cubicBezTo>
                  <a:pt x="7885814" y="1353879"/>
                  <a:pt x="7818291" y="1354863"/>
                  <a:pt x="7751135" y="1360968"/>
                </a:cubicBezTo>
                <a:cubicBezTo>
                  <a:pt x="7739973" y="1361983"/>
                  <a:pt x="7728741" y="1365660"/>
                  <a:pt x="7719237" y="1371600"/>
                </a:cubicBezTo>
                <a:cubicBezTo>
                  <a:pt x="7699993" y="1383628"/>
                  <a:pt x="7684229" y="1400514"/>
                  <a:pt x="7666074" y="1414130"/>
                </a:cubicBezTo>
                <a:cubicBezTo>
                  <a:pt x="7655851" y="1421797"/>
                  <a:pt x="7643213" y="1426359"/>
                  <a:pt x="7634177" y="1435395"/>
                </a:cubicBezTo>
                <a:cubicBezTo>
                  <a:pt x="7603433" y="1466140"/>
                  <a:pt x="7600667" y="1483958"/>
                  <a:pt x="7581014" y="1520456"/>
                </a:cubicBezTo>
                <a:cubicBezTo>
                  <a:pt x="7563714" y="1552584"/>
                  <a:pt x="7543282" y="1583083"/>
                  <a:pt x="7527851" y="1616149"/>
                </a:cubicBezTo>
                <a:cubicBezTo>
                  <a:pt x="7518372" y="1636461"/>
                  <a:pt x="7512585" y="1658346"/>
                  <a:pt x="7506586" y="1679944"/>
                </a:cubicBezTo>
                <a:cubicBezTo>
                  <a:pt x="7475646" y="1791327"/>
                  <a:pt x="7478852" y="1782547"/>
                  <a:pt x="7464056" y="1871330"/>
                </a:cubicBezTo>
                <a:cubicBezTo>
                  <a:pt x="7471144" y="1931581"/>
                  <a:pt x="7463655" y="1995418"/>
                  <a:pt x="7485321" y="2052084"/>
                </a:cubicBezTo>
                <a:cubicBezTo>
                  <a:pt x="7515369" y="2130672"/>
                  <a:pt x="7620074" y="2261264"/>
                  <a:pt x="7687339" y="2328530"/>
                </a:cubicBezTo>
                <a:cubicBezTo>
                  <a:pt x="7778160" y="2419351"/>
                  <a:pt x="7747036" y="2404593"/>
                  <a:pt x="7825563" y="2424223"/>
                </a:cubicBezTo>
                <a:cubicBezTo>
                  <a:pt x="7892902" y="2420679"/>
                  <a:pt x="7964841" y="2438307"/>
                  <a:pt x="8027581" y="2413591"/>
                </a:cubicBezTo>
                <a:cubicBezTo>
                  <a:pt x="8088385" y="2389638"/>
                  <a:pt x="8176437" y="2286000"/>
                  <a:pt x="8176437" y="2286000"/>
                </a:cubicBezTo>
                <a:cubicBezTo>
                  <a:pt x="8204791" y="2236381"/>
                  <a:pt x="8236928" y="2188741"/>
                  <a:pt x="8261498" y="2137144"/>
                </a:cubicBezTo>
                <a:cubicBezTo>
                  <a:pt x="8292319" y="2072419"/>
                  <a:pt x="8288847" y="1977531"/>
                  <a:pt x="8293395" y="1913861"/>
                </a:cubicBezTo>
                <a:cubicBezTo>
                  <a:pt x="8275232" y="1815782"/>
                  <a:pt x="8244473" y="1616641"/>
                  <a:pt x="8208335" y="1499191"/>
                </a:cubicBezTo>
                <a:cubicBezTo>
                  <a:pt x="8198455" y="1467080"/>
                  <a:pt x="8162577" y="1342090"/>
                  <a:pt x="8123274" y="1297172"/>
                </a:cubicBezTo>
                <a:cubicBezTo>
                  <a:pt x="8111605" y="1283836"/>
                  <a:pt x="8094921" y="1275907"/>
                  <a:pt x="8080744" y="1265274"/>
                </a:cubicBezTo>
                <a:cubicBezTo>
                  <a:pt x="8041000" y="1271549"/>
                  <a:pt x="7862921" y="1293576"/>
                  <a:pt x="7793665" y="1318437"/>
                </a:cubicBezTo>
                <a:cubicBezTo>
                  <a:pt x="7573301" y="1397542"/>
                  <a:pt x="7446230" y="1445200"/>
                  <a:pt x="7251404" y="1552354"/>
                </a:cubicBezTo>
                <a:cubicBezTo>
                  <a:pt x="7234053" y="1561897"/>
                  <a:pt x="7059333" y="1644371"/>
                  <a:pt x="7006856" y="1711842"/>
                </a:cubicBezTo>
                <a:cubicBezTo>
                  <a:pt x="6991165" y="1732016"/>
                  <a:pt x="6978502" y="1754372"/>
                  <a:pt x="6964325" y="1775637"/>
                </a:cubicBezTo>
                <a:cubicBezTo>
                  <a:pt x="6904369" y="2015463"/>
                  <a:pt x="6942411" y="1831479"/>
                  <a:pt x="6953693" y="2339163"/>
                </a:cubicBezTo>
                <a:cubicBezTo>
                  <a:pt x="6964326" y="2296633"/>
                  <a:pt x="6983600" y="2255366"/>
                  <a:pt x="6985591" y="2211572"/>
                </a:cubicBezTo>
                <a:cubicBezTo>
                  <a:pt x="6990743" y="2098220"/>
                  <a:pt x="6982855" y="1984524"/>
                  <a:pt x="6974958" y="1871330"/>
                </a:cubicBezTo>
                <a:cubicBezTo>
                  <a:pt x="6964851" y="1726465"/>
                  <a:pt x="6829361" y="1367485"/>
                  <a:pt x="6815470" y="1339702"/>
                </a:cubicBezTo>
                <a:cubicBezTo>
                  <a:pt x="6772940" y="1254642"/>
                  <a:pt x="6734765" y="1167260"/>
                  <a:pt x="6687879" y="1084521"/>
                </a:cubicBezTo>
                <a:cubicBezTo>
                  <a:pt x="6674232" y="1060438"/>
                  <a:pt x="6657038" y="1037096"/>
                  <a:pt x="6634716" y="1020726"/>
                </a:cubicBezTo>
                <a:cubicBezTo>
                  <a:pt x="6602762" y="997293"/>
                  <a:pt x="6566345" y="978949"/>
                  <a:pt x="6528391" y="967563"/>
                </a:cubicBezTo>
                <a:cubicBezTo>
                  <a:pt x="6494274" y="957328"/>
                  <a:pt x="6457507" y="960474"/>
                  <a:pt x="6422065" y="956930"/>
                </a:cubicBezTo>
                <a:cubicBezTo>
                  <a:pt x="6372446" y="960474"/>
                  <a:pt x="6321343" y="955006"/>
                  <a:pt x="6273209" y="967563"/>
                </a:cubicBezTo>
                <a:cubicBezTo>
                  <a:pt x="6237901" y="976774"/>
                  <a:pt x="6209644" y="1003426"/>
                  <a:pt x="6177516" y="1020726"/>
                </a:cubicBezTo>
                <a:cubicBezTo>
                  <a:pt x="6163561" y="1028240"/>
                  <a:pt x="6148018" y="1032969"/>
                  <a:pt x="6134986" y="1041991"/>
                </a:cubicBezTo>
                <a:cubicBezTo>
                  <a:pt x="6057092" y="1095918"/>
                  <a:pt x="5981206" y="1160687"/>
                  <a:pt x="5932967" y="1244009"/>
                </a:cubicBezTo>
                <a:cubicBezTo>
                  <a:pt x="5911510" y="1281071"/>
                  <a:pt x="5897525" y="1321982"/>
                  <a:pt x="5879804" y="1360968"/>
                </a:cubicBezTo>
                <a:cubicBezTo>
                  <a:pt x="5886893" y="1421219"/>
                  <a:pt x="5877737" y="1485721"/>
                  <a:pt x="5901070" y="1541721"/>
                </a:cubicBezTo>
                <a:cubicBezTo>
                  <a:pt x="5910828" y="1565139"/>
                  <a:pt x="6003661" y="1632211"/>
                  <a:pt x="6039293" y="1648047"/>
                </a:cubicBezTo>
                <a:cubicBezTo>
                  <a:pt x="6157664" y="1700656"/>
                  <a:pt x="6226793" y="1718456"/>
                  <a:pt x="6358270" y="1743740"/>
                </a:cubicBezTo>
                <a:cubicBezTo>
                  <a:pt x="6389786" y="1749801"/>
                  <a:pt x="6422065" y="1750828"/>
                  <a:pt x="6453963" y="1754372"/>
                </a:cubicBezTo>
                <a:cubicBezTo>
                  <a:pt x="6517758" y="1747284"/>
                  <a:pt x="6582586" y="1746556"/>
                  <a:pt x="6645349" y="1733107"/>
                </a:cubicBezTo>
                <a:cubicBezTo>
                  <a:pt x="6682674" y="1725109"/>
                  <a:pt x="6719372" y="1710915"/>
                  <a:pt x="6751674" y="1690577"/>
                </a:cubicBezTo>
                <a:cubicBezTo>
                  <a:pt x="6907000" y="1592779"/>
                  <a:pt x="6955193" y="1543575"/>
                  <a:pt x="7049386" y="1392865"/>
                </a:cubicBezTo>
                <a:cubicBezTo>
                  <a:pt x="7067886" y="1363265"/>
                  <a:pt x="7077739" y="1329070"/>
                  <a:pt x="7091916" y="1297172"/>
                </a:cubicBezTo>
                <a:cubicBezTo>
                  <a:pt x="7125933" y="1059058"/>
                  <a:pt x="7154540" y="979957"/>
                  <a:pt x="7091916" y="712381"/>
                </a:cubicBezTo>
                <a:cubicBezTo>
                  <a:pt x="7079588" y="659705"/>
                  <a:pt x="7037505" y="618738"/>
                  <a:pt x="7006856" y="574158"/>
                </a:cubicBezTo>
                <a:cubicBezTo>
                  <a:pt x="6998337" y="561767"/>
                  <a:pt x="6988102" y="549563"/>
                  <a:pt x="6974958" y="542261"/>
                </a:cubicBezTo>
                <a:cubicBezTo>
                  <a:pt x="6955363" y="531375"/>
                  <a:pt x="6932428" y="528084"/>
                  <a:pt x="6911163" y="520995"/>
                </a:cubicBezTo>
                <a:cubicBezTo>
                  <a:pt x="6865088" y="528084"/>
                  <a:pt x="6818317" y="531584"/>
                  <a:pt x="6772939" y="542261"/>
                </a:cubicBezTo>
                <a:cubicBezTo>
                  <a:pt x="6757510" y="545891"/>
                  <a:pt x="6745250" y="557961"/>
                  <a:pt x="6730409" y="563526"/>
                </a:cubicBezTo>
                <a:cubicBezTo>
                  <a:pt x="6688433" y="579267"/>
                  <a:pt x="6646214" y="594805"/>
                  <a:pt x="6602818" y="606056"/>
                </a:cubicBezTo>
                <a:cubicBezTo>
                  <a:pt x="6550338" y="619662"/>
                  <a:pt x="6496197" y="625939"/>
                  <a:pt x="6443330" y="637954"/>
                </a:cubicBezTo>
                <a:cubicBezTo>
                  <a:pt x="6418170" y="643672"/>
                  <a:pt x="6394388" y="655195"/>
                  <a:pt x="6368902" y="659219"/>
                </a:cubicBezTo>
                <a:cubicBezTo>
                  <a:pt x="6326746" y="665875"/>
                  <a:pt x="6283841" y="666307"/>
                  <a:pt x="6241311" y="669851"/>
                </a:cubicBezTo>
                <a:cubicBezTo>
                  <a:pt x="6209413" y="676939"/>
                  <a:pt x="6175365" y="677595"/>
                  <a:pt x="6145618" y="691116"/>
                </a:cubicBezTo>
                <a:cubicBezTo>
                  <a:pt x="6125760" y="700142"/>
                  <a:pt x="6104116" y="783725"/>
                  <a:pt x="6103088" y="786809"/>
                </a:cubicBezTo>
                <a:cubicBezTo>
                  <a:pt x="6117697" y="1005940"/>
                  <a:pt x="6096036" y="883206"/>
                  <a:pt x="6156251" y="1073888"/>
                </a:cubicBezTo>
                <a:cubicBezTo>
                  <a:pt x="6182765" y="1157849"/>
                  <a:pt x="6177124" y="1182748"/>
                  <a:pt x="6241311" y="1265274"/>
                </a:cubicBezTo>
                <a:cubicBezTo>
                  <a:pt x="6264441" y="1295013"/>
                  <a:pt x="6299731" y="1313061"/>
                  <a:pt x="6326372" y="1339702"/>
                </a:cubicBezTo>
                <a:cubicBezTo>
                  <a:pt x="6335408" y="1348738"/>
                  <a:pt x="6339002" y="1362180"/>
                  <a:pt x="6347637" y="1371600"/>
                </a:cubicBezTo>
                <a:cubicBezTo>
                  <a:pt x="6475639" y="1511239"/>
                  <a:pt x="6411715" y="1419870"/>
                  <a:pt x="6464595" y="1499191"/>
                </a:cubicBezTo>
                <a:cubicBezTo>
                  <a:pt x="6468139" y="1513368"/>
                  <a:pt x="6475228" y="1527108"/>
                  <a:pt x="6475228" y="1541721"/>
                </a:cubicBezTo>
                <a:cubicBezTo>
                  <a:pt x="6475228" y="1606965"/>
                  <a:pt x="6454999" y="1628455"/>
                  <a:pt x="6411432" y="1679944"/>
                </a:cubicBezTo>
                <a:cubicBezTo>
                  <a:pt x="6409316" y="1682445"/>
                  <a:pt x="6342612" y="1756943"/>
                  <a:pt x="6315739" y="1765005"/>
                </a:cubicBezTo>
                <a:cubicBezTo>
                  <a:pt x="6291735" y="1772206"/>
                  <a:pt x="6266120" y="1772093"/>
                  <a:pt x="6241311" y="1775637"/>
                </a:cubicBezTo>
                <a:cubicBezTo>
                  <a:pt x="5770482" y="1461750"/>
                  <a:pt x="6182133" y="1748343"/>
                  <a:pt x="5571460" y="1265274"/>
                </a:cubicBezTo>
                <a:cubicBezTo>
                  <a:pt x="5474173" y="1188315"/>
                  <a:pt x="5372156" y="1117513"/>
                  <a:pt x="5273749" y="1041991"/>
                </a:cubicBezTo>
                <a:cubicBezTo>
                  <a:pt x="5219739" y="1000542"/>
                  <a:pt x="5162400" y="962542"/>
                  <a:pt x="5114260" y="914400"/>
                </a:cubicBezTo>
                <a:cubicBezTo>
                  <a:pt x="5103628" y="903767"/>
                  <a:pt x="5090704" y="895013"/>
                  <a:pt x="5082363" y="882502"/>
                </a:cubicBezTo>
                <a:cubicBezTo>
                  <a:pt x="5069175" y="862720"/>
                  <a:pt x="5061098" y="839972"/>
                  <a:pt x="5050465" y="818707"/>
                </a:cubicBezTo>
                <a:cubicBezTo>
                  <a:pt x="5054009" y="800986"/>
                  <a:pt x="5050003" y="779809"/>
                  <a:pt x="5061098" y="765544"/>
                </a:cubicBezTo>
                <a:cubicBezTo>
                  <a:pt x="5076789" y="745370"/>
                  <a:pt x="5100935" y="731913"/>
                  <a:pt x="5124893" y="723014"/>
                </a:cubicBezTo>
                <a:cubicBezTo>
                  <a:pt x="5225776" y="685543"/>
                  <a:pt x="5327296" y="646239"/>
                  <a:pt x="5433237" y="627321"/>
                </a:cubicBezTo>
                <a:cubicBezTo>
                  <a:pt x="5622381" y="593545"/>
                  <a:pt x="5781202" y="569972"/>
                  <a:pt x="5964865" y="520995"/>
                </a:cubicBezTo>
                <a:cubicBezTo>
                  <a:pt x="6010861" y="508729"/>
                  <a:pt x="6104959" y="464639"/>
                  <a:pt x="6145618" y="446568"/>
                </a:cubicBezTo>
                <a:cubicBezTo>
                  <a:pt x="6181060" y="450112"/>
                  <a:pt x="6216325" y="457200"/>
                  <a:pt x="6251944" y="457200"/>
                </a:cubicBezTo>
                <a:cubicBezTo>
                  <a:pt x="6263152" y="457200"/>
                  <a:pt x="6283333" y="457764"/>
                  <a:pt x="6283842" y="446568"/>
                </a:cubicBezTo>
                <a:cubicBezTo>
                  <a:pt x="6288522" y="343603"/>
                  <a:pt x="6289181" y="217990"/>
                  <a:pt x="6209414" y="138223"/>
                </a:cubicBezTo>
                <a:cubicBezTo>
                  <a:pt x="6195918" y="124727"/>
                  <a:pt x="6173794" y="124476"/>
                  <a:pt x="6156251" y="116958"/>
                </a:cubicBezTo>
                <a:cubicBezTo>
                  <a:pt x="6033864" y="64507"/>
                  <a:pt x="6099309" y="80887"/>
                  <a:pt x="5996763" y="63795"/>
                </a:cubicBezTo>
                <a:cubicBezTo>
                  <a:pt x="5886893" y="74428"/>
                  <a:pt x="5776640" y="81656"/>
                  <a:pt x="5667153" y="95693"/>
                </a:cubicBezTo>
                <a:cubicBezTo>
                  <a:pt x="5601994" y="104047"/>
                  <a:pt x="5413922" y="174950"/>
                  <a:pt x="5390707" y="180754"/>
                </a:cubicBezTo>
                <a:cubicBezTo>
                  <a:pt x="5281191" y="208133"/>
                  <a:pt x="5190804" y="213425"/>
                  <a:pt x="5082363" y="223284"/>
                </a:cubicBezTo>
                <a:cubicBezTo>
                  <a:pt x="5061098" y="230372"/>
                  <a:pt x="5031001" y="225898"/>
                  <a:pt x="5018567" y="244549"/>
                </a:cubicBezTo>
                <a:cubicBezTo>
                  <a:pt x="5011479" y="255182"/>
                  <a:pt x="5002492" y="264770"/>
                  <a:pt x="4997302" y="276447"/>
                </a:cubicBezTo>
                <a:cubicBezTo>
                  <a:pt x="4988198" y="296930"/>
                  <a:pt x="4981813" y="318584"/>
                  <a:pt x="4976037" y="340242"/>
                </a:cubicBezTo>
                <a:cubicBezTo>
                  <a:pt x="4965966" y="378010"/>
                  <a:pt x="4952821" y="445687"/>
                  <a:pt x="4944139" y="489098"/>
                </a:cubicBezTo>
                <a:cubicBezTo>
                  <a:pt x="4926616" y="690617"/>
                  <a:pt x="4904763" y="693098"/>
                  <a:pt x="4944139" y="850605"/>
                </a:cubicBezTo>
                <a:cubicBezTo>
                  <a:pt x="4948768" y="869121"/>
                  <a:pt x="4953185" y="889106"/>
                  <a:pt x="4965404" y="903768"/>
                </a:cubicBezTo>
                <a:cubicBezTo>
                  <a:pt x="4989523" y="932711"/>
                  <a:pt x="5019419" y="956851"/>
                  <a:pt x="5050465" y="978195"/>
                </a:cubicBezTo>
                <a:cubicBezTo>
                  <a:pt x="5117247" y="1024108"/>
                  <a:pt x="5129800" y="1019772"/>
                  <a:pt x="5199321" y="1031358"/>
                </a:cubicBezTo>
                <a:cubicBezTo>
                  <a:pt x="5217042" y="1020726"/>
                  <a:pt x="5238811" y="1014957"/>
                  <a:pt x="5252484" y="999461"/>
                </a:cubicBezTo>
                <a:cubicBezTo>
                  <a:pt x="5357566" y="880368"/>
                  <a:pt x="5356531" y="856072"/>
                  <a:pt x="5411972" y="723014"/>
                </a:cubicBezTo>
                <a:cubicBezTo>
                  <a:pt x="5422605" y="662763"/>
                  <a:pt x="5457883" y="601817"/>
                  <a:pt x="5443870" y="542261"/>
                </a:cubicBezTo>
                <a:cubicBezTo>
                  <a:pt x="5439846" y="525160"/>
                  <a:pt x="5427119" y="376654"/>
                  <a:pt x="5380074" y="329609"/>
                </a:cubicBezTo>
                <a:cubicBezTo>
                  <a:pt x="5364027" y="313562"/>
                  <a:pt x="5346892" y="297838"/>
                  <a:pt x="5326911" y="287079"/>
                </a:cubicBezTo>
                <a:cubicBezTo>
                  <a:pt x="5300249" y="272723"/>
                  <a:pt x="5271483" y="261419"/>
                  <a:pt x="5241851" y="255181"/>
                </a:cubicBezTo>
                <a:cubicBezTo>
                  <a:pt x="5203544" y="247116"/>
                  <a:pt x="5163879" y="248093"/>
                  <a:pt x="5124893" y="244549"/>
                </a:cubicBezTo>
                <a:cubicBezTo>
                  <a:pt x="5039832" y="258726"/>
                  <a:pt x="4953827" y="268085"/>
                  <a:pt x="4869711" y="287079"/>
                </a:cubicBezTo>
                <a:cubicBezTo>
                  <a:pt x="4843382" y="293024"/>
                  <a:pt x="4820650" y="309753"/>
                  <a:pt x="4795284" y="318977"/>
                </a:cubicBezTo>
                <a:cubicBezTo>
                  <a:pt x="4742619" y="338128"/>
                  <a:pt x="4688521" y="353159"/>
                  <a:pt x="4635795" y="372140"/>
                </a:cubicBezTo>
                <a:cubicBezTo>
                  <a:pt x="4544081" y="405157"/>
                  <a:pt x="4540762" y="409024"/>
                  <a:pt x="4465674" y="446568"/>
                </a:cubicBezTo>
                <a:cubicBezTo>
                  <a:pt x="4419721" y="515496"/>
                  <a:pt x="4413247" y="511258"/>
                  <a:pt x="4455042" y="648586"/>
                </a:cubicBezTo>
                <a:cubicBezTo>
                  <a:pt x="4464556" y="679846"/>
                  <a:pt x="4498145" y="697724"/>
                  <a:pt x="4518837" y="723014"/>
                </a:cubicBezTo>
                <a:cubicBezTo>
                  <a:pt x="4589600" y="809501"/>
                  <a:pt x="4512351" y="746871"/>
                  <a:pt x="4678325" y="850605"/>
                </a:cubicBezTo>
                <a:cubicBezTo>
                  <a:pt x="4731245" y="883680"/>
                  <a:pt x="4835234" y="946821"/>
                  <a:pt x="4901609" y="967563"/>
                </a:cubicBezTo>
                <a:cubicBezTo>
                  <a:pt x="4925529" y="975038"/>
                  <a:pt x="4951228" y="974651"/>
                  <a:pt x="4976037" y="978195"/>
                </a:cubicBezTo>
                <a:cubicBezTo>
                  <a:pt x="4986670" y="974651"/>
                  <a:pt x="4998610" y="973780"/>
                  <a:pt x="5007935" y="967563"/>
                </a:cubicBezTo>
                <a:cubicBezTo>
                  <a:pt x="5043637" y="943762"/>
                  <a:pt x="5075974" y="877839"/>
                  <a:pt x="5092995" y="850605"/>
                </a:cubicBezTo>
                <a:cubicBezTo>
                  <a:pt x="5103628" y="808075"/>
                  <a:pt x="5118227" y="766344"/>
                  <a:pt x="5124893" y="723014"/>
                </a:cubicBezTo>
                <a:cubicBezTo>
                  <a:pt x="5147133" y="578452"/>
                  <a:pt x="5137762" y="448177"/>
                  <a:pt x="5071730" y="308344"/>
                </a:cubicBezTo>
                <a:cubicBezTo>
                  <a:pt x="5048187" y="258489"/>
                  <a:pt x="5000326" y="222445"/>
                  <a:pt x="4954772" y="191386"/>
                </a:cubicBezTo>
                <a:cubicBezTo>
                  <a:pt x="4902307" y="155615"/>
                  <a:pt x="4834687" y="148335"/>
                  <a:pt x="4774018" y="138223"/>
                </a:cubicBezTo>
                <a:cubicBezTo>
                  <a:pt x="4648079" y="146619"/>
                  <a:pt x="4574676" y="141217"/>
                  <a:pt x="4455042" y="191386"/>
                </a:cubicBezTo>
                <a:cubicBezTo>
                  <a:pt x="4385051" y="220737"/>
                  <a:pt x="4278491" y="287354"/>
                  <a:pt x="4210493" y="340242"/>
                </a:cubicBezTo>
                <a:cubicBezTo>
                  <a:pt x="4170732" y="371168"/>
                  <a:pt x="4135727" y="408418"/>
                  <a:pt x="4093535" y="435935"/>
                </a:cubicBezTo>
                <a:cubicBezTo>
                  <a:pt x="4053706" y="461910"/>
                  <a:pt x="4007968" y="477482"/>
                  <a:pt x="3965944" y="499730"/>
                </a:cubicBezTo>
                <a:cubicBezTo>
                  <a:pt x="3906906" y="530985"/>
                  <a:pt x="3904733" y="538335"/>
                  <a:pt x="3848986" y="584791"/>
                </a:cubicBezTo>
                <a:cubicBezTo>
                  <a:pt x="3818493" y="676263"/>
                  <a:pt x="3814467" y="669315"/>
                  <a:pt x="3891516" y="829340"/>
                </a:cubicBezTo>
                <a:cubicBezTo>
                  <a:pt x="3907860" y="863286"/>
                  <a:pt x="3949936" y="877128"/>
                  <a:pt x="3976577" y="903768"/>
                </a:cubicBezTo>
                <a:cubicBezTo>
                  <a:pt x="3992624" y="919815"/>
                  <a:pt x="4002378" y="941595"/>
                  <a:pt x="4019107" y="956930"/>
                </a:cubicBezTo>
                <a:cubicBezTo>
                  <a:pt x="4047407" y="982872"/>
                  <a:pt x="4137586" y="1047484"/>
                  <a:pt x="4178595" y="1063256"/>
                </a:cubicBezTo>
                <a:cubicBezTo>
                  <a:pt x="4198717" y="1070995"/>
                  <a:pt x="4221126" y="1070344"/>
                  <a:pt x="4242391" y="1073888"/>
                </a:cubicBezTo>
                <a:cubicBezTo>
                  <a:pt x="4260112" y="1070344"/>
                  <a:pt x="4279756" y="1072032"/>
                  <a:pt x="4295553" y="1063256"/>
                </a:cubicBezTo>
                <a:cubicBezTo>
                  <a:pt x="4313079" y="1053519"/>
                  <a:pt x="4326055" y="1036765"/>
                  <a:pt x="4338084" y="1020726"/>
                </a:cubicBezTo>
                <a:cubicBezTo>
                  <a:pt x="4363292" y="987116"/>
                  <a:pt x="4384220" y="895290"/>
                  <a:pt x="4391246" y="871870"/>
                </a:cubicBezTo>
                <a:cubicBezTo>
                  <a:pt x="4377069" y="762000"/>
                  <a:pt x="4379420" y="648702"/>
                  <a:pt x="4348716" y="542261"/>
                </a:cubicBezTo>
                <a:cubicBezTo>
                  <a:pt x="4325429" y="461532"/>
                  <a:pt x="4273444" y="391927"/>
                  <a:pt x="4231758" y="318977"/>
                </a:cubicBezTo>
                <a:cubicBezTo>
                  <a:pt x="4186463" y="239710"/>
                  <a:pt x="4129333" y="186982"/>
                  <a:pt x="4040372" y="148856"/>
                </a:cubicBezTo>
                <a:cubicBezTo>
                  <a:pt x="3990540" y="127499"/>
                  <a:pt x="3934047" y="127591"/>
                  <a:pt x="3880884" y="116958"/>
                </a:cubicBezTo>
                <a:lnTo>
                  <a:pt x="3646967" y="127591"/>
                </a:lnTo>
                <a:cubicBezTo>
                  <a:pt x="3567103" y="148021"/>
                  <a:pt x="3497958" y="198154"/>
                  <a:pt x="3423684" y="233916"/>
                </a:cubicBezTo>
                <a:cubicBezTo>
                  <a:pt x="3402262" y="244230"/>
                  <a:pt x="3381153" y="255181"/>
                  <a:pt x="3359888" y="265814"/>
                </a:cubicBezTo>
                <a:lnTo>
                  <a:pt x="3232298" y="329609"/>
                </a:lnTo>
                <a:lnTo>
                  <a:pt x="3125972" y="382772"/>
                </a:lnTo>
                <a:cubicBezTo>
                  <a:pt x="3097618" y="396949"/>
                  <a:pt x="3066271" y="406282"/>
                  <a:pt x="3040911" y="425302"/>
                </a:cubicBezTo>
                <a:lnTo>
                  <a:pt x="2998381" y="457200"/>
                </a:lnTo>
                <a:cubicBezTo>
                  <a:pt x="2984204" y="485554"/>
                  <a:pt x="2965875" y="512187"/>
                  <a:pt x="2955851" y="542261"/>
                </a:cubicBezTo>
                <a:cubicBezTo>
                  <a:pt x="2937479" y="597378"/>
                  <a:pt x="2930420" y="686079"/>
                  <a:pt x="2923953" y="744279"/>
                </a:cubicBezTo>
                <a:cubicBezTo>
                  <a:pt x="2931041" y="797442"/>
                  <a:pt x="2926590" y="853473"/>
                  <a:pt x="2945218" y="903768"/>
                </a:cubicBezTo>
                <a:cubicBezTo>
                  <a:pt x="2983186" y="1006282"/>
                  <a:pt x="3079988" y="1083712"/>
                  <a:pt x="3168502" y="1137684"/>
                </a:cubicBezTo>
                <a:cubicBezTo>
                  <a:pt x="3451571" y="1310287"/>
                  <a:pt x="3385886" y="1281106"/>
                  <a:pt x="3625702" y="1329070"/>
                </a:cubicBezTo>
                <a:cubicBezTo>
                  <a:pt x="3689497" y="1311349"/>
                  <a:pt x="3758386" y="1306534"/>
                  <a:pt x="3817088" y="1275907"/>
                </a:cubicBezTo>
                <a:cubicBezTo>
                  <a:pt x="3883274" y="1241375"/>
                  <a:pt x="3872812" y="1162292"/>
                  <a:pt x="3880884" y="1105786"/>
                </a:cubicBezTo>
                <a:cubicBezTo>
                  <a:pt x="3883440" y="1087896"/>
                  <a:pt x="3887972" y="1070344"/>
                  <a:pt x="3891516" y="1052623"/>
                </a:cubicBezTo>
                <a:cubicBezTo>
                  <a:pt x="3929373" y="1267145"/>
                  <a:pt x="3951527" y="1297308"/>
                  <a:pt x="3891516" y="1552354"/>
                </a:cubicBezTo>
                <a:cubicBezTo>
                  <a:pt x="3886318" y="1574445"/>
                  <a:pt x="3859301" y="1586156"/>
                  <a:pt x="3838353" y="1594884"/>
                </a:cubicBezTo>
                <a:cubicBezTo>
                  <a:pt x="3815220" y="1604523"/>
                  <a:pt x="3788734" y="1601972"/>
                  <a:pt x="3763925" y="1605516"/>
                </a:cubicBezTo>
                <a:cubicBezTo>
                  <a:pt x="3522742" y="1572250"/>
                  <a:pt x="3110856" y="1523324"/>
                  <a:pt x="2913321" y="1446028"/>
                </a:cubicBezTo>
                <a:lnTo>
                  <a:pt x="2668772" y="1350335"/>
                </a:lnTo>
                <a:cubicBezTo>
                  <a:pt x="2629786" y="1314893"/>
                  <a:pt x="2581040" y="1287848"/>
                  <a:pt x="2551814" y="1244009"/>
                </a:cubicBezTo>
                <a:cubicBezTo>
                  <a:pt x="2529399" y="1210386"/>
                  <a:pt x="2521838" y="1167415"/>
                  <a:pt x="2519916" y="1127051"/>
                </a:cubicBezTo>
                <a:cubicBezTo>
                  <a:pt x="2516233" y="1049710"/>
                  <a:pt x="2531644" y="1019301"/>
                  <a:pt x="2583711" y="978195"/>
                </a:cubicBezTo>
                <a:cubicBezTo>
                  <a:pt x="2733935" y="859597"/>
                  <a:pt x="2762005" y="841510"/>
                  <a:pt x="2945218" y="765544"/>
                </a:cubicBezTo>
                <a:cubicBezTo>
                  <a:pt x="3021859" y="733766"/>
                  <a:pt x="3098875" y="701505"/>
                  <a:pt x="3179135" y="680484"/>
                </a:cubicBezTo>
                <a:cubicBezTo>
                  <a:pt x="3248473" y="662324"/>
                  <a:pt x="3320902" y="659219"/>
                  <a:pt x="3391786" y="648586"/>
                </a:cubicBezTo>
                <a:cubicBezTo>
                  <a:pt x="3455581" y="655674"/>
                  <a:pt x="3521295" y="652781"/>
                  <a:pt x="3583172" y="669851"/>
                </a:cubicBezTo>
                <a:cubicBezTo>
                  <a:pt x="3666903" y="692949"/>
                  <a:pt x="3751043" y="768852"/>
                  <a:pt x="3795823" y="839972"/>
                </a:cubicBezTo>
                <a:cubicBezTo>
                  <a:pt x="3831303" y="896322"/>
                  <a:pt x="3850291" y="961580"/>
                  <a:pt x="3880884" y="1020726"/>
                </a:cubicBezTo>
                <a:cubicBezTo>
                  <a:pt x="3903505" y="1064459"/>
                  <a:pt x="3930502" y="1105786"/>
                  <a:pt x="3955311" y="1148316"/>
                </a:cubicBezTo>
                <a:cubicBezTo>
                  <a:pt x="3995965" y="1322549"/>
                  <a:pt x="4069319" y="1592702"/>
                  <a:pt x="4072270" y="1775637"/>
                </a:cubicBezTo>
                <a:cubicBezTo>
                  <a:pt x="4074164" y="1893062"/>
                  <a:pt x="4057793" y="2010371"/>
                  <a:pt x="4040372" y="2126512"/>
                </a:cubicBezTo>
                <a:cubicBezTo>
                  <a:pt x="4036368" y="2153205"/>
                  <a:pt x="4021045" y="2177055"/>
                  <a:pt x="4008474" y="2200940"/>
                </a:cubicBezTo>
                <a:cubicBezTo>
                  <a:pt x="3996931" y="2222872"/>
                  <a:pt x="3957022" y="2331504"/>
                  <a:pt x="3902149" y="2349795"/>
                </a:cubicBezTo>
                <a:cubicBezTo>
                  <a:pt x="3881697" y="2356613"/>
                  <a:pt x="3859618" y="2356884"/>
                  <a:pt x="3838353" y="2360428"/>
                </a:cubicBezTo>
                <a:cubicBezTo>
                  <a:pt x="3771014" y="2328530"/>
                  <a:pt x="3707023" y="2288297"/>
                  <a:pt x="3636335" y="2264735"/>
                </a:cubicBezTo>
                <a:cubicBezTo>
                  <a:pt x="3615070" y="2257647"/>
                  <a:pt x="3593486" y="2251450"/>
                  <a:pt x="3572539" y="2243470"/>
                </a:cubicBezTo>
                <a:cubicBezTo>
                  <a:pt x="3519032" y="2223086"/>
                  <a:pt x="3413051" y="2179674"/>
                  <a:pt x="3413051" y="2179674"/>
                </a:cubicBezTo>
                <a:cubicBezTo>
                  <a:pt x="3518720" y="2153258"/>
                  <a:pt x="3451515" y="2167179"/>
                  <a:pt x="3657600" y="2158409"/>
                </a:cubicBezTo>
                <a:lnTo>
                  <a:pt x="3955311" y="2147777"/>
                </a:lnTo>
                <a:cubicBezTo>
                  <a:pt x="4120134" y="2166090"/>
                  <a:pt x="4126305" y="2141838"/>
                  <a:pt x="4242391" y="2222205"/>
                </a:cubicBezTo>
                <a:cubicBezTo>
                  <a:pt x="4258875" y="2233617"/>
                  <a:pt x="4270744" y="2250558"/>
                  <a:pt x="4284921" y="2264735"/>
                </a:cubicBezTo>
                <a:cubicBezTo>
                  <a:pt x="4288465" y="2289544"/>
                  <a:pt x="4289999" y="2314725"/>
                  <a:pt x="4295553" y="2339163"/>
                </a:cubicBezTo>
                <a:cubicBezTo>
                  <a:pt x="4307747" y="2392815"/>
                  <a:pt x="4311569" y="2450441"/>
                  <a:pt x="4338084" y="2498651"/>
                </a:cubicBezTo>
                <a:cubicBezTo>
                  <a:pt x="4352777" y="2525365"/>
                  <a:pt x="4385242" y="2538179"/>
                  <a:pt x="4412511" y="2551814"/>
                </a:cubicBezTo>
                <a:cubicBezTo>
                  <a:pt x="4428675" y="2559896"/>
                  <a:pt x="4447701" y="2560555"/>
                  <a:pt x="4465674" y="2562447"/>
                </a:cubicBezTo>
                <a:cubicBezTo>
                  <a:pt x="4515146" y="2567655"/>
                  <a:pt x="4564911" y="2569535"/>
                  <a:pt x="4614530" y="2573079"/>
                </a:cubicBezTo>
                <a:cubicBezTo>
                  <a:pt x="4678325" y="2565991"/>
                  <a:pt x="4743921" y="2568447"/>
                  <a:pt x="4805916" y="2551814"/>
                </a:cubicBezTo>
                <a:cubicBezTo>
                  <a:pt x="4946198" y="2514177"/>
                  <a:pt x="5146565" y="2417885"/>
                  <a:pt x="5263116" y="2328530"/>
                </a:cubicBezTo>
                <a:cubicBezTo>
                  <a:pt x="5304930" y="2296473"/>
                  <a:pt x="5334000" y="2250558"/>
                  <a:pt x="5369442" y="2211572"/>
                </a:cubicBezTo>
                <a:cubicBezTo>
                  <a:pt x="5380792" y="2098062"/>
                  <a:pt x="5390253" y="2097143"/>
                  <a:pt x="5358809" y="1977656"/>
                </a:cubicBezTo>
                <a:cubicBezTo>
                  <a:pt x="5351940" y="1951553"/>
                  <a:pt x="5342325" y="1925386"/>
                  <a:pt x="5326911" y="1903228"/>
                </a:cubicBezTo>
                <a:cubicBezTo>
                  <a:pt x="5246249" y="1787277"/>
                  <a:pt x="5168016" y="1690873"/>
                  <a:pt x="5039832" y="1626781"/>
                </a:cubicBezTo>
                <a:cubicBezTo>
                  <a:pt x="5014275" y="1614002"/>
                  <a:pt x="4983125" y="1619693"/>
                  <a:pt x="4954772" y="1616149"/>
                </a:cubicBezTo>
                <a:cubicBezTo>
                  <a:pt x="4915786" y="1623237"/>
                  <a:pt x="4874916" y="1623501"/>
                  <a:pt x="4837814" y="1637414"/>
                </a:cubicBezTo>
                <a:cubicBezTo>
                  <a:pt x="4780613" y="1658864"/>
                  <a:pt x="4764160" y="1722532"/>
                  <a:pt x="4731488" y="1765005"/>
                </a:cubicBezTo>
                <a:cubicBezTo>
                  <a:pt x="4680856" y="1830827"/>
                  <a:pt x="4624130" y="1891749"/>
                  <a:pt x="4572000" y="1956391"/>
                </a:cubicBezTo>
                <a:cubicBezTo>
                  <a:pt x="4535509" y="2001639"/>
                  <a:pt x="4465674" y="2094614"/>
                  <a:pt x="4465674" y="2094614"/>
                </a:cubicBezTo>
                <a:cubicBezTo>
                  <a:pt x="4444987" y="2170467"/>
                  <a:pt x="4409281" y="2247735"/>
                  <a:pt x="4444409" y="2328530"/>
                </a:cubicBezTo>
                <a:cubicBezTo>
                  <a:pt x="4492180" y="2438404"/>
                  <a:pt x="4576623" y="2490330"/>
                  <a:pt x="4678325" y="2541181"/>
                </a:cubicBezTo>
                <a:cubicBezTo>
                  <a:pt x="4729538" y="2566788"/>
                  <a:pt x="4782759" y="2589247"/>
                  <a:pt x="4837814" y="2604977"/>
                </a:cubicBezTo>
                <a:cubicBezTo>
                  <a:pt x="4882637" y="2617784"/>
                  <a:pt x="4929963" y="2619154"/>
                  <a:pt x="4976037" y="2626242"/>
                </a:cubicBezTo>
                <a:cubicBezTo>
                  <a:pt x="4991620" y="2624016"/>
                  <a:pt x="5196535" y="2608328"/>
                  <a:pt x="5263116" y="2573079"/>
                </a:cubicBezTo>
                <a:cubicBezTo>
                  <a:pt x="5303956" y="2551458"/>
                  <a:pt x="5341088" y="2523460"/>
                  <a:pt x="5380074" y="2498651"/>
                </a:cubicBezTo>
                <a:cubicBezTo>
                  <a:pt x="5401339" y="2466753"/>
                  <a:pt x="5431747" y="2439327"/>
                  <a:pt x="5443870" y="2402958"/>
                </a:cubicBezTo>
                <a:cubicBezTo>
                  <a:pt x="5457366" y="2362471"/>
                  <a:pt x="5456142" y="2318014"/>
                  <a:pt x="5454502" y="2275368"/>
                </a:cubicBezTo>
                <a:cubicBezTo>
                  <a:pt x="5452576" y="2225283"/>
                  <a:pt x="5452767" y="2172673"/>
                  <a:pt x="5433237" y="2126512"/>
                </a:cubicBezTo>
                <a:cubicBezTo>
                  <a:pt x="5392316" y="2029790"/>
                  <a:pt x="5325695" y="1984035"/>
                  <a:pt x="5241851" y="1935126"/>
                </a:cubicBezTo>
                <a:cubicBezTo>
                  <a:pt x="5232170" y="1929479"/>
                  <a:pt x="5220586" y="1928037"/>
                  <a:pt x="5209953" y="1924493"/>
                </a:cubicBezTo>
                <a:cubicBezTo>
                  <a:pt x="5174511" y="1935126"/>
                  <a:pt x="5138731" y="1944690"/>
                  <a:pt x="5103628" y="1956391"/>
                </a:cubicBezTo>
                <a:cubicBezTo>
                  <a:pt x="5085521" y="1962427"/>
                  <a:pt x="5064363" y="1964575"/>
                  <a:pt x="5050465" y="1977656"/>
                </a:cubicBezTo>
                <a:cubicBezTo>
                  <a:pt x="5004724" y="2020706"/>
                  <a:pt x="4814030" y="2255714"/>
                  <a:pt x="4795284" y="2307265"/>
                </a:cubicBezTo>
                <a:lnTo>
                  <a:pt x="4752753" y="2424223"/>
                </a:lnTo>
                <a:cubicBezTo>
                  <a:pt x="4745073" y="2516383"/>
                  <a:pt x="4724658" y="2612341"/>
                  <a:pt x="4774018" y="2700670"/>
                </a:cubicBezTo>
                <a:cubicBezTo>
                  <a:pt x="4833629" y="2807343"/>
                  <a:pt x="4948816" y="2945119"/>
                  <a:pt x="5071730" y="2998381"/>
                </a:cubicBezTo>
                <a:cubicBezTo>
                  <a:pt x="5132482" y="3024707"/>
                  <a:pt x="5197759" y="3040945"/>
                  <a:pt x="5263116" y="3051544"/>
                </a:cubicBezTo>
                <a:cubicBezTo>
                  <a:pt x="5329679" y="3062338"/>
                  <a:pt x="5397795" y="3058633"/>
                  <a:pt x="5465135" y="3062177"/>
                </a:cubicBezTo>
                <a:cubicBezTo>
                  <a:pt x="5532474" y="3048000"/>
                  <a:pt x="5602075" y="3042017"/>
                  <a:pt x="5667153" y="3019647"/>
                </a:cubicBezTo>
                <a:cubicBezTo>
                  <a:pt x="5770960" y="2983963"/>
                  <a:pt x="5810777" y="2951085"/>
                  <a:pt x="5869172" y="2870791"/>
                </a:cubicBezTo>
                <a:cubicBezTo>
                  <a:pt x="5878494" y="2857973"/>
                  <a:pt x="5883349" y="2842438"/>
                  <a:pt x="5890437" y="2828261"/>
                </a:cubicBezTo>
                <a:cubicBezTo>
                  <a:pt x="5893981" y="2803452"/>
                  <a:pt x="5896155" y="2778408"/>
                  <a:pt x="5901070" y="2753833"/>
                </a:cubicBezTo>
                <a:cubicBezTo>
                  <a:pt x="5903268" y="2742843"/>
                  <a:pt x="5901677" y="2716923"/>
                  <a:pt x="5911702" y="2721935"/>
                </a:cubicBezTo>
                <a:cubicBezTo>
                  <a:pt x="5943084" y="2737626"/>
                  <a:pt x="5960266" y="2772655"/>
                  <a:pt x="5986130" y="2796363"/>
                </a:cubicBezTo>
                <a:cubicBezTo>
                  <a:pt x="6002859" y="2811698"/>
                  <a:pt x="6023246" y="2822846"/>
                  <a:pt x="6039293" y="2838893"/>
                </a:cubicBezTo>
                <a:cubicBezTo>
                  <a:pt x="6105348" y="2904948"/>
                  <a:pt x="6098088" y="2903321"/>
                  <a:pt x="6134986" y="2977116"/>
                </a:cubicBezTo>
                <a:cubicBezTo>
                  <a:pt x="6138530" y="3001925"/>
                  <a:pt x="6147008" y="3026521"/>
                  <a:pt x="6145618" y="3051544"/>
                </a:cubicBezTo>
                <a:cubicBezTo>
                  <a:pt x="6143420" y="3091108"/>
                  <a:pt x="6133263" y="3129892"/>
                  <a:pt x="6124353" y="3168502"/>
                </a:cubicBezTo>
                <a:cubicBezTo>
                  <a:pt x="6089656" y="3318857"/>
                  <a:pt x="6100003" y="3314384"/>
                  <a:pt x="6018028" y="3423684"/>
                </a:cubicBezTo>
                <a:cubicBezTo>
                  <a:pt x="5983949" y="3469123"/>
                  <a:pt x="5945168" y="3517838"/>
                  <a:pt x="5890437" y="3540642"/>
                </a:cubicBezTo>
                <a:cubicBezTo>
                  <a:pt x="5870537" y="3548934"/>
                  <a:pt x="5847907" y="3547730"/>
                  <a:pt x="5826642" y="3551274"/>
                </a:cubicBezTo>
                <a:cubicBezTo>
                  <a:pt x="5752214" y="3540642"/>
                  <a:pt x="5676543" y="3536597"/>
                  <a:pt x="5603358" y="3519377"/>
                </a:cubicBezTo>
                <a:cubicBezTo>
                  <a:pt x="5542201" y="3504987"/>
                  <a:pt x="5252310" y="3421070"/>
                  <a:pt x="5146158" y="3370521"/>
                </a:cubicBezTo>
                <a:cubicBezTo>
                  <a:pt x="5115970" y="3356146"/>
                  <a:pt x="5089451" y="3335079"/>
                  <a:pt x="5061098" y="3317358"/>
                </a:cubicBezTo>
                <a:cubicBezTo>
                  <a:pt x="5057554" y="3296093"/>
                  <a:pt x="5048675" y="3275047"/>
                  <a:pt x="5050465" y="3253563"/>
                </a:cubicBezTo>
                <a:cubicBezTo>
                  <a:pt x="5052326" y="3231225"/>
                  <a:pt x="5056838" y="3206521"/>
                  <a:pt x="5071730" y="3189768"/>
                </a:cubicBezTo>
                <a:cubicBezTo>
                  <a:pt x="5110820" y="3145792"/>
                  <a:pt x="5210179" y="3151083"/>
                  <a:pt x="5252484" y="3147237"/>
                </a:cubicBezTo>
                <a:cubicBezTo>
                  <a:pt x="5363239" y="3150231"/>
                  <a:pt x="5674364" y="3146834"/>
                  <a:pt x="5826642" y="3179135"/>
                </a:cubicBezTo>
                <a:cubicBezTo>
                  <a:pt x="5884760" y="3191463"/>
                  <a:pt x="5941466" y="3210574"/>
                  <a:pt x="5996763" y="3232298"/>
                </a:cubicBezTo>
                <a:cubicBezTo>
                  <a:pt x="6074579" y="3262868"/>
                  <a:pt x="6142538" y="3298021"/>
                  <a:pt x="6198781" y="3359888"/>
                </a:cubicBezTo>
                <a:cubicBezTo>
                  <a:pt x="6229259" y="3393414"/>
                  <a:pt x="6238193" y="3435593"/>
                  <a:pt x="6251944" y="3476847"/>
                </a:cubicBezTo>
                <a:cubicBezTo>
                  <a:pt x="6248400" y="3519377"/>
                  <a:pt x="6252172" y="3563165"/>
                  <a:pt x="6241311" y="3604437"/>
                </a:cubicBezTo>
                <a:cubicBezTo>
                  <a:pt x="6234039" y="3632070"/>
                  <a:pt x="6216435" y="3656397"/>
                  <a:pt x="6198781" y="3678865"/>
                </a:cubicBezTo>
                <a:cubicBezTo>
                  <a:pt x="6149210" y="3741955"/>
                  <a:pt x="6102337" y="3774880"/>
                  <a:pt x="6028660" y="3806456"/>
                </a:cubicBezTo>
                <a:cubicBezTo>
                  <a:pt x="5987454" y="3824116"/>
                  <a:pt x="5945249" y="3841369"/>
                  <a:pt x="5901070" y="3848986"/>
                </a:cubicBezTo>
                <a:cubicBezTo>
                  <a:pt x="5841592" y="3859241"/>
                  <a:pt x="5780567" y="3856075"/>
                  <a:pt x="5720316" y="3859619"/>
                </a:cubicBezTo>
                <a:cubicBezTo>
                  <a:pt x="5663609" y="3852531"/>
                  <a:pt x="5605982" y="3850752"/>
                  <a:pt x="5550195" y="3838354"/>
                </a:cubicBezTo>
                <a:cubicBezTo>
                  <a:pt x="5518297" y="3831265"/>
                  <a:pt x="5486202" y="3825013"/>
                  <a:pt x="5454502" y="3817088"/>
                </a:cubicBezTo>
                <a:cubicBezTo>
                  <a:pt x="5429470" y="3810830"/>
                  <a:pt x="5404967" y="3802612"/>
                  <a:pt x="5380074" y="3795823"/>
                </a:cubicBezTo>
                <a:cubicBezTo>
                  <a:pt x="5365976" y="3791978"/>
                  <a:pt x="5351721" y="3788735"/>
                  <a:pt x="5337544" y="3785191"/>
                </a:cubicBezTo>
                <a:cubicBezTo>
                  <a:pt x="5351721" y="3774558"/>
                  <a:pt x="5363262" y="3758897"/>
                  <a:pt x="5380074" y="3753293"/>
                </a:cubicBezTo>
                <a:cubicBezTo>
                  <a:pt x="5595549" y="3681468"/>
                  <a:pt x="6035120" y="3795869"/>
                  <a:pt x="6124353" y="3806456"/>
                </a:cubicBezTo>
                <a:cubicBezTo>
                  <a:pt x="6182730" y="3825915"/>
                  <a:pt x="6282296" y="3858030"/>
                  <a:pt x="6326372" y="3880884"/>
                </a:cubicBezTo>
                <a:cubicBezTo>
                  <a:pt x="6378738" y="3908037"/>
                  <a:pt x="6427037" y="3942560"/>
                  <a:pt x="6475228" y="3976577"/>
                </a:cubicBezTo>
                <a:cubicBezTo>
                  <a:pt x="6498831" y="3993238"/>
                  <a:pt x="6522647" y="4029170"/>
                  <a:pt x="6539023" y="4051005"/>
                </a:cubicBezTo>
                <a:cubicBezTo>
                  <a:pt x="6535479" y="4107712"/>
                  <a:pt x="6542171" y="4166005"/>
                  <a:pt x="6528391" y="4221126"/>
                </a:cubicBezTo>
                <a:cubicBezTo>
                  <a:pt x="6520282" y="4253563"/>
                  <a:pt x="6496633" y="4280500"/>
                  <a:pt x="6475228" y="4306186"/>
                </a:cubicBezTo>
                <a:cubicBezTo>
                  <a:pt x="6407768" y="4387138"/>
                  <a:pt x="6334052" y="4462671"/>
                  <a:pt x="6262577" y="4540102"/>
                </a:cubicBezTo>
                <a:cubicBezTo>
                  <a:pt x="6234659" y="4570346"/>
                  <a:pt x="6157614" y="4642579"/>
                  <a:pt x="6134986" y="4657061"/>
                </a:cubicBezTo>
                <a:cubicBezTo>
                  <a:pt x="6077565" y="4693810"/>
                  <a:pt x="6021478" y="4741547"/>
                  <a:pt x="5954232" y="4752754"/>
                </a:cubicBezTo>
                <a:lnTo>
                  <a:pt x="5890437" y="4763386"/>
                </a:lnTo>
                <a:cubicBezTo>
                  <a:pt x="5854995" y="4759842"/>
                  <a:pt x="5815969" y="4768683"/>
                  <a:pt x="5784111" y="4752754"/>
                </a:cubicBezTo>
                <a:cubicBezTo>
                  <a:pt x="5737733" y="4729565"/>
                  <a:pt x="5670472" y="4660379"/>
                  <a:pt x="5624623" y="4614530"/>
                </a:cubicBezTo>
                <a:cubicBezTo>
                  <a:pt x="5635256" y="4607442"/>
                  <a:pt x="5643742" y="4593265"/>
                  <a:pt x="5656521" y="4593265"/>
                </a:cubicBezTo>
                <a:cubicBezTo>
                  <a:pt x="5700818" y="4593265"/>
                  <a:pt x="5695659" y="4657977"/>
                  <a:pt x="5699051" y="4678326"/>
                </a:cubicBezTo>
                <a:cubicBezTo>
                  <a:pt x="5691963" y="4692503"/>
                  <a:pt x="5688101" y="4708822"/>
                  <a:pt x="5677786" y="4720856"/>
                </a:cubicBezTo>
                <a:cubicBezTo>
                  <a:pt x="5666253" y="4734311"/>
                  <a:pt x="5651106" y="4744829"/>
                  <a:pt x="5635256" y="4752754"/>
                </a:cubicBezTo>
                <a:cubicBezTo>
                  <a:pt x="5572687" y="4784039"/>
                  <a:pt x="5514378" y="4778776"/>
                  <a:pt x="5443870" y="4784651"/>
                </a:cubicBezTo>
                <a:cubicBezTo>
                  <a:pt x="5277293" y="4766930"/>
                  <a:pt x="5107203" y="4769856"/>
                  <a:pt x="4944139" y="4731488"/>
                </a:cubicBezTo>
                <a:cubicBezTo>
                  <a:pt x="4862352" y="4712244"/>
                  <a:pt x="4796354" y="4651401"/>
                  <a:pt x="4720856" y="4614530"/>
                </a:cubicBezTo>
                <a:cubicBezTo>
                  <a:pt x="4643894" y="4576944"/>
                  <a:pt x="4562773" y="4548018"/>
                  <a:pt x="4486939" y="4508205"/>
                </a:cubicBezTo>
                <a:cubicBezTo>
                  <a:pt x="4352513" y="4437632"/>
                  <a:pt x="4261309" y="4381567"/>
                  <a:pt x="4167963" y="4263656"/>
                </a:cubicBezTo>
                <a:cubicBezTo>
                  <a:pt x="4108465" y="4188500"/>
                  <a:pt x="4085336" y="4115568"/>
                  <a:pt x="4051004" y="4029740"/>
                </a:cubicBezTo>
                <a:cubicBezTo>
                  <a:pt x="4015753" y="3853482"/>
                  <a:pt x="4009527" y="3870844"/>
                  <a:pt x="4051004" y="3615070"/>
                </a:cubicBezTo>
                <a:cubicBezTo>
                  <a:pt x="4059233" y="3564328"/>
                  <a:pt x="4109944" y="3498717"/>
                  <a:pt x="4157330" y="3476847"/>
                </a:cubicBezTo>
                <a:cubicBezTo>
                  <a:pt x="4180085" y="3466345"/>
                  <a:pt x="4206949" y="3469758"/>
                  <a:pt x="4231758" y="3466214"/>
                </a:cubicBezTo>
                <a:cubicBezTo>
                  <a:pt x="4260570" y="3552648"/>
                  <a:pt x="4264454" y="3543033"/>
                  <a:pt x="4178595" y="3689498"/>
                </a:cubicBezTo>
                <a:cubicBezTo>
                  <a:pt x="4138534" y="3757837"/>
                  <a:pt x="3973772" y="3875865"/>
                  <a:pt x="3912781" y="3912781"/>
                </a:cubicBezTo>
                <a:cubicBezTo>
                  <a:pt x="3783086" y="3991281"/>
                  <a:pt x="3484448" y="4143437"/>
                  <a:pt x="3349256" y="4189228"/>
                </a:cubicBezTo>
                <a:cubicBezTo>
                  <a:pt x="3235271" y="4227836"/>
                  <a:pt x="3117347" y="4256113"/>
                  <a:pt x="2998381" y="4274288"/>
                </a:cubicBezTo>
                <a:cubicBezTo>
                  <a:pt x="2861339" y="4295225"/>
                  <a:pt x="2721934" y="4295553"/>
                  <a:pt x="2583711" y="4306186"/>
                </a:cubicBezTo>
                <a:cubicBezTo>
                  <a:pt x="2438400" y="4299098"/>
                  <a:pt x="2292338" y="4301286"/>
                  <a:pt x="2147777" y="4284921"/>
                </a:cubicBezTo>
                <a:cubicBezTo>
                  <a:pt x="2103231" y="4279878"/>
                  <a:pt x="2061720" y="4259264"/>
                  <a:pt x="2020186" y="4242391"/>
                </a:cubicBezTo>
                <a:cubicBezTo>
                  <a:pt x="1948172" y="4213135"/>
                  <a:pt x="1866033" y="4197883"/>
                  <a:pt x="1807535" y="4146698"/>
                </a:cubicBezTo>
                <a:cubicBezTo>
                  <a:pt x="1676231" y="4031807"/>
                  <a:pt x="1625143" y="3990436"/>
                  <a:pt x="1477925" y="3827721"/>
                </a:cubicBezTo>
                <a:cubicBezTo>
                  <a:pt x="1420364" y="3764100"/>
                  <a:pt x="1371600" y="3693042"/>
                  <a:pt x="1318437" y="3625702"/>
                </a:cubicBezTo>
                <a:cubicBezTo>
                  <a:pt x="1313614" y="3611233"/>
                  <a:pt x="1256173" y="3449782"/>
                  <a:pt x="1254642" y="3413051"/>
                </a:cubicBezTo>
                <a:cubicBezTo>
                  <a:pt x="1252277" y="3356283"/>
                  <a:pt x="1260130" y="3299514"/>
                  <a:pt x="1265274" y="3242930"/>
                </a:cubicBezTo>
                <a:cubicBezTo>
                  <a:pt x="1267226" y="3221460"/>
                  <a:pt x="1269985" y="3199864"/>
                  <a:pt x="1275907" y="3179135"/>
                </a:cubicBezTo>
                <a:cubicBezTo>
                  <a:pt x="1293633" y="3117094"/>
                  <a:pt x="1320364" y="3059767"/>
                  <a:pt x="1360967" y="3009014"/>
                </a:cubicBezTo>
                <a:cubicBezTo>
                  <a:pt x="1382885" y="2981617"/>
                  <a:pt x="1408441" y="2957047"/>
                  <a:pt x="1435395" y="2934586"/>
                </a:cubicBezTo>
                <a:cubicBezTo>
                  <a:pt x="1517421" y="2866231"/>
                  <a:pt x="1569628" y="2839161"/>
                  <a:pt x="1658679" y="2785730"/>
                </a:cubicBezTo>
                <a:cubicBezTo>
                  <a:pt x="1862862" y="2793584"/>
                  <a:pt x="1906950" y="2750876"/>
                  <a:pt x="2041451" y="2860158"/>
                </a:cubicBezTo>
                <a:cubicBezTo>
                  <a:pt x="2066811" y="2880763"/>
                  <a:pt x="2083981" y="2909777"/>
                  <a:pt x="2105246" y="2934586"/>
                </a:cubicBezTo>
                <a:cubicBezTo>
                  <a:pt x="2128797" y="2997389"/>
                  <a:pt x="2169511" y="3039604"/>
                  <a:pt x="2094614" y="3094074"/>
                </a:cubicBezTo>
                <a:cubicBezTo>
                  <a:pt x="2074346" y="3108814"/>
                  <a:pt x="2044995" y="3101163"/>
                  <a:pt x="2020186" y="3104707"/>
                </a:cubicBezTo>
                <a:cubicBezTo>
                  <a:pt x="1792890" y="3088471"/>
                  <a:pt x="1869997" y="3111599"/>
                  <a:pt x="1594884" y="2966484"/>
                </a:cubicBezTo>
                <a:cubicBezTo>
                  <a:pt x="1058176" y="2683386"/>
                  <a:pt x="896771" y="2612530"/>
                  <a:pt x="467832" y="2254102"/>
                </a:cubicBezTo>
                <a:cubicBezTo>
                  <a:pt x="299911" y="2113784"/>
                  <a:pt x="139227" y="1984727"/>
                  <a:pt x="31898" y="1796902"/>
                </a:cubicBezTo>
                <a:cubicBezTo>
                  <a:pt x="16874" y="1770610"/>
                  <a:pt x="10633" y="1740195"/>
                  <a:pt x="0" y="1711842"/>
                </a:cubicBezTo>
                <a:cubicBezTo>
                  <a:pt x="7088" y="1672856"/>
                  <a:pt x="8175" y="1632285"/>
                  <a:pt x="21265" y="1594884"/>
                </a:cubicBezTo>
                <a:cubicBezTo>
                  <a:pt x="53394" y="1503087"/>
                  <a:pt x="77222" y="1505911"/>
                  <a:pt x="127591" y="1435395"/>
                </a:cubicBezTo>
                <a:cubicBezTo>
                  <a:pt x="147025" y="1408187"/>
                  <a:pt x="158813" y="1375566"/>
                  <a:pt x="180753" y="1350335"/>
                </a:cubicBezTo>
                <a:cubicBezTo>
                  <a:pt x="251672" y="1268779"/>
                  <a:pt x="369305" y="1154271"/>
                  <a:pt x="467832" y="1095154"/>
                </a:cubicBezTo>
                <a:cubicBezTo>
                  <a:pt x="493798" y="1079574"/>
                  <a:pt x="524539" y="1073889"/>
                  <a:pt x="552893" y="1063256"/>
                </a:cubicBezTo>
                <a:cubicBezTo>
                  <a:pt x="577702" y="1066800"/>
                  <a:pt x="604147" y="1064346"/>
                  <a:pt x="627321" y="1073888"/>
                </a:cubicBezTo>
                <a:cubicBezTo>
                  <a:pt x="682841" y="1096749"/>
                  <a:pt x="807684" y="1190043"/>
                  <a:pt x="850604" y="1222744"/>
                </a:cubicBezTo>
                <a:cubicBezTo>
                  <a:pt x="886707" y="1250251"/>
                  <a:pt x="922772" y="1277917"/>
                  <a:pt x="956930" y="1307805"/>
                </a:cubicBezTo>
                <a:cubicBezTo>
                  <a:pt x="979562" y="1327608"/>
                  <a:pt x="1000745" y="1349123"/>
                  <a:pt x="1020725" y="1371600"/>
                </a:cubicBezTo>
                <a:cubicBezTo>
                  <a:pt x="1029215" y="1381151"/>
                  <a:pt x="1054388" y="1406597"/>
                  <a:pt x="1041991" y="1403498"/>
                </a:cubicBezTo>
                <a:cubicBezTo>
                  <a:pt x="1017196" y="1397300"/>
                  <a:pt x="999460" y="1375145"/>
                  <a:pt x="978195" y="1360968"/>
                </a:cubicBezTo>
                <a:cubicBezTo>
                  <a:pt x="971107" y="1346791"/>
                  <a:pt x="963174" y="1333006"/>
                  <a:pt x="956930" y="1318437"/>
                </a:cubicBezTo>
                <a:cubicBezTo>
                  <a:pt x="952515" y="1308136"/>
                  <a:pt x="941286" y="1296564"/>
                  <a:pt x="946298" y="1286540"/>
                </a:cubicBezTo>
                <a:cubicBezTo>
                  <a:pt x="954223" y="1270690"/>
                  <a:pt x="976297" y="1267173"/>
                  <a:pt x="988828" y="1254642"/>
                </a:cubicBezTo>
                <a:cubicBezTo>
                  <a:pt x="1001358" y="1242111"/>
                  <a:pt x="1008195" y="1224642"/>
                  <a:pt x="1020725" y="1212112"/>
                </a:cubicBezTo>
                <a:cubicBezTo>
                  <a:pt x="1081390" y="1151447"/>
                  <a:pt x="1095855" y="1156827"/>
                  <a:pt x="1169581" y="1105786"/>
                </a:cubicBezTo>
                <a:cubicBezTo>
                  <a:pt x="1251571" y="1049023"/>
                  <a:pt x="1188772" y="1070051"/>
                  <a:pt x="1275907" y="1052623"/>
                </a:cubicBezTo>
                <a:cubicBezTo>
                  <a:pt x="1291966" y="1059047"/>
                  <a:pt x="1345976" y="1076415"/>
                  <a:pt x="1360967" y="1095154"/>
                </a:cubicBezTo>
                <a:cubicBezTo>
                  <a:pt x="1369687" y="1106055"/>
                  <a:pt x="1381702" y="1177562"/>
                  <a:pt x="1382232" y="1180214"/>
                </a:cubicBezTo>
                <a:cubicBezTo>
                  <a:pt x="1378688" y="1190847"/>
                  <a:pt x="1378601" y="1203360"/>
                  <a:pt x="1371600" y="1212112"/>
                </a:cubicBezTo>
                <a:cubicBezTo>
                  <a:pt x="1333160" y="1260162"/>
                  <a:pt x="1270324" y="1220763"/>
                  <a:pt x="1222744" y="1212112"/>
                </a:cubicBezTo>
                <a:cubicBezTo>
                  <a:pt x="1154599" y="1182907"/>
                  <a:pt x="1096625" y="1164063"/>
                  <a:pt x="1041991" y="1105786"/>
                </a:cubicBezTo>
                <a:cubicBezTo>
                  <a:pt x="1014087" y="1076022"/>
                  <a:pt x="974821" y="977410"/>
                  <a:pt x="956930" y="935665"/>
                </a:cubicBezTo>
                <a:cubicBezTo>
                  <a:pt x="971107" y="896679"/>
                  <a:pt x="976924" y="853535"/>
                  <a:pt x="999460" y="818707"/>
                </a:cubicBezTo>
                <a:cubicBezTo>
                  <a:pt x="1017211" y="791273"/>
                  <a:pt x="1046518" y="772762"/>
                  <a:pt x="1073888" y="754912"/>
                </a:cubicBezTo>
                <a:cubicBezTo>
                  <a:pt x="1086633" y="746600"/>
                  <a:pt x="1331121" y="607417"/>
                  <a:pt x="1371600" y="595423"/>
                </a:cubicBezTo>
                <a:cubicBezTo>
                  <a:pt x="1423023" y="580186"/>
                  <a:pt x="1477925" y="581246"/>
                  <a:pt x="1531088" y="574158"/>
                </a:cubicBezTo>
                <a:cubicBezTo>
                  <a:pt x="1577162" y="577702"/>
                  <a:pt x="1624357" y="574088"/>
                  <a:pt x="1669311" y="584791"/>
                </a:cubicBezTo>
                <a:cubicBezTo>
                  <a:pt x="1792020" y="614007"/>
                  <a:pt x="1850386" y="745083"/>
                  <a:pt x="1892595" y="850605"/>
                </a:cubicBezTo>
                <a:cubicBezTo>
                  <a:pt x="1900920" y="871417"/>
                  <a:pt x="1906772" y="893135"/>
                  <a:pt x="1913860" y="914400"/>
                </a:cubicBezTo>
                <a:cubicBezTo>
                  <a:pt x="1906772" y="932121"/>
                  <a:pt x="1907661" y="955845"/>
                  <a:pt x="1892595" y="967563"/>
                </a:cubicBezTo>
                <a:cubicBezTo>
                  <a:pt x="1872228" y="983404"/>
                  <a:pt x="1843856" y="986420"/>
                  <a:pt x="1818167" y="988828"/>
                </a:cubicBezTo>
                <a:cubicBezTo>
                  <a:pt x="1729879" y="997105"/>
                  <a:pt x="1640958" y="995917"/>
                  <a:pt x="1552353" y="999461"/>
                </a:cubicBezTo>
                <a:cubicBezTo>
                  <a:pt x="1502735" y="985284"/>
                  <a:pt x="1449654" y="980008"/>
                  <a:pt x="1403498" y="956930"/>
                </a:cubicBezTo>
                <a:cubicBezTo>
                  <a:pt x="1306458" y="908410"/>
                  <a:pt x="1259293" y="842546"/>
                  <a:pt x="1190846" y="765544"/>
                </a:cubicBezTo>
                <a:cubicBezTo>
                  <a:pt x="1180214" y="737191"/>
                  <a:pt x="1149917" y="709387"/>
                  <a:pt x="1158949" y="680484"/>
                </a:cubicBezTo>
                <a:cubicBezTo>
                  <a:pt x="1170909" y="642211"/>
                  <a:pt x="1210423" y="617327"/>
                  <a:pt x="1244009" y="595423"/>
                </a:cubicBezTo>
                <a:cubicBezTo>
                  <a:pt x="1385539" y="503120"/>
                  <a:pt x="1446777" y="514503"/>
                  <a:pt x="1616149" y="489098"/>
                </a:cubicBezTo>
                <a:cubicBezTo>
                  <a:pt x="1690577" y="499730"/>
                  <a:pt x="1766618" y="502271"/>
                  <a:pt x="1839432" y="520995"/>
                </a:cubicBezTo>
                <a:cubicBezTo>
                  <a:pt x="1916365" y="540778"/>
                  <a:pt x="2057100" y="621844"/>
                  <a:pt x="2126511" y="659219"/>
                </a:cubicBezTo>
                <a:cubicBezTo>
                  <a:pt x="2200969" y="749632"/>
                  <a:pt x="2288520" y="837777"/>
                  <a:pt x="2339163" y="946298"/>
                </a:cubicBezTo>
                <a:cubicBezTo>
                  <a:pt x="2346805" y="962674"/>
                  <a:pt x="2346251" y="981740"/>
                  <a:pt x="2349795" y="999461"/>
                </a:cubicBezTo>
                <a:cubicBezTo>
                  <a:pt x="2306779" y="1063985"/>
                  <a:pt x="2327233" y="1051434"/>
                  <a:pt x="2190307" y="1041991"/>
                </a:cubicBezTo>
                <a:cubicBezTo>
                  <a:pt x="2146143" y="1038945"/>
                  <a:pt x="1875951" y="980116"/>
                  <a:pt x="1839432" y="967563"/>
                </a:cubicBezTo>
                <a:cubicBezTo>
                  <a:pt x="1783952" y="948492"/>
                  <a:pt x="1733107" y="917944"/>
                  <a:pt x="1679944" y="893135"/>
                </a:cubicBezTo>
                <a:cubicBezTo>
                  <a:pt x="1626781" y="825795"/>
                  <a:pt x="1558825" y="767854"/>
                  <a:pt x="1520456" y="691116"/>
                </a:cubicBezTo>
                <a:cubicBezTo>
                  <a:pt x="1476650" y="603504"/>
                  <a:pt x="1569508" y="560588"/>
                  <a:pt x="1626781" y="542261"/>
                </a:cubicBezTo>
                <a:cubicBezTo>
                  <a:pt x="1764821" y="498088"/>
                  <a:pt x="1935397" y="505036"/>
                  <a:pt x="2073349" y="499730"/>
                </a:cubicBezTo>
                <a:cubicBezTo>
                  <a:pt x="2160415" y="521497"/>
                  <a:pt x="2391412" y="552714"/>
                  <a:pt x="2488018" y="637954"/>
                </a:cubicBezTo>
                <a:cubicBezTo>
                  <a:pt x="2540546" y="684302"/>
                  <a:pt x="2569879" y="778810"/>
                  <a:pt x="2594344" y="839972"/>
                </a:cubicBezTo>
                <a:cubicBezTo>
                  <a:pt x="2580167" y="917944"/>
                  <a:pt x="2578469" y="999255"/>
                  <a:pt x="2551814" y="1073888"/>
                </a:cubicBezTo>
                <a:cubicBezTo>
                  <a:pt x="2541699" y="1102210"/>
                  <a:pt x="2512744" y="1120566"/>
                  <a:pt x="2488018" y="1137684"/>
                </a:cubicBezTo>
                <a:cubicBezTo>
                  <a:pt x="2428186" y="1179107"/>
                  <a:pt x="2341060" y="1180740"/>
                  <a:pt x="2275367" y="1190847"/>
                </a:cubicBezTo>
                <a:cubicBezTo>
                  <a:pt x="2049009" y="1181415"/>
                  <a:pt x="2062186" y="1205520"/>
                  <a:pt x="1892595" y="1137684"/>
                </a:cubicBezTo>
                <a:cubicBezTo>
                  <a:pt x="1880730" y="1132938"/>
                  <a:pt x="1871330" y="1123507"/>
                  <a:pt x="1860698" y="1116419"/>
                </a:cubicBezTo>
                <a:cubicBezTo>
                  <a:pt x="1896140" y="1109331"/>
                  <a:pt x="1930879" y="1095154"/>
                  <a:pt x="1967023" y="1095154"/>
                </a:cubicBezTo>
                <a:cubicBezTo>
                  <a:pt x="2102611" y="1095154"/>
                  <a:pt x="2244259" y="1145632"/>
                  <a:pt x="2371060" y="1180214"/>
                </a:cubicBezTo>
                <a:cubicBezTo>
                  <a:pt x="2441944" y="1236921"/>
                  <a:pt x="2520701" y="1284991"/>
                  <a:pt x="2583711" y="1350335"/>
                </a:cubicBezTo>
                <a:cubicBezTo>
                  <a:pt x="2617888" y="1385778"/>
                  <a:pt x="2648163" y="1429710"/>
                  <a:pt x="2658139" y="1477926"/>
                </a:cubicBezTo>
                <a:cubicBezTo>
                  <a:pt x="2670367" y="1537029"/>
                  <a:pt x="2663387" y="1600451"/>
                  <a:pt x="2647507" y="1658679"/>
                </a:cubicBezTo>
                <a:cubicBezTo>
                  <a:pt x="2640913" y="1682857"/>
                  <a:pt x="2615425" y="1698290"/>
                  <a:pt x="2594344" y="1711842"/>
                </a:cubicBezTo>
                <a:cubicBezTo>
                  <a:pt x="2518547" y="1760569"/>
                  <a:pt x="2449691" y="1766073"/>
                  <a:pt x="2360428" y="1775637"/>
                </a:cubicBezTo>
                <a:cubicBezTo>
                  <a:pt x="2307450" y="1781313"/>
                  <a:pt x="2254133" y="1783230"/>
                  <a:pt x="2200939" y="1786270"/>
                </a:cubicBezTo>
                <a:lnTo>
                  <a:pt x="1988288" y="1796902"/>
                </a:lnTo>
                <a:cubicBezTo>
                  <a:pt x="1970567" y="1793358"/>
                  <a:pt x="1920088" y="1796294"/>
                  <a:pt x="1935125" y="1786270"/>
                </a:cubicBezTo>
                <a:cubicBezTo>
                  <a:pt x="1958900" y="1770420"/>
                  <a:pt x="1991612" y="1775637"/>
                  <a:pt x="2020186" y="1775637"/>
                </a:cubicBezTo>
                <a:cubicBezTo>
                  <a:pt x="2077004" y="1775637"/>
                  <a:pt x="2133600" y="1782726"/>
                  <a:pt x="2190307" y="1786270"/>
                </a:cubicBezTo>
                <a:cubicBezTo>
                  <a:pt x="2336246" y="1826809"/>
                  <a:pt x="2405335" y="1832840"/>
                  <a:pt x="2530549" y="1913861"/>
                </a:cubicBezTo>
                <a:cubicBezTo>
                  <a:pt x="2545427" y="1923488"/>
                  <a:pt x="2551814" y="1942214"/>
                  <a:pt x="2562446" y="1956391"/>
                </a:cubicBezTo>
                <a:cubicBezTo>
                  <a:pt x="2551814" y="1995377"/>
                  <a:pt x="2551340" y="2038698"/>
                  <a:pt x="2530549" y="2073349"/>
                </a:cubicBezTo>
                <a:cubicBezTo>
                  <a:pt x="2517400" y="2095264"/>
                  <a:pt x="2489612" y="2104449"/>
                  <a:pt x="2466753" y="2115879"/>
                </a:cubicBezTo>
                <a:cubicBezTo>
                  <a:pt x="2373508" y="2162502"/>
                  <a:pt x="2348828" y="2150124"/>
                  <a:pt x="2232837" y="2158409"/>
                </a:cubicBezTo>
                <a:cubicBezTo>
                  <a:pt x="2204484" y="2151321"/>
                  <a:pt x="2175243" y="2147132"/>
                  <a:pt x="2147777" y="2137144"/>
                </a:cubicBezTo>
                <a:cubicBezTo>
                  <a:pt x="2121932" y="2127746"/>
                  <a:pt x="2098350" y="2112142"/>
                  <a:pt x="2126511" y="2083981"/>
                </a:cubicBezTo>
                <a:cubicBezTo>
                  <a:pt x="2141124" y="2069368"/>
                  <a:pt x="2162479" y="2063547"/>
                  <a:pt x="2179674" y="2052084"/>
                </a:cubicBezTo>
                <a:cubicBezTo>
                  <a:pt x="2194419" y="2042254"/>
                  <a:pt x="2208027" y="2030819"/>
                  <a:pt x="2222204" y="2020186"/>
                </a:cubicBezTo>
                <a:cubicBezTo>
                  <a:pt x="2254102" y="2027274"/>
                  <a:pt x="2298292" y="2015310"/>
                  <a:pt x="2317898" y="2041451"/>
                </a:cubicBezTo>
                <a:cubicBezTo>
                  <a:pt x="2336508" y="2066265"/>
                  <a:pt x="2261468" y="2131851"/>
                  <a:pt x="2243470" y="2137144"/>
                </a:cubicBezTo>
                <a:cubicBezTo>
                  <a:pt x="2198747" y="2150297"/>
                  <a:pt x="2151321" y="2151321"/>
                  <a:pt x="2105246" y="2158409"/>
                </a:cubicBezTo>
                <a:cubicBezTo>
                  <a:pt x="2034362" y="2154865"/>
                  <a:pt x="1962602" y="2159445"/>
                  <a:pt x="1892595" y="2147777"/>
                </a:cubicBezTo>
                <a:cubicBezTo>
                  <a:pt x="1819141" y="2135535"/>
                  <a:pt x="1640123" y="2021595"/>
                  <a:pt x="1605516" y="1998921"/>
                </a:cubicBezTo>
                <a:cubicBezTo>
                  <a:pt x="1568266" y="1974516"/>
                  <a:pt x="1417728" y="1860763"/>
                  <a:pt x="1382232" y="1818168"/>
                </a:cubicBezTo>
                <a:cubicBezTo>
                  <a:pt x="1355772" y="1786416"/>
                  <a:pt x="1339702" y="1747284"/>
                  <a:pt x="1318437" y="1711842"/>
                </a:cubicBezTo>
                <a:cubicBezTo>
                  <a:pt x="1315762" y="1695794"/>
                  <a:pt x="1296812" y="1585147"/>
                  <a:pt x="1297172" y="1573619"/>
                </a:cubicBezTo>
                <a:cubicBezTo>
                  <a:pt x="1299949" y="1484775"/>
                  <a:pt x="1302990" y="1395340"/>
                  <a:pt x="1318437" y="1307805"/>
                </a:cubicBezTo>
                <a:cubicBezTo>
                  <a:pt x="1324503" y="1273430"/>
                  <a:pt x="1346206" y="1243743"/>
                  <a:pt x="1360967" y="1212112"/>
                </a:cubicBezTo>
                <a:cubicBezTo>
                  <a:pt x="1371021" y="1190567"/>
                  <a:pt x="1382902" y="1169903"/>
                  <a:pt x="1392865" y="1148316"/>
                </a:cubicBezTo>
                <a:cubicBezTo>
                  <a:pt x="1404176" y="1123809"/>
                  <a:pt x="1412692" y="1098030"/>
                  <a:pt x="1424763" y="1073888"/>
                </a:cubicBezTo>
                <a:cubicBezTo>
                  <a:pt x="1434282" y="1054850"/>
                  <a:pt x="1463959" y="1001128"/>
                  <a:pt x="1488558" y="988828"/>
                </a:cubicBezTo>
                <a:cubicBezTo>
                  <a:pt x="1518631" y="973791"/>
                  <a:pt x="1552353" y="967562"/>
                  <a:pt x="1584251" y="956930"/>
                </a:cubicBezTo>
                <a:lnTo>
                  <a:pt x="1616149" y="946298"/>
                </a:lnTo>
                <a:cubicBezTo>
                  <a:pt x="1623237" y="928577"/>
                  <a:pt x="1636411" y="912195"/>
                  <a:pt x="1637414" y="893135"/>
                </a:cubicBezTo>
                <a:cubicBezTo>
                  <a:pt x="1642096" y="804167"/>
                  <a:pt x="1645571" y="741804"/>
                  <a:pt x="1584251" y="680484"/>
                </a:cubicBezTo>
                <a:cubicBezTo>
                  <a:pt x="1562693" y="658926"/>
                  <a:pt x="1535469" y="643808"/>
                  <a:pt x="1509823" y="627321"/>
                </a:cubicBezTo>
                <a:cubicBezTo>
                  <a:pt x="1436190" y="579986"/>
                  <a:pt x="1363058" y="531609"/>
                  <a:pt x="1286539" y="489098"/>
                </a:cubicBezTo>
                <a:cubicBezTo>
                  <a:pt x="1254641" y="471377"/>
                  <a:pt x="1224619" y="449751"/>
                  <a:pt x="1190846" y="435935"/>
                </a:cubicBezTo>
                <a:cubicBezTo>
                  <a:pt x="1146229" y="417683"/>
                  <a:pt x="1098697" y="407582"/>
                  <a:pt x="1052623" y="393405"/>
                </a:cubicBezTo>
                <a:cubicBezTo>
                  <a:pt x="1020725" y="396949"/>
                  <a:pt x="988587" y="398761"/>
                  <a:pt x="956930" y="404037"/>
                </a:cubicBezTo>
                <a:cubicBezTo>
                  <a:pt x="945875" y="405880"/>
                  <a:pt x="936240" y="414670"/>
                  <a:pt x="925032" y="414670"/>
                </a:cubicBezTo>
                <a:cubicBezTo>
                  <a:pt x="899971" y="414670"/>
                  <a:pt x="875413" y="407581"/>
                  <a:pt x="850604" y="404037"/>
                </a:cubicBezTo>
                <a:cubicBezTo>
                  <a:pt x="825795" y="393405"/>
                  <a:pt x="801543" y="381364"/>
                  <a:pt x="776177" y="372140"/>
                </a:cubicBezTo>
                <a:cubicBezTo>
                  <a:pt x="762443" y="367146"/>
                  <a:pt x="745537" y="370001"/>
                  <a:pt x="733646" y="361507"/>
                </a:cubicBezTo>
                <a:cubicBezTo>
                  <a:pt x="718143" y="350434"/>
                  <a:pt x="677286" y="278206"/>
                  <a:pt x="669851" y="265814"/>
                </a:cubicBezTo>
                <a:cubicBezTo>
                  <a:pt x="666307" y="251637"/>
                  <a:pt x="662084" y="237613"/>
                  <a:pt x="659218" y="223284"/>
                </a:cubicBezTo>
                <a:cubicBezTo>
                  <a:pt x="654990" y="202144"/>
                  <a:pt x="657342" y="179189"/>
                  <a:pt x="648586" y="159488"/>
                </a:cubicBezTo>
                <a:cubicBezTo>
                  <a:pt x="642479" y="145747"/>
                  <a:pt x="628105" y="137377"/>
                  <a:pt x="616688" y="127591"/>
                </a:cubicBezTo>
                <a:cubicBezTo>
                  <a:pt x="603233" y="116058"/>
                  <a:pt x="590611" y="102274"/>
                  <a:pt x="574158" y="95693"/>
                </a:cubicBezTo>
                <a:cubicBezTo>
                  <a:pt x="537382" y="80983"/>
                  <a:pt x="472666" y="85061"/>
                  <a:pt x="435935" y="85061"/>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Freeform 8"/>
          <p:cNvSpPr/>
          <p:nvPr/>
        </p:nvSpPr>
        <p:spPr bwMode="auto">
          <a:xfrm rot="10800000">
            <a:off x="0" y="779514"/>
            <a:ext cx="8856921" cy="5199321"/>
          </a:xfrm>
          <a:custGeom>
            <a:avLst/>
            <a:gdLst>
              <a:gd name="connsiteX0" fmla="*/ 499730 w 8856921"/>
              <a:gd name="connsiteY0" fmla="*/ 10633 h 5199321"/>
              <a:gd name="connsiteX1" fmla="*/ 446567 w 8856921"/>
              <a:gd name="connsiteY1" fmla="*/ 191386 h 5199321"/>
              <a:gd name="connsiteX2" fmla="*/ 425302 w 8856921"/>
              <a:gd name="connsiteY2" fmla="*/ 308344 h 5199321"/>
              <a:gd name="connsiteX3" fmla="*/ 414670 w 8856921"/>
              <a:gd name="connsiteY3" fmla="*/ 372140 h 5199321"/>
              <a:gd name="connsiteX4" fmla="*/ 425302 w 8856921"/>
              <a:gd name="connsiteY4" fmla="*/ 616688 h 5199321"/>
              <a:gd name="connsiteX5" fmla="*/ 435935 w 8856921"/>
              <a:gd name="connsiteY5" fmla="*/ 659219 h 5199321"/>
              <a:gd name="connsiteX6" fmla="*/ 457200 w 8856921"/>
              <a:gd name="connsiteY6" fmla="*/ 765544 h 5199321"/>
              <a:gd name="connsiteX7" fmla="*/ 478465 w 8856921"/>
              <a:gd name="connsiteY7" fmla="*/ 797442 h 5199321"/>
              <a:gd name="connsiteX8" fmla="*/ 542260 w 8856921"/>
              <a:gd name="connsiteY8" fmla="*/ 861237 h 5199321"/>
              <a:gd name="connsiteX9" fmla="*/ 584791 w 8856921"/>
              <a:gd name="connsiteY9" fmla="*/ 914400 h 5199321"/>
              <a:gd name="connsiteX10" fmla="*/ 659218 w 8856921"/>
              <a:gd name="connsiteY10" fmla="*/ 967563 h 5199321"/>
              <a:gd name="connsiteX11" fmla="*/ 691116 w 8856921"/>
              <a:gd name="connsiteY11" fmla="*/ 999461 h 5199321"/>
              <a:gd name="connsiteX12" fmla="*/ 776177 w 8856921"/>
              <a:gd name="connsiteY12" fmla="*/ 1052623 h 5199321"/>
              <a:gd name="connsiteX13" fmla="*/ 818707 w 8856921"/>
              <a:gd name="connsiteY13" fmla="*/ 1084521 h 5199321"/>
              <a:gd name="connsiteX14" fmla="*/ 946298 w 8856921"/>
              <a:gd name="connsiteY14" fmla="*/ 1169581 h 5199321"/>
              <a:gd name="connsiteX15" fmla="*/ 999460 w 8856921"/>
              <a:gd name="connsiteY15" fmla="*/ 1212112 h 5199321"/>
              <a:gd name="connsiteX16" fmla="*/ 1052623 w 8856921"/>
              <a:gd name="connsiteY16" fmla="*/ 1244009 h 5199321"/>
              <a:gd name="connsiteX17" fmla="*/ 1169581 w 8856921"/>
              <a:gd name="connsiteY17" fmla="*/ 1360968 h 5199321"/>
              <a:gd name="connsiteX18" fmla="*/ 1222744 w 8856921"/>
              <a:gd name="connsiteY18" fmla="*/ 1414130 h 5199321"/>
              <a:gd name="connsiteX19" fmla="*/ 1265274 w 8856921"/>
              <a:gd name="connsiteY19" fmla="*/ 1477926 h 5199321"/>
              <a:gd name="connsiteX20" fmla="*/ 1318437 w 8856921"/>
              <a:gd name="connsiteY20" fmla="*/ 1541721 h 5199321"/>
              <a:gd name="connsiteX21" fmla="*/ 1360967 w 8856921"/>
              <a:gd name="connsiteY21" fmla="*/ 1616149 h 5199321"/>
              <a:gd name="connsiteX22" fmla="*/ 1467293 w 8856921"/>
              <a:gd name="connsiteY22" fmla="*/ 1807535 h 5199321"/>
              <a:gd name="connsiteX23" fmla="*/ 1520456 w 8856921"/>
              <a:gd name="connsiteY23" fmla="*/ 1956391 h 5199321"/>
              <a:gd name="connsiteX24" fmla="*/ 1541721 w 8856921"/>
              <a:gd name="connsiteY24" fmla="*/ 2030819 h 5199321"/>
              <a:gd name="connsiteX25" fmla="*/ 1562986 w 8856921"/>
              <a:gd name="connsiteY25" fmla="*/ 2094614 h 5199321"/>
              <a:gd name="connsiteX26" fmla="*/ 1562986 w 8856921"/>
              <a:gd name="connsiteY26" fmla="*/ 2328530 h 5199321"/>
              <a:gd name="connsiteX27" fmla="*/ 1552353 w 8856921"/>
              <a:gd name="connsiteY27" fmla="*/ 2360428 h 5199321"/>
              <a:gd name="connsiteX28" fmla="*/ 1477925 w 8856921"/>
              <a:gd name="connsiteY28" fmla="*/ 2434856 h 5199321"/>
              <a:gd name="connsiteX29" fmla="*/ 1414130 w 8856921"/>
              <a:gd name="connsiteY29" fmla="*/ 2498651 h 5199321"/>
              <a:gd name="connsiteX30" fmla="*/ 1371600 w 8856921"/>
              <a:gd name="connsiteY30" fmla="*/ 2530549 h 5199321"/>
              <a:gd name="connsiteX31" fmla="*/ 1339702 w 8856921"/>
              <a:gd name="connsiteY31" fmla="*/ 2551814 h 5199321"/>
              <a:gd name="connsiteX32" fmla="*/ 1307804 w 8856921"/>
              <a:gd name="connsiteY32" fmla="*/ 2562447 h 5199321"/>
              <a:gd name="connsiteX33" fmla="*/ 1233377 w 8856921"/>
              <a:gd name="connsiteY33" fmla="*/ 2551814 h 5199321"/>
              <a:gd name="connsiteX34" fmla="*/ 1127051 w 8856921"/>
              <a:gd name="connsiteY34" fmla="*/ 2456121 h 5199321"/>
              <a:gd name="connsiteX35" fmla="*/ 1063256 w 8856921"/>
              <a:gd name="connsiteY35" fmla="*/ 2392326 h 5199321"/>
              <a:gd name="connsiteX36" fmla="*/ 914400 w 8856921"/>
              <a:gd name="connsiteY36" fmla="*/ 2190307 h 5199321"/>
              <a:gd name="connsiteX37" fmla="*/ 839972 w 8856921"/>
              <a:gd name="connsiteY37" fmla="*/ 2115879 h 5199321"/>
              <a:gd name="connsiteX38" fmla="*/ 754911 w 8856921"/>
              <a:gd name="connsiteY38" fmla="*/ 1988288 h 5199321"/>
              <a:gd name="connsiteX39" fmla="*/ 765544 w 8856921"/>
              <a:gd name="connsiteY39" fmla="*/ 1881963 h 5199321"/>
              <a:gd name="connsiteX40" fmla="*/ 797442 w 8856921"/>
              <a:gd name="connsiteY40" fmla="*/ 1860698 h 5199321"/>
              <a:gd name="connsiteX41" fmla="*/ 1052623 w 8856921"/>
              <a:gd name="connsiteY41" fmla="*/ 1690577 h 5199321"/>
              <a:gd name="connsiteX42" fmla="*/ 1403498 w 8856921"/>
              <a:gd name="connsiteY42" fmla="*/ 1552354 h 5199321"/>
              <a:gd name="connsiteX43" fmla="*/ 1690577 w 8856921"/>
              <a:gd name="connsiteY43" fmla="*/ 1477926 h 5199321"/>
              <a:gd name="connsiteX44" fmla="*/ 1818167 w 8856921"/>
              <a:gd name="connsiteY44" fmla="*/ 1446028 h 5199321"/>
              <a:gd name="connsiteX45" fmla="*/ 1913860 w 8856921"/>
              <a:gd name="connsiteY45" fmla="*/ 1414130 h 5199321"/>
              <a:gd name="connsiteX46" fmla="*/ 2232837 w 8856921"/>
              <a:gd name="connsiteY46" fmla="*/ 1509823 h 5199321"/>
              <a:gd name="connsiteX47" fmla="*/ 2264735 w 8856921"/>
              <a:gd name="connsiteY47" fmla="*/ 1562986 h 5199321"/>
              <a:gd name="connsiteX48" fmla="*/ 2339163 w 8856921"/>
              <a:gd name="connsiteY48" fmla="*/ 1754372 h 5199321"/>
              <a:gd name="connsiteX49" fmla="*/ 2381693 w 8856921"/>
              <a:gd name="connsiteY49" fmla="*/ 1903228 h 5199321"/>
              <a:gd name="connsiteX50" fmla="*/ 2402958 w 8856921"/>
              <a:gd name="connsiteY50" fmla="*/ 2062716 h 5199321"/>
              <a:gd name="connsiteX51" fmla="*/ 2392325 w 8856921"/>
              <a:gd name="connsiteY51" fmla="*/ 2434856 h 5199321"/>
              <a:gd name="connsiteX52" fmla="*/ 2339163 w 8856921"/>
              <a:gd name="connsiteY52" fmla="*/ 2647507 h 5199321"/>
              <a:gd name="connsiteX53" fmla="*/ 2222204 w 8856921"/>
              <a:gd name="connsiteY53" fmla="*/ 3030279 h 5199321"/>
              <a:gd name="connsiteX54" fmla="*/ 2105246 w 8856921"/>
              <a:gd name="connsiteY54" fmla="*/ 3274828 h 5199321"/>
              <a:gd name="connsiteX55" fmla="*/ 1998921 w 8856921"/>
              <a:gd name="connsiteY55" fmla="*/ 3498112 h 5199321"/>
              <a:gd name="connsiteX56" fmla="*/ 1945758 w 8856921"/>
              <a:gd name="connsiteY56" fmla="*/ 3561907 h 5199321"/>
              <a:gd name="connsiteX57" fmla="*/ 1796902 w 8856921"/>
              <a:gd name="connsiteY57" fmla="*/ 3689498 h 5199321"/>
              <a:gd name="connsiteX58" fmla="*/ 1733107 w 8856921"/>
              <a:gd name="connsiteY58" fmla="*/ 3721395 h 5199321"/>
              <a:gd name="connsiteX59" fmla="*/ 1637414 w 8856921"/>
              <a:gd name="connsiteY59" fmla="*/ 3710763 h 5199321"/>
              <a:gd name="connsiteX60" fmla="*/ 1541721 w 8856921"/>
              <a:gd name="connsiteY60" fmla="*/ 3625702 h 5199321"/>
              <a:gd name="connsiteX61" fmla="*/ 1435395 w 8856921"/>
              <a:gd name="connsiteY61" fmla="*/ 3540642 h 5199321"/>
              <a:gd name="connsiteX62" fmla="*/ 1403498 w 8856921"/>
              <a:gd name="connsiteY62" fmla="*/ 3508744 h 5199321"/>
              <a:gd name="connsiteX63" fmla="*/ 1360967 w 8856921"/>
              <a:gd name="connsiteY63" fmla="*/ 3455581 h 5199321"/>
              <a:gd name="connsiteX64" fmla="*/ 1297172 w 8856921"/>
              <a:gd name="connsiteY64" fmla="*/ 3530009 h 5199321"/>
              <a:gd name="connsiteX65" fmla="*/ 1265274 w 8856921"/>
              <a:gd name="connsiteY65" fmla="*/ 3583172 h 5199321"/>
              <a:gd name="connsiteX66" fmla="*/ 1244009 w 8856921"/>
              <a:gd name="connsiteY66" fmla="*/ 3646968 h 5199321"/>
              <a:gd name="connsiteX67" fmla="*/ 1201479 w 8856921"/>
              <a:gd name="connsiteY67" fmla="*/ 3817088 h 5199321"/>
              <a:gd name="connsiteX68" fmla="*/ 1180214 w 8856921"/>
              <a:gd name="connsiteY68" fmla="*/ 3891516 h 5199321"/>
              <a:gd name="connsiteX69" fmla="*/ 1180214 w 8856921"/>
              <a:gd name="connsiteY69" fmla="*/ 4221126 h 5199321"/>
              <a:gd name="connsiteX70" fmla="*/ 1254642 w 8856921"/>
              <a:gd name="connsiteY70" fmla="*/ 4348716 h 5199321"/>
              <a:gd name="connsiteX71" fmla="*/ 1371600 w 8856921"/>
              <a:gd name="connsiteY71" fmla="*/ 4476307 h 5199321"/>
              <a:gd name="connsiteX72" fmla="*/ 1424763 w 8856921"/>
              <a:gd name="connsiteY72" fmla="*/ 4508205 h 5199321"/>
              <a:gd name="connsiteX73" fmla="*/ 1488558 w 8856921"/>
              <a:gd name="connsiteY73" fmla="*/ 4540102 h 5199321"/>
              <a:gd name="connsiteX74" fmla="*/ 1648046 w 8856921"/>
              <a:gd name="connsiteY74" fmla="*/ 4572000 h 5199321"/>
              <a:gd name="connsiteX75" fmla="*/ 1807535 w 8856921"/>
              <a:gd name="connsiteY75" fmla="*/ 4593265 h 5199321"/>
              <a:gd name="connsiteX76" fmla="*/ 1977656 w 8856921"/>
              <a:gd name="connsiteY76" fmla="*/ 4572000 h 5199321"/>
              <a:gd name="connsiteX77" fmla="*/ 2190307 w 8856921"/>
              <a:gd name="connsiteY77" fmla="*/ 4508205 h 5199321"/>
              <a:gd name="connsiteX78" fmla="*/ 2275367 w 8856921"/>
              <a:gd name="connsiteY78" fmla="*/ 4455042 h 5199321"/>
              <a:gd name="connsiteX79" fmla="*/ 2413591 w 8856921"/>
              <a:gd name="connsiteY79" fmla="*/ 4391247 h 5199321"/>
              <a:gd name="connsiteX80" fmla="*/ 2456121 w 8856921"/>
              <a:gd name="connsiteY80" fmla="*/ 4348716 h 5199321"/>
              <a:gd name="connsiteX81" fmla="*/ 2498651 w 8856921"/>
              <a:gd name="connsiteY81" fmla="*/ 4263656 h 5199321"/>
              <a:gd name="connsiteX82" fmla="*/ 2498651 w 8856921"/>
              <a:gd name="connsiteY82" fmla="*/ 4157330 h 5199321"/>
              <a:gd name="connsiteX83" fmla="*/ 2466753 w 8856921"/>
              <a:gd name="connsiteY83" fmla="*/ 4146698 h 5199321"/>
              <a:gd name="connsiteX84" fmla="*/ 2424223 w 8856921"/>
              <a:gd name="connsiteY84" fmla="*/ 4136065 h 5199321"/>
              <a:gd name="connsiteX85" fmla="*/ 2020186 w 8856921"/>
              <a:gd name="connsiteY85" fmla="*/ 4125433 h 5199321"/>
              <a:gd name="connsiteX86" fmla="*/ 1945758 w 8856921"/>
              <a:gd name="connsiteY86" fmla="*/ 4114800 h 5199321"/>
              <a:gd name="connsiteX87" fmla="*/ 1860698 w 8856921"/>
              <a:gd name="connsiteY87" fmla="*/ 4104168 h 5199321"/>
              <a:gd name="connsiteX88" fmla="*/ 1796902 w 8856921"/>
              <a:gd name="connsiteY88" fmla="*/ 4072270 h 5199321"/>
              <a:gd name="connsiteX89" fmla="*/ 1743739 w 8856921"/>
              <a:gd name="connsiteY89" fmla="*/ 4051005 h 5199321"/>
              <a:gd name="connsiteX90" fmla="*/ 1648046 w 8856921"/>
              <a:gd name="connsiteY90" fmla="*/ 3976577 h 5199321"/>
              <a:gd name="connsiteX91" fmla="*/ 1594884 w 8856921"/>
              <a:gd name="connsiteY91" fmla="*/ 3934047 h 5199321"/>
              <a:gd name="connsiteX92" fmla="*/ 1552353 w 8856921"/>
              <a:gd name="connsiteY92" fmla="*/ 3870251 h 5199321"/>
              <a:gd name="connsiteX93" fmla="*/ 1488558 w 8856921"/>
              <a:gd name="connsiteY93" fmla="*/ 3732028 h 5199321"/>
              <a:gd name="connsiteX94" fmla="*/ 1456660 w 8856921"/>
              <a:gd name="connsiteY94" fmla="*/ 3636335 h 5199321"/>
              <a:gd name="connsiteX95" fmla="*/ 1424763 w 8856921"/>
              <a:gd name="connsiteY95" fmla="*/ 3221665 h 5199321"/>
              <a:gd name="connsiteX96" fmla="*/ 1446028 w 8856921"/>
              <a:gd name="connsiteY96" fmla="*/ 2828261 h 5199321"/>
              <a:gd name="connsiteX97" fmla="*/ 1562986 w 8856921"/>
              <a:gd name="connsiteY97" fmla="*/ 2636874 h 5199321"/>
              <a:gd name="connsiteX98" fmla="*/ 1658679 w 8856921"/>
              <a:gd name="connsiteY98" fmla="*/ 2573079 h 5199321"/>
              <a:gd name="connsiteX99" fmla="*/ 1722474 w 8856921"/>
              <a:gd name="connsiteY99" fmla="*/ 2541181 h 5199321"/>
              <a:gd name="connsiteX100" fmla="*/ 1796902 w 8856921"/>
              <a:gd name="connsiteY100" fmla="*/ 2519916 h 5199321"/>
              <a:gd name="connsiteX101" fmla="*/ 1903228 w 8856921"/>
              <a:gd name="connsiteY101" fmla="*/ 2498651 h 5199321"/>
              <a:gd name="connsiteX102" fmla="*/ 2126511 w 8856921"/>
              <a:gd name="connsiteY102" fmla="*/ 2477386 h 5199321"/>
              <a:gd name="connsiteX103" fmla="*/ 2541181 w 8856921"/>
              <a:gd name="connsiteY103" fmla="*/ 2509284 h 5199321"/>
              <a:gd name="connsiteX104" fmla="*/ 2775098 w 8856921"/>
              <a:gd name="connsiteY104" fmla="*/ 2562447 h 5199321"/>
              <a:gd name="connsiteX105" fmla="*/ 2881423 w 8856921"/>
              <a:gd name="connsiteY105" fmla="*/ 2626242 h 5199321"/>
              <a:gd name="connsiteX106" fmla="*/ 2987749 w 8856921"/>
              <a:gd name="connsiteY106" fmla="*/ 2732568 h 5199321"/>
              <a:gd name="connsiteX107" fmla="*/ 3019646 w 8856921"/>
              <a:gd name="connsiteY107" fmla="*/ 2785730 h 5199321"/>
              <a:gd name="connsiteX108" fmla="*/ 3051544 w 8856921"/>
              <a:gd name="connsiteY108" fmla="*/ 2913321 h 5199321"/>
              <a:gd name="connsiteX109" fmla="*/ 3030279 w 8856921"/>
              <a:gd name="connsiteY109" fmla="*/ 3551274 h 5199321"/>
              <a:gd name="connsiteX110" fmla="*/ 2945218 w 8856921"/>
              <a:gd name="connsiteY110" fmla="*/ 3710763 h 5199321"/>
              <a:gd name="connsiteX111" fmla="*/ 2902688 w 8856921"/>
              <a:gd name="connsiteY111" fmla="*/ 3774558 h 5199321"/>
              <a:gd name="connsiteX112" fmla="*/ 2721935 w 8856921"/>
              <a:gd name="connsiteY112" fmla="*/ 3944679 h 5199321"/>
              <a:gd name="connsiteX113" fmla="*/ 2573079 w 8856921"/>
              <a:gd name="connsiteY113" fmla="*/ 4061637 h 5199321"/>
              <a:gd name="connsiteX114" fmla="*/ 2402958 w 8856921"/>
              <a:gd name="connsiteY114" fmla="*/ 4146698 h 5199321"/>
              <a:gd name="connsiteX115" fmla="*/ 2317898 w 8856921"/>
              <a:gd name="connsiteY115" fmla="*/ 4199861 h 5199321"/>
              <a:gd name="connsiteX116" fmla="*/ 2147777 w 8856921"/>
              <a:gd name="connsiteY116" fmla="*/ 4242391 h 5199321"/>
              <a:gd name="connsiteX117" fmla="*/ 1967023 w 8856921"/>
              <a:gd name="connsiteY117" fmla="*/ 4221126 h 5199321"/>
              <a:gd name="connsiteX118" fmla="*/ 1935125 w 8856921"/>
              <a:gd name="connsiteY118" fmla="*/ 4178595 h 5199321"/>
              <a:gd name="connsiteX119" fmla="*/ 1860698 w 8856921"/>
              <a:gd name="connsiteY119" fmla="*/ 4061637 h 5199321"/>
              <a:gd name="connsiteX120" fmla="*/ 1828800 w 8856921"/>
              <a:gd name="connsiteY120" fmla="*/ 3987209 h 5199321"/>
              <a:gd name="connsiteX121" fmla="*/ 1775637 w 8856921"/>
              <a:gd name="connsiteY121" fmla="*/ 3806456 h 5199321"/>
              <a:gd name="connsiteX122" fmla="*/ 1796902 w 8856921"/>
              <a:gd name="connsiteY122" fmla="*/ 3530009 h 5199321"/>
              <a:gd name="connsiteX123" fmla="*/ 1828800 w 8856921"/>
              <a:gd name="connsiteY123" fmla="*/ 3476847 h 5199321"/>
              <a:gd name="connsiteX124" fmla="*/ 1892595 w 8856921"/>
              <a:gd name="connsiteY124" fmla="*/ 3359888 h 5199321"/>
              <a:gd name="connsiteX125" fmla="*/ 1945758 w 8856921"/>
              <a:gd name="connsiteY125" fmla="*/ 3317358 h 5199321"/>
              <a:gd name="connsiteX126" fmla="*/ 1988288 w 8856921"/>
              <a:gd name="connsiteY126" fmla="*/ 3264195 h 5199321"/>
              <a:gd name="connsiteX127" fmla="*/ 2030818 w 8856921"/>
              <a:gd name="connsiteY127" fmla="*/ 3221665 h 5199321"/>
              <a:gd name="connsiteX128" fmla="*/ 2062716 w 8856921"/>
              <a:gd name="connsiteY128" fmla="*/ 3179135 h 5199321"/>
              <a:gd name="connsiteX129" fmla="*/ 2179674 w 8856921"/>
              <a:gd name="connsiteY129" fmla="*/ 3019647 h 5199321"/>
              <a:gd name="connsiteX130" fmla="*/ 2211572 w 8856921"/>
              <a:gd name="connsiteY130" fmla="*/ 2955851 h 5199321"/>
              <a:gd name="connsiteX131" fmla="*/ 2232837 w 8856921"/>
              <a:gd name="connsiteY131" fmla="*/ 2881423 h 5199321"/>
              <a:gd name="connsiteX132" fmla="*/ 2275367 w 8856921"/>
              <a:gd name="connsiteY132" fmla="*/ 2711302 h 5199321"/>
              <a:gd name="connsiteX133" fmla="*/ 2296632 w 8856921"/>
              <a:gd name="connsiteY133" fmla="*/ 2626242 h 5199321"/>
              <a:gd name="connsiteX134" fmla="*/ 2296632 w 8856921"/>
              <a:gd name="connsiteY134" fmla="*/ 2381693 h 5199321"/>
              <a:gd name="connsiteX135" fmla="*/ 2232837 w 8856921"/>
              <a:gd name="connsiteY135" fmla="*/ 2317898 h 5199321"/>
              <a:gd name="connsiteX136" fmla="*/ 2147777 w 8856921"/>
              <a:gd name="connsiteY136" fmla="*/ 2296633 h 5199321"/>
              <a:gd name="connsiteX137" fmla="*/ 1871330 w 8856921"/>
              <a:gd name="connsiteY137" fmla="*/ 2317898 h 5199321"/>
              <a:gd name="connsiteX138" fmla="*/ 1711842 w 8856921"/>
              <a:gd name="connsiteY138" fmla="*/ 2371061 h 5199321"/>
              <a:gd name="connsiteX139" fmla="*/ 1637414 w 8856921"/>
              <a:gd name="connsiteY139" fmla="*/ 2392326 h 5199321"/>
              <a:gd name="connsiteX140" fmla="*/ 1499191 w 8856921"/>
              <a:gd name="connsiteY140" fmla="*/ 2456121 h 5199321"/>
              <a:gd name="connsiteX141" fmla="*/ 1414130 w 8856921"/>
              <a:gd name="connsiteY141" fmla="*/ 2530549 h 5199321"/>
              <a:gd name="connsiteX142" fmla="*/ 1382232 w 8856921"/>
              <a:gd name="connsiteY142" fmla="*/ 2573079 h 5199321"/>
              <a:gd name="connsiteX143" fmla="*/ 1350335 w 8856921"/>
              <a:gd name="connsiteY143" fmla="*/ 2604977 h 5199321"/>
              <a:gd name="connsiteX144" fmla="*/ 1318437 w 8856921"/>
              <a:gd name="connsiteY144" fmla="*/ 2668772 h 5199321"/>
              <a:gd name="connsiteX145" fmla="*/ 1180214 w 8856921"/>
              <a:gd name="connsiteY145" fmla="*/ 2870791 h 5199321"/>
              <a:gd name="connsiteX146" fmla="*/ 1137684 w 8856921"/>
              <a:gd name="connsiteY146" fmla="*/ 2934586 h 5199321"/>
              <a:gd name="connsiteX147" fmla="*/ 1063256 w 8856921"/>
              <a:gd name="connsiteY147" fmla="*/ 3083442 h 5199321"/>
              <a:gd name="connsiteX148" fmla="*/ 1031358 w 8856921"/>
              <a:gd name="connsiteY148" fmla="*/ 3147237 h 5199321"/>
              <a:gd name="connsiteX149" fmla="*/ 1010093 w 8856921"/>
              <a:gd name="connsiteY149" fmla="*/ 3211033 h 5199321"/>
              <a:gd name="connsiteX150" fmla="*/ 1052623 w 8856921"/>
              <a:gd name="connsiteY150" fmla="*/ 3434316 h 5199321"/>
              <a:gd name="connsiteX151" fmla="*/ 1105786 w 8856921"/>
              <a:gd name="connsiteY151" fmla="*/ 3498112 h 5199321"/>
              <a:gd name="connsiteX152" fmla="*/ 1233377 w 8856921"/>
              <a:gd name="connsiteY152" fmla="*/ 3593805 h 5199321"/>
              <a:gd name="connsiteX153" fmla="*/ 1339702 w 8856921"/>
              <a:gd name="connsiteY153" fmla="*/ 3689498 h 5199321"/>
              <a:gd name="connsiteX154" fmla="*/ 1531088 w 8856921"/>
              <a:gd name="connsiteY154" fmla="*/ 3838354 h 5199321"/>
              <a:gd name="connsiteX155" fmla="*/ 1584251 w 8856921"/>
              <a:gd name="connsiteY155" fmla="*/ 3902149 h 5199321"/>
              <a:gd name="connsiteX156" fmla="*/ 1648046 w 8856921"/>
              <a:gd name="connsiteY156" fmla="*/ 3955312 h 5199321"/>
              <a:gd name="connsiteX157" fmla="*/ 1701209 w 8856921"/>
              <a:gd name="connsiteY157" fmla="*/ 4008474 h 5199321"/>
              <a:gd name="connsiteX158" fmla="*/ 1765004 w 8856921"/>
              <a:gd name="connsiteY158" fmla="*/ 4136065 h 5199321"/>
              <a:gd name="connsiteX159" fmla="*/ 1828800 w 8856921"/>
              <a:gd name="connsiteY159" fmla="*/ 4306186 h 5199321"/>
              <a:gd name="connsiteX160" fmla="*/ 1839432 w 8856921"/>
              <a:gd name="connsiteY160" fmla="*/ 4369981 h 5199321"/>
              <a:gd name="connsiteX161" fmla="*/ 1828800 w 8856921"/>
              <a:gd name="connsiteY161" fmla="*/ 4742121 h 5199321"/>
              <a:gd name="connsiteX162" fmla="*/ 1807535 w 8856921"/>
              <a:gd name="connsiteY162" fmla="*/ 4805916 h 5199321"/>
              <a:gd name="connsiteX163" fmla="*/ 1775637 w 8856921"/>
              <a:gd name="connsiteY163" fmla="*/ 4890977 h 5199321"/>
              <a:gd name="connsiteX164" fmla="*/ 1743739 w 8856921"/>
              <a:gd name="connsiteY164" fmla="*/ 4901609 h 5199321"/>
              <a:gd name="connsiteX165" fmla="*/ 1669311 w 8856921"/>
              <a:gd name="connsiteY165" fmla="*/ 4880344 h 5199321"/>
              <a:gd name="connsiteX166" fmla="*/ 1573618 w 8856921"/>
              <a:gd name="connsiteY166" fmla="*/ 4837814 h 5199321"/>
              <a:gd name="connsiteX167" fmla="*/ 1509823 w 8856921"/>
              <a:gd name="connsiteY167" fmla="*/ 4805916 h 5199321"/>
              <a:gd name="connsiteX168" fmla="*/ 1201479 w 8856921"/>
              <a:gd name="connsiteY168" fmla="*/ 4774019 h 5199321"/>
              <a:gd name="connsiteX169" fmla="*/ 1127051 w 8856921"/>
              <a:gd name="connsiteY169" fmla="*/ 4763386 h 5199321"/>
              <a:gd name="connsiteX170" fmla="*/ 988828 w 8856921"/>
              <a:gd name="connsiteY170" fmla="*/ 4742121 h 5199321"/>
              <a:gd name="connsiteX171" fmla="*/ 956930 w 8856921"/>
              <a:gd name="connsiteY171" fmla="*/ 4720856 h 5199321"/>
              <a:gd name="connsiteX172" fmla="*/ 893135 w 8856921"/>
              <a:gd name="connsiteY172" fmla="*/ 4603898 h 5199321"/>
              <a:gd name="connsiteX173" fmla="*/ 850604 w 8856921"/>
              <a:gd name="connsiteY173" fmla="*/ 4433777 h 5199321"/>
              <a:gd name="connsiteX174" fmla="*/ 808074 w 8856921"/>
              <a:gd name="connsiteY174" fmla="*/ 4327451 h 5199321"/>
              <a:gd name="connsiteX175" fmla="*/ 776177 w 8856921"/>
              <a:gd name="connsiteY175" fmla="*/ 4189228 h 5199321"/>
              <a:gd name="connsiteX176" fmla="*/ 754911 w 8856921"/>
              <a:gd name="connsiteY176" fmla="*/ 4093535 h 5199321"/>
              <a:gd name="connsiteX177" fmla="*/ 765544 w 8856921"/>
              <a:gd name="connsiteY177" fmla="*/ 4019107 h 5199321"/>
              <a:gd name="connsiteX178" fmla="*/ 797442 w 8856921"/>
              <a:gd name="connsiteY178" fmla="*/ 3997842 h 5199321"/>
              <a:gd name="connsiteX179" fmla="*/ 956930 w 8856921"/>
              <a:gd name="connsiteY179" fmla="*/ 3880884 h 5199321"/>
              <a:gd name="connsiteX180" fmla="*/ 1169581 w 8856921"/>
              <a:gd name="connsiteY180" fmla="*/ 3753293 h 5199321"/>
              <a:gd name="connsiteX181" fmla="*/ 1286539 w 8856921"/>
              <a:gd name="connsiteY181" fmla="*/ 3689498 h 5199321"/>
              <a:gd name="connsiteX182" fmla="*/ 1520456 w 8856921"/>
              <a:gd name="connsiteY182" fmla="*/ 3583172 h 5199321"/>
              <a:gd name="connsiteX183" fmla="*/ 1733107 w 8856921"/>
              <a:gd name="connsiteY183" fmla="*/ 3519377 h 5199321"/>
              <a:gd name="connsiteX184" fmla="*/ 1903228 w 8856921"/>
              <a:gd name="connsiteY184" fmla="*/ 3498112 h 5199321"/>
              <a:gd name="connsiteX185" fmla="*/ 2083981 w 8856921"/>
              <a:gd name="connsiteY185" fmla="*/ 3530009 h 5199321"/>
              <a:gd name="connsiteX186" fmla="*/ 2200939 w 8856921"/>
              <a:gd name="connsiteY186" fmla="*/ 3636335 h 5199321"/>
              <a:gd name="connsiteX187" fmla="*/ 2232837 w 8856921"/>
              <a:gd name="connsiteY187" fmla="*/ 3700130 h 5199321"/>
              <a:gd name="connsiteX188" fmla="*/ 2317898 w 8856921"/>
              <a:gd name="connsiteY188" fmla="*/ 3806456 h 5199321"/>
              <a:gd name="connsiteX189" fmla="*/ 2381693 w 8856921"/>
              <a:gd name="connsiteY189" fmla="*/ 3934047 h 5199321"/>
              <a:gd name="connsiteX190" fmla="*/ 2402958 w 8856921"/>
              <a:gd name="connsiteY190" fmla="*/ 3997842 h 5199321"/>
              <a:gd name="connsiteX191" fmla="*/ 2445488 w 8856921"/>
              <a:gd name="connsiteY191" fmla="*/ 4082902 h 5199321"/>
              <a:gd name="connsiteX192" fmla="*/ 2466753 w 8856921"/>
              <a:gd name="connsiteY192" fmla="*/ 4157330 h 5199321"/>
              <a:gd name="connsiteX193" fmla="*/ 2498651 w 8856921"/>
              <a:gd name="connsiteY193" fmla="*/ 4242391 h 5199321"/>
              <a:gd name="connsiteX194" fmla="*/ 2530549 w 8856921"/>
              <a:gd name="connsiteY194" fmla="*/ 4274288 h 5199321"/>
              <a:gd name="connsiteX195" fmla="*/ 2551814 w 8856921"/>
              <a:gd name="connsiteY195" fmla="*/ 4316819 h 5199321"/>
              <a:gd name="connsiteX196" fmla="*/ 2700670 w 8856921"/>
              <a:gd name="connsiteY196" fmla="*/ 4465674 h 5199321"/>
              <a:gd name="connsiteX197" fmla="*/ 2753832 w 8856921"/>
              <a:gd name="connsiteY197" fmla="*/ 4497572 h 5199321"/>
              <a:gd name="connsiteX198" fmla="*/ 2785730 w 8856921"/>
              <a:gd name="connsiteY198" fmla="*/ 4518837 h 5199321"/>
              <a:gd name="connsiteX199" fmla="*/ 2860158 w 8856921"/>
              <a:gd name="connsiteY199" fmla="*/ 4529470 h 5199321"/>
              <a:gd name="connsiteX200" fmla="*/ 2977116 w 8856921"/>
              <a:gd name="connsiteY200" fmla="*/ 4518837 h 5199321"/>
              <a:gd name="connsiteX201" fmla="*/ 3019646 w 8856921"/>
              <a:gd name="connsiteY201" fmla="*/ 4497572 h 5199321"/>
              <a:gd name="connsiteX202" fmla="*/ 3051544 w 8856921"/>
              <a:gd name="connsiteY202" fmla="*/ 4486940 h 5199321"/>
              <a:gd name="connsiteX203" fmla="*/ 3115339 w 8856921"/>
              <a:gd name="connsiteY203" fmla="*/ 4444409 h 5199321"/>
              <a:gd name="connsiteX204" fmla="*/ 3147237 w 8856921"/>
              <a:gd name="connsiteY204" fmla="*/ 4423144 h 5199321"/>
              <a:gd name="connsiteX205" fmla="*/ 3200400 w 8856921"/>
              <a:gd name="connsiteY205" fmla="*/ 4391247 h 5199321"/>
              <a:gd name="connsiteX206" fmla="*/ 3285460 w 8856921"/>
              <a:gd name="connsiteY206" fmla="*/ 4306186 h 5199321"/>
              <a:gd name="connsiteX207" fmla="*/ 3338623 w 8856921"/>
              <a:gd name="connsiteY207" fmla="*/ 4242391 h 5199321"/>
              <a:gd name="connsiteX208" fmla="*/ 3402418 w 8856921"/>
              <a:gd name="connsiteY208" fmla="*/ 4189228 h 5199321"/>
              <a:gd name="connsiteX209" fmla="*/ 3519377 w 8856921"/>
              <a:gd name="connsiteY209" fmla="*/ 4072270 h 5199321"/>
              <a:gd name="connsiteX210" fmla="*/ 3593804 w 8856921"/>
              <a:gd name="connsiteY210" fmla="*/ 3987209 h 5199321"/>
              <a:gd name="connsiteX211" fmla="*/ 3636335 w 8856921"/>
              <a:gd name="connsiteY211" fmla="*/ 3955312 h 5199321"/>
              <a:gd name="connsiteX212" fmla="*/ 3700130 w 8856921"/>
              <a:gd name="connsiteY212" fmla="*/ 3880884 h 5199321"/>
              <a:gd name="connsiteX213" fmla="*/ 3753293 w 8856921"/>
              <a:gd name="connsiteY213" fmla="*/ 3806456 h 5199321"/>
              <a:gd name="connsiteX214" fmla="*/ 3785191 w 8856921"/>
              <a:gd name="connsiteY214" fmla="*/ 3678865 h 5199321"/>
              <a:gd name="connsiteX215" fmla="*/ 3795823 w 8856921"/>
              <a:gd name="connsiteY215" fmla="*/ 3604437 h 5199321"/>
              <a:gd name="connsiteX216" fmla="*/ 3763925 w 8856921"/>
              <a:gd name="connsiteY216" fmla="*/ 3317358 h 5199321"/>
              <a:gd name="connsiteX217" fmla="*/ 3742660 w 8856921"/>
              <a:gd name="connsiteY217" fmla="*/ 3285461 h 5199321"/>
              <a:gd name="connsiteX218" fmla="*/ 3710763 w 8856921"/>
              <a:gd name="connsiteY218" fmla="*/ 3274828 h 5199321"/>
              <a:gd name="connsiteX219" fmla="*/ 3668232 w 8856921"/>
              <a:gd name="connsiteY219" fmla="*/ 3338623 h 5199321"/>
              <a:gd name="connsiteX220" fmla="*/ 3625702 w 8856921"/>
              <a:gd name="connsiteY220" fmla="*/ 3476847 h 5199321"/>
              <a:gd name="connsiteX221" fmla="*/ 3593804 w 8856921"/>
              <a:gd name="connsiteY221" fmla="*/ 3561907 h 5199321"/>
              <a:gd name="connsiteX222" fmla="*/ 3572539 w 8856921"/>
              <a:gd name="connsiteY222" fmla="*/ 3657600 h 5199321"/>
              <a:gd name="connsiteX223" fmla="*/ 3551274 w 8856921"/>
              <a:gd name="connsiteY223" fmla="*/ 3763926 h 5199321"/>
              <a:gd name="connsiteX224" fmla="*/ 3508744 w 8856921"/>
              <a:gd name="connsiteY224" fmla="*/ 3870251 h 5199321"/>
              <a:gd name="connsiteX225" fmla="*/ 3476846 w 8856921"/>
              <a:gd name="connsiteY225" fmla="*/ 3987209 h 5199321"/>
              <a:gd name="connsiteX226" fmla="*/ 3444949 w 8856921"/>
              <a:gd name="connsiteY226" fmla="*/ 4061637 h 5199321"/>
              <a:gd name="connsiteX227" fmla="*/ 3338623 w 8856921"/>
              <a:gd name="connsiteY227" fmla="*/ 4284921 h 5199321"/>
              <a:gd name="connsiteX228" fmla="*/ 3285460 w 8856921"/>
              <a:gd name="connsiteY228" fmla="*/ 4391247 h 5199321"/>
              <a:gd name="connsiteX229" fmla="*/ 3200400 w 8856921"/>
              <a:gd name="connsiteY229" fmla="*/ 4550735 h 5199321"/>
              <a:gd name="connsiteX230" fmla="*/ 3104707 w 8856921"/>
              <a:gd name="connsiteY230" fmla="*/ 4688958 h 5199321"/>
              <a:gd name="connsiteX231" fmla="*/ 3009014 w 8856921"/>
              <a:gd name="connsiteY231" fmla="*/ 4784651 h 5199321"/>
              <a:gd name="connsiteX232" fmla="*/ 2966484 w 8856921"/>
              <a:gd name="connsiteY232" fmla="*/ 4827181 h 5199321"/>
              <a:gd name="connsiteX233" fmla="*/ 2934586 w 8856921"/>
              <a:gd name="connsiteY233" fmla="*/ 4837814 h 5199321"/>
              <a:gd name="connsiteX234" fmla="*/ 2753832 w 8856921"/>
              <a:gd name="connsiteY234" fmla="*/ 4859079 h 5199321"/>
              <a:gd name="connsiteX235" fmla="*/ 2626242 w 8856921"/>
              <a:gd name="connsiteY235" fmla="*/ 4890977 h 5199321"/>
              <a:gd name="connsiteX236" fmla="*/ 2573079 w 8856921"/>
              <a:gd name="connsiteY236" fmla="*/ 4912242 h 5199321"/>
              <a:gd name="connsiteX237" fmla="*/ 2541181 w 8856921"/>
              <a:gd name="connsiteY237" fmla="*/ 4933507 h 5199321"/>
              <a:gd name="connsiteX238" fmla="*/ 2498651 w 8856921"/>
              <a:gd name="connsiteY238" fmla="*/ 4944140 h 5199321"/>
              <a:gd name="connsiteX239" fmla="*/ 2466753 w 8856921"/>
              <a:gd name="connsiteY239" fmla="*/ 4954772 h 5199321"/>
              <a:gd name="connsiteX240" fmla="*/ 2424223 w 8856921"/>
              <a:gd name="connsiteY240" fmla="*/ 4997302 h 5199321"/>
              <a:gd name="connsiteX241" fmla="*/ 2360428 w 8856921"/>
              <a:gd name="connsiteY241" fmla="*/ 5018568 h 5199321"/>
              <a:gd name="connsiteX242" fmla="*/ 2328530 w 8856921"/>
              <a:gd name="connsiteY242" fmla="*/ 5039833 h 5199321"/>
              <a:gd name="connsiteX243" fmla="*/ 2286000 w 8856921"/>
              <a:gd name="connsiteY243" fmla="*/ 5050465 h 5199321"/>
              <a:gd name="connsiteX244" fmla="*/ 2211572 w 8856921"/>
              <a:gd name="connsiteY244" fmla="*/ 5071730 h 5199321"/>
              <a:gd name="connsiteX245" fmla="*/ 2137144 w 8856921"/>
              <a:gd name="connsiteY245" fmla="*/ 5103628 h 5199321"/>
              <a:gd name="connsiteX246" fmla="*/ 2041451 w 8856921"/>
              <a:gd name="connsiteY246" fmla="*/ 5146158 h 5199321"/>
              <a:gd name="connsiteX247" fmla="*/ 1988288 w 8856921"/>
              <a:gd name="connsiteY247" fmla="*/ 5156791 h 5199321"/>
              <a:gd name="connsiteX248" fmla="*/ 1945758 w 8856921"/>
              <a:gd name="connsiteY248" fmla="*/ 5178056 h 5199321"/>
              <a:gd name="connsiteX249" fmla="*/ 1828800 w 8856921"/>
              <a:gd name="connsiteY249" fmla="*/ 5199321 h 5199321"/>
              <a:gd name="connsiteX250" fmla="*/ 1669311 w 8856921"/>
              <a:gd name="connsiteY250" fmla="*/ 5188688 h 5199321"/>
              <a:gd name="connsiteX251" fmla="*/ 1626781 w 8856921"/>
              <a:gd name="connsiteY251" fmla="*/ 5167423 h 5199321"/>
              <a:gd name="connsiteX252" fmla="*/ 1584251 w 8856921"/>
              <a:gd name="connsiteY252" fmla="*/ 5156791 h 5199321"/>
              <a:gd name="connsiteX253" fmla="*/ 1477925 w 8856921"/>
              <a:gd name="connsiteY253" fmla="*/ 5092995 h 5199321"/>
              <a:gd name="connsiteX254" fmla="*/ 1360967 w 8856921"/>
              <a:gd name="connsiteY254" fmla="*/ 5039833 h 5199321"/>
              <a:gd name="connsiteX255" fmla="*/ 1307804 w 8856921"/>
              <a:gd name="connsiteY255" fmla="*/ 5018568 h 5199321"/>
              <a:gd name="connsiteX256" fmla="*/ 1275907 w 8856921"/>
              <a:gd name="connsiteY256" fmla="*/ 4997302 h 5199321"/>
              <a:gd name="connsiteX257" fmla="*/ 1233377 w 8856921"/>
              <a:gd name="connsiteY257" fmla="*/ 4976037 h 5199321"/>
              <a:gd name="connsiteX258" fmla="*/ 1180214 w 8856921"/>
              <a:gd name="connsiteY258" fmla="*/ 4922874 h 5199321"/>
              <a:gd name="connsiteX259" fmla="*/ 1158949 w 8856921"/>
              <a:gd name="connsiteY259" fmla="*/ 4720856 h 5199321"/>
              <a:gd name="connsiteX260" fmla="*/ 1127051 w 8856921"/>
              <a:gd name="connsiteY260" fmla="*/ 4423144 h 5199321"/>
              <a:gd name="connsiteX261" fmla="*/ 1148316 w 8856921"/>
              <a:gd name="connsiteY261" fmla="*/ 4157330 h 5199321"/>
              <a:gd name="connsiteX262" fmla="*/ 1212111 w 8856921"/>
              <a:gd name="connsiteY262" fmla="*/ 4008474 h 5199321"/>
              <a:gd name="connsiteX263" fmla="*/ 1244009 w 8856921"/>
              <a:gd name="connsiteY263" fmla="*/ 3955312 h 5199321"/>
              <a:gd name="connsiteX264" fmla="*/ 1424763 w 8856921"/>
              <a:gd name="connsiteY264" fmla="*/ 3785191 h 5199321"/>
              <a:gd name="connsiteX265" fmla="*/ 1637414 w 8856921"/>
              <a:gd name="connsiteY265" fmla="*/ 3593805 h 5199321"/>
              <a:gd name="connsiteX266" fmla="*/ 1711842 w 8856921"/>
              <a:gd name="connsiteY266" fmla="*/ 3561907 h 5199321"/>
              <a:gd name="connsiteX267" fmla="*/ 1967023 w 8856921"/>
              <a:gd name="connsiteY267" fmla="*/ 3583172 h 5199321"/>
              <a:gd name="connsiteX268" fmla="*/ 2052084 w 8856921"/>
              <a:gd name="connsiteY268" fmla="*/ 3604437 h 5199321"/>
              <a:gd name="connsiteX269" fmla="*/ 2317898 w 8856921"/>
              <a:gd name="connsiteY269" fmla="*/ 3689498 h 5199321"/>
              <a:gd name="connsiteX270" fmla="*/ 2477386 w 8856921"/>
              <a:gd name="connsiteY270" fmla="*/ 3753293 h 5199321"/>
              <a:gd name="connsiteX271" fmla="*/ 2732567 w 8856921"/>
              <a:gd name="connsiteY271" fmla="*/ 3838354 h 5199321"/>
              <a:gd name="connsiteX272" fmla="*/ 2796363 w 8856921"/>
              <a:gd name="connsiteY272" fmla="*/ 3870251 h 5199321"/>
              <a:gd name="connsiteX273" fmla="*/ 2902688 w 8856921"/>
              <a:gd name="connsiteY273" fmla="*/ 3912781 h 5199321"/>
              <a:gd name="connsiteX274" fmla="*/ 2945218 w 8856921"/>
              <a:gd name="connsiteY274" fmla="*/ 3944679 h 5199321"/>
              <a:gd name="connsiteX275" fmla="*/ 2977116 w 8856921"/>
              <a:gd name="connsiteY275" fmla="*/ 3955312 h 5199321"/>
              <a:gd name="connsiteX276" fmla="*/ 3019646 w 8856921"/>
              <a:gd name="connsiteY276" fmla="*/ 3976577 h 5199321"/>
              <a:gd name="connsiteX277" fmla="*/ 3051544 w 8856921"/>
              <a:gd name="connsiteY277" fmla="*/ 3997842 h 5199321"/>
              <a:gd name="connsiteX278" fmla="*/ 3094074 w 8856921"/>
              <a:gd name="connsiteY278" fmla="*/ 4008474 h 5199321"/>
              <a:gd name="connsiteX279" fmla="*/ 3125972 w 8856921"/>
              <a:gd name="connsiteY279" fmla="*/ 4019107 h 5199321"/>
              <a:gd name="connsiteX280" fmla="*/ 3444949 w 8856921"/>
              <a:gd name="connsiteY280" fmla="*/ 3987209 h 5199321"/>
              <a:gd name="connsiteX281" fmla="*/ 3519377 w 8856921"/>
              <a:gd name="connsiteY281" fmla="*/ 3955312 h 5199321"/>
              <a:gd name="connsiteX282" fmla="*/ 3774558 w 8856921"/>
              <a:gd name="connsiteY282" fmla="*/ 3838354 h 5199321"/>
              <a:gd name="connsiteX283" fmla="*/ 3838353 w 8856921"/>
              <a:gd name="connsiteY283" fmla="*/ 3785191 h 5199321"/>
              <a:gd name="connsiteX284" fmla="*/ 3902149 w 8856921"/>
              <a:gd name="connsiteY284" fmla="*/ 3742661 h 5199321"/>
              <a:gd name="connsiteX285" fmla="*/ 3955311 w 8856921"/>
              <a:gd name="connsiteY285" fmla="*/ 3689498 h 5199321"/>
              <a:gd name="connsiteX286" fmla="*/ 4072270 w 8856921"/>
              <a:gd name="connsiteY286" fmla="*/ 3583172 h 5199321"/>
              <a:gd name="connsiteX287" fmla="*/ 4125432 w 8856921"/>
              <a:gd name="connsiteY287" fmla="*/ 3519377 h 5199321"/>
              <a:gd name="connsiteX288" fmla="*/ 4189228 w 8856921"/>
              <a:gd name="connsiteY288" fmla="*/ 3466214 h 5199321"/>
              <a:gd name="connsiteX289" fmla="*/ 4242391 w 8856921"/>
              <a:gd name="connsiteY289" fmla="*/ 3402419 h 5199321"/>
              <a:gd name="connsiteX290" fmla="*/ 4306186 w 8856921"/>
              <a:gd name="connsiteY290" fmla="*/ 3338623 h 5199321"/>
              <a:gd name="connsiteX291" fmla="*/ 4412511 w 8856921"/>
              <a:gd name="connsiteY291" fmla="*/ 3189768 h 5199321"/>
              <a:gd name="connsiteX292" fmla="*/ 4486939 w 8856921"/>
              <a:gd name="connsiteY292" fmla="*/ 3094074 h 5199321"/>
              <a:gd name="connsiteX293" fmla="*/ 4529470 w 8856921"/>
              <a:gd name="connsiteY293" fmla="*/ 3040912 h 5199321"/>
              <a:gd name="connsiteX294" fmla="*/ 4561367 w 8856921"/>
              <a:gd name="connsiteY294" fmla="*/ 2977116 h 5199321"/>
              <a:gd name="connsiteX295" fmla="*/ 4572000 w 8856921"/>
              <a:gd name="connsiteY295" fmla="*/ 2934586 h 5199321"/>
              <a:gd name="connsiteX296" fmla="*/ 4593265 w 8856921"/>
              <a:gd name="connsiteY296" fmla="*/ 2870791 h 5199321"/>
              <a:gd name="connsiteX297" fmla="*/ 4635795 w 8856921"/>
              <a:gd name="connsiteY297" fmla="*/ 2753833 h 5199321"/>
              <a:gd name="connsiteX298" fmla="*/ 4646428 w 8856921"/>
              <a:gd name="connsiteY298" fmla="*/ 2626242 h 5199321"/>
              <a:gd name="connsiteX299" fmla="*/ 4657060 w 8856921"/>
              <a:gd name="connsiteY299" fmla="*/ 2562447 h 5199321"/>
              <a:gd name="connsiteX300" fmla="*/ 4646428 w 8856921"/>
              <a:gd name="connsiteY300" fmla="*/ 2360428 h 5199321"/>
              <a:gd name="connsiteX301" fmla="*/ 4625163 w 8856921"/>
              <a:gd name="connsiteY301" fmla="*/ 2328530 h 5199321"/>
              <a:gd name="connsiteX302" fmla="*/ 4582632 w 8856921"/>
              <a:gd name="connsiteY302" fmla="*/ 2275368 h 5199321"/>
              <a:gd name="connsiteX303" fmla="*/ 4540102 w 8856921"/>
              <a:gd name="connsiteY303" fmla="*/ 2254102 h 5199321"/>
              <a:gd name="connsiteX304" fmla="*/ 4465674 w 8856921"/>
              <a:gd name="connsiteY304" fmla="*/ 2211572 h 5199321"/>
              <a:gd name="connsiteX305" fmla="*/ 4391246 w 8856921"/>
              <a:gd name="connsiteY305" fmla="*/ 2169042 h 5199321"/>
              <a:gd name="connsiteX306" fmla="*/ 4295553 w 8856921"/>
              <a:gd name="connsiteY306" fmla="*/ 2126512 h 5199321"/>
              <a:gd name="connsiteX307" fmla="*/ 4242391 w 8856921"/>
              <a:gd name="connsiteY307" fmla="*/ 2115879 h 5199321"/>
              <a:gd name="connsiteX308" fmla="*/ 4061637 w 8856921"/>
              <a:gd name="connsiteY308" fmla="*/ 2137144 h 5199321"/>
              <a:gd name="connsiteX309" fmla="*/ 3987209 w 8856921"/>
              <a:gd name="connsiteY309" fmla="*/ 2179674 h 5199321"/>
              <a:gd name="connsiteX310" fmla="*/ 3923414 w 8856921"/>
              <a:gd name="connsiteY310" fmla="*/ 2232837 h 5199321"/>
              <a:gd name="connsiteX311" fmla="*/ 3912781 w 8856921"/>
              <a:gd name="connsiteY311" fmla="*/ 2275368 h 5199321"/>
              <a:gd name="connsiteX312" fmla="*/ 3891516 w 8856921"/>
              <a:gd name="connsiteY312" fmla="*/ 2307265 h 5199321"/>
              <a:gd name="connsiteX313" fmla="*/ 3859618 w 8856921"/>
              <a:gd name="connsiteY313" fmla="*/ 2402958 h 5199321"/>
              <a:gd name="connsiteX314" fmla="*/ 3870251 w 8856921"/>
              <a:gd name="connsiteY314" fmla="*/ 2519916 h 5199321"/>
              <a:gd name="connsiteX315" fmla="*/ 3997842 w 8856921"/>
              <a:gd name="connsiteY315" fmla="*/ 2668772 h 5199321"/>
              <a:gd name="connsiteX316" fmla="*/ 4104167 w 8856921"/>
              <a:gd name="connsiteY316" fmla="*/ 2732568 h 5199321"/>
              <a:gd name="connsiteX317" fmla="*/ 4189228 w 8856921"/>
              <a:gd name="connsiteY317" fmla="*/ 2764465 h 5199321"/>
              <a:gd name="connsiteX318" fmla="*/ 4274288 w 8856921"/>
              <a:gd name="connsiteY318" fmla="*/ 2785730 h 5199321"/>
              <a:gd name="connsiteX319" fmla="*/ 4518837 w 8856921"/>
              <a:gd name="connsiteY319" fmla="*/ 2860158 h 5199321"/>
              <a:gd name="connsiteX320" fmla="*/ 4614530 w 8856921"/>
              <a:gd name="connsiteY320" fmla="*/ 2870791 h 5199321"/>
              <a:gd name="connsiteX321" fmla="*/ 4869711 w 8856921"/>
              <a:gd name="connsiteY321" fmla="*/ 2902688 h 5199321"/>
              <a:gd name="connsiteX322" fmla="*/ 5018567 w 8856921"/>
              <a:gd name="connsiteY322" fmla="*/ 2966484 h 5199321"/>
              <a:gd name="connsiteX323" fmla="*/ 5050465 w 8856921"/>
              <a:gd name="connsiteY323" fmla="*/ 2987749 h 5199321"/>
              <a:gd name="connsiteX324" fmla="*/ 5103628 w 8856921"/>
              <a:gd name="connsiteY324" fmla="*/ 3062177 h 5199321"/>
              <a:gd name="connsiteX325" fmla="*/ 5135525 w 8856921"/>
              <a:gd name="connsiteY325" fmla="*/ 3104707 h 5199321"/>
              <a:gd name="connsiteX326" fmla="*/ 5199321 w 8856921"/>
              <a:gd name="connsiteY326" fmla="*/ 3285461 h 5199321"/>
              <a:gd name="connsiteX327" fmla="*/ 5199321 w 8856921"/>
              <a:gd name="connsiteY327" fmla="*/ 3646968 h 5199321"/>
              <a:gd name="connsiteX328" fmla="*/ 5188688 w 8856921"/>
              <a:gd name="connsiteY328" fmla="*/ 3678865 h 5199321"/>
              <a:gd name="connsiteX329" fmla="*/ 5114260 w 8856921"/>
              <a:gd name="connsiteY329" fmla="*/ 3753293 h 5199321"/>
              <a:gd name="connsiteX330" fmla="*/ 5029200 w 8856921"/>
              <a:gd name="connsiteY330" fmla="*/ 3795823 h 5199321"/>
              <a:gd name="connsiteX331" fmla="*/ 4965404 w 8856921"/>
              <a:gd name="connsiteY331" fmla="*/ 3827721 h 5199321"/>
              <a:gd name="connsiteX332" fmla="*/ 4795284 w 8856921"/>
              <a:gd name="connsiteY332" fmla="*/ 3891516 h 5199321"/>
              <a:gd name="connsiteX333" fmla="*/ 4688958 w 8856921"/>
              <a:gd name="connsiteY333" fmla="*/ 3912781 h 5199321"/>
              <a:gd name="connsiteX334" fmla="*/ 4572000 w 8856921"/>
              <a:gd name="connsiteY334" fmla="*/ 3944679 h 5199321"/>
              <a:gd name="connsiteX335" fmla="*/ 4455042 w 8856921"/>
              <a:gd name="connsiteY335" fmla="*/ 3955312 h 5199321"/>
              <a:gd name="connsiteX336" fmla="*/ 4136065 w 8856921"/>
              <a:gd name="connsiteY336" fmla="*/ 3976577 h 5199321"/>
              <a:gd name="connsiteX337" fmla="*/ 3763925 w 8856921"/>
              <a:gd name="connsiteY337" fmla="*/ 3955312 h 5199321"/>
              <a:gd name="connsiteX338" fmla="*/ 3689498 w 8856921"/>
              <a:gd name="connsiteY338" fmla="*/ 3923414 h 5199321"/>
              <a:gd name="connsiteX339" fmla="*/ 3583172 w 8856921"/>
              <a:gd name="connsiteY339" fmla="*/ 3859619 h 5199321"/>
              <a:gd name="connsiteX340" fmla="*/ 3530009 w 8856921"/>
              <a:gd name="connsiteY340" fmla="*/ 3657600 h 5199321"/>
              <a:gd name="connsiteX341" fmla="*/ 3551274 w 8856921"/>
              <a:gd name="connsiteY341" fmla="*/ 3413051 h 5199321"/>
              <a:gd name="connsiteX342" fmla="*/ 3572539 w 8856921"/>
              <a:gd name="connsiteY342" fmla="*/ 3327991 h 5199321"/>
              <a:gd name="connsiteX343" fmla="*/ 3625702 w 8856921"/>
              <a:gd name="connsiteY343" fmla="*/ 3264195 h 5199321"/>
              <a:gd name="connsiteX344" fmla="*/ 3742660 w 8856921"/>
              <a:gd name="connsiteY344" fmla="*/ 3104707 h 5199321"/>
              <a:gd name="connsiteX345" fmla="*/ 3827721 w 8856921"/>
              <a:gd name="connsiteY345" fmla="*/ 3019647 h 5199321"/>
              <a:gd name="connsiteX346" fmla="*/ 4029739 w 8856921"/>
              <a:gd name="connsiteY346" fmla="*/ 2881423 h 5199321"/>
              <a:gd name="connsiteX347" fmla="*/ 4125432 w 8856921"/>
              <a:gd name="connsiteY347" fmla="*/ 2849526 h 5199321"/>
              <a:gd name="connsiteX348" fmla="*/ 4199860 w 8856921"/>
              <a:gd name="connsiteY348" fmla="*/ 2817628 h 5199321"/>
              <a:gd name="connsiteX349" fmla="*/ 4284921 w 8856921"/>
              <a:gd name="connsiteY349" fmla="*/ 2806995 h 5199321"/>
              <a:gd name="connsiteX350" fmla="*/ 4678325 w 8856921"/>
              <a:gd name="connsiteY350" fmla="*/ 2828261 h 5199321"/>
              <a:gd name="connsiteX351" fmla="*/ 4752753 w 8856921"/>
              <a:gd name="connsiteY351" fmla="*/ 2849526 h 5199321"/>
              <a:gd name="connsiteX352" fmla="*/ 4901609 w 8856921"/>
              <a:gd name="connsiteY352" fmla="*/ 2892056 h 5199321"/>
              <a:gd name="connsiteX353" fmla="*/ 4965404 w 8856921"/>
              <a:gd name="connsiteY353" fmla="*/ 2923954 h 5199321"/>
              <a:gd name="connsiteX354" fmla="*/ 5029200 w 8856921"/>
              <a:gd name="connsiteY354" fmla="*/ 2945219 h 5199321"/>
              <a:gd name="connsiteX355" fmla="*/ 5220586 w 8856921"/>
              <a:gd name="connsiteY355" fmla="*/ 3040912 h 5199321"/>
              <a:gd name="connsiteX356" fmla="*/ 5284381 w 8856921"/>
              <a:gd name="connsiteY356" fmla="*/ 3072809 h 5199321"/>
              <a:gd name="connsiteX357" fmla="*/ 5337544 w 8856921"/>
              <a:gd name="connsiteY357" fmla="*/ 3094074 h 5199321"/>
              <a:gd name="connsiteX358" fmla="*/ 5454502 w 8856921"/>
              <a:gd name="connsiteY358" fmla="*/ 3157870 h 5199321"/>
              <a:gd name="connsiteX359" fmla="*/ 5507665 w 8856921"/>
              <a:gd name="connsiteY359" fmla="*/ 3179135 h 5199321"/>
              <a:gd name="connsiteX360" fmla="*/ 5592725 w 8856921"/>
              <a:gd name="connsiteY360" fmla="*/ 3221665 h 5199321"/>
              <a:gd name="connsiteX361" fmla="*/ 5613991 w 8856921"/>
              <a:gd name="connsiteY361" fmla="*/ 3242930 h 5199321"/>
              <a:gd name="connsiteX362" fmla="*/ 5699051 w 8856921"/>
              <a:gd name="connsiteY362" fmla="*/ 3264195 h 5199321"/>
              <a:gd name="connsiteX363" fmla="*/ 5837274 w 8856921"/>
              <a:gd name="connsiteY363" fmla="*/ 3253563 h 5199321"/>
              <a:gd name="connsiteX364" fmla="*/ 5901070 w 8856921"/>
              <a:gd name="connsiteY364" fmla="*/ 3232298 h 5199321"/>
              <a:gd name="connsiteX365" fmla="*/ 6049925 w 8856921"/>
              <a:gd name="connsiteY365" fmla="*/ 3157870 h 5199321"/>
              <a:gd name="connsiteX366" fmla="*/ 6283842 w 8856921"/>
              <a:gd name="connsiteY366" fmla="*/ 3030279 h 5199321"/>
              <a:gd name="connsiteX367" fmla="*/ 6453963 w 8856921"/>
              <a:gd name="connsiteY367" fmla="*/ 2902688 h 5199321"/>
              <a:gd name="connsiteX368" fmla="*/ 6624084 w 8856921"/>
              <a:gd name="connsiteY368" fmla="*/ 2647507 h 5199321"/>
              <a:gd name="connsiteX369" fmla="*/ 6655981 w 8856921"/>
              <a:gd name="connsiteY369" fmla="*/ 2562447 h 5199321"/>
              <a:gd name="connsiteX370" fmla="*/ 6645349 w 8856921"/>
              <a:gd name="connsiteY370" fmla="*/ 2222205 h 5199321"/>
              <a:gd name="connsiteX371" fmla="*/ 6581553 w 8856921"/>
              <a:gd name="connsiteY371" fmla="*/ 2052084 h 5199321"/>
              <a:gd name="connsiteX372" fmla="*/ 6432698 w 8856921"/>
              <a:gd name="connsiteY372" fmla="*/ 1743740 h 5199321"/>
              <a:gd name="connsiteX373" fmla="*/ 6273209 w 8856921"/>
              <a:gd name="connsiteY373" fmla="*/ 1531088 h 5199321"/>
              <a:gd name="connsiteX374" fmla="*/ 6188149 w 8856921"/>
              <a:gd name="connsiteY374" fmla="*/ 1467293 h 5199321"/>
              <a:gd name="connsiteX375" fmla="*/ 6103088 w 8856921"/>
              <a:gd name="connsiteY375" fmla="*/ 1435395 h 5199321"/>
              <a:gd name="connsiteX376" fmla="*/ 6028660 w 8856921"/>
              <a:gd name="connsiteY376" fmla="*/ 1403498 h 5199321"/>
              <a:gd name="connsiteX377" fmla="*/ 5954232 w 8856921"/>
              <a:gd name="connsiteY377" fmla="*/ 1392865 h 5199321"/>
              <a:gd name="connsiteX378" fmla="*/ 5901070 w 8856921"/>
              <a:gd name="connsiteY378" fmla="*/ 1382233 h 5199321"/>
              <a:gd name="connsiteX379" fmla="*/ 5762846 w 8856921"/>
              <a:gd name="connsiteY379" fmla="*/ 1403498 h 5199321"/>
              <a:gd name="connsiteX380" fmla="*/ 5709684 w 8856921"/>
              <a:gd name="connsiteY380" fmla="*/ 1446028 h 5199321"/>
              <a:gd name="connsiteX381" fmla="*/ 5667153 w 8856921"/>
              <a:gd name="connsiteY381" fmla="*/ 1499191 h 5199321"/>
              <a:gd name="connsiteX382" fmla="*/ 5582093 w 8856921"/>
              <a:gd name="connsiteY382" fmla="*/ 1626781 h 5199321"/>
              <a:gd name="connsiteX383" fmla="*/ 5550195 w 8856921"/>
              <a:gd name="connsiteY383" fmla="*/ 1733107 h 5199321"/>
              <a:gd name="connsiteX384" fmla="*/ 5507665 w 8856921"/>
              <a:gd name="connsiteY384" fmla="*/ 1839433 h 5199321"/>
              <a:gd name="connsiteX385" fmla="*/ 5486400 w 8856921"/>
              <a:gd name="connsiteY385" fmla="*/ 1967023 h 5199321"/>
              <a:gd name="connsiteX386" fmla="*/ 5518298 w 8856921"/>
              <a:gd name="connsiteY386" fmla="*/ 2307265 h 5199321"/>
              <a:gd name="connsiteX387" fmla="*/ 5667153 w 8856921"/>
              <a:gd name="connsiteY387" fmla="*/ 2583712 h 5199321"/>
              <a:gd name="connsiteX388" fmla="*/ 5879804 w 8856921"/>
              <a:gd name="connsiteY388" fmla="*/ 2860158 h 5199321"/>
              <a:gd name="connsiteX389" fmla="*/ 5986130 w 8856921"/>
              <a:gd name="connsiteY389" fmla="*/ 2987749 h 5199321"/>
              <a:gd name="connsiteX390" fmla="*/ 6103088 w 8856921"/>
              <a:gd name="connsiteY390" fmla="*/ 3136605 h 5199321"/>
              <a:gd name="connsiteX391" fmla="*/ 6209414 w 8856921"/>
              <a:gd name="connsiteY391" fmla="*/ 3264195 h 5199321"/>
              <a:gd name="connsiteX392" fmla="*/ 6337004 w 8856921"/>
              <a:gd name="connsiteY392" fmla="*/ 3476847 h 5199321"/>
              <a:gd name="connsiteX393" fmla="*/ 6358270 w 8856921"/>
              <a:gd name="connsiteY393" fmla="*/ 3551274 h 5199321"/>
              <a:gd name="connsiteX394" fmla="*/ 6358270 w 8856921"/>
              <a:gd name="connsiteY394" fmla="*/ 3976577 h 5199321"/>
              <a:gd name="connsiteX395" fmla="*/ 6315739 w 8856921"/>
              <a:gd name="connsiteY395" fmla="*/ 4114800 h 5199321"/>
              <a:gd name="connsiteX396" fmla="*/ 6209414 w 8856921"/>
              <a:gd name="connsiteY396" fmla="*/ 4306186 h 5199321"/>
              <a:gd name="connsiteX397" fmla="*/ 6166884 w 8856921"/>
              <a:gd name="connsiteY397" fmla="*/ 4359349 h 5199321"/>
              <a:gd name="connsiteX398" fmla="*/ 6060558 w 8856921"/>
              <a:gd name="connsiteY398" fmla="*/ 4497572 h 5199321"/>
              <a:gd name="connsiteX399" fmla="*/ 6007395 w 8856921"/>
              <a:gd name="connsiteY399" fmla="*/ 4550735 h 5199321"/>
              <a:gd name="connsiteX400" fmla="*/ 5911702 w 8856921"/>
              <a:gd name="connsiteY400" fmla="*/ 4667693 h 5199321"/>
              <a:gd name="connsiteX401" fmla="*/ 5858539 w 8856921"/>
              <a:gd name="connsiteY401" fmla="*/ 4710223 h 5199321"/>
              <a:gd name="connsiteX402" fmla="*/ 5816009 w 8856921"/>
              <a:gd name="connsiteY402" fmla="*/ 4763386 h 5199321"/>
              <a:gd name="connsiteX403" fmla="*/ 5741581 w 8856921"/>
              <a:gd name="connsiteY403" fmla="*/ 4827181 h 5199321"/>
              <a:gd name="connsiteX404" fmla="*/ 5699051 w 8856921"/>
              <a:gd name="connsiteY404" fmla="*/ 4837814 h 5199321"/>
              <a:gd name="connsiteX405" fmla="*/ 5667153 w 8856921"/>
              <a:gd name="connsiteY405" fmla="*/ 4859079 h 5199321"/>
              <a:gd name="connsiteX406" fmla="*/ 5550195 w 8856921"/>
              <a:gd name="connsiteY406" fmla="*/ 4848447 h 5199321"/>
              <a:gd name="connsiteX407" fmla="*/ 5518298 w 8856921"/>
              <a:gd name="connsiteY407" fmla="*/ 4816549 h 5199321"/>
              <a:gd name="connsiteX408" fmla="*/ 5411972 w 8856921"/>
              <a:gd name="connsiteY408" fmla="*/ 4699591 h 5199321"/>
              <a:gd name="connsiteX409" fmla="*/ 5316279 w 8856921"/>
              <a:gd name="connsiteY409" fmla="*/ 4614530 h 5199321"/>
              <a:gd name="connsiteX410" fmla="*/ 5114260 w 8856921"/>
              <a:gd name="connsiteY410" fmla="*/ 4412512 h 5199321"/>
              <a:gd name="connsiteX411" fmla="*/ 4965404 w 8856921"/>
              <a:gd name="connsiteY411" fmla="*/ 4242391 h 5199321"/>
              <a:gd name="connsiteX412" fmla="*/ 4901609 w 8856921"/>
              <a:gd name="connsiteY412" fmla="*/ 4146698 h 5199321"/>
              <a:gd name="connsiteX413" fmla="*/ 4890977 w 8856921"/>
              <a:gd name="connsiteY413" fmla="*/ 4114800 h 5199321"/>
              <a:gd name="connsiteX414" fmla="*/ 4954772 w 8856921"/>
              <a:gd name="connsiteY414" fmla="*/ 4072270 h 5199321"/>
              <a:gd name="connsiteX415" fmla="*/ 5146158 w 8856921"/>
              <a:gd name="connsiteY415" fmla="*/ 4029740 h 5199321"/>
              <a:gd name="connsiteX416" fmla="*/ 5295014 w 8856921"/>
              <a:gd name="connsiteY416" fmla="*/ 3997842 h 5199321"/>
              <a:gd name="connsiteX417" fmla="*/ 5667153 w 8856921"/>
              <a:gd name="connsiteY417" fmla="*/ 3955312 h 5199321"/>
              <a:gd name="connsiteX418" fmla="*/ 6156251 w 8856921"/>
              <a:gd name="connsiteY418" fmla="*/ 4008474 h 5199321"/>
              <a:gd name="connsiteX419" fmla="*/ 6305107 w 8856921"/>
              <a:gd name="connsiteY419" fmla="*/ 4072270 h 5199321"/>
              <a:gd name="connsiteX420" fmla="*/ 6422065 w 8856921"/>
              <a:gd name="connsiteY420" fmla="*/ 4146698 h 5199321"/>
              <a:gd name="connsiteX421" fmla="*/ 6592186 w 8856921"/>
              <a:gd name="connsiteY421" fmla="*/ 4274288 h 5199321"/>
              <a:gd name="connsiteX422" fmla="*/ 6687879 w 8856921"/>
              <a:gd name="connsiteY422" fmla="*/ 4359349 h 5199321"/>
              <a:gd name="connsiteX423" fmla="*/ 6719777 w 8856921"/>
              <a:gd name="connsiteY423" fmla="*/ 4380614 h 5199321"/>
              <a:gd name="connsiteX424" fmla="*/ 6762307 w 8856921"/>
              <a:gd name="connsiteY424" fmla="*/ 4412512 h 5199321"/>
              <a:gd name="connsiteX425" fmla="*/ 6815470 w 8856921"/>
              <a:gd name="connsiteY425" fmla="*/ 4433777 h 5199321"/>
              <a:gd name="connsiteX426" fmla="*/ 6858000 w 8856921"/>
              <a:gd name="connsiteY426" fmla="*/ 4476307 h 5199321"/>
              <a:gd name="connsiteX427" fmla="*/ 7060018 w 8856921"/>
              <a:gd name="connsiteY427" fmla="*/ 4540102 h 5199321"/>
              <a:gd name="connsiteX428" fmla="*/ 7230139 w 8856921"/>
              <a:gd name="connsiteY428" fmla="*/ 4561368 h 5199321"/>
              <a:gd name="connsiteX429" fmla="*/ 7591646 w 8856921"/>
              <a:gd name="connsiteY429" fmla="*/ 4540102 h 5199321"/>
              <a:gd name="connsiteX430" fmla="*/ 7719237 w 8856921"/>
              <a:gd name="connsiteY430" fmla="*/ 4497572 h 5199321"/>
              <a:gd name="connsiteX431" fmla="*/ 7761767 w 8856921"/>
              <a:gd name="connsiteY431" fmla="*/ 4465674 h 5199321"/>
              <a:gd name="connsiteX432" fmla="*/ 7814930 w 8856921"/>
              <a:gd name="connsiteY432" fmla="*/ 4401879 h 5199321"/>
              <a:gd name="connsiteX433" fmla="*/ 7836195 w 8856921"/>
              <a:gd name="connsiteY433" fmla="*/ 4348716 h 5199321"/>
              <a:gd name="connsiteX434" fmla="*/ 7857460 w 8856921"/>
              <a:gd name="connsiteY434" fmla="*/ 4199861 h 5199321"/>
              <a:gd name="connsiteX435" fmla="*/ 7836195 w 8856921"/>
              <a:gd name="connsiteY435" fmla="*/ 3785191 h 5199321"/>
              <a:gd name="connsiteX436" fmla="*/ 7804298 w 8856921"/>
              <a:gd name="connsiteY436" fmla="*/ 3593805 h 5199321"/>
              <a:gd name="connsiteX437" fmla="*/ 7772400 w 8856921"/>
              <a:gd name="connsiteY437" fmla="*/ 3530009 h 5199321"/>
              <a:gd name="connsiteX438" fmla="*/ 7708604 w 8856921"/>
              <a:gd name="connsiteY438" fmla="*/ 3434316 h 5199321"/>
              <a:gd name="connsiteX439" fmla="*/ 7612911 w 8856921"/>
              <a:gd name="connsiteY439" fmla="*/ 3359888 h 5199321"/>
              <a:gd name="connsiteX440" fmla="*/ 7559749 w 8856921"/>
              <a:gd name="connsiteY440" fmla="*/ 3349256 h 5199321"/>
              <a:gd name="connsiteX441" fmla="*/ 7506586 w 8856921"/>
              <a:gd name="connsiteY441" fmla="*/ 3327991 h 5199321"/>
              <a:gd name="connsiteX442" fmla="*/ 7474688 w 8856921"/>
              <a:gd name="connsiteY442" fmla="*/ 3317358 h 5199321"/>
              <a:gd name="connsiteX443" fmla="*/ 7315200 w 8856921"/>
              <a:gd name="connsiteY443" fmla="*/ 3338623 h 5199321"/>
              <a:gd name="connsiteX444" fmla="*/ 7262037 w 8856921"/>
              <a:gd name="connsiteY444" fmla="*/ 3487479 h 5199321"/>
              <a:gd name="connsiteX445" fmla="*/ 7240772 w 8856921"/>
              <a:gd name="connsiteY445" fmla="*/ 3572540 h 5199321"/>
              <a:gd name="connsiteX446" fmla="*/ 7219507 w 8856921"/>
              <a:gd name="connsiteY446" fmla="*/ 3646968 h 5199321"/>
              <a:gd name="connsiteX447" fmla="*/ 7208874 w 8856921"/>
              <a:gd name="connsiteY447" fmla="*/ 3806456 h 5199321"/>
              <a:gd name="connsiteX448" fmla="*/ 7166344 w 8856921"/>
              <a:gd name="connsiteY448" fmla="*/ 3955312 h 5199321"/>
              <a:gd name="connsiteX449" fmla="*/ 7123814 w 8856921"/>
              <a:gd name="connsiteY449" fmla="*/ 4114800 h 5199321"/>
              <a:gd name="connsiteX450" fmla="*/ 7102549 w 8856921"/>
              <a:gd name="connsiteY450" fmla="*/ 4178595 h 5199321"/>
              <a:gd name="connsiteX451" fmla="*/ 7070651 w 8856921"/>
              <a:gd name="connsiteY451" fmla="*/ 4242391 h 5199321"/>
              <a:gd name="connsiteX452" fmla="*/ 7028121 w 8856921"/>
              <a:gd name="connsiteY452" fmla="*/ 4359349 h 5199321"/>
              <a:gd name="connsiteX453" fmla="*/ 6996223 w 8856921"/>
              <a:gd name="connsiteY453" fmla="*/ 4401879 h 5199321"/>
              <a:gd name="connsiteX454" fmla="*/ 6943060 w 8856921"/>
              <a:gd name="connsiteY454" fmla="*/ 4476307 h 5199321"/>
              <a:gd name="connsiteX455" fmla="*/ 6900530 w 8856921"/>
              <a:gd name="connsiteY455" fmla="*/ 4486940 h 5199321"/>
              <a:gd name="connsiteX456" fmla="*/ 6858000 w 8856921"/>
              <a:gd name="connsiteY456" fmla="*/ 4508205 h 5199321"/>
              <a:gd name="connsiteX457" fmla="*/ 6826102 w 8856921"/>
              <a:gd name="connsiteY457" fmla="*/ 4518837 h 5199321"/>
              <a:gd name="connsiteX458" fmla="*/ 6624084 w 8856921"/>
              <a:gd name="connsiteY458" fmla="*/ 4508205 h 5199321"/>
              <a:gd name="connsiteX459" fmla="*/ 6379535 w 8856921"/>
              <a:gd name="connsiteY459" fmla="*/ 4444409 h 5199321"/>
              <a:gd name="connsiteX460" fmla="*/ 6315739 w 8856921"/>
              <a:gd name="connsiteY460" fmla="*/ 4423144 h 5199321"/>
              <a:gd name="connsiteX461" fmla="*/ 6251944 w 8856921"/>
              <a:gd name="connsiteY461" fmla="*/ 4412512 h 5199321"/>
              <a:gd name="connsiteX462" fmla="*/ 6198781 w 8856921"/>
              <a:gd name="connsiteY462" fmla="*/ 4380614 h 5199321"/>
              <a:gd name="connsiteX463" fmla="*/ 6134986 w 8856921"/>
              <a:gd name="connsiteY463" fmla="*/ 4348716 h 5199321"/>
              <a:gd name="connsiteX464" fmla="*/ 6028660 w 8856921"/>
              <a:gd name="connsiteY464" fmla="*/ 4253023 h 5199321"/>
              <a:gd name="connsiteX465" fmla="*/ 5986130 w 8856921"/>
              <a:gd name="connsiteY465" fmla="*/ 4178595 h 5199321"/>
              <a:gd name="connsiteX466" fmla="*/ 5943600 w 8856921"/>
              <a:gd name="connsiteY466" fmla="*/ 4082902 h 5199321"/>
              <a:gd name="connsiteX467" fmla="*/ 5890437 w 8856921"/>
              <a:gd name="connsiteY467" fmla="*/ 3870251 h 5199321"/>
              <a:gd name="connsiteX468" fmla="*/ 5879804 w 8856921"/>
              <a:gd name="connsiteY468" fmla="*/ 3774558 h 5199321"/>
              <a:gd name="connsiteX469" fmla="*/ 5890437 w 8856921"/>
              <a:gd name="connsiteY469" fmla="*/ 3646968 h 5199321"/>
              <a:gd name="connsiteX470" fmla="*/ 5922335 w 8856921"/>
              <a:gd name="connsiteY470" fmla="*/ 3593805 h 5199321"/>
              <a:gd name="connsiteX471" fmla="*/ 6018028 w 8856921"/>
              <a:gd name="connsiteY471" fmla="*/ 3476847 h 5199321"/>
              <a:gd name="connsiteX472" fmla="*/ 6464595 w 8856921"/>
              <a:gd name="connsiteY472" fmla="*/ 3242930 h 5199321"/>
              <a:gd name="connsiteX473" fmla="*/ 6868632 w 8856921"/>
              <a:gd name="connsiteY473" fmla="*/ 3072809 h 5199321"/>
              <a:gd name="connsiteX474" fmla="*/ 7262037 w 8856921"/>
              <a:gd name="connsiteY474" fmla="*/ 2955851 h 5199321"/>
              <a:gd name="connsiteX475" fmla="*/ 7421525 w 8856921"/>
              <a:gd name="connsiteY475" fmla="*/ 2913321 h 5199321"/>
              <a:gd name="connsiteX476" fmla="*/ 7623544 w 8856921"/>
              <a:gd name="connsiteY476" fmla="*/ 2881423 h 5199321"/>
              <a:gd name="connsiteX477" fmla="*/ 7793665 w 8856921"/>
              <a:gd name="connsiteY477" fmla="*/ 2923954 h 5199321"/>
              <a:gd name="connsiteX478" fmla="*/ 7921256 w 8856921"/>
              <a:gd name="connsiteY478" fmla="*/ 3040912 h 5199321"/>
              <a:gd name="connsiteX479" fmla="*/ 7985051 w 8856921"/>
              <a:gd name="connsiteY479" fmla="*/ 3147237 h 5199321"/>
              <a:gd name="connsiteX480" fmla="*/ 8027581 w 8856921"/>
              <a:gd name="connsiteY480" fmla="*/ 3274828 h 5199321"/>
              <a:gd name="connsiteX481" fmla="*/ 8059479 w 8856921"/>
              <a:gd name="connsiteY481" fmla="*/ 3487479 h 5199321"/>
              <a:gd name="connsiteX482" fmla="*/ 8070111 w 8856921"/>
              <a:gd name="connsiteY482" fmla="*/ 3625702 h 5199321"/>
              <a:gd name="connsiteX483" fmla="*/ 8102009 w 8856921"/>
              <a:gd name="connsiteY483" fmla="*/ 3817088 h 5199321"/>
              <a:gd name="connsiteX484" fmla="*/ 8112642 w 8856921"/>
              <a:gd name="connsiteY484" fmla="*/ 3870251 h 5199321"/>
              <a:gd name="connsiteX485" fmla="*/ 8133907 w 8856921"/>
              <a:gd name="connsiteY485" fmla="*/ 3923414 h 5199321"/>
              <a:gd name="connsiteX486" fmla="*/ 8165804 w 8856921"/>
              <a:gd name="connsiteY486" fmla="*/ 3987209 h 5199321"/>
              <a:gd name="connsiteX487" fmla="*/ 8197702 w 8856921"/>
              <a:gd name="connsiteY487" fmla="*/ 4019107 h 5199321"/>
              <a:gd name="connsiteX488" fmla="*/ 8240232 w 8856921"/>
              <a:gd name="connsiteY488" fmla="*/ 4104168 h 5199321"/>
              <a:gd name="connsiteX489" fmla="*/ 8304028 w 8856921"/>
              <a:gd name="connsiteY489" fmla="*/ 4146698 h 5199321"/>
              <a:gd name="connsiteX490" fmla="*/ 8346558 w 8856921"/>
              <a:gd name="connsiteY490" fmla="*/ 4189228 h 5199321"/>
              <a:gd name="connsiteX491" fmla="*/ 8410353 w 8856921"/>
              <a:gd name="connsiteY491" fmla="*/ 4210493 h 5199321"/>
              <a:gd name="connsiteX492" fmla="*/ 8442251 w 8856921"/>
              <a:gd name="connsiteY492" fmla="*/ 4231758 h 5199321"/>
              <a:gd name="connsiteX493" fmla="*/ 8559209 w 8856921"/>
              <a:gd name="connsiteY493" fmla="*/ 4263656 h 5199321"/>
              <a:gd name="connsiteX494" fmla="*/ 8495414 w 8856921"/>
              <a:gd name="connsiteY494" fmla="*/ 4455042 h 5199321"/>
              <a:gd name="connsiteX495" fmla="*/ 8431618 w 8856921"/>
              <a:gd name="connsiteY495" fmla="*/ 4550735 h 5199321"/>
              <a:gd name="connsiteX496" fmla="*/ 8399721 w 8856921"/>
              <a:gd name="connsiteY496" fmla="*/ 4614530 h 5199321"/>
              <a:gd name="connsiteX497" fmla="*/ 8367823 w 8856921"/>
              <a:gd name="connsiteY497" fmla="*/ 4667693 h 5199321"/>
              <a:gd name="connsiteX498" fmla="*/ 8346558 w 8856921"/>
              <a:gd name="connsiteY498" fmla="*/ 4710223 h 5199321"/>
              <a:gd name="connsiteX499" fmla="*/ 8272130 w 8856921"/>
              <a:gd name="connsiteY499" fmla="*/ 4795284 h 5199321"/>
              <a:gd name="connsiteX500" fmla="*/ 8229600 w 8856921"/>
              <a:gd name="connsiteY500" fmla="*/ 4827181 h 5199321"/>
              <a:gd name="connsiteX501" fmla="*/ 8197702 w 8856921"/>
              <a:gd name="connsiteY501" fmla="*/ 4859079 h 5199321"/>
              <a:gd name="connsiteX502" fmla="*/ 8144539 w 8856921"/>
              <a:gd name="connsiteY502" fmla="*/ 4890977 h 5199321"/>
              <a:gd name="connsiteX503" fmla="*/ 8112642 w 8856921"/>
              <a:gd name="connsiteY503" fmla="*/ 4912242 h 5199321"/>
              <a:gd name="connsiteX504" fmla="*/ 8080744 w 8856921"/>
              <a:gd name="connsiteY504" fmla="*/ 4922874 h 5199321"/>
              <a:gd name="connsiteX505" fmla="*/ 7995684 w 8856921"/>
              <a:gd name="connsiteY505" fmla="*/ 4954772 h 5199321"/>
              <a:gd name="connsiteX506" fmla="*/ 7889358 w 8856921"/>
              <a:gd name="connsiteY506" fmla="*/ 4997302 h 5199321"/>
              <a:gd name="connsiteX507" fmla="*/ 7804298 w 8856921"/>
              <a:gd name="connsiteY507" fmla="*/ 5018568 h 5199321"/>
              <a:gd name="connsiteX508" fmla="*/ 7719237 w 8856921"/>
              <a:gd name="connsiteY508" fmla="*/ 5007935 h 5199321"/>
              <a:gd name="connsiteX509" fmla="*/ 7666074 w 8856921"/>
              <a:gd name="connsiteY509" fmla="*/ 4986670 h 5199321"/>
              <a:gd name="connsiteX510" fmla="*/ 7517218 w 8856921"/>
              <a:gd name="connsiteY510" fmla="*/ 4837814 h 5199321"/>
              <a:gd name="connsiteX511" fmla="*/ 7485321 w 8856921"/>
              <a:gd name="connsiteY511" fmla="*/ 4763386 h 5199321"/>
              <a:gd name="connsiteX512" fmla="*/ 7474688 w 8856921"/>
              <a:gd name="connsiteY512" fmla="*/ 4710223 h 5199321"/>
              <a:gd name="connsiteX513" fmla="*/ 7495953 w 8856921"/>
              <a:gd name="connsiteY513" fmla="*/ 4593265 h 5199321"/>
              <a:gd name="connsiteX514" fmla="*/ 7538484 w 8856921"/>
              <a:gd name="connsiteY514" fmla="*/ 4518837 h 5199321"/>
              <a:gd name="connsiteX515" fmla="*/ 7655442 w 8856921"/>
              <a:gd name="connsiteY515" fmla="*/ 4380614 h 5199321"/>
              <a:gd name="connsiteX516" fmla="*/ 7931888 w 8856921"/>
              <a:gd name="connsiteY516" fmla="*/ 4167963 h 5199321"/>
              <a:gd name="connsiteX517" fmla="*/ 8091377 w 8856921"/>
              <a:gd name="connsiteY517" fmla="*/ 4093535 h 5199321"/>
              <a:gd name="connsiteX518" fmla="*/ 8133907 w 8856921"/>
              <a:gd name="connsiteY518" fmla="*/ 4072270 h 5199321"/>
              <a:gd name="connsiteX519" fmla="*/ 8176437 w 8856921"/>
              <a:gd name="connsiteY519" fmla="*/ 4061637 h 5199321"/>
              <a:gd name="connsiteX520" fmla="*/ 8272130 w 8856921"/>
              <a:gd name="connsiteY520" fmla="*/ 4019107 h 5199321"/>
              <a:gd name="connsiteX521" fmla="*/ 8325293 w 8856921"/>
              <a:gd name="connsiteY521" fmla="*/ 4008474 h 5199321"/>
              <a:gd name="connsiteX522" fmla="*/ 8442251 w 8856921"/>
              <a:gd name="connsiteY522" fmla="*/ 4019107 h 5199321"/>
              <a:gd name="connsiteX523" fmla="*/ 8516679 w 8856921"/>
              <a:gd name="connsiteY523" fmla="*/ 4061637 h 5199321"/>
              <a:gd name="connsiteX524" fmla="*/ 8559209 w 8856921"/>
              <a:gd name="connsiteY524" fmla="*/ 4093535 h 5199321"/>
              <a:gd name="connsiteX525" fmla="*/ 8601739 w 8856921"/>
              <a:gd name="connsiteY525" fmla="*/ 4114800 h 5199321"/>
              <a:gd name="connsiteX526" fmla="*/ 8633637 w 8856921"/>
              <a:gd name="connsiteY526" fmla="*/ 4146698 h 5199321"/>
              <a:gd name="connsiteX527" fmla="*/ 8665535 w 8856921"/>
              <a:gd name="connsiteY527" fmla="*/ 4167963 h 5199321"/>
              <a:gd name="connsiteX528" fmla="*/ 8718698 w 8856921"/>
              <a:gd name="connsiteY528" fmla="*/ 4263656 h 5199321"/>
              <a:gd name="connsiteX529" fmla="*/ 8697432 w 8856921"/>
              <a:gd name="connsiteY529" fmla="*/ 4359349 h 5199321"/>
              <a:gd name="connsiteX530" fmla="*/ 8654902 w 8856921"/>
              <a:gd name="connsiteY530" fmla="*/ 4444409 h 5199321"/>
              <a:gd name="connsiteX531" fmla="*/ 8623004 w 8856921"/>
              <a:gd name="connsiteY531" fmla="*/ 4508205 h 5199321"/>
              <a:gd name="connsiteX532" fmla="*/ 8559209 w 8856921"/>
              <a:gd name="connsiteY532" fmla="*/ 4593265 h 5199321"/>
              <a:gd name="connsiteX533" fmla="*/ 8506046 w 8856921"/>
              <a:gd name="connsiteY533" fmla="*/ 4635795 h 5199321"/>
              <a:gd name="connsiteX534" fmla="*/ 8474149 w 8856921"/>
              <a:gd name="connsiteY534" fmla="*/ 4678326 h 5199321"/>
              <a:gd name="connsiteX535" fmla="*/ 8410353 w 8856921"/>
              <a:gd name="connsiteY535" fmla="*/ 4720856 h 5199321"/>
              <a:gd name="connsiteX536" fmla="*/ 8314660 w 8856921"/>
              <a:gd name="connsiteY536" fmla="*/ 4795284 h 5199321"/>
              <a:gd name="connsiteX537" fmla="*/ 8272130 w 8856921"/>
              <a:gd name="connsiteY537" fmla="*/ 4816549 h 5199321"/>
              <a:gd name="connsiteX538" fmla="*/ 8229600 w 8856921"/>
              <a:gd name="connsiteY538" fmla="*/ 4848447 h 5199321"/>
              <a:gd name="connsiteX539" fmla="*/ 8133907 w 8856921"/>
              <a:gd name="connsiteY539" fmla="*/ 4890977 h 5199321"/>
              <a:gd name="connsiteX540" fmla="*/ 8016949 w 8856921"/>
              <a:gd name="connsiteY540" fmla="*/ 4912242 h 5199321"/>
              <a:gd name="connsiteX541" fmla="*/ 7846828 w 8856921"/>
              <a:gd name="connsiteY541" fmla="*/ 4901609 h 5199321"/>
              <a:gd name="connsiteX542" fmla="*/ 7814930 w 8856921"/>
              <a:gd name="connsiteY542" fmla="*/ 4880344 h 5199321"/>
              <a:gd name="connsiteX543" fmla="*/ 7729870 w 8856921"/>
              <a:gd name="connsiteY543" fmla="*/ 4827181 h 5199321"/>
              <a:gd name="connsiteX544" fmla="*/ 7666074 w 8856921"/>
              <a:gd name="connsiteY544" fmla="*/ 4763386 h 5199321"/>
              <a:gd name="connsiteX545" fmla="*/ 7623544 w 8856921"/>
              <a:gd name="connsiteY545" fmla="*/ 4731488 h 5199321"/>
              <a:gd name="connsiteX546" fmla="*/ 7538484 w 8856921"/>
              <a:gd name="connsiteY546" fmla="*/ 4582633 h 5199321"/>
              <a:gd name="connsiteX547" fmla="*/ 7485321 w 8856921"/>
              <a:gd name="connsiteY547" fmla="*/ 4465674 h 5199321"/>
              <a:gd name="connsiteX548" fmla="*/ 7410893 w 8856921"/>
              <a:gd name="connsiteY548" fmla="*/ 4093535 h 5199321"/>
              <a:gd name="connsiteX549" fmla="*/ 7421525 w 8856921"/>
              <a:gd name="connsiteY549" fmla="*/ 3487479 h 5199321"/>
              <a:gd name="connsiteX550" fmla="*/ 7517218 w 8856921"/>
              <a:gd name="connsiteY550" fmla="*/ 3200400 h 5199321"/>
              <a:gd name="connsiteX551" fmla="*/ 7846828 w 8856921"/>
              <a:gd name="connsiteY551" fmla="*/ 2743200 h 5199321"/>
              <a:gd name="connsiteX552" fmla="*/ 7921256 w 8856921"/>
              <a:gd name="connsiteY552" fmla="*/ 2658140 h 5199321"/>
              <a:gd name="connsiteX553" fmla="*/ 7985051 w 8856921"/>
              <a:gd name="connsiteY553" fmla="*/ 2604977 h 5199321"/>
              <a:gd name="connsiteX554" fmla="*/ 8123274 w 8856921"/>
              <a:gd name="connsiteY554" fmla="*/ 2519916 h 5199321"/>
              <a:gd name="connsiteX555" fmla="*/ 8187070 w 8856921"/>
              <a:gd name="connsiteY555" fmla="*/ 2498651 h 5199321"/>
              <a:gd name="connsiteX556" fmla="*/ 8218967 w 8856921"/>
              <a:gd name="connsiteY556" fmla="*/ 2477386 h 5199321"/>
              <a:gd name="connsiteX557" fmla="*/ 8314660 w 8856921"/>
              <a:gd name="connsiteY557" fmla="*/ 2456121 h 5199321"/>
              <a:gd name="connsiteX558" fmla="*/ 8389088 w 8856921"/>
              <a:gd name="connsiteY558" fmla="*/ 2434856 h 5199321"/>
              <a:gd name="connsiteX559" fmla="*/ 8431618 w 8856921"/>
              <a:gd name="connsiteY559" fmla="*/ 2424223 h 5199321"/>
              <a:gd name="connsiteX560" fmla="*/ 8495414 w 8856921"/>
              <a:gd name="connsiteY560" fmla="*/ 2402958 h 5199321"/>
              <a:gd name="connsiteX561" fmla="*/ 8495414 w 8856921"/>
              <a:gd name="connsiteY561" fmla="*/ 2073349 h 5199321"/>
              <a:gd name="connsiteX562" fmla="*/ 8474149 w 8856921"/>
              <a:gd name="connsiteY562" fmla="*/ 2020186 h 5199321"/>
              <a:gd name="connsiteX563" fmla="*/ 8389088 w 8856921"/>
              <a:gd name="connsiteY563" fmla="*/ 1945758 h 5199321"/>
              <a:gd name="connsiteX564" fmla="*/ 8346558 w 8856921"/>
              <a:gd name="connsiteY564" fmla="*/ 1924493 h 5199321"/>
              <a:gd name="connsiteX565" fmla="*/ 8240232 w 8856921"/>
              <a:gd name="connsiteY565" fmla="*/ 1871330 h 5199321"/>
              <a:gd name="connsiteX566" fmla="*/ 8133907 w 8856921"/>
              <a:gd name="connsiteY566" fmla="*/ 1860698 h 5199321"/>
              <a:gd name="connsiteX567" fmla="*/ 8038214 w 8856921"/>
              <a:gd name="connsiteY567" fmla="*/ 1871330 h 5199321"/>
              <a:gd name="connsiteX568" fmla="*/ 8006316 w 8856921"/>
              <a:gd name="connsiteY568" fmla="*/ 1892595 h 5199321"/>
              <a:gd name="connsiteX569" fmla="*/ 7921256 w 8856921"/>
              <a:gd name="connsiteY569" fmla="*/ 1956391 h 5199321"/>
              <a:gd name="connsiteX570" fmla="*/ 7878725 w 8856921"/>
              <a:gd name="connsiteY570" fmla="*/ 1998921 h 5199321"/>
              <a:gd name="connsiteX571" fmla="*/ 7825563 w 8856921"/>
              <a:gd name="connsiteY571" fmla="*/ 2041451 h 5199321"/>
              <a:gd name="connsiteX572" fmla="*/ 7783032 w 8856921"/>
              <a:gd name="connsiteY572" fmla="*/ 2105247 h 5199321"/>
              <a:gd name="connsiteX573" fmla="*/ 7729870 w 8856921"/>
              <a:gd name="connsiteY573" fmla="*/ 2158409 h 5199321"/>
              <a:gd name="connsiteX574" fmla="*/ 7666074 w 8856921"/>
              <a:gd name="connsiteY574" fmla="*/ 2275368 h 5199321"/>
              <a:gd name="connsiteX575" fmla="*/ 7666074 w 8856921"/>
              <a:gd name="connsiteY575" fmla="*/ 2456121 h 5199321"/>
              <a:gd name="connsiteX576" fmla="*/ 7697972 w 8856921"/>
              <a:gd name="connsiteY576" fmla="*/ 2498651 h 5199321"/>
              <a:gd name="connsiteX577" fmla="*/ 7804298 w 8856921"/>
              <a:gd name="connsiteY577" fmla="*/ 2573079 h 5199321"/>
              <a:gd name="connsiteX578" fmla="*/ 7857460 w 8856921"/>
              <a:gd name="connsiteY578" fmla="*/ 2615609 h 5199321"/>
              <a:gd name="connsiteX579" fmla="*/ 7921256 w 8856921"/>
              <a:gd name="connsiteY579" fmla="*/ 2647507 h 5199321"/>
              <a:gd name="connsiteX580" fmla="*/ 8112642 w 8856921"/>
              <a:gd name="connsiteY580" fmla="*/ 2775098 h 5199321"/>
              <a:gd name="connsiteX581" fmla="*/ 8282763 w 8856921"/>
              <a:gd name="connsiteY581" fmla="*/ 2934586 h 5199321"/>
              <a:gd name="connsiteX582" fmla="*/ 8314660 w 8856921"/>
              <a:gd name="connsiteY582" fmla="*/ 2977116 h 5199321"/>
              <a:gd name="connsiteX583" fmla="*/ 8357191 w 8856921"/>
              <a:gd name="connsiteY583" fmla="*/ 3040912 h 5199321"/>
              <a:gd name="connsiteX584" fmla="*/ 8367823 w 8856921"/>
              <a:gd name="connsiteY584" fmla="*/ 3083442 h 5199321"/>
              <a:gd name="connsiteX585" fmla="*/ 8367823 w 8856921"/>
              <a:gd name="connsiteY585" fmla="*/ 3402419 h 5199321"/>
              <a:gd name="connsiteX586" fmla="*/ 8314660 w 8856921"/>
              <a:gd name="connsiteY586" fmla="*/ 3508744 h 5199321"/>
              <a:gd name="connsiteX587" fmla="*/ 8272130 w 8856921"/>
              <a:gd name="connsiteY587" fmla="*/ 3593805 h 5199321"/>
              <a:gd name="connsiteX588" fmla="*/ 8208335 w 8856921"/>
              <a:gd name="connsiteY588" fmla="*/ 3657600 h 5199321"/>
              <a:gd name="connsiteX589" fmla="*/ 8165804 w 8856921"/>
              <a:gd name="connsiteY589" fmla="*/ 3710763 h 5199321"/>
              <a:gd name="connsiteX590" fmla="*/ 8080744 w 8856921"/>
              <a:gd name="connsiteY590" fmla="*/ 3753293 h 5199321"/>
              <a:gd name="connsiteX591" fmla="*/ 7899991 w 8856921"/>
              <a:gd name="connsiteY591" fmla="*/ 3774558 h 5199321"/>
              <a:gd name="connsiteX592" fmla="*/ 7676707 w 8856921"/>
              <a:gd name="connsiteY592" fmla="*/ 3732028 h 5199321"/>
              <a:gd name="connsiteX593" fmla="*/ 7612911 w 8856921"/>
              <a:gd name="connsiteY593" fmla="*/ 3689498 h 5199321"/>
              <a:gd name="connsiteX594" fmla="*/ 7549116 w 8856921"/>
              <a:gd name="connsiteY594" fmla="*/ 3625702 h 5199321"/>
              <a:gd name="connsiteX595" fmla="*/ 7464056 w 8856921"/>
              <a:gd name="connsiteY595" fmla="*/ 3359888 h 5199321"/>
              <a:gd name="connsiteX596" fmla="*/ 7495953 w 8856921"/>
              <a:gd name="connsiteY596" fmla="*/ 3094074 h 5199321"/>
              <a:gd name="connsiteX597" fmla="*/ 7591646 w 8856921"/>
              <a:gd name="connsiteY597" fmla="*/ 2966484 h 5199321"/>
              <a:gd name="connsiteX598" fmla="*/ 7740502 w 8856921"/>
              <a:gd name="connsiteY598" fmla="*/ 2828261 h 5199321"/>
              <a:gd name="connsiteX599" fmla="*/ 7836195 w 8856921"/>
              <a:gd name="connsiteY599" fmla="*/ 2753833 h 5199321"/>
              <a:gd name="connsiteX600" fmla="*/ 7910623 w 8856921"/>
              <a:gd name="connsiteY600" fmla="*/ 2690037 h 5199321"/>
              <a:gd name="connsiteX601" fmla="*/ 8006316 w 8856921"/>
              <a:gd name="connsiteY601" fmla="*/ 2626242 h 5199321"/>
              <a:gd name="connsiteX602" fmla="*/ 8165804 w 8856921"/>
              <a:gd name="connsiteY602" fmla="*/ 2498651 h 5199321"/>
              <a:gd name="connsiteX603" fmla="*/ 8240232 w 8856921"/>
              <a:gd name="connsiteY603" fmla="*/ 2456121 h 5199321"/>
              <a:gd name="connsiteX604" fmla="*/ 8357191 w 8856921"/>
              <a:gd name="connsiteY604" fmla="*/ 2402958 h 5199321"/>
              <a:gd name="connsiteX605" fmla="*/ 8474149 w 8856921"/>
              <a:gd name="connsiteY605" fmla="*/ 2434856 h 5199321"/>
              <a:gd name="connsiteX606" fmla="*/ 8495414 w 8856921"/>
              <a:gd name="connsiteY606" fmla="*/ 2466754 h 5199321"/>
              <a:gd name="connsiteX607" fmla="*/ 8591107 w 8856921"/>
              <a:gd name="connsiteY607" fmla="*/ 2551814 h 5199321"/>
              <a:gd name="connsiteX608" fmla="*/ 8676167 w 8856921"/>
              <a:gd name="connsiteY608" fmla="*/ 2658140 h 5199321"/>
              <a:gd name="connsiteX609" fmla="*/ 8718698 w 8856921"/>
              <a:gd name="connsiteY609" fmla="*/ 2711302 h 5199321"/>
              <a:gd name="connsiteX610" fmla="*/ 8750595 w 8856921"/>
              <a:gd name="connsiteY610" fmla="*/ 2775098 h 5199321"/>
              <a:gd name="connsiteX611" fmla="*/ 8803758 w 8856921"/>
              <a:gd name="connsiteY611" fmla="*/ 2870791 h 5199321"/>
              <a:gd name="connsiteX612" fmla="*/ 8825023 w 8856921"/>
              <a:gd name="connsiteY612" fmla="*/ 2923954 h 5199321"/>
              <a:gd name="connsiteX613" fmla="*/ 8856921 w 8856921"/>
              <a:gd name="connsiteY613" fmla="*/ 3030279 h 5199321"/>
              <a:gd name="connsiteX614" fmla="*/ 8846288 w 8856921"/>
              <a:gd name="connsiteY614" fmla="*/ 3211033 h 5199321"/>
              <a:gd name="connsiteX615" fmla="*/ 8782493 w 8856921"/>
              <a:gd name="connsiteY615" fmla="*/ 3296093 h 5199321"/>
              <a:gd name="connsiteX616" fmla="*/ 8739963 w 8856921"/>
              <a:gd name="connsiteY616" fmla="*/ 3381154 h 5199321"/>
              <a:gd name="connsiteX617" fmla="*/ 8708065 w 8856921"/>
              <a:gd name="connsiteY617" fmla="*/ 3423684 h 5199321"/>
              <a:gd name="connsiteX618" fmla="*/ 8686800 w 8856921"/>
              <a:gd name="connsiteY618" fmla="*/ 3466214 h 5199321"/>
              <a:gd name="connsiteX619" fmla="*/ 8654902 w 8856921"/>
              <a:gd name="connsiteY619" fmla="*/ 3508744 h 5199321"/>
              <a:gd name="connsiteX620" fmla="*/ 8612372 w 8856921"/>
              <a:gd name="connsiteY620" fmla="*/ 3583172 h 5199321"/>
              <a:gd name="connsiteX621" fmla="*/ 8569842 w 8856921"/>
              <a:gd name="connsiteY621" fmla="*/ 3689498 h 5199321"/>
              <a:gd name="connsiteX622" fmla="*/ 8516679 w 8856921"/>
              <a:gd name="connsiteY622" fmla="*/ 3742661 h 5199321"/>
              <a:gd name="connsiteX623" fmla="*/ 8484781 w 8856921"/>
              <a:gd name="connsiteY623" fmla="*/ 3763926 h 5199321"/>
              <a:gd name="connsiteX624" fmla="*/ 8410353 w 8856921"/>
              <a:gd name="connsiteY624" fmla="*/ 3785191 h 5199321"/>
              <a:gd name="connsiteX625" fmla="*/ 8378456 w 8856921"/>
              <a:gd name="connsiteY625" fmla="*/ 3795823 h 5199321"/>
              <a:gd name="connsiteX626" fmla="*/ 8325293 w 8856921"/>
              <a:gd name="connsiteY626" fmla="*/ 3785191 h 5199321"/>
              <a:gd name="connsiteX627" fmla="*/ 8293395 w 8856921"/>
              <a:gd name="connsiteY627" fmla="*/ 3774558 h 5199321"/>
              <a:gd name="connsiteX628" fmla="*/ 8240232 w 8856921"/>
              <a:gd name="connsiteY628" fmla="*/ 3700130 h 5199321"/>
              <a:gd name="connsiteX629" fmla="*/ 8208335 w 8856921"/>
              <a:gd name="connsiteY629" fmla="*/ 3646968 h 5199321"/>
              <a:gd name="connsiteX630" fmla="*/ 8165804 w 8856921"/>
              <a:gd name="connsiteY630" fmla="*/ 3583172 h 5199321"/>
              <a:gd name="connsiteX631" fmla="*/ 8144539 w 8856921"/>
              <a:gd name="connsiteY631" fmla="*/ 3508744 h 5199321"/>
              <a:gd name="connsiteX632" fmla="*/ 8112642 w 8856921"/>
              <a:gd name="connsiteY632" fmla="*/ 3423684 h 5199321"/>
              <a:gd name="connsiteX633" fmla="*/ 8091377 w 8856921"/>
              <a:gd name="connsiteY633" fmla="*/ 3338623 h 5199321"/>
              <a:gd name="connsiteX634" fmla="*/ 8027581 w 8856921"/>
              <a:gd name="connsiteY634" fmla="*/ 3147237 h 5199321"/>
              <a:gd name="connsiteX635" fmla="*/ 7974418 w 8856921"/>
              <a:gd name="connsiteY635" fmla="*/ 2860158 h 5199321"/>
              <a:gd name="connsiteX636" fmla="*/ 7995684 w 8856921"/>
              <a:gd name="connsiteY636" fmla="*/ 2530549 h 5199321"/>
              <a:gd name="connsiteX637" fmla="*/ 8016949 w 8856921"/>
              <a:gd name="connsiteY637" fmla="*/ 2434856 h 5199321"/>
              <a:gd name="connsiteX638" fmla="*/ 8123274 w 8856921"/>
              <a:gd name="connsiteY638" fmla="*/ 2147777 h 5199321"/>
              <a:gd name="connsiteX639" fmla="*/ 8272130 w 8856921"/>
              <a:gd name="connsiteY639" fmla="*/ 1913861 h 5199321"/>
              <a:gd name="connsiteX640" fmla="*/ 8484781 w 8856921"/>
              <a:gd name="connsiteY640" fmla="*/ 1892595 h 5199321"/>
              <a:gd name="connsiteX641" fmla="*/ 8506046 w 8856921"/>
              <a:gd name="connsiteY641" fmla="*/ 1860698 h 5199321"/>
              <a:gd name="connsiteX642" fmla="*/ 8537944 w 8856921"/>
              <a:gd name="connsiteY642" fmla="*/ 1818168 h 5199321"/>
              <a:gd name="connsiteX643" fmla="*/ 8559209 w 8856921"/>
              <a:gd name="connsiteY643" fmla="*/ 1743740 h 5199321"/>
              <a:gd name="connsiteX644" fmla="*/ 8623004 w 8856921"/>
              <a:gd name="connsiteY644" fmla="*/ 1594884 h 5199321"/>
              <a:gd name="connsiteX645" fmla="*/ 8654902 w 8856921"/>
              <a:gd name="connsiteY645" fmla="*/ 1520456 h 5199321"/>
              <a:gd name="connsiteX646" fmla="*/ 8676167 w 8856921"/>
              <a:gd name="connsiteY646" fmla="*/ 1360968 h 5199321"/>
              <a:gd name="connsiteX647" fmla="*/ 8665535 w 8856921"/>
              <a:gd name="connsiteY647" fmla="*/ 1180214 h 5199321"/>
              <a:gd name="connsiteX648" fmla="*/ 8623004 w 8856921"/>
              <a:gd name="connsiteY648" fmla="*/ 1063256 h 5199321"/>
              <a:gd name="connsiteX649" fmla="*/ 8569842 w 8856921"/>
              <a:gd name="connsiteY649" fmla="*/ 978195 h 5199321"/>
              <a:gd name="connsiteX650" fmla="*/ 8527311 w 8856921"/>
              <a:gd name="connsiteY650" fmla="*/ 935665 h 5199321"/>
              <a:gd name="connsiteX651" fmla="*/ 8442251 w 8856921"/>
              <a:gd name="connsiteY651" fmla="*/ 914400 h 5199321"/>
              <a:gd name="connsiteX652" fmla="*/ 8325293 w 8856921"/>
              <a:gd name="connsiteY652" fmla="*/ 935665 h 5199321"/>
              <a:gd name="connsiteX653" fmla="*/ 8314660 w 8856921"/>
              <a:gd name="connsiteY653" fmla="*/ 967563 h 5199321"/>
              <a:gd name="connsiteX654" fmla="*/ 8229600 w 8856921"/>
              <a:gd name="connsiteY654" fmla="*/ 1127051 h 5199321"/>
              <a:gd name="connsiteX655" fmla="*/ 8123274 w 8856921"/>
              <a:gd name="connsiteY655" fmla="*/ 1403498 h 5199321"/>
              <a:gd name="connsiteX656" fmla="*/ 8091377 w 8856921"/>
              <a:gd name="connsiteY656" fmla="*/ 1616149 h 5199321"/>
              <a:gd name="connsiteX657" fmla="*/ 8080744 w 8856921"/>
              <a:gd name="connsiteY657" fmla="*/ 1796902 h 5199321"/>
              <a:gd name="connsiteX658" fmla="*/ 8102009 w 8856921"/>
              <a:gd name="connsiteY658" fmla="*/ 1881963 h 5199321"/>
              <a:gd name="connsiteX659" fmla="*/ 8123274 w 8856921"/>
              <a:gd name="connsiteY659" fmla="*/ 1988288 h 5199321"/>
              <a:gd name="connsiteX660" fmla="*/ 8144539 w 8856921"/>
              <a:gd name="connsiteY660" fmla="*/ 2062716 h 5199321"/>
              <a:gd name="connsiteX661" fmla="*/ 8165804 w 8856921"/>
              <a:gd name="connsiteY661" fmla="*/ 2147777 h 5199321"/>
              <a:gd name="connsiteX662" fmla="*/ 8187070 w 8856921"/>
              <a:gd name="connsiteY662" fmla="*/ 2222205 h 5199321"/>
              <a:gd name="connsiteX663" fmla="*/ 8218967 w 8856921"/>
              <a:gd name="connsiteY663" fmla="*/ 2434856 h 5199321"/>
              <a:gd name="connsiteX664" fmla="*/ 8197702 w 8856921"/>
              <a:gd name="connsiteY664" fmla="*/ 2530549 h 5199321"/>
              <a:gd name="connsiteX665" fmla="*/ 8091377 w 8856921"/>
              <a:gd name="connsiteY665" fmla="*/ 2583712 h 5199321"/>
              <a:gd name="connsiteX666" fmla="*/ 7644809 w 8856921"/>
              <a:gd name="connsiteY666" fmla="*/ 2509284 h 5199321"/>
              <a:gd name="connsiteX667" fmla="*/ 7464056 w 8856921"/>
              <a:gd name="connsiteY667" fmla="*/ 2371061 h 5199321"/>
              <a:gd name="connsiteX668" fmla="*/ 7315200 w 8856921"/>
              <a:gd name="connsiteY668" fmla="*/ 2190307 h 5199321"/>
              <a:gd name="connsiteX669" fmla="*/ 7155711 w 8856921"/>
              <a:gd name="connsiteY669" fmla="*/ 1913861 h 5199321"/>
              <a:gd name="connsiteX670" fmla="*/ 7070651 w 8856921"/>
              <a:gd name="connsiteY670" fmla="*/ 1711842 h 5199321"/>
              <a:gd name="connsiteX671" fmla="*/ 7038753 w 8856921"/>
              <a:gd name="connsiteY671" fmla="*/ 1637414 h 5199321"/>
              <a:gd name="connsiteX672" fmla="*/ 7038753 w 8856921"/>
              <a:gd name="connsiteY672" fmla="*/ 1382233 h 5199321"/>
              <a:gd name="connsiteX673" fmla="*/ 7070651 w 8856921"/>
              <a:gd name="connsiteY673" fmla="*/ 1297172 h 5199321"/>
              <a:gd name="connsiteX674" fmla="*/ 7176977 w 8856921"/>
              <a:gd name="connsiteY674" fmla="*/ 1148316 h 5199321"/>
              <a:gd name="connsiteX675" fmla="*/ 7464056 w 8856921"/>
              <a:gd name="connsiteY675" fmla="*/ 871870 h 5199321"/>
              <a:gd name="connsiteX676" fmla="*/ 7644809 w 8856921"/>
              <a:gd name="connsiteY676" fmla="*/ 733647 h 5199321"/>
              <a:gd name="connsiteX677" fmla="*/ 7719237 w 8856921"/>
              <a:gd name="connsiteY677" fmla="*/ 691116 h 5199321"/>
              <a:gd name="connsiteX678" fmla="*/ 7846828 w 8856921"/>
              <a:gd name="connsiteY678" fmla="*/ 637954 h 5199321"/>
              <a:gd name="connsiteX679" fmla="*/ 7910623 w 8856921"/>
              <a:gd name="connsiteY679" fmla="*/ 648586 h 5199321"/>
              <a:gd name="connsiteX680" fmla="*/ 8016949 w 8856921"/>
              <a:gd name="connsiteY680" fmla="*/ 733647 h 5199321"/>
              <a:gd name="connsiteX681" fmla="*/ 8070111 w 8856921"/>
              <a:gd name="connsiteY681" fmla="*/ 797442 h 5199321"/>
              <a:gd name="connsiteX682" fmla="*/ 8133907 w 8856921"/>
              <a:gd name="connsiteY682" fmla="*/ 861237 h 5199321"/>
              <a:gd name="connsiteX683" fmla="*/ 8176437 w 8856921"/>
              <a:gd name="connsiteY683" fmla="*/ 925033 h 5199321"/>
              <a:gd name="connsiteX684" fmla="*/ 8282763 w 8856921"/>
              <a:gd name="connsiteY684" fmla="*/ 1041991 h 5199321"/>
              <a:gd name="connsiteX685" fmla="*/ 8325293 w 8856921"/>
              <a:gd name="connsiteY685" fmla="*/ 1095154 h 5199321"/>
              <a:gd name="connsiteX686" fmla="*/ 8346558 w 8856921"/>
              <a:gd name="connsiteY686" fmla="*/ 1137684 h 5199321"/>
              <a:gd name="connsiteX687" fmla="*/ 8399721 w 8856921"/>
              <a:gd name="connsiteY687" fmla="*/ 1190847 h 5199321"/>
              <a:gd name="connsiteX688" fmla="*/ 8431618 w 8856921"/>
              <a:gd name="connsiteY688" fmla="*/ 1180214 h 5199321"/>
              <a:gd name="connsiteX689" fmla="*/ 8463516 w 8856921"/>
              <a:gd name="connsiteY689" fmla="*/ 1084521 h 5199321"/>
              <a:gd name="connsiteX690" fmla="*/ 8527311 w 8856921"/>
              <a:gd name="connsiteY690" fmla="*/ 956930 h 5199321"/>
              <a:gd name="connsiteX691" fmla="*/ 8612372 w 8856921"/>
              <a:gd name="connsiteY691" fmla="*/ 818707 h 5199321"/>
              <a:gd name="connsiteX692" fmla="*/ 8665535 w 8856921"/>
              <a:gd name="connsiteY692" fmla="*/ 723014 h 5199321"/>
              <a:gd name="connsiteX693" fmla="*/ 8729330 w 8856921"/>
              <a:gd name="connsiteY693" fmla="*/ 637954 h 5199321"/>
              <a:gd name="connsiteX694" fmla="*/ 8803758 w 8856921"/>
              <a:gd name="connsiteY694" fmla="*/ 467833 h 5199321"/>
              <a:gd name="connsiteX695" fmla="*/ 8825023 w 8856921"/>
              <a:gd name="connsiteY695" fmla="*/ 318977 h 5199321"/>
              <a:gd name="connsiteX696" fmla="*/ 8803758 w 8856921"/>
              <a:gd name="connsiteY696" fmla="*/ 244549 h 5199321"/>
              <a:gd name="connsiteX697" fmla="*/ 8761228 w 8856921"/>
              <a:gd name="connsiteY697" fmla="*/ 191386 h 5199321"/>
              <a:gd name="connsiteX698" fmla="*/ 8729330 w 8856921"/>
              <a:gd name="connsiteY698" fmla="*/ 180754 h 5199321"/>
              <a:gd name="connsiteX699" fmla="*/ 8665535 w 8856921"/>
              <a:gd name="connsiteY699" fmla="*/ 170121 h 5199321"/>
              <a:gd name="connsiteX700" fmla="*/ 8495414 w 8856921"/>
              <a:gd name="connsiteY700" fmla="*/ 212651 h 5199321"/>
              <a:gd name="connsiteX701" fmla="*/ 8474149 w 8856921"/>
              <a:gd name="connsiteY701" fmla="*/ 244549 h 5199321"/>
              <a:gd name="connsiteX702" fmla="*/ 8463516 w 8856921"/>
              <a:gd name="connsiteY702" fmla="*/ 276447 h 5199321"/>
              <a:gd name="connsiteX703" fmla="*/ 8442251 w 8856921"/>
              <a:gd name="connsiteY703" fmla="*/ 329609 h 5199321"/>
              <a:gd name="connsiteX704" fmla="*/ 8410353 w 8856921"/>
              <a:gd name="connsiteY704" fmla="*/ 542261 h 5199321"/>
              <a:gd name="connsiteX705" fmla="*/ 8399721 w 8856921"/>
              <a:gd name="connsiteY705" fmla="*/ 648586 h 5199321"/>
              <a:gd name="connsiteX706" fmla="*/ 8389088 w 8856921"/>
              <a:gd name="connsiteY706" fmla="*/ 882502 h 5199321"/>
              <a:gd name="connsiteX707" fmla="*/ 8367823 w 8856921"/>
              <a:gd name="connsiteY707" fmla="*/ 1073888 h 5199321"/>
              <a:gd name="connsiteX708" fmla="*/ 8346558 w 8856921"/>
              <a:gd name="connsiteY708" fmla="*/ 1222744 h 5199321"/>
              <a:gd name="connsiteX709" fmla="*/ 8293395 w 8856921"/>
              <a:gd name="connsiteY709" fmla="*/ 1339702 h 5199321"/>
              <a:gd name="connsiteX710" fmla="*/ 8272130 w 8856921"/>
              <a:gd name="connsiteY710" fmla="*/ 1360968 h 5199321"/>
              <a:gd name="connsiteX711" fmla="*/ 8250865 w 8856921"/>
              <a:gd name="connsiteY711" fmla="*/ 1392865 h 5199321"/>
              <a:gd name="connsiteX712" fmla="*/ 8197702 w 8856921"/>
              <a:gd name="connsiteY712" fmla="*/ 1403498 h 5199321"/>
              <a:gd name="connsiteX713" fmla="*/ 7846828 w 8856921"/>
              <a:gd name="connsiteY713" fmla="*/ 1329070 h 5199321"/>
              <a:gd name="connsiteX714" fmla="*/ 7559749 w 8856921"/>
              <a:gd name="connsiteY714" fmla="*/ 1222744 h 5199321"/>
              <a:gd name="connsiteX715" fmla="*/ 7474688 w 8856921"/>
              <a:gd name="connsiteY715" fmla="*/ 1158949 h 5199321"/>
              <a:gd name="connsiteX716" fmla="*/ 7410893 w 8856921"/>
              <a:gd name="connsiteY716" fmla="*/ 1105786 h 5199321"/>
              <a:gd name="connsiteX717" fmla="*/ 7315200 w 8856921"/>
              <a:gd name="connsiteY717" fmla="*/ 978195 h 5199321"/>
              <a:gd name="connsiteX718" fmla="*/ 7262037 w 8856921"/>
              <a:gd name="connsiteY718" fmla="*/ 861237 h 5199321"/>
              <a:gd name="connsiteX719" fmla="*/ 7272670 w 8856921"/>
              <a:gd name="connsiteY719" fmla="*/ 712381 h 5199321"/>
              <a:gd name="connsiteX720" fmla="*/ 7325832 w 8856921"/>
              <a:gd name="connsiteY720" fmla="*/ 648586 h 5199321"/>
              <a:gd name="connsiteX721" fmla="*/ 7378995 w 8856921"/>
              <a:gd name="connsiteY721" fmla="*/ 606056 h 5199321"/>
              <a:gd name="connsiteX722" fmla="*/ 7410893 w 8856921"/>
              <a:gd name="connsiteY722" fmla="*/ 595423 h 5199321"/>
              <a:gd name="connsiteX723" fmla="*/ 7506586 w 8856921"/>
              <a:gd name="connsiteY723" fmla="*/ 637954 h 5199321"/>
              <a:gd name="connsiteX724" fmla="*/ 7549116 w 8856921"/>
              <a:gd name="connsiteY724" fmla="*/ 659219 h 5199321"/>
              <a:gd name="connsiteX725" fmla="*/ 7634177 w 8856921"/>
              <a:gd name="connsiteY725" fmla="*/ 733647 h 5199321"/>
              <a:gd name="connsiteX726" fmla="*/ 7666074 w 8856921"/>
              <a:gd name="connsiteY726" fmla="*/ 765544 h 5199321"/>
              <a:gd name="connsiteX727" fmla="*/ 7719237 w 8856921"/>
              <a:gd name="connsiteY727" fmla="*/ 871870 h 5199321"/>
              <a:gd name="connsiteX728" fmla="*/ 7708604 w 8856921"/>
              <a:gd name="connsiteY728" fmla="*/ 1169581 h 5199321"/>
              <a:gd name="connsiteX729" fmla="*/ 7655442 w 8856921"/>
              <a:gd name="connsiteY729" fmla="*/ 1286540 h 5199321"/>
              <a:gd name="connsiteX730" fmla="*/ 7559749 w 8856921"/>
              <a:gd name="connsiteY730" fmla="*/ 1403498 h 5199321"/>
              <a:gd name="connsiteX731" fmla="*/ 7474688 w 8856921"/>
              <a:gd name="connsiteY731" fmla="*/ 1456661 h 5199321"/>
              <a:gd name="connsiteX732" fmla="*/ 7347098 w 8856921"/>
              <a:gd name="connsiteY732" fmla="*/ 1488558 h 5199321"/>
              <a:gd name="connsiteX733" fmla="*/ 6996223 w 8856921"/>
              <a:gd name="connsiteY733" fmla="*/ 1477926 h 5199321"/>
              <a:gd name="connsiteX734" fmla="*/ 6698511 w 8856921"/>
              <a:gd name="connsiteY734" fmla="*/ 1297172 h 5199321"/>
              <a:gd name="connsiteX735" fmla="*/ 6379535 w 8856921"/>
              <a:gd name="connsiteY735" fmla="*/ 956930 h 5199321"/>
              <a:gd name="connsiteX736" fmla="*/ 6241311 w 8856921"/>
              <a:gd name="connsiteY736" fmla="*/ 701749 h 5199321"/>
              <a:gd name="connsiteX737" fmla="*/ 6273209 w 8856921"/>
              <a:gd name="connsiteY737" fmla="*/ 499730 h 5199321"/>
              <a:gd name="connsiteX738" fmla="*/ 6337004 w 8856921"/>
              <a:gd name="connsiteY738" fmla="*/ 446568 h 5199321"/>
              <a:gd name="connsiteX739" fmla="*/ 6368902 w 8856921"/>
              <a:gd name="connsiteY739" fmla="*/ 435935 h 5199321"/>
              <a:gd name="connsiteX740" fmla="*/ 6496493 w 8856921"/>
              <a:gd name="connsiteY740" fmla="*/ 414670 h 5199321"/>
              <a:gd name="connsiteX741" fmla="*/ 6539023 w 8856921"/>
              <a:gd name="connsiteY741" fmla="*/ 404037 h 5199321"/>
              <a:gd name="connsiteX742" fmla="*/ 6677246 w 8856921"/>
              <a:gd name="connsiteY742" fmla="*/ 393405 h 5199321"/>
              <a:gd name="connsiteX743" fmla="*/ 6879265 w 8856921"/>
              <a:gd name="connsiteY743" fmla="*/ 457200 h 5199321"/>
              <a:gd name="connsiteX744" fmla="*/ 6889898 w 8856921"/>
              <a:gd name="connsiteY744" fmla="*/ 489098 h 5199321"/>
              <a:gd name="connsiteX745" fmla="*/ 6900530 w 8856921"/>
              <a:gd name="connsiteY745" fmla="*/ 616688 h 5199321"/>
              <a:gd name="connsiteX746" fmla="*/ 6847367 w 8856921"/>
              <a:gd name="connsiteY746" fmla="*/ 754912 h 5199321"/>
              <a:gd name="connsiteX747" fmla="*/ 6751674 w 8856921"/>
              <a:gd name="connsiteY747" fmla="*/ 978195 h 5199321"/>
              <a:gd name="connsiteX748" fmla="*/ 6719777 w 8856921"/>
              <a:gd name="connsiteY748" fmla="*/ 1041991 h 5199321"/>
              <a:gd name="connsiteX749" fmla="*/ 6687879 w 8856921"/>
              <a:gd name="connsiteY749" fmla="*/ 1084521 h 5199321"/>
              <a:gd name="connsiteX750" fmla="*/ 6602818 w 8856921"/>
              <a:gd name="connsiteY750" fmla="*/ 1158949 h 5199321"/>
              <a:gd name="connsiteX751" fmla="*/ 6528391 w 8856921"/>
              <a:gd name="connsiteY751" fmla="*/ 1201479 h 5199321"/>
              <a:gd name="connsiteX752" fmla="*/ 6432698 w 8856921"/>
              <a:gd name="connsiteY752" fmla="*/ 1222744 h 5199321"/>
              <a:gd name="connsiteX753" fmla="*/ 6283842 w 8856921"/>
              <a:gd name="connsiteY753" fmla="*/ 1201479 h 5199321"/>
              <a:gd name="connsiteX754" fmla="*/ 6220046 w 8856921"/>
              <a:gd name="connsiteY754" fmla="*/ 1180214 h 5199321"/>
              <a:gd name="connsiteX755" fmla="*/ 6039293 w 8856921"/>
              <a:gd name="connsiteY755" fmla="*/ 988828 h 5199321"/>
              <a:gd name="connsiteX756" fmla="*/ 5932967 w 8856921"/>
              <a:gd name="connsiteY756" fmla="*/ 808074 h 5199321"/>
              <a:gd name="connsiteX757" fmla="*/ 5879804 w 8856921"/>
              <a:gd name="connsiteY757" fmla="*/ 744279 h 5199321"/>
              <a:gd name="connsiteX758" fmla="*/ 5847907 w 8856921"/>
              <a:gd name="connsiteY758" fmla="*/ 701749 h 5199321"/>
              <a:gd name="connsiteX759" fmla="*/ 5730949 w 8856921"/>
              <a:gd name="connsiteY759" fmla="*/ 595423 h 5199321"/>
              <a:gd name="connsiteX760" fmla="*/ 5613991 w 8856921"/>
              <a:gd name="connsiteY760" fmla="*/ 563526 h 5199321"/>
              <a:gd name="connsiteX761" fmla="*/ 5475767 w 8856921"/>
              <a:gd name="connsiteY761" fmla="*/ 574158 h 5199321"/>
              <a:gd name="connsiteX762" fmla="*/ 5433237 w 8856921"/>
              <a:gd name="connsiteY762" fmla="*/ 595423 h 5199321"/>
              <a:gd name="connsiteX763" fmla="*/ 5369442 w 8856921"/>
              <a:gd name="connsiteY763" fmla="*/ 637954 h 5199321"/>
              <a:gd name="connsiteX764" fmla="*/ 5316279 w 8856921"/>
              <a:gd name="connsiteY764" fmla="*/ 701749 h 5199321"/>
              <a:gd name="connsiteX765" fmla="*/ 5252484 w 8856921"/>
              <a:gd name="connsiteY765" fmla="*/ 818707 h 5199321"/>
              <a:gd name="connsiteX766" fmla="*/ 5241851 w 8856921"/>
              <a:gd name="connsiteY766" fmla="*/ 925033 h 5199321"/>
              <a:gd name="connsiteX767" fmla="*/ 5284381 w 8856921"/>
              <a:gd name="connsiteY767" fmla="*/ 1095154 h 5199321"/>
              <a:gd name="connsiteX768" fmla="*/ 5316279 w 8856921"/>
              <a:gd name="connsiteY768" fmla="*/ 1148316 h 5199321"/>
              <a:gd name="connsiteX769" fmla="*/ 5411972 w 8856921"/>
              <a:gd name="connsiteY769" fmla="*/ 1254642 h 5199321"/>
              <a:gd name="connsiteX770" fmla="*/ 5475767 w 8856921"/>
              <a:gd name="connsiteY770" fmla="*/ 1307805 h 5199321"/>
              <a:gd name="connsiteX771" fmla="*/ 5539563 w 8856921"/>
              <a:gd name="connsiteY771" fmla="*/ 1339702 h 5199321"/>
              <a:gd name="connsiteX772" fmla="*/ 5688418 w 8856921"/>
              <a:gd name="connsiteY772" fmla="*/ 1403498 h 5199321"/>
              <a:gd name="connsiteX773" fmla="*/ 6092456 w 8856921"/>
              <a:gd name="connsiteY773" fmla="*/ 1392865 h 5199321"/>
              <a:gd name="connsiteX774" fmla="*/ 6390167 w 8856921"/>
              <a:gd name="connsiteY774" fmla="*/ 1329070 h 5199321"/>
              <a:gd name="connsiteX775" fmla="*/ 6602818 w 8856921"/>
              <a:gd name="connsiteY775" fmla="*/ 1201479 h 5199321"/>
              <a:gd name="connsiteX776" fmla="*/ 6666614 w 8856921"/>
              <a:gd name="connsiteY776" fmla="*/ 1148316 h 5199321"/>
              <a:gd name="connsiteX777" fmla="*/ 6762307 w 8856921"/>
              <a:gd name="connsiteY777" fmla="*/ 1052623 h 5199321"/>
              <a:gd name="connsiteX778" fmla="*/ 6815470 w 8856921"/>
              <a:gd name="connsiteY778" fmla="*/ 978195 h 5199321"/>
              <a:gd name="connsiteX779" fmla="*/ 6858000 w 8856921"/>
              <a:gd name="connsiteY779" fmla="*/ 893135 h 5199321"/>
              <a:gd name="connsiteX780" fmla="*/ 6900530 w 8856921"/>
              <a:gd name="connsiteY780" fmla="*/ 733647 h 5199321"/>
              <a:gd name="connsiteX781" fmla="*/ 6911163 w 8856921"/>
              <a:gd name="connsiteY781" fmla="*/ 606056 h 5199321"/>
              <a:gd name="connsiteX782" fmla="*/ 6921795 w 8856921"/>
              <a:gd name="connsiteY782" fmla="*/ 542261 h 5199321"/>
              <a:gd name="connsiteX783" fmla="*/ 6900530 w 8856921"/>
              <a:gd name="connsiteY783" fmla="*/ 340242 h 5199321"/>
              <a:gd name="connsiteX784" fmla="*/ 6889898 w 8856921"/>
              <a:gd name="connsiteY784" fmla="*/ 308344 h 5199321"/>
              <a:gd name="connsiteX785" fmla="*/ 6868632 w 8856921"/>
              <a:gd name="connsiteY785" fmla="*/ 276447 h 5199321"/>
              <a:gd name="connsiteX786" fmla="*/ 6804837 w 8856921"/>
              <a:gd name="connsiteY786" fmla="*/ 212651 h 5199321"/>
              <a:gd name="connsiteX787" fmla="*/ 6762307 w 8856921"/>
              <a:gd name="connsiteY787" fmla="*/ 202019 h 5199321"/>
              <a:gd name="connsiteX788" fmla="*/ 6666614 w 8856921"/>
              <a:gd name="connsiteY788" fmla="*/ 159488 h 5199321"/>
              <a:gd name="connsiteX789" fmla="*/ 6549656 w 8856921"/>
              <a:gd name="connsiteY789" fmla="*/ 148856 h 5199321"/>
              <a:gd name="connsiteX790" fmla="*/ 6368902 w 8856921"/>
              <a:gd name="connsiteY790" fmla="*/ 159488 h 5199321"/>
              <a:gd name="connsiteX791" fmla="*/ 6177516 w 8856921"/>
              <a:gd name="connsiteY791" fmla="*/ 191386 h 5199321"/>
              <a:gd name="connsiteX792" fmla="*/ 6134986 w 8856921"/>
              <a:gd name="connsiteY792" fmla="*/ 212651 h 5199321"/>
              <a:gd name="connsiteX793" fmla="*/ 6071191 w 8856921"/>
              <a:gd name="connsiteY793" fmla="*/ 318977 h 5199321"/>
              <a:gd name="connsiteX794" fmla="*/ 6081823 w 8856921"/>
              <a:gd name="connsiteY794" fmla="*/ 457200 h 5199321"/>
              <a:gd name="connsiteX795" fmla="*/ 6124353 w 8856921"/>
              <a:gd name="connsiteY795" fmla="*/ 499730 h 5199321"/>
              <a:gd name="connsiteX796" fmla="*/ 6422065 w 8856921"/>
              <a:gd name="connsiteY796" fmla="*/ 712381 h 5199321"/>
              <a:gd name="connsiteX797" fmla="*/ 6485860 w 8856921"/>
              <a:gd name="connsiteY797" fmla="*/ 733647 h 5199321"/>
              <a:gd name="connsiteX798" fmla="*/ 6794204 w 8856921"/>
              <a:gd name="connsiteY798" fmla="*/ 723014 h 5199321"/>
              <a:gd name="connsiteX799" fmla="*/ 6964325 w 8856921"/>
              <a:gd name="connsiteY799" fmla="*/ 669851 h 5199321"/>
              <a:gd name="connsiteX800" fmla="*/ 7208874 w 8856921"/>
              <a:gd name="connsiteY800" fmla="*/ 797442 h 5199321"/>
              <a:gd name="connsiteX801" fmla="*/ 7230139 w 8856921"/>
              <a:gd name="connsiteY801" fmla="*/ 850605 h 5199321"/>
              <a:gd name="connsiteX802" fmla="*/ 7251404 w 8856921"/>
              <a:gd name="connsiteY802" fmla="*/ 1020726 h 5199321"/>
              <a:gd name="connsiteX803" fmla="*/ 7208874 w 8856921"/>
              <a:gd name="connsiteY803" fmla="*/ 1127051 h 5199321"/>
              <a:gd name="connsiteX804" fmla="*/ 7091916 w 8856921"/>
              <a:gd name="connsiteY804" fmla="*/ 1095154 h 5199321"/>
              <a:gd name="connsiteX805" fmla="*/ 7049386 w 8856921"/>
              <a:gd name="connsiteY805" fmla="*/ 1063256 h 5199321"/>
              <a:gd name="connsiteX806" fmla="*/ 6921795 w 8856921"/>
              <a:gd name="connsiteY806" fmla="*/ 956930 h 5199321"/>
              <a:gd name="connsiteX807" fmla="*/ 6645349 w 8856921"/>
              <a:gd name="connsiteY807" fmla="*/ 616688 h 5199321"/>
              <a:gd name="connsiteX808" fmla="*/ 6613451 w 8856921"/>
              <a:gd name="connsiteY808" fmla="*/ 350874 h 5199321"/>
              <a:gd name="connsiteX809" fmla="*/ 6741042 w 8856921"/>
              <a:gd name="connsiteY809" fmla="*/ 255181 h 5199321"/>
              <a:gd name="connsiteX810" fmla="*/ 6868632 w 8856921"/>
              <a:gd name="connsiteY810" fmla="*/ 191386 h 5199321"/>
              <a:gd name="connsiteX811" fmla="*/ 7145079 w 8856921"/>
              <a:gd name="connsiteY811" fmla="*/ 106326 h 5199321"/>
              <a:gd name="connsiteX812" fmla="*/ 7304567 w 8856921"/>
              <a:gd name="connsiteY812" fmla="*/ 63795 h 5199321"/>
              <a:gd name="connsiteX813" fmla="*/ 7336465 w 8856921"/>
              <a:gd name="connsiteY813" fmla="*/ 53163 h 5199321"/>
              <a:gd name="connsiteX814" fmla="*/ 7378995 w 8856921"/>
              <a:gd name="connsiteY814" fmla="*/ 42530 h 5199321"/>
              <a:gd name="connsiteX815" fmla="*/ 7442791 w 8856921"/>
              <a:gd name="connsiteY815" fmla="*/ 10633 h 5199321"/>
              <a:gd name="connsiteX816" fmla="*/ 7517218 w 8856921"/>
              <a:gd name="connsiteY816" fmla="*/ 0 h 5199321"/>
              <a:gd name="connsiteX817" fmla="*/ 7676707 w 8856921"/>
              <a:gd name="connsiteY817" fmla="*/ 21265 h 5199321"/>
              <a:gd name="connsiteX818" fmla="*/ 7687339 w 8856921"/>
              <a:gd name="connsiteY818" fmla="*/ 53163 h 5199321"/>
              <a:gd name="connsiteX819" fmla="*/ 7751135 w 8856921"/>
              <a:gd name="connsiteY819" fmla="*/ 138223 h 5199321"/>
              <a:gd name="connsiteX820" fmla="*/ 7772400 w 8856921"/>
              <a:gd name="connsiteY820" fmla="*/ 170121 h 5199321"/>
              <a:gd name="connsiteX821" fmla="*/ 7793665 w 8856921"/>
              <a:gd name="connsiteY821" fmla="*/ 287079 h 5199321"/>
              <a:gd name="connsiteX822" fmla="*/ 7814930 w 8856921"/>
              <a:gd name="connsiteY822" fmla="*/ 382772 h 5199321"/>
              <a:gd name="connsiteX823" fmla="*/ 7804298 w 8856921"/>
              <a:gd name="connsiteY823" fmla="*/ 552893 h 5199321"/>
              <a:gd name="connsiteX824" fmla="*/ 7772400 w 8856921"/>
              <a:gd name="connsiteY824" fmla="*/ 574158 h 5199321"/>
              <a:gd name="connsiteX825" fmla="*/ 7761767 w 8856921"/>
              <a:gd name="connsiteY825" fmla="*/ 606056 h 5199321"/>
              <a:gd name="connsiteX826" fmla="*/ 7825563 w 8856921"/>
              <a:gd name="connsiteY826" fmla="*/ 616688 h 5199321"/>
              <a:gd name="connsiteX827" fmla="*/ 8059479 w 8856921"/>
              <a:gd name="connsiteY827" fmla="*/ 584791 h 5199321"/>
              <a:gd name="connsiteX828" fmla="*/ 8176437 w 8856921"/>
              <a:gd name="connsiteY828" fmla="*/ 552893 h 5199321"/>
              <a:gd name="connsiteX829" fmla="*/ 8378456 w 8856921"/>
              <a:gd name="connsiteY829" fmla="*/ 425302 h 5199321"/>
              <a:gd name="connsiteX830" fmla="*/ 8442251 w 8856921"/>
              <a:gd name="connsiteY830" fmla="*/ 308344 h 5199321"/>
              <a:gd name="connsiteX831" fmla="*/ 8495414 w 8856921"/>
              <a:gd name="connsiteY831" fmla="*/ 191386 h 5199321"/>
              <a:gd name="connsiteX832" fmla="*/ 8527311 w 8856921"/>
              <a:gd name="connsiteY832" fmla="*/ 170121 h 5199321"/>
              <a:gd name="connsiteX833" fmla="*/ 8580474 w 8856921"/>
              <a:gd name="connsiteY833" fmla="*/ 202019 h 5199321"/>
              <a:gd name="connsiteX834" fmla="*/ 8612372 w 8856921"/>
              <a:gd name="connsiteY834" fmla="*/ 244549 h 5199321"/>
              <a:gd name="connsiteX835" fmla="*/ 8686800 w 8856921"/>
              <a:gd name="connsiteY835" fmla="*/ 329609 h 5199321"/>
              <a:gd name="connsiteX836" fmla="*/ 8697432 w 8856921"/>
              <a:gd name="connsiteY836" fmla="*/ 435935 h 5199321"/>
              <a:gd name="connsiteX837" fmla="*/ 8665535 w 8856921"/>
              <a:gd name="connsiteY837" fmla="*/ 659219 h 5199321"/>
              <a:gd name="connsiteX838" fmla="*/ 8644270 w 8856921"/>
              <a:gd name="connsiteY838" fmla="*/ 723014 h 5199321"/>
              <a:gd name="connsiteX839" fmla="*/ 8559209 w 8856921"/>
              <a:gd name="connsiteY839" fmla="*/ 935665 h 5199321"/>
              <a:gd name="connsiteX840" fmla="*/ 8240232 w 8856921"/>
              <a:gd name="connsiteY840" fmla="*/ 1446028 h 5199321"/>
              <a:gd name="connsiteX841" fmla="*/ 8155172 w 8856921"/>
              <a:gd name="connsiteY841" fmla="*/ 1541721 h 5199321"/>
              <a:gd name="connsiteX842" fmla="*/ 7889358 w 8856921"/>
              <a:gd name="connsiteY842" fmla="*/ 1733107 h 5199321"/>
              <a:gd name="connsiteX843" fmla="*/ 7761767 w 8856921"/>
              <a:gd name="connsiteY843" fmla="*/ 1775637 h 5199321"/>
              <a:gd name="connsiteX844" fmla="*/ 7591646 w 8856921"/>
              <a:gd name="connsiteY844" fmla="*/ 1765005 h 5199321"/>
              <a:gd name="connsiteX845" fmla="*/ 7368363 w 8856921"/>
              <a:gd name="connsiteY845" fmla="*/ 1626781 h 5199321"/>
              <a:gd name="connsiteX846" fmla="*/ 7336465 w 8856921"/>
              <a:gd name="connsiteY846" fmla="*/ 1616149 h 5199321"/>
              <a:gd name="connsiteX847" fmla="*/ 7262037 w 8856921"/>
              <a:gd name="connsiteY847" fmla="*/ 1594884 h 5199321"/>
              <a:gd name="connsiteX848" fmla="*/ 7187609 w 8856921"/>
              <a:gd name="connsiteY848" fmla="*/ 1616149 h 5199321"/>
              <a:gd name="connsiteX849" fmla="*/ 7145079 w 8856921"/>
              <a:gd name="connsiteY849" fmla="*/ 1658679 h 5199321"/>
              <a:gd name="connsiteX850" fmla="*/ 7123814 w 8856921"/>
              <a:gd name="connsiteY850" fmla="*/ 1690577 h 5199321"/>
              <a:gd name="connsiteX851" fmla="*/ 7049386 w 8856921"/>
              <a:gd name="connsiteY851" fmla="*/ 1860698 h 5199321"/>
              <a:gd name="connsiteX852" fmla="*/ 7049386 w 8856921"/>
              <a:gd name="connsiteY852" fmla="*/ 2041451 h 5199321"/>
              <a:gd name="connsiteX853" fmla="*/ 7134446 w 8856921"/>
              <a:gd name="connsiteY853" fmla="*/ 2200940 h 5199321"/>
              <a:gd name="connsiteX854" fmla="*/ 7176977 w 8856921"/>
              <a:gd name="connsiteY854" fmla="*/ 2254102 h 5199321"/>
              <a:gd name="connsiteX855" fmla="*/ 7304567 w 8856921"/>
              <a:gd name="connsiteY855" fmla="*/ 2371061 h 5199321"/>
              <a:gd name="connsiteX856" fmla="*/ 7368363 w 8856921"/>
              <a:gd name="connsiteY856" fmla="*/ 2445488 h 5199321"/>
              <a:gd name="connsiteX857" fmla="*/ 7634177 w 8856921"/>
              <a:gd name="connsiteY857" fmla="*/ 2743200 h 5199321"/>
              <a:gd name="connsiteX858" fmla="*/ 7644809 w 8856921"/>
              <a:gd name="connsiteY858" fmla="*/ 2785730 h 5199321"/>
              <a:gd name="connsiteX859" fmla="*/ 7666074 w 8856921"/>
              <a:gd name="connsiteY859" fmla="*/ 2838893 h 5199321"/>
              <a:gd name="connsiteX860" fmla="*/ 7644809 w 8856921"/>
              <a:gd name="connsiteY860" fmla="*/ 2945219 h 5199321"/>
              <a:gd name="connsiteX861" fmla="*/ 7612911 w 8856921"/>
              <a:gd name="connsiteY861" fmla="*/ 2987749 h 5199321"/>
              <a:gd name="connsiteX862" fmla="*/ 7495953 w 8856921"/>
              <a:gd name="connsiteY862" fmla="*/ 3040912 h 5199321"/>
              <a:gd name="connsiteX863" fmla="*/ 7347098 w 8856921"/>
              <a:gd name="connsiteY863" fmla="*/ 3030279 h 5199321"/>
              <a:gd name="connsiteX864" fmla="*/ 7293935 w 8856921"/>
              <a:gd name="connsiteY864" fmla="*/ 3009014 h 5199321"/>
              <a:gd name="connsiteX865" fmla="*/ 7145079 w 8856921"/>
              <a:gd name="connsiteY865" fmla="*/ 2923954 h 5199321"/>
              <a:gd name="connsiteX866" fmla="*/ 7038753 w 8856921"/>
              <a:gd name="connsiteY866" fmla="*/ 2849526 h 5199321"/>
              <a:gd name="connsiteX867" fmla="*/ 6804837 w 8856921"/>
              <a:gd name="connsiteY867" fmla="*/ 2647507 h 5199321"/>
              <a:gd name="connsiteX868" fmla="*/ 6719777 w 8856921"/>
              <a:gd name="connsiteY868" fmla="*/ 2541181 h 5199321"/>
              <a:gd name="connsiteX869" fmla="*/ 6698511 w 8856921"/>
              <a:gd name="connsiteY869" fmla="*/ 2477386 h 5199321"/>
              <a:gd name="connsiteX870" fmla="*/ 6709144 w 8856921"/>
              <a:gd name="connsiteY870" fmla="*/ 2381693 h 5199321"/>
              <a:gd name="connsiteX871" fmla="*/ 6730409 w 8856921"/>
              <a:gd name="connsiteY871" fmla="*/ 2349795 h 5199321"/>
              <a:gd name="connsiteX872" fmla="*/ 6858000 w 8856921"/>
              <a:gd name="connsiteY872" fmla="*/ 2211572 h 5199321"/>
              <a:gd name="connsiteX873" fmla="*/ 7038753 w 8856921"/>
              <a:gd name="connsiteY873" fmla="*/ 2073349 h 5199321"/>
              <a:gd name="connsiteX874" fmla="*/ 7198242 w 8856921"/>
              <a:gd name="connsiteY874" fmla="*/ 1988288 h 5199321"/>
              <a:gd name="connsiteX875" fmla="*/ 7272670 w 8856921"/>
              <a:gd name="connsiteY875" fmla="*/ 1956391 h 5199321"/>
              <a:gd name="connsiteX876" fmla="*/ 7432158 w 8856921"/>
              <a:gd name="connsiteY876" fmla="*/ 1945758 h 5199321"/>
              <a:gd name="connsiteX877" fmla="*/ 7687339 w 8856921"/>
              <a:gd name="connsiteY877" fmla="*/ 1988288 h 5199321"/>
              <a:gd name="connsiteX878" fmla="*/ 7814930 w 8856921"/>
              <a:gd name="connsiteY878" fmla="*/ 2052084 h 5199321"/>
              <a:gd name="connsiteX879" fmla="*/ 7899991 w 8856921"/>
              <a:gd name="connsiteY879" fmla="*/ 2115879 h 5199321"/>
              <a:gd name="connsiteX880" fmla="*/ 7985051 w 8856921"/>
              <a:gd name="connsiteY880" fmla="*/ 2232837 h 5199321"/>
              <a:gd name="connsiteX881" fmla="*/ 8059479 w 8856921"/>
              <a:gd name="connsiteY881" fmla="*/ 2371061 h 5199321"/>
              <a:gd name="connsiteX882" fmla="*/ 8112642 w 8856921"/>
              <a:gd name="connsiteY882" fmla="*/ 2434856 h 5199321"/>
              <a:gd name="connsiteX883" fmla="*/ 8155172 w 8856921"/>
              <a:gd name="connsiteY883" fmla="*/ 2445488 h 5199321"/>
              <a:gd name="connsiteX884" fmla="*/ 8208335 w 8856921"/>
              <a:gd name="connsiteY884" fmla="*/ 2424223 h 5199321"/>
              <a:gd name="connsiteX885" fmla="*/ 8218967 w 8856921"/>
              <a:gd name="connsiteY885" fmla="*/ 2381693 h 5199321"/>
              <a:gd name="connsiteX886" fmla="*/ 8272130 w 8856921"/>
              <a:gd name="connsiteY886" fmla="*/ 2254102 h 5199321"/>
              <a:gd name="connsiteX887" fmla="*/ 8304028 w 8856921"/>
              <a:gd name="connsiteY887" fmla="*/ 2073349 h 5199321"/>
              <a:gd name="connsiteX888" fmla="*/ 8314660 w 8856921"/>
              <a:gd name="connsiteY888" fmla="*/ 1998921 h 5199321"/>
              <a:gd name="connsiteX889" fmla="*/ 8272130 w 8856921"/>
              <a:gd name="connsiteY889" fmla="*/ 1690577 h 5199321"/>
              <a:gd name="connsiteX890" fmla="*/ 8123274 w 8856921"/>
              <a:gd name="connsiteY890" fmla="*/ 1467293 h 5199321"/>
              <a:gd name="connsiteX891" fmla="*/ 8038214 w 8856921"/>
              <a:gd name="connsiteY891" fmla="*/ 1382233 h 5199321"/>
              <a:gd name="connsiteX892" fmla="*/ 7995684 w 8856921"/>
              <a:gd name="connsiteY892" fmla="*/ 1371600 h 5199321"/>
              <a:gd name="connsiteX893" fmla="*/ 7953153 w 8856921"/>
              <a:gd name="connsiteY893" fmla="*/ 1350335 h 5199321"/>
              <a:gd name="connsiteX894" fmla="*/ 7751135 w 8856921"/>
              <a:gd name="connsiteY894" fmla="*/ 1360968 h 5199321"/>
              <a:gd name="connsiteX895" fmla="*/ 7719237 w 8856921"/>
              <a:gd name="connsiteY895" fmla="*/ 1371600 h 5199321"/>
              <a:gd name="connsiteX896" fmla="*/ 7666074 w 8856921"/>
              <a:gd name="connsiteY896" fmla="*/ 1414130 h 5199321"/>
              <a:gd name="connsiteX897" fmla="*/ 7634177 w 8856921"/>
              <a:gd name="connsiteY897" fmla="*/ 1435395 h 5199321"/>
              <a:gd name="connsiteX898" fmla="*/ 7581014 w 8856921"/>
              <a:gd name="connsiteY898" fmla="*/ 1520456 h 5199321"/>
              <a:gd name="connsiteX899" fmla="*/ 7527851 w 8856921"/>
              <a:gd name="connsiteY899" fmla="*/ 1616149 h 5199321"/>
              <a:gd name="connsiteX900" fmla="*/ 7506586 w 8856921"/>
              <a:gd name="connsiteY900" fmla="*/ 1679944 h 5199321"/>
              <a:gd name="connsiteX901" fmla="*/ 7464056 w 8856921"/>
              <a:gd name="connsiteY901" fmla="*/ 1871330 h 5199321"/>
              <a:gd name="connsiteX902" fmla="*/ 7485321 w 8856921"/>
              <a:gd name="connsiteY902" fmla="*/ 2052084 h 5199321"/>
              <a:gd name="connsiteX903" fmla="*/ 7687339 w 8856921"/>
              <a:gd name="connsiteY903" fmla="*/ 2328530 h 5199321"/>
              <a:gd name="connsiteX904" fmla="*/ 7825563 w 8856921"/>
              <a:gd name="connsiteY904" fmla="*/ 2424223 h 5199321"/>
              <a:gd name="connsiteX905" fmla="*/ 8027581 w 8856921"/>
              <a:gd name="connsiteY905" fmla="*/ 2413591 h 5199321"/>
              <a:gd name="connsiteX906" fmla="*/ 8176437 w 8856921"/>
              <a:gd name="connsiteY906" fmla="*/ 2286000 h 5199321"/>
              <a:gd name="connsiteX907" fmla="*/ 8261498 w 8856921"/>
              <a:gd name="connsiteY907" fmla="*/ 2137144 h 5199321"/>
              <a:gd name="connsiteX908" fmla="*/ 8293395 w 8856921"/>
              <a:gd name="connsiteY908" fmla="*/ 1913861 h 5199321"/>
              <a:gd name="connsiteX909" fmla="*/ 8208335 w 8856921"/>
              <a:gd name="connsiteY909" fmla="*/ 1499191 h 5199321"/>
              <a:gd name="connsiteX910" fmla="*/ 8123274 w 8856921"/>
              <a:gd name="connsiteY910" fmla="*/ 1297172 h 5199321"/>
              <a:gd name="connsiteX911" fmla="*/ 8080744 w 8856921"/>
              <a:gd name="connsiteY911" fmla="*/ 1265274 h 5199321"/>
              <a:gd name="connsiteX912" fmla="*/ 7793665 w 8856921"/>
              <a:gd name="connsiteY912" fmla="*/ 1318437 h 5199321"/>
              <a:gd name="connsiteX913" fmla="*/ 7251404 w 8856921"/>
              <a:gd name="connsiteY913" fmla="*/ 1552354 h 5199321"/>
              <a:gd name="connsiteX914" fmla="*/ 7006856 w 8856921"/>
              <a:gd name="connsiteY914" fmla="*/ 1711842 h 5199321"/>
              <a:gd name="connsiteX915" fmla="*/ 6964325 w 8856921"/>
              <a:gd name="connsiteY915" fmla="*/ 1775637 h 5199321"/>
              <a:gd name="connsiteX916" fmla="*/ 6953693 w 8856921"/>
              <a:gd name="connsiteY916" fmla="*/ 2339163 h 5199321"/>
              <a:gd name="connsiteX917" fmla="*/ 6985591 w 8856921"/>
              <a:gd name="connsiteY917" fmla="*/ 2211572 h 5199321"/>
              <a:gd name="connsiteX918" fmla="*/ 6974958 w 8856921"/>
              <a:gd name="connsiteY918" fmla="*/ 1871330 h 5199321"/>
              <a:gd name="connsiteX919" fmla="*/ 6815470 w 8856921"/>
              <a:gd name="connsiteY919" fmla="*/ 1339702 h 5199321"/>
              <a:gd name="connsiteX920" fmla="*/ 6687879 w 8856921"/>
              <a:gd name="connsiteY920" fmla="*/ 1084521 h 5199321"/>
              <a:gd name="connsiteX921" fmla="*/ 6634716 w 8856921"/>
              <a:gd name="connsiteY921" fmla="*/ 1020726 h 5199321"/>
              <a:gd name="connsiteX922" fmla="*/ 6528391 w 8856921"/>
              <a:gd name="connsiteY922" fmla="*/ 967563 h 5199321"/>
              <a:gd name="connsiteX923" fmla="*/ 6422065 w 8856921"/>
              <a:gd name="connsiteY923" fmla="*/ 956930 h 5199321"/>
              <a:gd name="connsiteX924" fmla="*/ 6273209 w 8856921"/>
              <a:gd name="connsiteY924" fmla="*/ 967563 h 5199321"/>
              <a:gd name="connsiteX925" fmla="*/ 6177516 w 8856921"/>
              <a:gd name="connsiteY925" fmla="*/ 1020726 h 5199321"/>
              <a:gd name="connsiteX926" fmla="*/ 6134986 w 8856921"/>
              <a:gd name="connsiteY926" fmla="*/ 1041991 h 5199321"/>
              <a:gd name="connsiteX927" fmla="*/ 5932967 w 8856921"/>
              <a:gd name="connsiteY927" fmla="*/ 1244009 h 5199321"/>
              <a:gd name="connsiteX928" fmla="*/ 5879804 w 8856921"/>
              <a:gd name="connsiteY928" fmla="*/ 1360968 h 5199321"/>
              <a:gd name="connsiteX929" fmla="*/ 5901070 w 8856921"/>
              <a:gd name="connsiteY929" fmla="*/ 1541721 h 5199321"/>
              <a:gd name="connsiteX930" fmla="*/ 6039293 w 8856921"/>
              <a:gd name="connsiteY930" fmla="*/ 1648047 h 5199321"/>
              <a:gd name="connsiteX931" fmla="*/ 6358270 w 8856921"/>
              <a:gd name="connsiteY931" fmla="*/ 1743740 h 5199321"/>
              <a:gd name="connsiteX932" fmla="*/ 6453963 w 8856921"/>
              <a:gd name="connsiteY932" fmla="*/ 1754372 h 5199321"/>
              <a:gd name="connsiteX933" fmla="*/ 6645349 w 8856921"/>
              <a:gd name="connsiteY933" fmla="*/ 1733107 h 5199321"/>
              <a:gd name="connsiteX934" fmla="*/ 6751674 w 8856921"/>
              <a:gd name="connsiteY934" fmla="*/ 1690577 h 5199321"/>
              <a:gd name="connsiteX935" fmla="*/ 7049386 w 8856921"/>
              <a:gd name="connsiteY935" fmla="*/ 1392865 h 5199321"/>
              <a:gd name="connsiteX936" fmla="*/ 7091916 w 8856921"/>
              <a:gd name="connsiteY936" fmla="*/ 1297172 h 5199321"/>
              <a:gd name="connsiteX937" fmla="*/ 7091916 w 8856921"/>
              <a:gd name="connsiteY937" fmla="*/ 712381 h 5199321"/>
              <a:gd name="connsiteX938" fmla="*/ 7006856 w 8856921"/>
              <a:gd name="connsiteY938" fmla="*/ 574158 h 5199321"/>
              <a:gd name="connsiteX939" fmla="*/ 6974958 w 8856921"/>
              <a:gd name="connsiteY939" fmla="*/ 542261 h 5199321"/>
              <a:gd name="connsiteX940" fmla="*/ 6911163 w 8856921"/>
              <a:gd name="connsiteY940" fmla="*/ 520995 h 5199321"/>
              <a:gd name="connsiteX941" fmla="*/ 6772939 w 8856921"/>
              <a:gd name="connsiteY941" fmla="*/ 542261 h 5199321"/>
              <a:gd name="connsiteX942" fmla="*/ 6730409 w 8856921"/>
              <a:gd name="connsiteY942" fmla="*/ 563526 h 5199321"/>
              <a:gd name="connsiteX943" fmla="*/ 6602818 w 8856921"/>
              <a:gd name="connsiteY943" fmla="*/ 606056 h 5199321"/>
              <a:gd name="connsiteX944" fmla="*/ 6443330 w 8856921"/>
              <a:gd name="connsiteY944" fmla="*/ 637954 h 5199321"/>
              <a:gd name="connsiteX945" fmla="*/ 6368902 w 8856921"/>
              <a:gd name="connsiteY945" fmla="*/ 659219 h 5199321"/>
              <a:gd name="connsiteX946" fmla="*/ 6241311 w 8856921"/>
              <a:gd name="connsiteY946" fmla="*/ 669851 h 5199321"/>
              <a:gd name="connsiteX947" fmla="*/ 6145618 w 8856921"/>
              <a:gd name="connsiteY947" fmla="*/ 691116 h 5199321"/>
              <a:gd name="connsiteX948" fmla="*/ 6103088 w 8856921"/>
              <a:gd name="connsiteY948" fmla="*/ 786809 h 5199321"/>
              <a:gd name="connsiteX949" fmla="*/ 6156251 w 8856921"/>
              <a:gd name="connsiteY949" fmla="*/ 1073888 h 5199321"/>
              <a:gd name="connsiteX950" fmla="*/ 6241311 w 8856921"/>
              <a:gd name="connsiteY950" fmla="*/ 1265274 h 5199321"/>
              <a:gd name="connsiteX951" fmla="*/ 6326372 w 8856921"/>
              <a:gd name="connsiteY951" fmla="*/ 1339702 h 5199321"/>
              <a:gd name="connsiteX952" fmla="*/ 6347637 w 8856921"/>
              <a:gd name="connsiteY952" fmla="*/ 1371600 h 5199321"/>
              <a:gd name="connsiteX953" fmla="*/ 6464595 w 8856921"/>
              <a:gd name="connsiteY953" fmla="*/ 1499191 h 5199321"/>
              <a:gd name="connsiteX954" fmla="*/ 6475228 w 8856921"/>
              <a:gd name="connsiteY954" fmla="*/ 1541721 h 5199321"/>
              <a:gd name="connsiteX955" fmla="*/ 6411432 w 8856921"/>
              <a:gd name="connsiteY955" fmla="*/ 1679944 h 5199321"/>
              <a:gd name="connsiteX956" fmla="*/ 6315739 w 8856921"/>
              <a:gd name="connsiteY956" fmla="*/ 1765005 h 5199321"/>
              <a:gd name="connsiteX957" fmla="*/ 6241311 w 8856921"/>
              <a:gd name="connsiteY957" fmla="*/ 1775637 h 5199321"/>
              <a:gd name="connsiteX958" fmla="*/ 5571460 w 8856921"/>
              <a:gd name="connsiteY958" fmla="*/ 1265274 h 5199321"/>
              <a:gd name="connsiteX959" fmla="*/ 5273749 w 8856921"/>
              <a:gd name="connsiteY959" fmla="*/ 1041991 h 5199321"/>
              <a:gd name="connsiteX960" fmla="*/ 5114260 w 8856921"/>
              <a:gd name="connsiteY960" fmla="*/ 914400 h 5199321"/>
              <a:gd name="connsiteX961" fmla="*/ 5082363 w 8856921"/>
              <a:gd name="connsiteY961" fmla="*/ 882502 h 5199321"/>
              <a:gd name="connsiteX962" fmla="*/ 5050465 w 8856921"/>
              <a:gd name="connsiteY962" fmla="*/ 818707 h 5199321"/>
              <a:gd name="connsiteX963" fmla="*/ 5061098 w 8856921"/>
              <a:gd name="connsiteY963" fmla="*/ 765544 h 5199321"/>
              <a:gd name="connsiteX964" fmla="*/ 5124893 w 8856921"/>
              <a:gd name="connsiteY964" fmla="*/ 723014 h 5199321"/>
              <a:gd name="connsiteX965" fmla="*/ 5433237 w 8856921"/>
              <a:gd name="connsiteY965" fmla="*/ 627321 h 5199321"/>
              <a:gd name="connsiteX966" fmla="*/ 5964865 w 8856921"/>
              <a:gd name="connsiteY966" fmla="*/ 520995 h 5199321"/>
              <a:gd name="connsiteX967" fmla="*/ 6145618 w 8856921"/>
              <a:gd name="connsiteY967" fmla="*/ 446568 h 5199321"/>
              <a:gd name="connsiteX968" fmla="*/ 6251944 w 8856921"/>
              <a:gd name="connsiteY968" fmla="*/ 457200 h 5199321"/>
              <a:gd name="connsiteX969" fmla="*/ 6283842 w 8856921"/>
              <a:gd name="connsiteY969" fmla="*/ 446568 h 5199321"/>
              <a:gd name="connsiteX970" fmla="*/ 6209414 w 8856921"/>
              <a:gd name="connsiteY970" fmla="*/ 138223 h 5199321"/>
              <a:gd name="connsiteX971" fmla="*/ 6156251 w 8856921"/>
              <a:gd name="connsiteY971" fmla="*/ 116958 h 5199321"/>
              <a:gd name="connsiteX972" fmla="*/ 5996763 w 8856921"/>
              <a:gd name="connsiteY972" fmla="*/ 63795 h 5199321"/>
              <a:gd name="connsiteX973" fmla="*/ 5667153 w 8856921"/>
              <a:gd name="connsiteY973" fmla="*/ 95693 h 5199321"/>
              <a:gd name="connsiteX974" fmla="*/ 5390707 w 8856921"/>
              <a:gd name="connsiteY974" fmla="*/ 180754 h 5199321"/>
              <a:gd name="connsiteX975" fmla="*/ 5082363 w 8856921"/>
              <a:gd name="connsiteY975" fmla="*/ 223284 h 5199321"/>
              <a:gd name="connsiteX976" fmla="*/ 5018567 w 8856921"/>
              <a:gd name="connsiteY976" fmla="*/ 244549 h 5199321"/>
              <a:gd name="connsiteX977" fmla="*/ 4997302 w 8856921"/>
              <a:gd name="connsiteY977" fmla="*/ 276447 h 5199321"/>
              <a:gd name="connsiteX978" fmla="*/ 4976037 w 8856921"/>
              <a:gd name="connsiteY978" fmla="*/ 340242 h 5199321"/>
              <a:gd name="connsiteX979" fmla="*/ 4944139 w 8856921"/>
              <a:gd name="connsiteY979" fmla="*/ 489098 h 5199321"/>
              <a:gd name="connsiteX980" fmla="*/ 4944139 w 8856921"/>
              <a:gd name="connsiteY980" fmla="*/ 850605 h 5199321"/>
              <a:gd name="connsiteX981" fmla="*/ 4965404 w 8856921"/>
              <a:gd name="connsiteY981" fmla="*/ 903768 h 5199321"/>
              <a:gd name="connsiteX982" fmla="*/ 5050465 w 8856921"/>
              <a:gd name="connsiteY982" fmla="*/ 978195 h 5199321"/>
              <a:gd name="connsiteX983" fmla="*/ 5199321 w 8856921"/>
              <a:gd name="connsiteY983" fmla="*/ 1031358 h 5199321"/>
              <a:gd name="connsiteX984" fmla="*/ 5252484 w 8856921"/>
              <a:gd name="connsiteY984" fmla="*/ 999461 h 5199321"/>
              <a:gd name="connsiteX985" fmla="*/ 5411972 w 8856921"/>
              <a:gd name="connsiteY985" fmla="*/ 723014 h 5199321"/>
              <a:gd name="connsiteX986" fmla="*/ 5443870 w 8856921"/>
              <a:gd name="connsiteY986" fmla="*/ 542261 h 5199321"/>
              <a:gd name="connsiteX987" fmla="*/ 5380074 w 8856921"/>
              <a:gd name="connsiteY987" fmla="*/ 329609 h 5199321"/>
              <a:gd name="connsiteX988" fmla="*/ 5326911 w 8856921"/>
              <a:gd name="connsiteY988" fmla="*/ 287079 h 5199321"/>
              <a:gd name="connsiteX989" fmla="*/ 5241851 w 8856921"/>
              <a:gd name="connsiteY989" fmla="*/ 255181 h 5199321"/>
              <a:gd name="connsiteX990" fmla="*/ 5124893 w 8856921"/>
              <a:gd name="connsiteY990" fmla="*/ 244549 h 5199321"/>
              <a:gd name="connsiteX991" fmla="*/ 4869711 w 8856921"/>
              <a:gd name="connsiteY991" fmla="*/ 287079 h 5199321"/>
              <a:gd name="connsiteX992" fmla="*/ 4795284 w 8856921"/>
              <a:gd name="connsiteY992" fmla="*/ 318977 h 5199321"/>
              <a:gd name="connsiteX993" fmla="*/ 4635795 w 8856921"/>
              <a:gd name="connsiteY993" fmla="*/ 372140 h 5199321"/>
              <a:gd name="connsiteX994" fmla="*/ 4465674 w 8856921"/>
              <a:gd name="connsiteY994" fmla="*/ 446568 h 5199321"/>
              <a:gd name="connsiteX995" fmla="*/ 4455042 w 8856921"/>
              <a:gd name="connsiteY995" fmla="*/ 648586 h 5199321"/>
              <a:gd name="connsiteX996" fmla="*/ 4518837 w 8856921"/>
              <a:gd name="connsiteY996" fmla="*/ 723014 h 5199321"/>
              <a:gd name="connsiteX997" fmla="*/ 4678325 w 8856921"/>
              <a:gd name="connsiteY997" fmla="*/ 850605 h 5199321"/>
              <a:gd name="connsiteX998" fmla="*/ 4901609 w 8856921"/>
              <a:gd name="connsiteY998" fmla="*/ 967563 h 5199321"/>
              <a:gd name="connsiteX999" fmla="*/ 4976037 w 8856921"/>
              <a:gd name="connsiteY999" fmla="*/ 978195 h 5199321"/>
              <a:gd name="connsiteX1000" fmla="*/ 5007935 w 8856921"/>
              <a:gd name="connsiteY1000" fmla="*/ 967563 h 5199321"/>
              <a:gd name="connsiteX1001" fmla="*/ 5092995 w 8856921"/>
              <a:gd name="connsiteY1001" fmla="*/ 850605 h 5199321"/>
              <a:gd name="connsiteX1002" fmla="*/ 5124893 w 8856921"/>
              <a:gd name="connsiteY1002" fmla="*/ 723014 h 5199321"/>
              <a:gd name="connsiteX1003" fmla="*/ 5071730 w 8856921"/>
              <a:gd name="connsiteY1003" fmla="*/ 308344 h 5199321"/>
              <a:gd name="connsiteX1004" fmla="*/ 4954772 w 8856921"/>
              <a:gd name="connsiteY1004" fmla="*/ 191386 h 5199321"/>
              <a:gd name="connsiteX1005" fmla="*/ 4774018 w 8856921"/>
              <a:gd name="connsiteY1005" fmla="*/ 138223 h 5199321"/>
              <a:gd name="connsiteX1006" fmla="*/ 4455042 w 8856921"/>
              <a:gd name="connsiteY1006" fmla="*/ 191386 h 5199321"/>
              <a:gd name="connsiteX1007" fmla="*/ 4210493 w 8856921"/>
              <a:gd name="connsiteY1007" fmla="*/ 340242 h 5199321"/>
              <a:gd name="connsiteX1008" fmla="*/ 4093535 w 8856921"/>
              <a:gd name="connsiteY1008" fmla="*/ 435935 h 5199321"/>
              <a:gd name="connsiteX1009" fmla="*/ 3965944 w 8856921"/>
              <a:gd name="connsiteY1009" fmla="*/ 499730 h 5199321"/>
              <a:gd name="connsiteX1010" fmla="*/ 3848986 w 8856921"/>
              <a:gd name="connsiteY1010" fmla="*/ 584791 h 5199321"/>
              <a:gd name="connsiteX1011" fmla="*/ 3891516 w 8856921"/>
              <a:gd name="connsiteY1011" fmla="*/ 829340 h 5199321"/>
              <a:gd name="connsiteX1012" fmla="*/ 3976577 w 8856921"/>
              <a:gd name="connsiteY1012" fmla="*/ 903768 h 5199321"/>
              <a:gd name="connsiteX1013" fmla="*/ 4019107 w 8856921"/>
              <a:gd name="connsiteY1013" fmla="*/ 956930 h 5199321"/>
              <a:gd name="connsiteX1014" fmla="*/ 4178595 w 8856921"/>
              <a:gd name="connsiteY1014" fmla="*/ 1063256 h 5199321"/>
              <a:gd name="connsiteX1015" fmla="*/ 4242391 w 8856921"/>
              <a:gd name="connsiteY1015" fmla="*/ 1073888 h 5199321"/>
              <a:gd name="connsiteX1016" fmla="*/ 4295553 w 8856921"/>
              <a:gd name="connsiteY1016" fmla="*/ 1063256 h 5199321"/>
              <a:gd name="connsiteX1017" fmla="*/ 4338084 w 8856921"/>
              <a:gd name="connsiteY1017" fmla="*/ 1020726 h 5199321"/>
              <a:gd name="connsiteX1018" fmla="*/ 4391246 w 8856921"/>
              <a:gd name="connsiteY1018" fmla="*/ 871870 h 5199321"/>
              <a:gd name="connsiteX1019" fmla="*/ 4348716 w 8856921"/>
              <a:gd name="connsiteY1019" fmla="*/ 542261 h 5199321"/>
              <a:gd name="connsiteX1020" fmla="*/ 4231758 w 8856921"/>
              <a:gd name="connsiteY1020" fmla="*/ 318977 h 5199321"/>
              <a:gd name="connsiteX1021" fmla="*/ 4040372 w 8856921"/>
              <a:gd name="connsiteY1021" fmla="*/ 148856 h 5199321"/>
              <a:gd name="connsiteX1022" fmla="*/ 3880884 w 8856921"/>
              <a:gd name="connsiteY1022" fmla="*/ 116958 h 5199321"/>
              <a:gd name="connsiteX1023" fmla="*/ 3646967 w 8856921"/>
              <a:gd name="connsiteY1023" fmla="*/ 127591 h 5199321"/>
              <a:gd name="connsiteX1024" fmla="*/ 3423684 w 8856921"/>
              <a:gd name="connsiteY1024" fmla="*/ 233916 h 5199321"/>
              <a:gd name="connsiteX1025" fmla="*/ 3359888 w 8856921"/>
              <a:gd name="connsiteY1025" fmla="*/ 265814 h 5199321"/>
              <a:gd name="connsiteX1026" fmla="*/ 3232298 w 8856921"/>
              <a:gd name="connsiteY1026" fmla="*/ 329609 h 5199321"/>
              <a:gd name="connsiteX1027" fmla="*/ 3125972 w 8856921"/>
              <a:gd name="connsiteY1027" fmla="*/ 382772 h 5199321"/>
              <a:gd name="connsiteX1028" fmla="*/ 3040911 w 8856921"/>
              <a:gd name="connsiteY1028" fmla="*/ 425302 h 5199321"/>
              <a:gd name="connsiteX1029" fmla="*/ 2998381 w 8856921"/>
              <a:gd name="connsiteY1029" fmla="*/ 457200 h 5199321"/>
              <a:gd name="connsiteX1030" fmla="*/ 2955851 w 8856921"/>
              <a:gd name="connsiteY1030" fmla="*/ 542261 h 5199321"/>
              <a:gd name="connsiteX1031" fmla="*/ 2923953 w 8856921"/>
              <a:gd name="connsiteY1031" fmla="*/ 744279 h 5199321"/>
              <a:gd name="connsiteX1032" fmla="*/ 2945218 w 8856921"/>
              <a:gd name="connsiteY1032" fmla="*/ 903768 h 5199321"/>
              <a:gd name="connsiteX1033" fmla="*/ 3168502 w 8856921"/>
              <a:gd name="connsiteY1033" fmla="*/ 1137684 h 5199321"/>
              <a:gd name="connsiteX1034" fmla="*/ 3625702 w 8856921"/>
              <a:gd name="connsiteY1034" fmla="*/ 1329070 h 5199321"/>
              <a:gd name="connsiteX1035" fmla="*/ 3817088 w 8856921"/>
              <a:gd name="connsiteY1035" fmla="*/ 1275907 h 5199321"/>
              <a:gd name="connsiteX1036" fmla="*/ 3880884 w 8856921"/>
              <a:gd name="connsiteY1036" fmla="*/ 1105786 h 5199321"/>
              <a:gd name="connsiteX1037" fmla="*/ 3891516 w 8856921"/>
              <a:gd name="connsiteY1037" fmla="*/ 1052623 h 5199321"/>
              <a:gd name="connsiteX1038" fmla="*/ 3891516 w 8856921"/>
              <a:gd name="connsiteY1038" fmla="*/ 1552354 h 5199321"/>
              <a:gd name="connsiteX1039" fmla="*/ 3838353 w 8856921"/>
              <a:gd name="connsiteY1039" fmla="*/ 1594884 h 5199321"/>
              <a:gd name="connsiteX1040" fmla="*/ 3763925 w 8856921"/>
              <a:gd name="connsiteY1040" fmla="*/ 1605516 h 5199321"/>
              <a:gd name="connsiteX1041" fmla="*/ 2913321 w 8856921"/>
              <a:gd name="connsiteY1041" fmla="*/ 1446028 h 5199321"/>
              <a:gd name="connsiteX1042" fmla="*/ 2668772 w 8856921"/>
              <a:gd name="connsiteY1042" fmla="*/ 1350335 h 5199321"/>
              <a:gd name="connsiteX1043" fmla="*/ 2551814 w 8856921"/>
              <a:gd name="connsiteY1043" fmla="*/ 1244009 h 5199321"/>
              <a:gd name="connsiteX1044" fmla="*/ 2519916 w 8856921"/>
              <a:gd name="connsiteY1044" fmla="*/ 1127051 h 5199321"/>
              <a:gd name="connsiteX1045" fmla="*/ 2583711 w 8856921"/>
              <a:gd name="connsiteY1045" fmla="*/ 978195 h 5199321"/>
              <a:gd name="connsiteX1046" fmla="*/ 2945218 w 8856921"/>
              <a:gd name="connsiteY1046" fmla="*/ 765544 h 5199321"/>
              <a:gd name="connsiteX1047" fmla="*/ 3179135 w 8856921"/>
              <a:gd name="connsiteY1047" fmla="*/ 680484 h 5199321"/>
              <a:gd name="connsiteX1048" fmla="*/ 3391786 w 8856921"/>
              <a:gd name="connsiteY1048" fmla="*/ 648586 h 5199321"/>
              <a:gd name="connsiteX1049" fmla="*/ 3583172 w 8856921"/>
              <a:gd name="connsiteY1049" fmla="*/ 669851 h 5199321"/>
              <a:gd name="connsiteX1050" fmla="*/ 3795823 w 8856921"/>
              <a:gd name="connsiteY1050" fmla="*/ 839972 h 5199321"/>
              <a:gd name="connsiteX1051" fmla="*/ 3880884 w 8856921"/>
              <a:gd name="connsiteY1051" fmla="*/ 1020726 h 5199321"/>
              <a:gd name="connsiteX1052" fmla="*/ 3955311 w 8856921"/>
              <a:gd name="connsiteY1052" fmla="*/ 1148316 h 5199321"/>
              <a:gd name="connsiteX1053" fmla="*/ 4072270 w 8856921"/>
              <a:gd name="connsiteY1053" fmla="*/ 1775637 h 5199321"/>
              <a:gd name="connsiteX1054" fmla="*/ 4040372 w 8856921"/>
              <a:gd name="connsiteY1054" fmla="*/ 2126512 h 5199321"/>
              <a:gd name="connsiteX1055" fmla="*/ 4008474 w 8856921"/>
              <a:gd name="connsiteY1055" fmla="*/ 2200940 h 5199321"/>
              <a:gd name="connsiteX1056" fmla="*/ 3902149 w 8856921"/>
              <a:gd name="connsiteY1056" fmla="*/ 2349795 h 5199321"/>
              <a:gd name="connsiteX1057" fmla="*/ 3838353 w 8856921"/>
              <a:gd name="connsiteY1057" fmla="*/ 2360428 h 5199321"/>
              <a:gd name="connsiteX1058" fmla="*/ 3636335 w 8856921"/>
              <a:gd name="connsiteY1058" fmla="*/ 2264735 h 5199321"/>
              <a:gd name="connsiteX1059" fmla="*/ 3572539 w 8856921"/>
              <a:gd name="connsiteY1059" fmla="*/ 2243470 h 5199321"/>
              <a:gd name="connsiteX1060" fmla="*/ 3413051 w 8856921"/>
              <a:gd name="connsiteY1060" fmla="*/ 2179674 h 5199321"/>
              <a:gd name="connsiteX1061" fmla="*/ 3657600 w 8856921"/>
              <a:gd name="connsiteY1061" fmla="*/ 2158409 h 5199321"/>
              <a:gd name="connsiteX1062" fmla="*/ 3955311 w 8856921"/>
              <a:gd name="connsiteY1062" fmla="*/ 2147777 h 5199321"/>
              <a:gd name="connsiteX1063" fmla="*/ 4242391 w 8856921"/>
              <a:gd name="connsiteY1063" fmla="*/ 2222205 h 5199321"/>
              <a:gd name="connsiteX1064" fmla="*/ 4284921 w 8856921"/>
              <a:gd name="connsiteY1064" fmla="*/ 2264735 h 5199321"/>
              <a:gd name="connsiteX1065" fmla="*/ 4295553 w 8856921"/>
              <a:gd name="connsiteY1065" fmla="*/ 2339163 h 5199321"/>
              <a:gd name="connsiteX1066" fmla="*/ 4338084 w 8856921"/>
              <a:gd name="connsiteY1066" fmla="*/ 2498651 h 5199321"/>
              <a:gd name="connsiteX1067" fmla="*/ 4412511 w 8856921"/>
              <a:gd name="connsiteY1067" fmla="*/ 2551814 h 5199321"/>
              <a:gd name="connsiteX1068" fmla="*/ 4465674 w 8856921"/>
              <a:gd name="connsiteY1068" fmla="*/ 2562447 h 5199321"/>
              <a:gd name="connsiteX1069" fmla="*/ 4614530 w 8856921"/>
              <a:gd name="connsiteY1069" fmla="*/ 2573079 h 5199321"/>
              <a:gd name="connsiteX1070" fmla="*/ 4805916 w 8856921"/>
              <a:gd name="connsiteY1070" fmla="*/ 2551814 h 5199321"/>
              <a:gd name="connsiteX1071" fmla="*/ 5263116 w 8856921"/>
              <a:gd name="connsiteY1071" fmla="*/ 2328530 h 5199321"/>
              <a:gd name="connsiteX1072" fmla="*/ 5369442 w 8856921"/>
              <a:gd name="connsiteY1072" fmla="*/ 2211572 h 5199321"/>
              <a:gd name="connsiteX1073" fmla="*/ 5358809 w 8856921"/>
              <a:gd name="connsiteY1073" fmla="*/ 1977656 h 5199321"/>
              <a:gd name="connsiteX1074" fmla="*/ 5326911 w 8856921"/>
              <a:gd name="connsiteY1074" fmla="*/ 1903228 h 5199321"/>
              <a:gd name="connsiteX1075" fmla="*/ 5039832 w 8856921"/>
              <a:gd name="connsiteY1075" fmla="*/ 1626781 h 5199321"/>
              <a:gd name="connsiteX1076" fmla="*/ 4954772 w 8856921"/>
              <a:gd name="connsiteY1076" fmla="*/ 1616149 h 5199321"/>
              <a:gd name="connsiteX1077" fmla="*/ 4837814 w 8856921"/>
              <a:gd name="connsiteY1077" fmla="*/ 1637414 h 5199321"/>
              <a:gd name="connsiteX1078" fmla="*/ 4731488 w 8856921"/>
              <a:gd name="connsiteY1078" fmla="*/ 1765005 h 5199321"/>
              <a:gd name="connsiteX1079" fmla="*/ 4572000 w 8856921"/>
              <a:gd name="connsiteY1079" fmla="*/ 1956391 h 5199321"/>
              <a:gd name="connsiteX1080" fmla="*/ 4465674 w 8856921"/>
              <a:gd name="connsiteY1080" fmla="*/ 2094614 h 5199321"/>
              <a:gd name="connsiteX1081" fmla="*/ 4444409 w 8856921"/>
              <a:gd name="connsiteY1081" fmla="*/ 2328530 h 5199321"/>
              <a:gd name="connsiteX1082" fmla="*/ 4678325 w 8856921"/>
              <a:gd name="connsiteY1082" fmla="*/ 2541181 h 5199321"/>
              <a:gd name="connsiteX1083" fmla="*/ 4837814 w 8856921"/>
              <a:gd name="connsiteY1083" fmla="*/ 2604977 h 5199321"/>
              <a:gd name="connsiteX1084" fmla="*/ 4976037 w 8856921"/>
              <a:gd name="connsiteY1084" fmla="*/ 2626242 h 5199321"/>
              <a:gd name="connsiteX1085" fmla="*/ 5263116 w 8856921"/>
              <a:gd name="connsiteY1085" fmla="*/ 2573079 h 5199321"/>
              <a:gd name="connsiteX1086" fmla="*/ 5380074 w 8856921"/>
              <a:gd name="connsiteY1086" fmla="*/ 2498651 h 5199321"/>
              <a:gd name="connsiteX1087" fmla="*/ 5443870 w 8856921"/>
              <a:gd name="connsiteY1087" fmla="*/ 2402958 h 5199321"/>
              <a:gd name="connsiteX1088" fmla="*/ 5454502 w 8856921"/>
              <a:gd name="connsiteY1088" fmla="*/ 2275368 h 5199321"/>
              <a:gd name="connsiteX1089" fmla="*/ 5433237 w 8856921"/>
              <a:gd name="connsiteY1089" fmla="*/ 2126512 h 5199321"/>
              <a:gd name="connsiteX1090" fmla="*/ 5241851 w 8856921"/>
              <a:gd name="connsiteY1090" fmla="*/ 1935126 h 5199321"/>
              <a:gd name="connsiteX1091" fmla="*/ 5209953 w 8856921"/>
              <a:gd name="connsiteY1091" fmla="*/ 1924493 h 5199321"/>
              <a:gd name="connsiteX1092" fmla="*/ 5103628 w 8856921"/>
              <a:gd name="connsiteY1092" fmla="*/ 1956391 h 5199321"/>
              <a:gd name="connsiteX1093" fmla="*/ 5050465 w 8856921"/>
              <a:gd name="connsiteY1093" fmla="*/ 1977656 h 5199321"/>
              <a:gd name="connsiteX1094" fmla="*/ 4795284 w 8856921"/>
              <a:gd name="connsiteY1094" fmla="*/ 2307265 h 5199321"/>
              <a:gd name="connsiteX1095" fmla="*/ 4752753 w 8856921"/>
              <a:gd name="connsiteY1095" fmla="*/ 2424223 h 5199321"/>
              <a:gd name="connsiteX1096" fmla="*/ 4774018 w 8856921"/>
              <a:gd name="connsiteY1096" fmla="*/ 2700670 h 5199321"/>
              <a:gd name="connsiteX1097" fmla="*/ 5071730 w 8856921"/>
              <a:gd name="connsiteY1097" fmla="*/ 2998381 h 5199321"/>
              <a:gd name="connsiteX1098" fmla="*/ 5263116 w 8856921"/>
              <a:gd name="connsiteY1098" fmla="*/ 3051544 h 5199321"/>
              <a:gd name="connsiteX1099" fmla="*/ 5465135 w 8856921"/>
              <a:gd name="connsiteY1099" fmla="*/ 3062177 h 5199321"/>
              <a:gd name="connsiteX1100" fmla="*/ 5667153 w 8856921"/>
              <a:gd name="connsiteY1100" fmla="*/ 3019647 h 5199321"/>
              <a:gd name="connsiteX1101" fmla="*/ 5869172 w 8856921"/>
              <a:gd name="connsiteY1101" fmla="*/ 2870791 h 5199321"/>
              <a:gd name="connsiteX1102" fmla="*/ 5890437 w 8856921"/>
              <a:gd name="connsiteY1102" fmla="*/ 2828261 h 5199321"/>
              <a:gd name="connsiteX1103" fmla="*/ 5901070 w 8856921"/>
              <a:gd name="connsiteY1103" fmla="*/ 2753833 h 5199321"/>
              <a:gd name="connsiteX1104" fmla="*/ 5911702 w 8856921"/>
              <a:gd name="connsiteY1104" fmla="*/ 2721935 h 5199321"/>
              <a:gd name="connsiteX1105" fmla="*/ 5986130 w 8856921"/>
              <a:gd name="connsiteY1105" fmla="*/ 2796363 h 5199321"/>
              <a:gd name="connsiteX1106" fmla="*/ 6039293 w 8856921"/>
              <a:gd name="connsiteY1106" fmla="*/ 2838893 h 5199321"/>
              <a:gd name="connsiteX1107" fmla="*/ 6134986 w 8856921"/>
              <a:gd name="connsiteY1107" fmla="*/ 2977116 h 5199321"/>
              <a:gd name="connsiteX1108" fmla="*/ 6145618 w 8856921"/>
              <a:gd name="connsiteY1108" fmla="*/ 3051544 h 5199321"/>
              <a:gd name="connsiteX1109" fmla="*/ 6124353 w 8856921"/>
              <a:gd name="connsiteY1109" fmla="*/ 3168502 h 5199321"/>
              <a:gd name="connsiteX1110" fmla="*/ 6018028 w 8856921"/>
              <a:gd name="connsiteY1110" fmla="*/ 3423684 h 5199321"/>
              <a:gd name="connsiteX1111" fmla="*/ 5890437 w 8856921"/>
              <a:gd name="connsiteY1111" fmla="*/ 3540642 h 5199321"/>
              <a:gd name="connsiteX1112" fmla="*/ 5826642 w 8856921"/>
              <a:gd name="connsiteY1112" fmla="*/ 3551274 h 5199321"/>
              <a:gd name="connsiteX1113" fmla="*/ 5603358 w 8856921"/>
              <a:gd name="connsiteY1113" fmla="*/ 3519377 h 5199321"/>
              <a:gd name="connsiteX1114" fmla="*/ 5146158 w 8856921"/>
              <a:gd name="connsiteY1114" fmla="*/ 3370521 h 5199321"/>
              <a:gd name="connsiteX1115" fmla="*/ 5061098 w 8856921"/>
              <a:gd name="connsiteY1115" fmla="*/ 3317358 h 5199321"/>
              <a:gd name="connsiteX1116" fmla="*/ 5050465 w 8856921"/>
              <a:gd name="connsiteY1116" fmla="*/ 3253563 h 5199321"/>
              <a:gd name="connsiteX1117" fmla="*/ 5071730 w 8856921"/>
              <a:gd name="connsiteY1117" fmla="*/ 3189768 h 5199321"/>
              <a:gd name="connsiteX1118" fmla="*/ 5252484 w 8856921"/>
              <a:gd name="connsiteY1118" fmla="*/ 3147237 h 5199321"/>
              <a:gd name="connsiteX1119" fmla="*/ 5826642 w 8856921"/>
              <a:gd name="connsiteY1119" fmla="*/ 3179135 h 5199321"/>
              <a:gd name="connsiteX1120" fmla="*/ 5996763 w 8856921"/>
              <a:gd name="connsiteY1120" fmla="*/ 3232298 h 5199321"/>
              <a:gd name="connsiteX1121" fmla="*/ 6198781 w 8856921"/>
              <a:gd name="connsiteY1121" fmla="*/ 3359888 h 5199321"/>
              <a:gd name="connsiteX1122" fmla="*/ 6251944 w 8856921"/>
              <a:gd name="connsiteY1122" fmla="*/ 3476847 h 5199321"/>
              <a:gd name="connsiteX1123" fmla="*/ 6241311 w 8856921"/>
              <a:gd name="connsiteY1123" fmla="*/ 3604437 h 5199321"/>
              <a:gd name="connsiteX1124" fmla="*/ 6198781 w 8856921"/>
              <a:gd name="connsiteY1124" fmla="*/ 3678865 h 5199321"/>
              <a:gd name="connsiteX1125" fmla="*/ 6028660 w 8856921"/>
              <a:gd name="connsiteY1125" fmla="*/ 3806456 h 5199321"/>
              <a:gd name="connsiteX1126" fmla="*/ 5901070 w 8856921"/>
              <a:gd name="connsiteY1126" fmla="*/ 3848986 h 5199321"/>
              <a:gd name="connsiteX1127" fmla="*/ 5720316 w 8856921"/>
              <a:gd name="connsiteY1127" fmla="*/ 3859619 h 5199321"/>
              <a:gd name="connsiteX1128" fmla="*/ 5550195 w 8856921"/>
              <a:gd name="connsiteY1128" fmla="*/ 3838354 h 5199321"/>
              <a:gd name="connsiteX1129" fmla="*/ 5454502 w 8856921"/>
              <a:gd name="connsiteY1129" fmla="*/ 3817088 h 5199321"/>
              <a:gd name="connsiteX1130" fmla="*/ 5380074 w 8856921"/>
              <a:gd name="connsiteY1130" fmla="*/ 3795823 h 5199321"/>
              <a:gd name="connsiteX1131" fmla="*/ 5337544 w 8856921"/>
              <a:gd name="connsiteY1131" fmla="*/ 3785191 h 5199321"/>
              <a:gd name="connsiteX1132" fmla="*/ 5380074 w 8856921"/>
              <a:gd name="connsiteY1132" fmla="*/ 3753293 h 5199321"/>
              <a:gd name="connsiteX1133" fmla="*/ 6124353 w 8856921"/>
              <a:gd name="connsiteY1133" fmla="*/ 3806456 h 5199321"/>
              <a:gd name="connsiteX1134" fmla="*/ 6326372 w 8856921"/>
              <a:gd name="connsiteY1134" fmla="*/ 3880884 h 5199321"/>
              <a:gd name="connsiteX1135" fmla="*/ 6475228 w 8856921"/>
              <a:gd name="connsiteY1135" fmla="*/ 3976577 h 5199321"/>
              <a:gd name="connsiteX1136" fmla="*/ 6539023 w 8856921"/>
              <a:gd name="connsiteY1136" fmla="*/ 4051005 h 5199321"/>
              <a:gd name="connsiteX1137" fmla="*/ 6528391 w 8856921"/>
              <a:gd name="connsiteY1137" fmla="*/ 4221126 h 5199321"/>
              <a:gd name="connsiteX1138" fmla="*/ 6475228 w 8856921"/>
              <a:gd name="connsiteY1138" fmla="*/ 4306186 h 5199321"/>
              <a:gd name="connsiteX1139" fmla="*/ 6262577 w 8856921"/>
              <a:gd name="connsiteY1139" fmla="*/ 4540102 h 5199321"/>
              <a:gd name="connsiteX1140" fmla="*/ 6134986 w 8856921"/>
              <a:gd name="connsiteY1140" fmla="*/ 4657061 h 5199321"/>
              <a:gd name="connsiteX1141" fmla="*/ 5954232 w 8856921"/>
              <a:gd name="connsiteY1141" fmla="*/ 4752754 h 5199321"/>
              <a:gd name="connsiteX1142" fmla="*/ 5890437 w 8856921"/>
              <a:gd name="connsiteY1142" fmla="*/ 4763386 h 5199321"/>
              <a:gd name="connsiteX1143" fmla="*/ 5784111 w 8856921"/>
              <a:gd name="connsiteY1143" fmla="*/ 4752754 h 5199321"/>
              <a:gd name="connsiteX1144" fmla="*/ 5624623 w 8856921"/>
              <a:gd name="connsiteY1144" fmla="*/ 4614530 h 5199321"/>
              <a:gd name="connsiteX1145" fmla="*/ 5656521 w 8856921"/>
              <a:gd name="connsiteY1145" fmla="*/ 4593265 h 5199321"/>
              <a:gd name="connsiteX1146" fmla="*/ 5699051 w 8856921"/>
              <a:gd name="connsiteY1146" fmla="*/ 4678326 h 5199321"/>
              <a:gd name="connsiteX1147" fmla="*/ 5677786 w 8856921"/>
              <a:gd name="connsiteY1147" fmla="*/ 4720856 h 5199321"/>
              <a:gd name="connsiteX1148" fmla="*/ 5635256 w 8856921"/>
              <a:gd name="connsiteY1148" fmla="*/ 4752754 h 5199321"/>
              <a:gd name="connsiteX1149" fmla="*/ 5443870 w 8856921"/>
              <a:gd name="connsiteY1149" fmla="*/ 4784651 h 5199321"/>
              <a:gd name="connsiteX1150" fmla="*/ 4944139 w 8856921"/>
              <a:gd name="connsiteY1150" fmla="*/ 4731488 h 5199321"/>
              <a:gd name="connsiteX1151" fmla="*/ 4720856 w 8856921"/>
              <a:gd name="connsiteY1151" fmla="*/ 4614530 h 5199321"/>
              <a:gd name="connsiteX1152" fmla="*/ 4486939 w 8856921"/>
              <a:gd name="connsiteY1152" fmla="*/ 4508205 h 5199321"/>
              <a:gd name="connsiteX1153" fmla="*/ 4167963 w 8856921"/>
              <a:gd name="connsiteY1153" fmla="*/ 4263656 h 5199321"/>
              <a:gd name="connsiteX1154" fmla="*/ 4051004 w 8856921"/>
              <a:gd name="connsiteY1154" fmla="*/ 4029740 h 5199321"/>
              <a:gd name="connsiteX1155" fmla="*/ 4051004 w 8856921"/>
              <a:gd name="connsiteY1155" fmla="*/ 3615070 h 5199321"/>
              <a:gd name="connsiteX1156" fmla="*/ 4157330 w 8856921"/>
              <a:gd name="connsiteY1156" fmla="*/ 3476847 h 5199321"/>
              <a:gd name="connsiteX1157" fmla="*/ 4231758 w 8856921"/>
              <a:gd name="connsiteY1157" fmla="*/ 3466214 h 5199321"/>
              <a:gd name="connsiteX1158" fmla="*/ 4178595 w 8856921"/>
              <a:gd name="connsiteY1158" fmla="*/ 3689498 h 5199321"/>
              <a:gd name="connsiteX1159" fmla="*/ 3912781 w 8856921"/>
              <a:gd name="connsiteY1159" fmla="*/ 3912781 h 5199321"/>
              <a:gd name="connsiteX1160" fmla="*/ 3349256 w 8856921"/>
              <a:gd name="connsiteY1160" fmla="*/ 4189228 h 5199321"/>
              <a:gd name="connsiteX1161" fmla="*/ 2998381 w 8856921"/>
              <a:gd name="connsiteY1161" fmla="*/ 4274288 h 5199321"/>
              <a:gd name="connsiteX1162" fmla="*/ 2583711 w 8856921"/>
              <a:gd name="connsiteY1162" fmla="*/ 4306186 h 5199321"/>
              <a:gd name="connsiteX1163" fmla="*/ 2147777 w 8856921"/>
              <a:gd name="connsiteY1163" fmla="*/ 4284921 h 5199321"/>
              <a:gd name="connsiteX1164" fmla="*/ 2020186 w 8856921"/>
              <a:gd name="connsiteY1164" fmla="*/ 4242391 h 5199321"/>
              <a:gd name="connsiteX1165" fmla="*/ 1807535 w 8856921"/>
              <a:gd name="connsiteY1165" fmla="*/ 4146698 h 5199321"/>
              <a:gd name="connsiteX1166" fmla="*/ 1477925 w 8856921"/>
              <a:gd name="connsiteY1166" fmla="*/ 3827721 h 5199321"/>
              <a:gd name="connsiteX1167" fmla="*/ 1318437 w 8856921"/>
              <a:gd name="connsiteY1167" fmla="*/ 3625702 h 5199321"/>
              <a:gd name="connsiteX1168" fmla="*/ 1254642 w 8856921"/>
              <a:gd name="connsiteY1168" fmla="*/ 3413051 h 5199321"/>
              <a:gd name="connsiteX1169" fmla="*/ 1265274 w 8856921"/>
              <a:gd name="connsiteY1169" fmla="*/ 3242930 h 5199321"/>
              <a:gd name="connsiteX1170" fmla="*/ 1275907 w 8856921"/>
              <a:gd name="connsiteY1170" fmla="*/ 3179135 h 5199321"/>
              <a:gd name="connsiteX1171" fmla="*/ 1360967 w 8856921"/>
              <a:gd name="connsiteY1171" fmla="*/ 3009014 h 5199321"/>
              <a:gd name="connsiteX1172" fmla="*/ 1435395 w 8856921"/>
              <a:gd name="connsiteY1172" fmla="*/ 2934586 h 5199321"/>
              <a:gd name="connsiteX1173" fmla="*/ 1658679 w 8856921"/>
              <a:gd name="connsiteY1173" fmla="*/ 2785730 h 5199321"/>
              <a:gd name="connsiteX1174" fmla="*/ 2041451 w 8856921"/>
              <a:gd name="connsiteY1174" fmla="*/ 2860158 h 5199321"/>
              <a:gd name="connsiteX1175" fmla="*/ 2105246 w 8856921"/>
              <a:gd name="connsiteY1175" fmla="*/ 2934586 h 5199321"/>
              <a:gd name="connsiteX1176" fmla="*/ 2094614 w 8856921"/>
              <a:gd name="connsiteY1176" fmla="*/ 3094074 h 5199321"/>
              <a:gd name="connsiteX1177" fmla="*/ 2020186 w 8856921"/>
              <a:gd name="connsiteY1177" fmla="*/ 3104707 h 5199321"/>
              <a:gd name="connsiteX1178" fmla="*/ 1594884 w 8856921"/>
              <a:gd name="connsiteY1178" fmla="*/ 2966484 h 5199321"/>
              <a:gd name="connsiteX1179" fmla="*/ 467832 w 8856921"/>
              <a:gd name="connsiteY1179" fmla="*/ 2254102 h 5199321"/>
              <a:gd name="connsiteX1180" fmla="*/ 31898 w 8856921"/>
              <a:gd name="connsiteY1180" fmla="*/ 1796902 h 5199321"/>
              <a:gd name="connsiteX1181" fmla="*/ 0 w 8856921"/>
              <a:gd name="connsiteY1181" fmla="*/ 1711842 h 5199321"/>
              <a:gd name="connsiteX1182" fmla="*/ 21265 w 8856921"/>
              <a:gd name="connsiteY1182" fmla="*/ 1594884 h 5199321"/>
              <a:gd name="connsiteX1183" fmla="*/ 127591 w 8856921"/>
              <a:gd name="connsiteY1183" fmla="*/ 1435395 h 5199321"/>
              <a:gd name="connsiteX1184" fmla="*/ 180753 w 8856921"/>
              <a:gd name="connsiteY1184" fmla="*/ 1350335 h 5199321"/>
              <a:gd name="connsiteX1185" fmla="*/ 467832 w 8856921"/>
              <a:gd name="connsiteY1185" fmla="*/ 1095154 h 5199321"/>
              <a:gd name="connsiteX1186" fmla="*/ 552893 w 8856921"/>
              <a:gd name="connsiteY1186" fmla="*/ 1063256 h 5199321"/>
              <a:gd name="connsiteX1187" fmla="*/ 627321 w 8856921"/>
              <a:gd name="connsiteY1187" fmla="*/ 1073888 h 5199321"/>
              <a:gd name="connsiteX1188" fmla="*/ 850604 w 8856921"/>
              <a:gd name="connsiteY1188" fmla="*/ 1222744 h 5199321"/>
              <a:gd name="connsiteX1189" fmla="*/ 956930 w 8856921"/>
              <a:gd name="connsiteY1189" fmla="*/ 1307805 h 5199321"/>
              <a:gd name="connsiteX1190" fmla="*/ 1020725 w 8856921"/>
              <a:gd name="connsiteY1190" fmla="*/ 1371600 h 5199321"/>
              <a:gd name="connsiteX1191" fmla="*/ 1041991 w 8856921"/>
              <a:gd name="connsiteY1191" fmla="*/ 1403498 h 5199321"/>
              <a:gd name="connsiteX1192" fmla="*/ 978195 w 8856921"/>
              <a:gd name="connsiteY1192" fmla="*/ 1360968 h 5199321"/>
              <a:gd name="connsiteX1193" fmla="*/ 956930 w 8856921"/>
              <a:gd name="connsiteY1193" fmla="*/ 1318437 h 5199321"/>
              <a:gd name="connsiteX1194" fmla="*/ 946298 w 8856921"/>
              <a:gd name="connsiteY1194" fmla="*/ 1286540 h 5199321"/>
              <a:gd name="connsiteX1195" fmla="*/ 988828 w 8856921"/>
              <a:gd name="connsiteY1195" fmla="*/ 1254642 h 5199321"/>
              <a:gd name="connsiteX1196" fmla="*/ 1020725 w 8856921"/>
              <a:gd name="connsiteY1196" fmla="*/ 1212112 h 5199321"/>
              <a:gd name="connsiteX1197" fmla="*/ 1169581 w 8856921"/>
              <a:gd name="connsiteY1197" fmla="*/ 1105786 h 5199321"/>
              <a:gd name="connsiteX1198" fmla="*/ 1275907 w 8856921"/>
              <a:gd name="connsiteY1198" fmla="*/ 1052623 h 5199321"/>
              <a:gd name="connsiteX1199" fmla="*/ 1360967 w 8856921"/>
              <a:gd name="connsiteY1199" fmla="*/ 1095154 h 5199321"/>
              <a:gd name="connsiteX1200" fmla="*/ 1382232 w 8856921"/>
              <a:gd name="connsiteY1200" fmla="*/ 1180214 h 5199321"/>
              <a:gd name="connsiteX1201" fmla="*/ 1371600 w 8856921"/>
              <a:gd name="connsiteY1201" fmla="*/ 1212112 h 5199321"/>
              <a:gd name="connsiteX1202" fmla="*/ 1222744 w 8856921"/>
              <a:gd name="connsiteY1202" fmla="*/ 1212112 h 5199321"/>
              <a:gd name="connsiteX1203" fmla="*/ 1041991 w 8856921"/>
              <a:gd name="connsiteY1203" fmla="*/ 1105786 h 5199321"/>
              <a:gd name="connsiteX1204" fmla="*/ 956930 w 8856921"/>
              <a:gd name="connsiteY1204" fmla="*/ 935665 h 5199321"/>
              <a:gd name="connsiteX1205" fmla="*/ 999460 w 8856921"/>
              <a:gd name="connsiteY1205" fmla="*/ 818707 h 5199321"/>
              <a:gd name="connsiteX1206" fmla="*/ 1073888 w 8856921"/>
              <a:gd name="connsiteY1206" fmla="*/ 754912 h 5199321"/>
              <a:gd name="connsiteX1207" fmla="*/ 1371600 w 8856921"/>
              <a:gd name="connsiteY1207" fmla="*/ 595423 h 5199321"/>
              <a:gd name="connsiteX1208" fmla="*/ 1531088 w 8856921"/>
              <a:gd name="connsiteY1208" fmla="*/ 574158 h 5199321"/>
              <a:gd name="connsiteX1209" fmla="*/ 1669311 w 8856921"/>
              <a:gd name="connsiteY1209" fmla="*/ 584791 h 5199321"/>
              <a:gd name="connsiteX1210" fmla="*/ 1892595 w 8856921"/>
              <a:gd name="connsiteY1210" fmla="*/ 850605 h 5199321"/>
              <a:gd name="connsiteX1211" fmla="*/ 1913860 w 8856921"/>
              <a:gd name="connsiteY1211" fmla="*/ 914400 h 5199321"/>
              <a:gd name="connsiteX1212" fmla="*/ 1892595 w 8856921"/>
              <a:gd name="connsiteY1212" fmla="*/ 967563 h 5199321"/>
              <a:gd name="connsiteX1213" fmla="*/ 1818167 w 8856921"/>
              <a:gd name="connsiteY1213" fmla="*/ 988828 h 5199321"/>
              <a:gd name="connsiteX1214" fmla="*/ 1552353 w 8856921"/>
              <a:gd name="connsiteY1214" fmla="*/ 999461 h 5199321"/>
              <a:gd name="connsiteX1215" fmla="*/ 1403498 w 8856921"/>
              <a:gd name="connsiteY1215" fmla="*/ 956930 h 5199321"/>
              <a:gd name="connsiteX1216" fmla="*/ 1190846 w 8856921"/>
              <a:gd name="connsiteY1216" fmla="*/ 765544 h 5199321"/>
              <a:gd name="connsiteX1217" fmla="*/ 1158949 w 8856921"/>
              <a:gd name="connsiteY1217" fmla="*/ 680484 h 5199321"/>
              <a:gd name="connsiteX1218" fmla="*/ 1244009 w 8856921"/>
              <a:gd name="connsiteY1218" fmla="*/ 595423 h 5199321"/>
              <a:gd name="connsiteX1219" fmla="*/ 1616149 w 8856921"/>
              <a:gd name="connsiteY1219" fmla="*/ 489098 h 5199321"/>
              <a:gd name="connsiteX1220" fmla="*/ 1839432 w 8856921"/>
              <a:gd name="connsiteY1220" fmla="*/ 520995 h 5199321"/>
              <a:gd name="connsiteX1221" fmla="*/ 2126511 w 8856921"/>
              <a:gd name="connsiteY1221" fmla="*/ 659219 h 5199321"/>
              <a:gd name="connsiteX1222" fmla="*/ 2339163 w 8856921"/>
              <a:gd name="connsiteY1222" fmla="*/ 946298 h 5199321"/>
              <a:gd name="connsiteX1223" fmla="*/ 2349795 w 8856921"/>
              <a:gd name="connsiteY1223" fmla="*/ 999461 h 5199321"/>
              <a:gd name="connsiteX1224" fmla="*/ 2190307 w 8856921"/>
              <a:gd name="connsiteY1224" fmla="*/ 1041991 h 5199321"/>
              <a:gd name="connsiteX1225" fmla="*/ 1839432 w 8856921"/>
              <a:gd name="connsiteY1225" fmla="*/ 967563 h 5199321"/>
              <a:gd name="connsiteX1226" fmla="*/ 1679944 w 8856921"/>
              <a:gd name="connsiteY1226" fmla="*/ 893135 h 5199321"/>
              <a:gd name="connsiteX1227" fmla="*/ 1520456 w 8856921"/>
              <a:gd name="connsiteY1227" fmla="*/ 691116 h 5199321"/>
              <a:gd name="connsiteX1228" fmla="*/ 1626781 w 8856921"/>
              <a:gd name="connsiteY1228" fmla="*/ 542261 h 5199321"/>
              <a:gd name="connsiteX1229" fmla="*/ 2073349 w 8856921"/>
              <a:gd name="connsiteY1229" fmla="*/ 499730 h 5199321"/>
              <a:gd name="connsiteX1230" fmla="*/ 2488018 w 8856921"/>
              <a:gd name="connsiteY1230" fmla="*/ 637954 h 5199321"/>
              <a:gd name="connsiteX1231" fmla="*/ 2594344 w 8856921"/>
              <a:gd name="connsiteY1231" fmla="*/ 839972 h 5199321"/>
              <a:gd name="connsiteX1232" fmla="*/ 2551814 w 8856921"/>
              <a:gd name="connsiteY1232" fmla="*/ 1073888 h 5199321"/>
              <a:gd name="connsiteX1233" fmla="*/ 2488018 w 8856921"/>
              <a:gd name="connsiteY1233" fmla="*/ 1137684 h 5199321"/>
              <a:gd name="connsiteX1234" fmla="*/ 2275367 w 8856921"/>
              <a:gd name="connsiteY1234" fmla="*/ 1190847 h 5199321"/>
              <a:gd name="connsiteX1235" fmla="*/ 1892595 w 8856921"/>
              <a:gd name="connsiteY1235" fmla="*/ 1137684 h 5199321"/>
              <a:gd name="connsiteX1236" fmla="*/ 1860698 w 8856921"/>
              <a:gd name="connsiteY1236" fmla="*/ 1116419 h 5199321"/>
              <a:gd name="connsiteX1237" fmla="*/ 1967023 w 8856921"/>
              <a:gd name="connsiteY1237" fmla="*/ 1095154 h 5199321"/>
              <a:gd name="connsiteX1238" fmla="*/ 2371060 w 8856921"/>
              <a:gd name="connsiteY1238" fmla="*/ 1180214 h 5199321"/>
              <a:gd name="connsiteX1239" fmla="*/ 2583711 w 8856921"/>
              <a:gd name="connsiteY1239" fmla="*/ 1350335 h 5199321"/>
              <a:gd name="connsiteX1240" fmla="*/ 2658139 w 8856921"/>
              <a:gd name="connsiteY1240" fmla="*/ 1477926 h 5199321"/>
              <a:gd name="connsiteX1241" fmla="*/ 2647507 w 8856921"/>
              <a:gd name="connsiteY1241" fmla="*/ 1658679 h 5199321"/>
              <a:gd name="connsiteX1242" fmla="*/ 2594344 w 8856921"/>
              <a:gd name="connsiteY1242" fmla="*/ 1711842 h 5199321"/>
              <a:gd name="connsiteX1243" fmla="*/ 2360428 w 8856921"/>
              <a:gd name="connsiteY1243" fmla="*/ 1775637 h 5199321"/>
              <a:gd name="connsiteX1244" fmla="*/ 2200939 w 8856921"/>
              <a:gd name="connsiteY1244" fmla="*/ 1786270 h 5199321"/>
              <a:gd name="connsiteX1245" fmla="*/ 1988288 w 8856921"/>
              <a:gd name="connsiteY1245" fmla="*/ 1796902 h 5199321"/>
              <a:gd name="connsiteX1246" fmla="*/ 1935125 w 8856921"/>
              <a:gd name="connsiteY1246" fmla="*/ 1786270 h 5199321"/>
              <a:gd name="connsiteX1247" fmla="*/ 2020186 w 8856921"/>
              <a:gd name="connsiteY1247" fmla="*/ 1775637 h 5199321"/>
              <a:gd name="connsiteX1248" fmla="*/ 2190307 w 8856921"/>
              <a:gd name="connsiteY1248" fmla="*/ 1786270 h 5199321"/>
              <a:gd name="connsiteX1249" fmla="*/ 2530549 w 8856921"/>
              <a:gd name="connsiteY1249" fmla="*/ 1913861 h 5199321"/>
              <a:gd name="connsiteX1250" fmla="*/ 2562446 w 8856921"/>
              <a:gd name="connsiteY1250" fmla="*/ 1956391 h 5199321"/>
              <a:gd name="connsiteX1251" fmla="*/ 2530549 w 8856921"/>
              <a:gd name="connsiteY1251" fmla="*/ 2073349 h 5199321"/>
              <a:gd name="connsiteX1252" fmla="*/ 2466753 w 8856921"/>
              <a:gd name="connsiteY1252" fmla="*/ 2115879 h 5199321"/>
              <a:gd name="connsiteX1253" fmla="*/ 2232837 w 8856921"/>
              <a:gd name="connsiteY1253" fmla="*/ 2158409 h 5199321"/>
              <a:gd name="connsiteX1254" fmla="*/ 2147777 w 8856921"/>
              <a:gd name="connsiteY1254" fmla="*/ 2137144 h 5199321"/>
              <a:gd name="connsiteX1255" fmla="*/ 2126511 w 8856921"/>
              <a:gd name="connsiteY1255" fmla="*/ 2083981 h 5199321"/>
              <a:gd name="connsiteX1256" fmla="*/ 2179674 w 8856921"/>
              <a:gd name="connsiteY1256" fmla="*/ 2052084 h 5199321"/>
              <a:gd name="connsiteX1257" fmla="*/ 2222204 w 8856921"/>
              <a:gd name="connsiteY1257" fmla="*/ 2020186 h 5199321"/>
              <a:gd name="connsiteX1258" fmla="*/ 2317898 w 8856921"/>
              <a:gd name="connsiteY1258" fmla="*/ 2041451 h 5199321"/>
              <a:gd name="connsiteX1259" fmla="*/ 2243470 w 8856921"/>
              <a:gd name="connsiteY1259" fmla="*/ 2137144 h 5199321"/>
              <a:gd name="connsiteX1260" fmla="*/ 2105246 w 8856921"/>
              <a:gd name="connsiteY1260" fmla="*/ 2158409 h 5199321"/>
              <a:gd name="connsiteX1261" fmla="*/ 1892595 w 8856921"/>
              <a:gd name="connsiteY1261" fmla="*/ 2147777 h 5199321"/>
              <a:gd name="connsiteX1262" fmla="*/ 1605516 w 8856921"/>
              <a:gd name="connsiteY1262" fmla="*/ 1998921 h 5199321"/>
              <a:gd name="connsiteX1263" fmla="*/ 1382232 w 8856921"/>
              <a:gd name="connsiteY1263" fmla="*/ 1818168 h 5199321"/>
              <a:gd name="connsiteX1264" fmla="*/ 1318437 w 8856921"/>
              <a:gd name="connsiteY1264" fmla="*/ 1711842 h 5199321"/>
              <a:gd name="connsiteX1265" fmla="*/ 1297172 w 8856921"/>
              <a:gd name="connsiteY1265" fmla="*/ 1573619 h 5199321"/>
              <a:gd name="connsiteX1266" fmla="*/ 1318437 w 8856921"/>
              <a:gd name="connsiteY1266" fmla="*/ 1307805 h 5199321"/>
              <a:gd name="connsiteX1267" fmla="*/ 1360967 w 8856921"/>
              <a:gd name="connsiteY1267" fmla="*/ 1212112 h 5199321"/>
              <a:gd name="connsiteX1268" fmla="*/ 1392865 w 8856921"/>
              <a:gd name="connsiteY1268" fmla="*/ 1148316 h 5199321"/>
              <a:gd name="connsiteX1269" fmla="*/ 1424763 w 8856921"/>
              <a:gd name="connsiteY1269" fmla="*/ 1073888 h 5199321"/>
              <a:gd name="connsiteX1270" fmla="*/ 1488558 w 8856921"/>
              <a:gd name="connsiteY1270" fmla="*/ 988828 h 5199321"/>
              <a:gd name="connsiteX1271" fmla="*/ 1584251 w 8856921"/>
              <a:gd name="connsiteY1271" fmla="*/ 956930 h 5199321"/>
              <a:gd name="connsiteX1272" fmla="*/ 1616149 w 8856921"/>
              <a:gd name="connsiteY1272" fmla="*/ 946298 h 5199321"/>
              <a:gd name="connsiteX1273" fmla="*/ 1637414 w 8856921"/>
              <a:gd name="connsiteY1273" fmla="*/ 893135 h 5199321"/>
              <a:gd name="connsiteX1274" fmla="*/ 1584251 w 8856921"/>
              <a:gd name="connsiteY1274" fmla="*/ 680484 h 5199321"/>
              <a:gd name="connsiteX1275" fmla="*/ 1509823 w 8856921"/>
              <a:gd name="connsiteY1275" fmla="*/ 627321 h 5199321"/>
              <a:gd name="connsiteX1276" fmla="*/ 1286539 w 8856921"/>
              <a:gd name="connsiteY1276" fmla="*/ 489098 h 5199321"/>
              <a:gd name="connsiteX1277" fmla="*/ 1190846 w 8856921"/>
              <a:gd name="connsiteY1277" fmla="*/ 435935 h 5199321"/>
              <a:gd name="connsiteX1278" fmla="*/ 1052623 w 8856921"/>
              <a:gd name="connsiteY1278" fmla="*/ 393405 h 5199321"/>
              <a:gd name="connsiteX1279" fmla="*/ 956930 w 8856921"/>
              <a:gd name="connsiteY1279" fmla="*/ 404037 h 5199321"/>
              <a:gd name="connsiteX1280" fmla="*/ 925032 w 8856921"/>
              <a:gd name="connsiteY1280" fmla="*/ 414670 h 5199321"/>
              <a:gd name="connsiteX1281" fmla="*/ 850604 w 8856921"/>
              <a:gd name="connsiteY1281" fmla="*/ 404037 h 5199321"/>
              <a:gd name="connsiteX1282" fmla="*/ 776177 w 8856921"/>
              <a:gd name="connsiteY1282" fmla="*/ 372140 h 5199321"/>
              <a:gd name="connsiteX1283" fmla="*/ 733646 w 8856921"/>
              <a:gd name="connsiteY1283" fmla="*/ 361507 h 5199321"/>
              <a:gd name="connsiteX1284" fmla="*/ 669851 w 8856921"/>
              <a:gd name="connsiteY1284" fmla="*/ 265814 h 5199321"/>
              <a:gd name="connsiteX1285" fmla="*/ 659218 w 8856921"/>
              <a:gd name="connsiteY1285" fmla="*/ 223284 h 5199321"/>
              <a:gd name="connsiteX1286" fmla="*/ 648586 w 8856921"/>
              <a:gd name="connsiteY1286" fmla="*/ 159488 h 5199321"/>
              <a:gd name="connsiteX1287" fmla="*/ 616688 w 8856921"/>
              <a:gd name="connsiteY1287" fmla="*/ 127591 h 5199321"/>
              <a:gd name="connsiteX1288" fmla="*/ 574158 w 8856921"/>
              <a:gd name="connsiteY1288" fmla="*/ 95693 h 5199321"/>
              <a:gd name="connsiteX1289" fmla="*/ 435935 w 8856921"/>
              <a:gd name="connsiteY1289" fmla="*/ 85061 h 51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Lst>
            <a:rect l="l" t="t" r="r" b="b"/>
            <a:pathLst>
              <a:path w="8856921" h="5199321">
                <a:moveTo>
                  <a:pt x="499730" y="10633"/>
                </a:moveTo>
                <a:cubicBezTo>
                  <a:pt x="481155" y="66358"/>
                  <a:pt x="456373" y="132548"/>
                  <a:pt x="446567" y="191386"/>
                </a:cubicBezTo>
                <a:cubicBezTo>
                  <a:pt x="415234" y="379390"/>
                  <a:pt x="455026" y="144862"/>
                  <a:pt x="425302" y="308344"/>
                </a:cubicBezTo>
                <a:cubicBezTo>
                  <a:pt x="421446" y="329555"/>
                  <a:pt x="418214" y="350875"/>
                  <a:pt x="414670" y="372140"/>
                </a:cubicBezTo>
                <a:cubicBezTo>
                  <a:pt x="418214" y="453656"/>
                  <a:pt x="419275" y="535318"/>
                  <a:pt x="425302" y="616688"/>
                </a:cubicBezTo>
                <a:cubicBezTo>
                  <a:pt x="426382" y="631261"/>
                  <a:pt x="433069" y="644889"/>
                  <a:pt x="435935" y="659219"/>
                </a:cubicBezTo>
                <a:cubicBezTo>
                  <a:pt x="439235" y="675717"/>
                  <a:pt x="447937" y="743930"/>
                  <a:pt x="457200" y="765544"/>
                </a:cubicBezTo>
                <a:cubicBezTo>
                  <a:pt x="462234" y="777290"/>
                  <a:pt x="471037" y="787043"/>
                  <a:pt x="478465" y="797442"/>
                </a:cubicBezTo>
                <a:cubicBezTo>
                  <a:pt x="514432" y="847796"/>
                  <a:pt x="498213" y="831872"/>
                  <a:pt x="542260" y="861237"/>
                </a:cubicBezTo>
                <a:cubicBezTo>
                  <a:pt x="558052" y="884925"/>
                  <a:pt x="563144" y="897083"/>
                  <a:pt x="584791" y="914400"/>
                </a:cubicBezTo>
                <a:cubicBezTo>
                  <a:pt x="668916" y="981700"/>
                  <a:pt x="554484" y="877790"/>
                  <a:pt x="659218" y="967563"/>
                </a:cubicBezTo>
                <a:cubicBezTo>
                  <a:pt x="670635" y="977349"/>
                  <a:pt x="679564" y="989835"/>
                  <a:pt x="691116" y="999461"/>
                </a:cubicBezTo>
                <a:cubicBezTo>
                  <a:pt x="706977" y="1012678"/>
                  <a:pt x="765800" y="1045705"/>
                  <a:pt x="776177" y="1052623"/>
                </a:cubicBezTo>
                <a:cubicBezTo>
                  <a:pt x="790922" y="1062453"/>
                  <a:pt x="804104" y="1074482"/>
                  <a:pt x="818707" y="1084521"/>
                </a:cubicBezTo>
                <a:cubicBezTo>
                  <a:pt x="860828" y="1113479"/>
                  <a:pt x="906384" y="1137649"/>
                  <a:pt x="946298" y="1169581"/>
                </a:cubicBezTo>
                <a:cubicBezTo>
                  <a:pt x="964019" y="1183758"/>
                  <a:pt x="980869" y="1199098"/>
                  <a:pt x="999460" y="1212112"/>
                </a:cubicBezTo>
                <a:cubicBezTo>
                  <a:pt x="1016390" y="1223963"/>
                  <a:pt x="1037070" y="1230400"/>
                  <a:pt x="1052623" y="1244009"/>
                </a:cubicBezTo>
                <a:cubicBezTo>
                  <a:pt x="1094116" y="1280316"/>
                  <a:pt x="1130595" y="1321982"/>
                  <a:pt x="1169581" y="1360968"/>
                </a:cubicBezTo>
                <a:cubicBezTo>
                  <a:pt x="1187302" y="1378689"/>
                  <a:pt x="1208843" y="1393278"/>
                  <a:pt x="1222744" y="1414130"/>
                </a:cubicBezTo>
                <a:cubicBezTo>
                  <a:pt x="1236921" y="1435395"/>
                  <a:pt x="1249939" y="1457480"/>
                  <a:pt x="1265274" y="1477926"/>
                </a:cubicBezTo>
                <a:cubicBezTo>
                  <a:pt x="1281883" y="1500071"/>
                  <a:pt x="1302681" y="1518962"/>
                  <a:pt x="1318437" y="1541721"/>
                </a:cubicBezTo>
                <a:cubicBezTo>
                  <a:pt x="1334702" y="1565214"/>
                  <a:pt x="1345991" y="1591814"/>
                  <a:pt x="1360967" y="1616149"/>
                </a:cubicBezTo>
                <a:cubicBezTo>
                  <a:pt x="1402124" y="1683029"/>
                  <a:pt x="1443699" y="1724955"/>
                  <a:pt x="1467293" y="1807535"/>
                </a:cubicBezTo>
                <a:cubicBezTo>
                  <a:pt x="1522778" y="2001734"/>
                  <a:pt x="1450353" y="1760103"/>
                  <a:pt x="1520456" y="1956391"/>
                </a:cubicBezTo>
                <a:cubicBezTo>
                  <a:pt x="1529134" y="1980690"/>
                  <a:pt x="1534133" y="2006158"/>
                  <a:pt x="1541721" y="2030819"/>
                </a:cubicBezTo>
                <a:cubicBezTo>
                  <a:pt x="1548313" y="2052243"/>
                  <a:pt x="1555898" y="2073349"/>
                  <a:pt x="1562986" y="2094614"/>
                </a:cubicBezTo>
                <a:cubicBezTo>
                  <a:pt x="1574948" y="2214236"/>
                  <a:pt x="1580071" y="2200395"/>
                  <a:pt x="1562986" y="2328530"/>
                </a:cubicBezTo>
                <a:cubicBezTo>
                  <a:pt x="1561505" y="2339640"/>
                  <a:pt x="1559354" y="2351676"/>
                  <a:pt x="1552353" y="2360428"/>
                </a:cubicBezTo>
                <a:cubicBezTo>
                  <a:pt x="1530435" y="2387825"/>
                  <a:pt x="1502734" y="2410047"/>
                  <a:pt x="1477925" y="2434856"/>
                </a:cubicBezTo>
                <a:lnTo>
                  <a:pt x="1414130" y="2498651"/>
                </a:lnTo>
                <a:cubicBezTo>
                  <a:pt x="1399953" y="2509284"/>
                  <a:pt x="1386020" y="2520249"/>
                  <a:pt x="1371600" y="2530549"/>
                </a:cubicBezTo>
                <a:cubicBezTo>
                  <a:pt x="1361201" y="2537977"/>
                  <a:pt x="1351132" y="2546099"/>
                  <a:pt x="1339702" y="2551814"/>
                </a:cubicBezTo>
                <a:cubicBezTo>
                  <a:pt x="1329677" y="2556826"/>
                  <a:pt x="1318437" y="2558903"/>
                  <a:pt x="1307804" y="2562447"/>
                </a:cubicBezTo>
                <a:cubicBezTo>
                  <a:pt x="1282995" y="2558903"/>
                  <a:pt x="1257152" y="2559739"/>
                  <a:pt x="1233377" y="2551814"/>
                </a:cubicBezTo>
                <a:cubicBezTo>
                  <a:pt x="1176409" y="2532824"/>
                  <a:pt x="1166748" y="2499426"/>
                  <a:pt x="1127051" y="2456121"/>
                </a:cubicBezTo>
                <a:cubicBezTo>
                  <a:pt x="1106730" y="2433952"/>
                  <a:pt x="1082043" y="2415809"/>
                  <a:pt x="1063256" y="2392326"/>
                </a:cubicBezTo>
                <a:cubicBezTo>
                  <a:pt x="1011003" y="2327009"/>
                  <a:pt x="973547" y="2249454"/>
                  <a:pt x="914400" y="2190307"/>
                </a:cubicBezTo>
                <a:cubicBezTo>
                  <a:pt x="889591" y="2165498"/>
                  <a:pt x="862805" y="2142518"/>
                  <a:pt x="839972" y="2115879"/>
                </a:cubicBezTo>
                <a:cubicBezTo>
                  <a:pt x="805212" y="2075326"/>
                  <a:pt x="781879" y="2033234"/>
                  <a:pt x="754911" y="1988288"/>
                </a:cubicBezTo>
                <a:cubicBezTo>
                  <a:pt x="743062" y="1940888"/>
                  <a:pt x="733187" y="1933734"/>
                  <a:pt x="765544" y="1881963"/>
                </a:cubicBezTo>
                <a:cubicBezTo>
                  <a:pt x="772317" y="1871127"/>
                  <a:pt x="787219" y="1868365"/>
                  <a:pt x="797442" y="1860698"/>
                </a:cubicBezTo>
                <a:cubicBezTo>
                  <a:pt x="890801" y="1790679"/>
                  <a:pt x="937146" y="1741900"/>
                  <a:pt x="1052623" y="1690577"/>
                </a:cubicBezTo>
                <a:cubicBezTo>
                  <a:pt x="1162200" y="1641876"/>
                  <a:pt x="1295549" y="1580341"/>
                  <a:pt x="1403498" y="1552354"/>
                </a:cubicBezTo>
                <a:lnTo>
                  <a:pt x="1690577" y="1477926"/>
                </a:lnTo>
                <a:cubicBezTo>
                  <a:pt x="1733042" y="1467037"/>
                  <a:pt x="1776578" y="1459891"/>
                  <a:pt x="1818167" y="1446028"/>
                </a:cubicBezTo>
                <a:lnTo>
                  <a:pt x="1913860" y="1414130"/>
                </a:lnTo>
                <a:cubicBezTo>
                  <a:pt x="2157575" y="1443376"/>
                  <a:pt x="2137923" y="1379318"/>
                  <a:pt x="2232837" y="1509823"/>
                </a:cubicBezTo>
                <a:cubicBezTo>
                  <a:pt x="2244992" y="1526536"/>
                  <a:pt x="2254839" y="1544843"/>
                  <a:pt x="2264735" y="1562986"/>
                </a:cubicBezTo>
                <a:cubicBezTo>
                  <a:pt x="2303522" y="1634095"/>
                  <a:pt x="2313927" y="1666045"/>
                  <a:pt x="2339163" y="1754372"/>
                </a:cubicBezTo>
                <a:lnTo>
                  <a:pt x="2381693" y="1903228"/>
                </a:lnTo>
                <a:cubicBezTo>
                  <a:pt x="2384314" y="1921573"/>
                  <a:pt x="2402958" y="2048985"/>
                  <a:pt x="2402958" y="2062716"/>
                </a:cubicBezTo>
                <a:cubicBezTo>
                  <a:pt x="2402958" y="2186813"/>
                  <a:pt x="2400580" y="2311034"/>
                  <a:pt x="2392325" y="2434856"/>
                </a:cubicBezTo>
                <a:cubicBezTo>
                  <a:pt x="2387755" y="2503406"/>
                  <a:pt x="2356925" y="2582381"/>
                  <a:pt x="2339163" y="2647507"/>
                </a:cubicBezTo>
                <a:cubicBezTo>
                  <a:pt x="2302077" y="2783491"/>
                  <a:pt x="2287263" y="2894245"/>
                  <a:pt x="2222204" y="3030279"/>
                </a:cubicBezTo>
                <a:cubicBezTo>
                  <a:pt x="2183218" y="3111795"/>
                  <a:pt x="2143721" y="3193069"/>
                  <a:pt x="2105246" y="3274828"/>
                </a:cubicBezTo>
                <a:cubicBezTo>
                  <a:pt x="2097637" y="3290998"/>
                  <a:pt x="2013914" y="3480121"/>
                  <a:pt x="1998921" y="3498112"/>
                </a:cubicBezTo>
                <a:cubicBezTo>
                  <a:pt x="1981200" y="3519377"/>
                  <a:pt x="1964378" y="3541425"/>
                  <a:pt x="1945758" y="3561907"/>
                </a:cubicBezTo>
                <a:cubicBezTo>
                  <a:pt x="1901247" y="3610869"/>
                  <a:pt x="1852353" y="3652531"/>
                  <a:pt x="1796902" y="3689498"/>
                </a:cubicBezTo>
                <a:cubicBezTo>
                  <a:pt x="1755679" y="3716980"/>
                  <a:pt x="1777127" y="3706722"/>
                  <a:pt x="1733107" y="3721395"/>
                </a:cubicBezTo>
                <a:cubicBezTo>
                  <a:pt x="1701209" y="3717851"/>
                  <a:pt x="1667213" y="3722682"/>
                  <a:pt x="1637414" y="3710763"/>
                </a:cubicBezTo>
                <a:cubicBezTo>
                  <a:pt x="1602568" y="3696825"/>
                  <a:pt x="1571190" y="3650638"/>
                  <a:pt x="1541721" y="3625702"/>
                </a:cubicBezTo>
                <a:cubicBezTo>
                  <a:pt x="1507073" y="3596384"/>
                  <a:pt x="1467488" y="3572736"/>
                  <a:pt x="1435395" y="3540642"/>
                </a:cubicBezTo>
                <a:cubicBezTo>
                  <a:pt x="1424763" y="3530009"/>
                  <a:pt x="1413124" y="3520295"/>
                  <a:pt x="1403498" y="3508744"/>
                </a:cubicBezTo>
                <a:cubicBezTo>
                  <a:pt x="1336430" y="3428263"/>
                  <a:pt x="1422836" y="3517453"/>
                  <a:pt x="1360967" y="3455581"/>
                </a:cubicBezTo>
                <a:cubicBezTo>
                  <a:pt x="1293850" y="3489141"/>
                  <a:pt x="1333374" y="3457605"/>
                  <a:pt x="1297172" y="3530009"/>
                </a:cubicBezTo>
                <a:cubicBezTo>
                  <a:pt x="1287930" y="3548493"/>
                  <a:pt x="1273826" y="3564358"/>
                  <a:pt x="1265274" y="3583172"/>
                </a:cubicBezTo>
                <a:cubicBezTo>
                  <a:pt x="1255998" y="3603578"/>
                  <a:pt x="1250601" y="3625544"/>
                  <a:pt x="1244009" y="3646968"/>
                </a:cubicBezTo>
                <a:cubicBezTo>
                  <a:pt x="1209706" y="3758454"/>
                  <a:pt x="1233485" y="3689064"/>
                  <a:pt x="1201479" y="3817088"/>
                </a:cubicBezTo>
                <a:cubicBezTo>
                  <a:pt x="1195221" y="3842120"/>
                  <a:pt x="1187302" y="3866707"/>
                  <a:pt x="1180214" y="3891516"/>
                </a:cubicBezTo>
                <a:cubicBezTo>
                  <a:pt x="1165622" y="4022842"/>
                  <a:pt x="1156789" y="4057152"/>
                  <a:pt x="1180214" y="4221126"/>
                </a:cubicBezTo>
                <a:cubicBezTo>
                  <a:pt x="1183717" y="4245645"/>
                  <a:pt x="1241733" y="4331934"/>
                  <a:pt x="1254642" y="4348716"/>
                </a:cubicBezTo>
                <a:cubicBezTo>
                  <a:pt x="1273611" y="4373375"/>
                  <a:pt x="1342221" y="4452804"/>
                  <a:pt x="1371600" y="4476307"/>
                </a:cubicBezTo>
                <a:cubicBezTo>
                  <a:pt x="1387737" y="4489217"/>
                  <a:pt x="1406620" y="4498309"/>
                  <a:pt x="1424763" y="4508205"/>
                </a:cubicBezTo>
                <a:cubicBezTo>
                  <a:pt x="1445635" y="4519590"/>
                  <a:pt x="1466168" y="4532106"/>
                  <a:pt x="1488558" y="4540102"/>
                </a:cubicBezTo>
                <a:cubicBezTo>
                  <a:pt x="1540451" y="4558635"/>
                  <a:pt x="1593974" y="4564791"/>
                  <a:pt x="1648046" y="4572000"/>
                </a:cubicBezTo>
                <a:cubicBezTo>
                  <a:pt x="1854162" y="4599482"/>
                  <a:pt x="1620459" y="4566541"/>
                  <a:pt x="1807535" y="4593265"/>
                </a:cubicBezTo>
                <a:cubicBezTo>
                  <a:pt x="1864242" y="4586177"/>
                  <a:pt x="1921869" y="4584397"/>
                  <a:pt x="1977656" y="4572000"/>
                </a:cubicBezTo>
                <a:cubicBezTo>
                  <a:pt x="2049898" y="4555946"/>
                  <a:pt x="2190307" y="4508205"/>
                  <a:pt x="2190307" y="4508205"/>
                </a:cubicBezTo>
                <a:cubicBezTo>
                  <a:pt x="2218660" y="4490484"/>
                  <a:pt x="2246225" y="4471434"/>
                  <a:pt x="2275367" y="4455042"/>
                </a:cubicBezTo>
                <a:cubicBezTo>
                  <a:pt x="2338215" y="4419690"/>
                  <a:pt x="2354647" y="4414824"/>
                  <a:pt x="2413591" y="4391247"/>
                </a:cubicBezTo>
                <a:cubicBezTo>
                  <a:pt x="2427768" y="4377070"/>
                  <a:pt x="2445000" y="4365398"/>
                  <a:pt x="2456121" y="4348716"/>
                </a:cubicBezTo>
                <a:cubicBezTo>
                  <a:pt x="2473705" y="4322340"/>
                  <a:pt x="2498651" y="4263656"/>
                  <a:pt x="2498651" y="4263656"/>
                </a:cubicBezTo>
                <a:cubicBezTo>
                  <a:pt x="2502810" y="4238700"/>
                  <a:pt x="2520529" y="4184678"/>
                  <a:pt x="2498651" y="4157330"/>
                </a:cubicBezTo>
                <a:cubicBezTo>
                  <a:pt x="2491650" y="4148578"/>
                  <a:pt x="2477530" y="4149777"/>
                  <a:pt x="2466753" y="4146698"/>
                </a:cubicBezTo>
                <a:cubicBezTo>
                  <a:pt x="2452702" y="4142684"/>
                  <a:pt x="2438819" y="4136760"/>
                  <a:pt x="2424223" y="4136065"/>
                </a:cubicBezTo>
                <a:cubicBezTo>
                  <a:pt x="2289650" y="4129657"/>
                  <a:pt x="2154865" y="4128977"/>
                  <a:pt x="2020186" y="4125433"/>
                </a:cubicBezTo>
                <a:lnTo>
                  <a:pt x="1945758" y="4114800"/>
                </a:lnTo>
                <a:cubicBezTo>
                  <a:pt x="1917435" y="4111024"/>
                  <a:pt x="1888173" y="4112018"/>
                  <a:pt x="1860698" y="4104168"/>
                </a:cubicBezTo>
                <a:cubicBezTo>
                  <a:pt x="1837837" y="4097636"/>
                  <a:pt x="1818546" y="4082108"/>
                  <a:pt x="1796902" y="4072270"/>
                </a:cubicBezTo>
                <a:cubicBezTo>
                  <a:pt x="1779527" y="4064372"/>
                  <a:pt x="1761460" y="4058093"/>
                  <a:pt x="1743739" y="4051005"/>
                </a:cubicBezTo>
                <a:lnTo>
                  <a:pt x="1648046" y="3976577"/>
                </a:lnTo>
                <a:cubicBezTo>
                  <a:pt x="1630202" y="3962556"/>
                  <a:pt x="1607472" y="3952929"/>
                  <a:pt x="1594884" y="3934047"/>
                </a:cubicBezTo>
                <a:cubicBezTo>
                  <a:pt x="1580707" y="3912782"/>
                  <a:pt x="1565231" y="3892327"/>
                  <a:pt x="1552353" y="3870251"/>
                </a:cubicBezTo>
                <a:cubicBezTo>
                  <a:pt x="1534298" y="3839300"/>
                  <a:pt x="1500402" y="3763612"/>
                  <a:pt x="1488558" y="3732028"/>
                </a:cubicBezTo>
                <a:cubicBezTo>
                  <a:pt x="1476752" y="3700546"/>
                  <a:pt x="1467293" y="3668233"/>
                  <a:pt x="1456660" y="3636335"/>
                </a:cubicBezTo>
                <a:cubicBezTo>
                  <a:pt x="1429415" y="3459243"/>
                  <a:pt x="1421277" y="3441281"/>
                  <a:pt x="1424763" y="3221665"/>
                </a:cubicBezTo>
                <a:cubicBezTo>
                  <a:pt x="1426847" y="3090355"/>
                  <a:pt x="1431526" y="2958784"/>
                  <a:pt x="1446028" y="2828261"/>
                </a:cubicBezTo>
                <a:cubicBezTo>
                  <a:pt x="1453826" y="2758080"/>
                  <a:pt x="1519016" y="2680844"/>
                  <a:pt x="1562986" y="2636874"/>
                </a:cubicBezTo>
                <a:cubicBezTo>
                  <a:pt x="1626553" y="2573307"/>
                  <a:pt x="1579722" y="2608969"/>
                  <a:pt x="1658679" y="2573079"/>
                </a:cubicBezTo>
                <a:cubicBezTo>
                  <a:pt x="1680323" y="2563241"/>
                  <a:pt x="1700284" y="2549716"/>
                  <a:pt x="1722474" y="2541181"/>
                </a:cubicBezTo>
                <a:cubicBezTo>
                  <a:pt x="1746556" y="2531919"/>
                  <a:pt x="1771786" y="2525826"/>
                  <a:pt x="1796902" y="2519916"/>
                </a:cubicBezTo>
                <a:cubicBezTo>
                  <a:pt x="1832085" y="2511638"/>
                  <a:pt x="1867526" y="2504288"/>
                  <a:pt x="1903228" y="2498651"/>
                </a:cubicBezTo>
                <a:cubicBezTo>
                  <a:pt x="1954668" y="2490529"/>
                  <a:pt x="2082188" y="2481080"/>
                  <a:pt x="2126511" y="2477386"/>
                </a:cubicBezTo>
                <a:cubicBezTo>
                  <a:pt x="2264734" y="2488019"/>
                  <a:pt x="2403211" y="2495757"/>
                  <a:pt x="2541181" y="2509284"/>
                </a:cubicBezTo>
                <a:cubicBezTo>
                  <a:pt x="2599966" y="2515047"/>
                  <a:pt x="2717845" y="2536683"/>
                  <a:pt x="2775098" y="2562447"/>
                </a:cubicBezTo>
                <a:cubicBezTo>
                  <a:pt x="2812789" y="2579408"/>
                  <a:pt x="2847364" y="2602826"/>
                  <a:pt x="2881423" y="2626242"/>
                </a:cubicBezTo>
                <a:cubicBezTo>
                  <a:pt x="2929082" y="2659008"/>
                  <a:pt x="2955448" y="2686423"/>
                  <a:pt x="2987749" y="2732568"/>
                </a:cubicBezTo>
                <a:cubicBezTo>
                  <a:pt x="2999600" y="2749498"/>
                  <a:pt x="3011095" y="2766917"/>
                  <a:pt x="3019646" y="2785730"/>
                </a:cubicBezTo>
                <a:cubicBezTo>
                  <a:pt x="3041816" y="2834504"/>
                  <a:pt x="3042912" y="2861533"/>
                  <a:pt x="3051544" y="2913321"/>
                </a:cubicBezTo>
                <a:cubicBezTo>
                  <a:pt x="3044456" y="3125972"/>
                  <a:pt x="3048450" y="3339282"/>
                  <a:pt x="3030279" y="3551274"/>
                </a:cubicBezTo>
                <a:cubicBezTo>
                  <a:pt x="3023352" y="3632085"/>
                  <a:pt x="2985417" y="3655489"/>
                  <a:pt x="2945218" y="3710763"/>
                </a:cubicBezTo>
                <a:cubicBezTo>
                  <a:pt x="2930186" y="3731432"/>
                  <a:pt x="2917720" y="3753889"/>
                  <a:pt x="2902688" y="3774558"/>
                </a:cubicBezTo>
                <a:cubicBezTo>
                  <a:pt x="2841128" y="3859203"/>
                  <a:pt x="2827819" y="3854678"/>
                  <a:pt x="2721935" y="3944679"/>
                </a:cubicBezTo>
                <a:cubicBezTo>
                  <a:pt x="2678584" y="3981527"/>
                  <a:pt x="2623501" y="4033138"/>
                  <a:pt x="2573079" y="4061637"/>
                </a:cubicBezTo>
                <a:cubicBezTo>
                  <a:pt x="2517885" y="4092834"/>
                  <a:pt x="2456721" y="4113096"/>
                  <a:pt x="2402958" y="4146698"/>
                </a:cubicBezTo>
                <a:cubicBezTo>
                  <a:pt x="2374605" y="4164419"/>
                  <a:pt x="2348197" y="4185721"/>
                  <a:pt x="2317898" y="4199861"/>
                </a:cubicBezTo>
                <a:cubicBezTo>
                  <a:pt x="2290406" y="4212691"/>
                  <a:pt x="2169429" y="4237579"/>
                  <a:pt x="2147777" y="4242391"/>
                </a:cubicBezTo>
                <a:cubicBezTo>
                  <a:pt x="2087526" y="4235303"/>
                  <a:pt x="2025131" y="4238559"/>
                  <a:pt x="1967023" y="4221126"/>
                </a:cubicBezTo>
                <a:cubicBezTo>
                  <a:pt x="1950049" y="4216034"/>
                  <a:pt x="1945287" y="4193113"/>
                  <a:pt x="1935125" y="4178595"/>
                </a:cubicBezTo>
                <a:cubicBezTo>
                  <a:pt x="1920373" y="4157521"/>
                  <a:pt x="1874013" y="4088267"/>
                  <a:pt x="1860698" y="4061637"/>
                </a:cubicBezTo>
                <a:cubicBezTo>
                  <a:pt x="1848627" y="4037495"/>
                  <a:pt x="1837336" y="4012816"/>
                  <a:pt x="1828800" y="3987209"/>
                </a:cubicBezTo>
                <a:cubicBezTo>
                  <a:pt x="1808940" y="3927629"/>
                  <a:pt x="1775637" y="3806456"/>
                  <a:pt x="1775637" y="3806456"/>
                </a:cubicBezTo>
                <a:cubicBezTo>
                  <a:pt x="1782725" y="3714307"/>
                  <a:pt x="1782185" y="3621251"/>
                  <a:pt x="1796902" y="3530009"/>
                </a:cubicBezTo>
                <a:cubicBezTo>
                  <a:pt x="1800193" y="3509607"/>
                  <a:pt x="1818904" y="3494989"/>
                  <a:pt x="1828800" y="3476847"/>
                </a:cubicBezTo>
                <a:cubicBezTo>
                  <a:pt x="1840794" y="3454858"/>
                  <a:pt x="1873800" y="3381033"/>
                  <a:pt x="1892595" y="3359888"/>
                </a:cubicBezTo>
                <a:cubicBezTo>
                  <a:pt x="1907672" y="3342926"/>
                  <a:pt x="1929711" y="3333405"/>
                  <a:pt x="1945758" y="3317358"/>
                </a:cubicBezTo>
                <a:cubicBezTo>
                  <a:pt x="1961805" y="3301311"/>
                  <a:pt x="1973211" y="3281157"/>
                  <a:pt x="1988288" y="3264195"/>
                </a:cubicBezTo>
                <a:cubicBezTo>
                  <a:pt x="2001608" y="3249210"/>
                  <a:pt x="2017616" y="3236753"/>
                  <a:pt x="2030818" y="3221665"/>
                </a:cubicBezTo>
                <a:cubicBezTo>
                  <a:pt x="2042487" y="3208329"/>
                  <a:pt x="2051047" y="3192471"/>
                  <a:pt x="2062716" y="3179135"/>
                </a:cubicBezTo>
                <a:cubicBezTo>
                  <a:pt x="2131975" y="3099983"/>
                  <a:pt x="2108190" y="3162616"/>
                  <a:pt x="2179674" y="3019647"/>
                </a:cubicBezTo>
                <a:cubicBezTo>
                  <a:pt x="2190307" y="2998382"/>
                  <a:pt x="2203037" y="2978042"/>
                  <a:pt x="2211572" y="2955851"/>
                </a:cubicBezTo>
                <a:cubicBezTo>
                  <a:pt x="2220834" y="2931769"/>
                  <a:pt x="2226324" y="2906390"/>
                  <a:pt x="2232837" y="2881423"/>
                </a:cubicBezTo>
                <a:cubicBezTo>
                  <a:pt x="2247592" y="2824864"/>
                  <a:pt x="2261190" y="2768009"/>
                  <a:pt x="2275367" y="2711302"/>
                </a:cubicBezTo>
                <a:lnTo>
                  <a:pt x="2296632" y="2626242"/>
                </a:lnTo>
                <a:cubicBezTo>
                  <a:pt x="2302609" y="2542573"/>
                  <a:pt x="2317238" y="2464117"/>
                  <a:pt x="2296632" y="2381693"/>
                </a:cubicBezTo>
                <a:cubicBezTo>
                  <a:pt x="2290770" y="2358244"/>
                  <a:pt x="2250600" y="2325299"/>
                  <a:pt x="2232837" y="2317898"/>
                </a:cubicBezTo>
                <a:cubicBezTo>
                  <a:pt x="2205859" y="2306657"/>
                  <a:pt x="2147777" y="2296633"/>
                  <a:pt x="2147777" y="2296633"/>
                </a:cubicBezTo>
                <a:cubicBezTo>
                  <a:pt x="2100216" y="2299275"/>
                  <a:pt x="1942711" y="2303622"/>
                  <a:pt x="1871330" y="2317898"/>
                </a:cubicBezTo>
                <a:cubicBezTo>
                  <a:pt x="1805262" y="2331112"/>
                  <a:pt x="1777078" y="2349315"/>
                  <a:pt x="1711842" y="2371061"/>
                </a:cubicBezTo>
                <a:cubicBezTo>
                  <a:pt x="1687364" y="2379220"/>
                  <a:pt x="1661713" y="2383648"/>
                  <a:pt x="1637414" y="2392326"/>
                </a:cubicBezTo>
                <a:cubicBezTo>
                  <a:pt x="1614514" y="2400504"/>
                  <a:pt x="1522492" y="2441293"/>
                  <a:pt x="1499191" y="2456121"/>
                </a:cubicBezTo>
                <a:cubicBezTo>
                  <a:pt x="1477054" y="2470208"/>
                  <a:pt x="1433737" y="2507674"/>
                  <a:pt x="1414130" y="2530549"/>
                </a:cubicBezTo>
                <a:cubicBezTo>
                  <a:pt x="1402597" y="2544004"/>
                  <a:pt x="1393765" y="2559624"/>
                  <a:pt x="1382232" y="2573079"/>
                </a:cubicBezTo>
                <a:cubicBezTo>
                  <a:pt x="1372446" y="2584496"/>
                  <a:pt x="1358676" y="2592466"/>
                  <a:pt x="1350335" y="2604977"/>
                </a:cubicBezTo>
                <a:cubicBezTo>
                  <a:pt x="1337147" y="2624759"/>
                  <a:pt x="1330835" y="2648485"/>
                  <a:pt x="1318437" y="2668772"/>
                </a:cubicBezTo>
                <a:cubicBezTo>
                  <a:pt x="1256736" y="2769737"/>
                  <a:pt x="1239067" y="2785781"/>
                  <a:pt x="1180214" y="2870791"/>
                </a:cubicBezTo>
                <a:cubicBezTo>
                  <a:pt x="1165666" y="2891804"/>
                  <a:pt x="1149114" y="2911727"/>
                  <a:pt x="1137684" y="2934586"/>
                </a:cubicBezTo>
                <a:lnTo>
                  <a:pt x="1063256" y="3083442"/>
                </a:lnTo>
                <a:cubicBezTo>
                  <a:pt x="1052623" y="3104707"/>
                  <a:pt x="1038876" y="3124682"/>
                  <a:pt x="1031358" y="3147237"/>
                </a:cubicBezTo>
                <a:lnTo>
                  <a:pt x="1010093" y="3211033"/>
                </a:lnTo>
                <a:cubicBezTo>
                  <a:pt x="1024270" y="3285461"/>
                  <a:pt x="1028664" y="3362438"/>
                  <a:pt x="1052623" y="3434316"/>
                </a:cubicBezTo>
                <a:cubicBezTo>
                  <a:pt x="1061377" y="3460577"/>
                  <a:pt x="1086212" y="3478538"/>
                  <a:pt x="1105786" y="3498112"/>
                </a:cubicBezTo>
                <a:cubicBezTo>
                  <a:pt x="1159125" y="3551451"/>
                  <a:pt x="1174331" y="3550862"/>
                  <a:pt x="1233377" y="3593805"/>
                </a:cubicBezTo>
                <a:cubicBezTo>
                  <a:pt x="1373277" y="3695551"/>
                  <a:pt x="1196316" y="3572183"/>
                  <a:pt x="1339702" y="3689498"/>
                </a:cubicBezTo>
                <a:cubicBezTo>
                  <a:pt x="1427893" y="3761654"/>
                  <a:pt x="1430802" y="3718012"/>
                  <a:pt x="1531088" y="3838354"/>
                </a:cubicBezTo>
                <a:cubicBezTo>
                  <a:pt x="1548809" y="3859619"/>
                  <a:pt x="1564678" y="3882576"/>
                  <a:pt x="1584251" y="3902149"/>
                </a:cubicBezTo>
                <a:cubicBezTo>
                  <a:pt x="1603824" y="3921722"/>
                  <a:pt x="1627564" y="3936692"/>
                  <a:pt x="1648046" y="3955312"/>
                </a:cubicBezTo>
                <a:cubicBezTo>
                  <a:pt x="1666590" y="3972170"/>
                  <a:pt x="1683488" y="3990753"/>
                  <a:pt x="1701209" y="4008474"/>
                </a:cubicBezTo>
                <a:cubicBezTo>
                  <a:pt x="1722474" y="4051004"/>
                  <a:pt x="1747344" y="4091916"/>
                  <a:pt x="1765004" y="4136065"/>
                </a:cubicBezTo>
                <a:cubicBezTo>
                  <a:pt x="1815860" y="4263203"/>
                  <a:pt x="1795464" y="4206178"/>
                  <a:pt x="1828800" y="4306186"/>
                </a:cubicBezTo>
                <a:cubicBezTo>
                  <a:pt x="1832344" y="4327451"/>
                  <a:pt x="1839432" y="4348423"/>
                  <a:pt x="1839432" y="4369981"/>
                </a:cubicBezTo>
                <a:cubicBezTo>
                  <a:pt x="1839432" y="4494078"/>
                  <a:pt x="1837856" y="4618355"/>
                  <a:pt x="1828800" y="4742121"/>
                </a:cubicBezTo>
                <a:cubicBezTo>
                  <a:pt x="1827164" y="4764477"/>
                  <a:pt x="1813976" y="4784446"/>
                  <a:pt x="1807535" y="4805916"/>
                </a:cubicBezTo>
                <a:cubicBezTo>
                  <a:pt x="1799907" y="4831343"/>
                  <a:pt x="1796009" y="4870606"/>
                  <a:pt x="1775637" y="4890977"/>
                </a:cubicBezTo>
                <a:cubicBezTo>
                  <a:pt x="1767712" y="4898902"/>
                  <a:pt x="1754372" y="4898065"/>
                  <a:pt x="1743739" y="4901609"/>
                </a:cubicBezTo>
                <a:cubicBezTo>
                  <a:pt x="1718930" y="4894521"/>
                  <a:pt x="1692389" y="4891883"/>
                  <a:pt x="1669311" y="4880344"/>
                </a:cubicBezTo>
                <a:cubicBezTo>
                  <a:pt x="1551455" y="4821417"/>
                  <a:pt x="1753634" y="4867818"/>
                  <a:pt x="1573618" y="4837814"/>
                </a:cubicBezTo>
                <a:cubicBezTo>
                  <a:pt x="1552353" y="4827181"/>
                  <a:pt x="1532888" y="4811682"/>
                  <a:pt x="1509823" y="4805916"/>
                </a:cubicBezTo>
                <a:cubicBezTo>
                  <a:pt x="1426040" y="4784970"/>
                  <a:pt x="1285736" y="4779636"/>
                  <a:pt x="1201479" y="4774019"/>
                </a:cubicBezTo>
                <a:cubicBezTo>
                  <a:pt x="1176670" y="4770475"/>
                  <a:pt x="1151941" y="4766314"/>
                  <a:pt x="1127051" y="4763386"/>
                </a:cubicBezTo>
                <a:cubicBezTo>
                  <a:pt x="1095140" y="4759632"/>
                  <a:pt x="1027592" y="4761503"/>
                  <a:pt x="988828" y="4742121"/>
                </a:cubicBezTo>
                <a:cubicBezTo>
                  <a:pt x="977398" y="4736406"/>
                  <a:pt x="967563" y="4727944"/>
                  <a:pt x="956930" y="4720856"/>
                </a:cubicBezTo>
                <a:cubicBezTo>
                  <a:pt x="925989" y="4674444"/>
                  <a:pt x="907331" y="4655949"/>
                  <a:pt x="893135" y="4603898"/>
                </a:cubicBezTo>
                <a:cubicBezTo>
                  <a:pt x="841294" y="4413815"/>
                  <a:pt x="948983" y="4714860"/>
                  <a:pt x="850604" y="4433777"/>
                </a:cubicBezTo>
                <a:cubicBezTo>
                  <a:pt x="837994" y="4397748"/>
                  <a:pt x="820145" y="4363664"/>
                  <a:pt x="808074" y="4327451"/>
                </a:cubicBezTo>
                <a:cubicBezTo>
                  <a:pt x="790699" y="4275325"/>
                  <a:pt x="787425" y="4239843"/>
                  <a:pt x="776177" y="4189228"/>
                </a:cubicBezTo>
                <a:cubicBezTo>
                  <a:pt x="746132" y="4054023"/>
                  <a:pt x="786996" y="4253956"/>
                  <a:pt x="754911" y="4093535"/>
                </a:cubicBezTo>
                <a:cubicBezTo>
                  <a:pt x="758455" y="4068726"/>
                  <a:pt x="755366" y="4042008"/>
                  <a:pt x="765544" y="4019107"/>
                </a:cubicBezTo>
                <a:cubicBezTo>
                  <a:pt x="770734" y="4007430"/>
                  <a:pt x="787625" y="4006023"/>
                  <a:pt x="797442" y="3997842"/>
                </a:cubicBezTo>
                <a:cubicBezTo>
                  <a:pt x="923596" y="3892713"/>
                  <a:pt x="619279" y="4100356"/>
                  <a:pt x="956930" y="3880884"/>
                </a:cubicBezTo>
                <a:cubicBezTo>
                  <a:pt x="1023642" y="3837521"/>
                  <a:pt x="1101615" y="3791709"/>
                  <a:pt x="1169581" y="3753293"/>
                </a:cubicBezTo>
                <a:cubicBezTo>
                  <a:pt x="1208241" y="3731441"/>
                  <a:pt x="1246111" y="3707874"/>
                  <a:pt x="1286539" y="3689498"/>
                </a:cubicBezTo>
                <a:cubicBezTo>
                  <a:pt x="1364511" y="3654056"/>
                  <a:pt x="1438419" y="3607783"/>
                  <a:pt x="1520456" y="3583172"/>
                </a:cubicBezTo>
                <a:cubicBezTo>
                  <a:pt x="1591340" y="3561907"/>
                  <a:pt x="1659674" y="3528556"/>
                  <a:pt x="1733107" y="3519377"/>
                </a:cubicBezTo>
                <a:lnTo>
                  <a:pt x="1903228" y="3498112"/>
                </a:lnTo>
                <a:cubicBezTo>
                  <a:pt x="1970694" y="3504245"/>
                  <a:pt x="2024169" y="3500103"/>
                  <a:pt x="2083981" y="3530009"/>
                </a:cubicBezTo>
                <a:cubicBezTo>
                  <a:pt x="2113532" y="3544785"/>
                  <a:pt x="2195250" y="3624957"/>
                  <a:pt x="2200939" y="3636335"/>
                </a:cubicBezTo>
                <a:cubicBezTo>
                  <a:pt x="2211572" y="3657600"/>
                  <a:pt x="2219368" y="3680538"/>
                  <a:pt x="2232837" y="3700130"/>
                </a:cubicBezTo>
                <a:cubicBezTo>
                  <a:pt x="2258551" y="3737531"/>
                  <a:pt x="2297600" y="3765860"/>
                  <a:pt x="2317898" y="3806456"/>
                </a:cubicBezTo>
                <a:cubicBezTo>
                  <a:pt x="2339163" y="3848986"/>
                  <a:pt x="2366656" y="3888937"/>
                  <a:pt x="2381693" y="3934047"/>
                </a:cubicBezTo>
                <a:cubicBezTo>
                  <a:pt x="2388781" y="3955312"/>
                  <a:pt x="2394128" y="3977239"/>
                  <a:pt x="2402958" y="3997842"/>
                </a:cubicBezTo>
                <a:cubicBezTo>
                  <a:pt x="2415445" y="4026979"/>
                  <a:pt x="2437799" y="4052149"/>
                  <a:pt x="2445488" y="4082902"/>
                </a:cubicBezTo>
                <a:cubicBezTo>
                  <a:pt x="2478729" y="4215865"/>
                  <a:pt x="2436246" y="4050553"/>
                  <a:pt x="2466753" y="4157330"/>
                </a:cubicBezTo>
                <a:cubicBezTo>
                  <a:pt x="2477353" y="4194430"/>
                  <a:pt x="2475056" y="4209359"/>
                  <a:pt x="2498651" y="4242391"/>
                </a:cubicBezTo>
                <a:cubicBezTo>
                  <a:pt x="2507391" y="4254627"/>
                  <a:pt x="2519916" y="4263656"/>
                  <a:pt x="2530549" y="4274288"/>
                </a:cubicBezTo>
                <a:cubicBezTo>
                  <a:pt x="2537637" y="4288465"/>
                  <a:pt x="2543022" y="4303631"/>
                  <a:pt x="2551814" y="4316819"/>
                </a:cubicBezTo>
                <a:cubicBezTo>
                  <a:pt x="2602222" y="4392431"/>
                  <a:pt x="2621908" y="4418416"/>
                  <a:pt x="2700670" y="4465674"/>
                </a:cubicBezTo>
                <a:cubicBezTo>
                  <a:pt x="2718391" y="4476307"/>
                  <a:pt x="2736307" y="4486619"/>
                  <a:pt x="2753832" y="4497572"/>
                </a:cubicBezTo>
                <a:cubicBezTo>
                  <a:pt x="2764668" y="4504345"/>
                  <a:pt x="2773490" y="4515165"/>
                  <a:pt x="2785730" y="4518837"/>
                </a:cubicBezTo>
                <a:cubicBezTo>
                  <a:pt x="2809734" y="4526038"/>
                  <a:pt x="2835349" y="4525926"/>
                  <a:pt x="2860158" y="4529470"/>
                </a:cubicBezTo>
                <a:cubicBezTo>
                  <a:pt x="2899144" y="4525926"/>
                  <a:pt x="2938729" y="4526514"/>
                  <a:pt x="2977116" y="4518837"/>
                </a:cubicBezTo>
                <a:cubicBezTo>
                  <a:pt x="2992658" y="4515729"/>
                  <a:pt x="3005078" y="4503816"/>
                  <a:pt x="3019646" y="4497572"/>
                </a:cubicBezTo>
                <a:cubicBezTo>
                  <a:pt x="3029948" y="4493157"/>
                  <a:pt x="3040911" y="4490484"/>
                  <a:pt x="3051544" y="4486940"/>
                </a:cubicBezTo>
                <a:lnTo>
                  <a:pt x="3115339" y="4444409"/>
                </a:lnTo>
                <a:cubicBezTo>
                  <a:pt x="3125972" y="4437321"/>
                  <a:pt x="3136279" y="4429719"/>
                  <a:pt x="3147237" y="4423144"/>
                </a:cubicBezTo>
                <a:lnTo>
                  <a:pt x="3200400" y="4391247"/>
                </a:lnTo>
                <a:cubicBezTo>
                  <a:pt x="3277304" y="4288708"/>
                  <a:pt x="3178263" y="4413383"/>
                  <a:pt x="3285460" y="4306186"/>
                </a:cubicBezTo>
                <a:cubicBezTo>
                  <a:pt x="3305033" y="4286613"/>
                  <a:pt x="3319050" y="4261964"/>
                  <a:pt x="3338623" y="4242391"/>
                </a:cubicBezTo>
                <a:cubicBezTo>
                  <a:pt x="3358196" y="4222818"/>
                  <a:pt x="3382261" y="4208200"/>
                  <a:pt x="3402418" y="4189228"/>
                </a:cubicBezTo>
                <a:cubicBezTo>
                  <a:pt x="3442567" y="4151441"/>
                  <a:pt x="3486296" y="4116378"/>
                  <a:pt x="3519377" y="4072270"/>
                </a:cubicBezTo>
                <a:cubicBezTo>
                  <a:pt x="3550029" y="4031401"/>
                  <a:pt x="3553763" y="4022245"/>
                  <a:pt x="3593804" y="3987209"/>
                </a:cubicBezTo>
                <a:cubicBezTo>
                  <a:pt x="3607140" y="3975540"/>
                  <a:pt x="3622999" y="3966981"/>
                  <a:pt x="3636335" y="3955312"/>
                </a:cubicBezTo>
                <a:cubicBezTo>
                  <a:pt x="3685299" y="3912469"/>
                  <a:pt x="3669402" y="3923903"/>
                  <a:pt x="3700130" y="3880884"/>
                </a:cubicBezTo>
                <a:cubicBezTo>
                  <a:pt x="3704753" y="3874412"/>
                  <a:pt x="3747396" y="3819725"/>
                  <a:pt x="3753293" y="3806456"/>
                </a:cubicBezTo>
                <a:cubicBezTo>
                  <a:pt x="3774668" y="3758363"/>
                  <a:pt x="3777324" y="3729999"/>
                  <a:pt x="3785191" y="3678865"/>
                </a:cubicBezTo>
                <a:cubicBezTo>
                  <a:pt x="3789002" y="3654095"/>
                  <a:pt x="3792279" y="3629246"/>
                  <a:pt x="3795823" y="3604437"/>
                </a:cubicBezTo>
                <a:cubicBezTo>
                  <a:pt x="3789462" y="3464477"/>
                  <a:pt x="3812924" y="3415353"/>
                  <a:pt x="3763925" y="3317358"/>
                </a:cubicBezTo>
                <a:cubicBezTo>
                  <a:pt x="3758210" y="3305929"/>
                  <a:pt x="3752638" y="3293444"/>
                  <a:pt x="3742660" y="3285461"/>
                </a:cubicBezTo>
                <a:cubicBezTo>
                  <a:pt x="3733908" y="3278460"/>
                  <a:pt x="3721395" y="3278372"/>
                  <a:pt x="3710763" y="3274828"/>
                </a:cubicBezTo>
                <a:cubicBezTo>
                  <a:pt x="3696586" y="3296093"/>
                  <a:pt x="3679662" y="3315764"/>
                  <a:pt x="3668232" y="3338623"/>
                </a:cubicBezTo>
                <a:cubicBezTo>
                  <a:pt x="3656321" y="3362445"/>
                  <a:pt x="3632966" y="3455055"/>
                  <a:pt x="3625702" y="3476847"/>
                </a:cubicBezTo>
                <a:cubicBezTo>
                  <a:pt x="3616126" y="3505574"/>
                  <a:pt x="3602348" y="3532856"/>
                  <a:pt x="3593804" y="3561907"/>
                </a:cubicBezTo>
                <a:cubicBezTo>
                  <a:pt x="3584584" y="3593255"/>
                  <a:pt x="3579271" y="3625625"/>
                  <a:pt x="3572539" y="3657600"/>
                </a:cubicBezTo>
                <a:cubicBezTo>
                  <a:pt x="3565093" y="3692969"/>
                  <a:pt x="3561660" y="3729306"/>
                  <a:pt x="3551274" y="3763926"/>
                </a:cubicBezTo>
                <a:cubicBezTo>
                  <a:pt x="3540305" y="3800488"/>
                  <a:pt x="3520815" y="3834038"/>
                  <a:pt x="3508744" y="3870251"/>
                </a:cubicBezTo>
                <a:cubicBezTo>
                  <a:pt x="3495965" y="3908587"/>
                  <a:pt x="3489625" y="3948873"/>
                  <a:pt x="3476846" y="3987209"/>
                </a:cubicBezTo>
                <a:cubicBezTo>
                  <a:pt x="3468311" y="4012816"/>
                  <a:pt x="3456315" y="4037155"/>
                  <a:pt x="3444949" y="4061637"/>
                </a:cubicBezTo>
                <a:cubicBezTo>
                  <a:pt x="3410234" y="4136407"/>
                  <a:pt x="3374529" y="4210716"/>
                  <a:pt x="3338623" y="4284921"/>
                </a:cubicBezTo>
                <a:cubicBezTo>
                  <a:pt x="3321364" y="4320590"/>
                  <a:pt x="3303181" y="4355805"/>
                  <a:pt x="3285460" y="4391247"/>
                </a:cubicBezTo>
                <a:cubicBezTo>
                  <a:pt x="3259775" y="4442617"/>
                  <a:pt x="3231955" y="4502189"/>
                  <a:pt x="3200400" y="4550735"/>
                </a:cubicBezTo>
                <a:cubicBezTo>
                  <a:pt x="3169860" y="4597720"/>
                  <a:pt x="3144332" y="4649333"/>
                  <a:pt x="3104707" y="4688958"/>
                </a:cubicBezTo>
                <a:lnTo>
                  <a:pt x="3009014" y="4784651"/>
                </a:lnTo>
                <a:cubicBezTo>
                  <a:pt x="2994837" y="4798828"/>
                  <a:pt x="2985504" y="4820841"/>
                  <a:pt x="2966484" y="4827181"/>
                </a:cubicBezTo>
                <a:cubicBezTo>
                  <a:pt x="2955851" y="4830725"/>
                  <a:pt x="2945459" y="4835096"/>
                  <a:pt x="2934586" y="4837814"/>
                </a:cubicBezTo>
                <a:cubicBezTo>
                  <a:pt x="2868076" y="4854442"/>
                  <a:pt x="2832124" y="4852555"/>
                  <a:pt x="2753832" y="4859079"/>
                </a:cubicBezTo>
                <a:cubicBezTo>
                  <a:pt x="2697189" y="4871666"/>
                  <a:pt x="2671991" y="4873821"/>
                  <a:pt x="2626242" y="4890977"/>
                </a:cubicBezTo>
                <a:cubicBezTo>
                  <a:pt x="2608371" y="4897679"/>
                  <a:pt x="2590150" y="4903707"/>
                  <a:pt x="2573079" y="4912242"/>
                </a:cubicBezTo>
                <a:cubicBezTo>
                  <a:pt x="2561649" y="4917957"/>
                  <a:pt x="2552927" y="4928473"/>
                  <a:pt x="2541181" y="4933507"/>
                </a:cubicBezTo>
                <a:cubicBezTo>
                  <a:pt x="2527750" y="4939263"/>
                  <a:pt x="2512702" y="4940126"/>
                  <a:pt x="2498651" y="4944140"/>
                </a:cubicBezTo>
                <a:cubicBezTo>
                  <a:pt x="2487874" y="4947219"/>
                  <a:pt x="2477386" y="4951228"/>
                  <a:pt x="2466753" y="4954772"/>
                </a:cubicBezTo>
                <a:cubicBezTo>
                  <a:pt x="2452576" y="4968949"/>
                  <a:pt x="2441415" y="4986987"/>
                  <a:pt x="2424223" y="4997302"/>
                </a:cubicBezTo>
                <a:cubicBezTo>
                  <a:pt x="2405002" y="5008835"/>
                  <a:pt x="2380911" y="5009464"/>
                  <a:pt x="2360428" y="5018568"/>
                </a:cubicBezTo>
                <a:cubicBezTo>
                  <a:pt x="2348751" y="5023758"/>
                  <a:pt x="2340276" y="5034799"/>
                  <a:pt x="2328530" y="5039833"/>
                </a:cubicBezTo>
                <a:cubicBezTo>
                  <a:pt x="2315099" y="5045589"/>
                  <a:pt x="2300098" y="5046620"/>
                  <a:pt x="2286000" y="5050465"/>
                </a:cubicBezTo>
                <a:cubicBezTo>
                  <a:pt x="2261107" y="5057254"/>
                  <a:pt x="2236381" y="5064642"/>
                  <a:pt x="2211572" y="5071730"/>
                </a:cubicBezTo>
                <a:cubicBezTo>
                  <a:pt x="2146929" y="5114824"/>
                  <a:pt x="2215612" y="5074202"/>
                  <a:pt x="2137144" y="5103628"/>
                </a:cubicBezTo>
                <a:cubicBezTo>
                  <a:pt x="2053370" y="5135044"/>
                  <a:pt x="2138439" y="5117061"/>
                  <a:pt x="2041451" y="5146158"/>
                </a:cubicBezTo>
                <a:cubicBezTo>
                  <a:pt x="2024141" y="5151351"/>
                  <a:pt x="2006009" y="5153247"/>
                  <a:pt x="1988288" y="5156791"/>
                </a:cubicBezTo>
                <a:cubicBezTo>
                  <a:pt x="1974111" y="5163879"/>
                  <a:pt x="1960795" y="5173044"/>
                  <a:pt x="1945758" y="5178056"/>
                </a:cubicBezTo>
                <a:cubicBezTo>
                  <a:pt x="1930905" y="5183007"/>
                  <a:pt x="1839503" y="5197537"/>
                  <a:pt x="1828800" y="5199321"/>
                </a:cubicBezTo>
                <a:cubicBezTo>
                  <a:pt x="1775637" y="5195777"/>
                  <a:pt x="1721940" y="5196998"/>
                  <a:pt x="1669311" y="5188688"/>
                </a:cubicBezTo>
                <a:cubicBezTo>
                  <a:pt x="1653655" y="5186216"/>
                  <a:pt x="1641622" y="5172988"/>
                  <a:pt x="1626781" y="5167423"/>
                </a:cubicBezTo>
                <a:cubicBezTo>
                  <a:pt x="1613098" y="5162292"/>
                  <a:pt x="1598428" y="5160335"/>
                  <a:pt x="1584251" y="5156791"/>
                </a:cubicBezTo>
                <a:cubicBezTo>
                  <a:pt x="1548809" y="5135526"/>
                  <a:pt x="1517136" y="5106065"/>
                  <a:pt x="1477925" y="5092995"/>
                </a:cubicBezTo>
                <a:cubicBezTo>
                  <a:pt x="1347418" y="5049493"/>
                  <a:pt x="1476782" y="5097739"/>
                  <a:pt x="1360967" y="5039833"/>
                </a:cubicBezTo>
                <a:cubicBezTo>
                  <a:pt x="1343896" y="5031298"/>
                  <a:pt x="1324875" y="5027104"/>
                  <a:pt x="1307804" y="5018568"/>
                </a:cubicBezTo>
                <a:cubicBezTo>
                  <a:pt x="1296374" y="5012853"/>
                  <a:pt x="1287002" y="5003642"/>
                  <a:pt x="1275907" y="4997302"/>
                </a:cubicBezTo>
                <a:cubicBezTo>
                  <a:pt x="1262145" y="4989438"/>
                  <a:pt x="1245888" y="4985768"/>
                  <a:pt x="1233377" y="4976037"/>
                </a:cubicBezTo>
                <a:cubicBezTo>
                  <a:pt x="1213595" y="4960651"/>
                  <a:pt x="1180214" y="4922874"/>
                  <a:pt x="1180214" y="4922874"/>
                </a:cubicBezTo>
                <a:cubicBezTo>
                  <a:pt x="1158840" y="4816012"/>
                  <a:pt x="1173578" y="4901285"/>
                  <a:pt x="1158949" y="4720856"/>
                </a:cubicBezTo>
                <a:cubicBezTo>
                  <a:pt x="1138713" y="4471277"/>
                  <a:pt x="1153158" y="4553676"/>
                  <a:pt x="1127051" y="4423144"/>
                </a:cubicBezTo>
                <a:cubicBezTo>
                  <a:pt x="1127242" y="4419328"/>
                  <a:pt x="1126655" y="4222315"/>
                  <a:pt x="1148316" y="4157330"/>
                </a:cubicBezTo>
                <a:cubicBezTo>
                  <a:pt x="1161168" y="4118775"/>
                  <a:pt x="1188543" y="4050896"/>
                  <a:pt x="1212111" y="4008474"/>
                </a:cubicBezTo>
                <a:cubicBezTo>
                  <a:pt x="1222147" y="3990409"/>
                  <a:pt x="1230400" y="3970865"/>
                  <a:pt x="1244009" y="3955312"/>
                </a:cubicBezTo>
                <a:cubicBezTo>
                  <a:pt x="1396895" y="3780586"/>
                  <a:pt x="1310400" y="3892826"/>
                  <a:pt x="1424763" y="3785191"/>
                </a:cubicBezTo>
                <a:cubicBezTo>
                  <a:pt x="1445500" y="3765674"/>
                  <a:pt x="1589667" y="3609722"/>
                  <a:pt x="1637414" y="3593805"/>
                </a:cubicBezTo>
                <a:cubicBezTo>
                  <a:pt x="1684348" y="3578159"/>
                  <a:pt x="1659287" y="3588184"/>
                  <a:pt x="1711842" y="3561907"/>
                </a:cubicBezTo>
                <a:cubicBezTo>
                  <a:pt x="1796902" y="3568995"/>
                  <a:pt x="1882327" y="3572585"/>
                  <a:pt x="1967023" y="3583172"/>
                </a:cubicBezTo>
                <a:cubicBezTo>
                  <a:pt x="1996024" y="3586797"/>
                  <a:pt x="2023940" y="3596557"/>
                  <a:pt x="2052084" y="3604437"/>
                </a:cubicBezTo>
                <a:cubicBezTo>
                  <a:pt x="2175048" y="3638867"/>
                  <a:pt x="2215905" y="3648701"/>
                  <a:pt x="2317898" y="3689498"/>
                </a:cubicBezTo>
                <a:cubicBezTo>
                  <a:pt x="2383299" y="3715658"/>
                  <a:pt x="2408405" y="3731736"/>
                  <a:pt x="2477386" y="3753293"/>
                </a:cubicBezTo>
                <a:cubicBezTo>
                  <a:pt x="2605615" y="3793365"/>
                  <a:pt x="2567379" y="3755763"/>
                  <a:pt x="2732567" y="3838354"/>
                </a:cubicBezTo>
                <a:cubicBezTo>
                  <a:pt x="2753832" y="3848986"/>
                  <a:pt x="2774581" y="3860722"/>
                  <a:pt x="2796363" y="3870251"/>
                </a:cubicBezTo>
                <a:cubicBezTo>
                  <a:pt x="2831334" y="3885551"/>
                  <a:pt x="2872151" y="3889878"/>
                  <a:pt x="2902688" y="3912781"/>
                </a:cubicBezTo>
                <a:cubicBezTo>
                  <a:pt x="2916865" y="3923414"/>
                  <a:pt x="2929832" y="3935887"/>
                  <a:pt x="2945218" y="3944679"/>
                </a:cubicBezTo>
                <a:cubicBezTo>
                  <a:pt x="2954949" y="3950240"/>
                  <a:pt x="2966814" y="3950897"/>
                  <a:pt x="2977116" y="3955312"/>
                </a:cubicBezTo>
                <a:cubicBezTo>
                  <a:pt x="2991684" y="3961556"/>
                  <a:pt x="3005884" y="3968713"/>
                  <a:pt x="3019646" y="3976577"/>
                </a:cubicBezTo>
                <a:cubicBezTo>
                  <a:pt x="3030741" y="3982917"/>
                  <a:pt x="3039798" y="3992808"/>
                  <a:pt x="3051544" y="3997842"/>
                </a:cubicBezTo>
                <a:cubicBezTo>
                  <a:pt x="3064975" y="4003598"/>
                  <a:pt x="3080023" y="4004460"/>
                  <a:pt x="3094074" y="4008474"/>
                </a:cubicBezTo>
                <a:cubicBezTo>
                  <a:pt x="3104851" y="4011553"/>
                  <a:pt x="3115339" y="4015563"/>
                  <a:pt x="3125972" y="4019107"/>
                </a:cubicBezTo>
                <a:cubicBezTo>
                  <a:pt x="3264788" y="4012797"/>
                  <a:pt x="3330708" y="4025289"/>
                  <a:pt x="3444949" y="3987209"/>
                </a:cubicBezTo>
                <a:cubicBezTo>
                  <a:pt x="3470556" y="3978674"/>
                  <a:pt x="3494316" y="3965336"/>
                  <a:pt x="3519377" y="3955312"/>
                </a:cubicBezTo>
                <a:cubicBezTo>
                  <a:pt x="3599675" y="3923193"/>
                  <a:pt x="3711611" y="3890810"/>
                  <a:pt x="3774558" y="3838354"/>
                </a:cubicBezTo>
                <a:cubicBezTo>
                  <a:pt x="3795823" y="3820633"/>
                  <a:pt x="3816208" y="3801800"/>
                  <a:pt x="3838353" y="3785191"/>
                </a:cubicBezTo>
                <a:cubicBezTo>
                  <a:pt x="3858799" y="3769856"/>
                  <a:pt x="3882368" y="3758845"/>
                  <a:pt x="3902149" y="3742661"/>
                </a:cubicBezTo>
                <a:cubicBezTo>
                  <a:pt x="3921545" y="3726791"/>
                  <a:pt x="3936767" y="3706356"/>
                  <a:pt x="3955311" y="3689498"/>
                </a:cubicBezTo>
                <a:cubicBezTo>
                  <a:pt x="4029235" y="3622294"/>
                  <a:pt x="4007795" y="3654095"/>
                  <a:pt x="4072270" y="3583172"/>
                </a:cubicBezTo>
                <a:cubicBezTo>
                  <a:pt x="4090890" y="3562690"/>
                  <a:pt x="4105859" y="3538950"/>
                  <a:pt x="4125432" y="3519377"/>
                </a:cubicBezTo>
                <a:cubicBezTo>
                  <a:pt x="4145006" y="3499803"/>
                  <a:pt x="4169654" y="3485787"/>
                  <a:pt x="4189228" y="3466214"/>
                </a:cubicBezTo>
                <a:cubicBezTo>
                  <a:pt x="4208801" y="3446641"/>
                  <a:pt x="4223686" y="3422824"/>
                  <a:pt x="4242391" y="3402419"/>
                </a:cubicBezTo>
                <a:cubicBezTo>
                  <a:pt x="4262712" y="3380250"/>
                  <a:pt x="4287399" y="3362106"/>
                  <a:pt x="4306186" y="3338623"/>
                </a:cubicBezTo>
                <a:cubicBezTo>
                  <a:pt x="4344277" y="3291009"/>
                  <a:pt x="4375075" y="3237900"/>
                  <a:pt x="4412511" y="3189768"/>
                </a:cubicBezTo>
                <a:cubicBezTo>
                  <a:pt x="4437320" y="3157870"/>
                  <a:pt x="4464523" y="3127697"/>
                  <a:pt x="4486939" y="3094074"/>
                </a:cubicBezTo>
                <a:cubicBezTo>
                  <a:pt x="4513765" y="3053836"/>
                  <a:pt x="4499168" y="3071213"/>
                  <a:pt x="4529470" y="3040912"/>
                </a:cubicBezTo>
                <a:cubicBezTo>
                  <a:pt x="4574261" y="2906532"/>
                  <a:pt x="4499545" y="3121365"/>
                  <a:pt x="4561367" y="2977116"/>
                </a:cubicBezTo>
                <a:cubicBezTo>
                  <a:pt x="4567123" y="2963685"/>
                  <a:pt x="4567801" y="2948583"/>
                  <a:pt x="4572000" y="2934586"/>
                </a:cubicBezTo>
                <a:cubicBezTo>
                  <a:pt x="4578441" y="2913116"/>
                  <a:pt x="4585605" y="2891857"/>
                  <a:pt x="4593265" y="2870791"/>
                </a:cubicBezTo>
                <a:cubicBezTo>
                  <a:pt x="4652445" y="2708047"/>
                  <a:pt x="4573743" y="2939988"/>
                  <a:pt x="4635795" y="2753833"/>
                </a:cubicBezTo>
                <a:cubicBezTo>
                  <a:pt x="4639339" y="2711303"/>
                  <a:pt x="4641715" y="2668659"/>
                  <a:pt x="4646428" y="2626242"/>
                </a:cubicBezTo>
                <a:cubicBezTo>
                  <a:pt x="4648809" y="2604816"/>
                  <a:pt x="4657060" y="2584005"/>
                  <a:pt x="4657060" y="2562447"/>
                </a:cubicBezTo>
                <a:cubicBezTo>
                  <a:pt x="4657060" y="2495014"/>
                  <a:pt x="4655539" y="2427243"/>
                  <a:pt x="4646428" y="2360428"/>
                </a:cubicBezTo>
                <a:cubicBezTo>
                  <a:pt x="4644701" y="2347766"/>
                  <a:pt x="4632830" y="2338753"/>
                  <a:pt x="4625163" y="2328530"/>
                </a:cubicBezTo>
                <a:cubicBezTo>
                  <a:pt x="4611547" y="2310375"/>
                  <a:pt x="4599711" y="2290312"/>
                  <a:pt x="4582632" y="2275368"/>
                </a:cubicBezTo>
                <a:cubicBezTo>
                  <a:pt x="4570704" y="2264931"/>
                  <a:pt x="4553864" y="2261966"/>
                  <a:pt x="4540102" y="2254102"/>
                </a:cubicBezTo>
                <a:cubicBezTo>
                  <a:pt x="4434922" y="2193998"/>
                  <a:pt x="4594170" y="2275820"/>
                  <a:pt x="4465674" y="2211572"/>
                </a:cubicBezTo>
                <a:cubicBezTo>
                  <a:pt x="4411689" y="2157586"/>
                  <a:pt x="4459788" y="2194745"/>
                  <a:pt x="4391246" y="2169042"/>
                </a:cubicBezTo>
                <a:cubicBezTo>
                  <a:pt x="4307451" y="2137620"/>
                  <a:pt x="4392566" y="2155616"/>
                  <a:pt x="4295553" y="2126512"/>
                </a:cubicBezTo>
                <a:cubicBezTo>
                  <a:pt x="4278244" y="2121319"/>
                  <a:pt x="4260112" y="2119423"/>
                  <a:pt x="4242391" y="2115879"/>
                </a:cubicBezTo>
                <a:cubicBezTo>
                  <a:pt x="4182140" y="2122967"/>
                  <a:pt x="4121633" y="2128145"/>
                  <a:pt x="4061637" y="2137144"/>
                </a:cubicBezTo>
                <a:cubicBezTo>
                  <a:pt x="4026693" y="2142386"/>
                  <a:pt x="4016941" y="2158437"/>
                  <a:pt x="3987209" y="2179674"/>
                </a:cubicBezTo>
                <a:cubicBezTo>
                  <a:pt x="3935402" y="2216679"/>
                  <a:pt x="3973053" y="2183198"/>
                  <a:pt x="3923414" y="2232837"/>
                </a:cubicBezTo>
                <a:cubicBezTo>
                  <a:pt x="3919870" y="2247014"/>
                  <a:pt x="3918538" y="2261936"/>
                  <a:pt x="3912781" y="2275368"/>
                </a:cubicBezTo>
                <a:cubicBezTo>
                  <a:pt x="3907747" y="2287113"/>
                  <a:pt x="3896003" y="2295300"/>
                  <a:pt x="3891516" y="2307265"/>
                </a:cubicBezTo>
                <a:cubicBezTo>
                  <a:pt x="3829689" y="2472138"/>
                  <a:pt x="3931141" y="2259919"/>
                  <a:pt x="3859618" y="2402958"/>
                </a:cubicBezTo>
                <a:cubicBezTo>
                  <a:pt x="3863162" y="2441944"/>
                  <a:pt x="3860288" y="2482058"/>
                  <a:pt x="3870251" y="2519916"/>
                </a:cubicBezTo>
                <a:cubicBezTo>
                  <a:pt x="3891164" y="2599384"/>
                  <a:pt x="3929310" y="2627652"/>
                  <a:pt x="3997842" y="2668772"/>
                </a:cubicBezTo>
                <a:cubicBezTo>
                  <a:pt x="4033284" y="2690037"/>
                  <a:pt x="4065467" y="2718056"/>
                  <a:pt x="4104167" y="2732568"/>
                </a:cubicBezTo>
                <a:cubicBezTo>
                  <a:pt x="4132521" y="2743200"/>
                  <a:pt x="4160325" y="2755433"/>
                  <a:pt x="4189228" y="2764465"/>
                </a:cubicBezTo>
                <a:cubicBezTo>
                  <a:pt x="4217124" y="2773182"/>
                  <a:pt x="4246562" y="2776488"/>
                  <a:pt x="4274288" y="2785730"/>
                </a:cubicBezTo>
                <a:cubicBezTo>
                  <a:pt x="4400713" y="2827872"/>
                  <a:pt x="4326275" y="2838761"/>
                  <a:pt x="4518837" y="2860158"/>
                </a:cubicBezTo>
                <a:lnTo>
                  <a:pt x="4614530" y="2870791"/>
                </a:lnTo>
                <a:lnTo>
                  <a:pt x="4869711" y="2902688"/>
                </a:lnTo>
                <a:cubicBezTo>
                  <a:pt x="4926418" y="2921591"/>
                  <a:pt x="4966012" y="2931448"/>
                  <a:pt x="5018567" y="2966484"/>
                </a:cubicBezTo>
                <a:cubicBezTo>
                  <a:pt x="5029200" y="2973572"/>
                  <a:pt x="5040648" y="2979568"/>
                  <a:pt x="5050465" y="2987749"/>
                </a:cubicBezTo>
                <a:cubicBezTo>
                  <a:pt x="5098053" y="3027405"/>
                  <a:pt x="5070914" y="3009833"/>
                  <a:pt x="5103628" y="3062177"/>
                </a:cubicBezTo>
                <a:cubicBezTo>
                  <a:pt x="5113020" y="3077204"/>
                  <a:pt x="5127600" y="3088857"/>
                  <a:pt x="5135525" y="3104707"/>
                </a:cubicBezTo>
                <a:cubicBezTo>
                  <a:pt x="5170269" y="3174195"/>
                  <a:pt x="5179310" y="3215423"/>
                  <a:pt x="5199321" y="3285461"/>
                </a:cubicBezTo>
                <a:cubicBezTo>
                  <a:pt x="5213769" y="3458850"/>
                  <a:pt x="5216765" y="3428914"/>
                  <a:pt x="5199321" y="3646968"/>
                </a:cubicBezTo>
                <a:cubicBezTo>
                  <a:pt x="5198427" y="3658140"/>
                  <a:pt x="5193700" y="3668841"/>
                  <a:pt x="5188688" y="3678865"/>
                </a:cubicBezTo>
                <a:cubicBezTo>
                  <a:pt x="5167509" y="3721223"/>
                  <a:pt x="5154894" y="3717738"/>
                  <a:pt x="5114260" y="3753293"/>
                </a:cubicBezTo>
                <a:cubicBezTo>
                  <a:pt x="5061310" y="3799625"/>
                  <a:pt x="5107053" y="3780253"/>
                  <a:pt x="5029200" y="3795823"/>
                </a:cubicBezTo>
                <a:cubicBezTo>
                  <a:pt x="5007935" y="3806456"/>
                  <a:pt x="4986991" y="3817758"/>
                  <a:pt x="4965404" y="3827721"/>
                </a:cubicBezTo>
                <a:cubicBezTo>
                  <a:pt x="4912016" y="3852362"/>
                  <a:pt x="4851878" y="3876623"/>
                  <a:pt x="4795284" y="3891516"/>
                </a:cubicBezTo>
                <a:cubicBezTo>
                  <a:pt x="4760330" y="3900714"/>
                  <a:pt x="4724119" y="3904409"/>
                  <a:pt x="4688958" y="3912781"/>
                </a:cubicBezTo>
                <a:cubicBezTo>
                  <a:pt x="4649647" y="3922141"/>
                  <a:pt x="4611758" y="3937450"/>
                  <a:pt x="4572000" y="3944679"/>
                </a:cubicBezTo>
                <a:cubicBezTo>
                  <a:pt x="4533485" y="3951682"/>
                  <a:pt x="4494064" y="3952190"/>
                  <a:pt x="4455042" y="3955312"/>
                </a:cubicBezTo>
                <a:cubicBezTo>
                  <a:pt x="4350237" y="3963696"/>
                  <a:pt x="4240789" y="3970031"/>
                  <a:pt x="4136065" y="3976577"/>
                </a:cubicBezTo>
                <a:cubicBezTo>
                  <a:pt x="4012018" y="3969489"/>
                  <a:pt x="3887303" y="3970000"/>
                  <a:pt x="3763925" y="3955312"/>
                </a:cubicBezTo>
                <a:cubicBezTo>
                  <a:pt x="3737123" y="3952121"/>
                  <a:pt x="3713353" y="3936043"/>
                  <a:pt x="3689498" y="3923414"/>
                </a:cubicBezTo>
                <a:cubicBezTo>
                  <a:pt x="3652969" y="3904075"/>
                  <a:pt x="3583172" y="3859619"/>
                  <a:pt x="3583172" y="3859619"/>
                </a:cubicBezTo>
                <a:cubicBezTo>
                  <a:pt x="3532717" y="3708253"/>
                  <a:pt x="3546982" y="3776408"/>
                  <a:pt x="3530009" y="3657600"/>
                </a:cubicBezTo>
                <a:cubicBezTo>
                  <a:pt x="3537097" y="3576084"/>
                  <a:pt x="3540803" y="3494202"/>
                  <a:pt x="3551274" y="3413051"/>
                </a:cubicBezTo>
                <a:cubicBezTo>
                  <a:pt x="3555014" y="3384065"/>
                  <a:pt x="3559469" y="3354131"/>
                  <a:pt x="3572539" y="3327991"/>
                </a:cubicBezTo>
                <a:cubicBezTo>
                  <a:pt x="3584918" y="3303232"/>
                  <a:pt x="3608926" y="3286214"/>
                  <a:pt x="3625702" y="3264195"/>
                </a:cubicBezTo>
                <a:cubicBezTo>
                  <a:pt x="3665656" y="3211756"/>
                  <a:pt x="3696043" y="3151323"/>
                  <a:pt x="3742660" y="3104707"/>
                </a:cubicBezTo>
                <a:cubicBezTo>
                  <a:pt x="3771014" y="3076354"/>
                  <a:pt x="3797654" y="3046177"/>
                  <a:pt x="3827721" y="3019647"/>
                </a:cubicBezTo>
                <a:cubicBezTo>
                  <a:pt x="3880599" y="2972990"/>
                  <a:pt x="3965924" y="2911651"/>
                  <a:pt x="4029739" y="2881423"/>
                </a:cubicBezTo>
                <a:cubicBezTo>
                  <a:pt x="4060125" y="2867029"/>
                  <a:pt x="4093950" y="2861332"/>
                  <a:pt x="4125432" y="2849526"/>
                </a:cubicBezTo>
                <a:cubicBezTo>
                  <a:pt x="4150705" y="2840049"/>
                  <a:pt x="4173780" y="2824583"/>
                  <a:pt x="4199860" y="2817628"/>
                </a:cubicBezTo>
                <a:cubicBezTo>
                  <a:pt x="4227469" y="2810265"/>
                  <a:pt x="4256567" y="2810539"/>
                  <a:pt x="4284921" y="2806995"/>
                </a:cubicBezTo>
                <a:cubicBezTo>
                  <a:pt x="4416056" y="2814084"/>
                  <a:pt x="4547538" y="2816371"/>
                  <a:pt x="4678325" y="2828261"/>
                </a:cubicBezTo>
                <a:cubicBezTo>
                  <a:pt x="4704021" y="2830597"/>
                  <a:pt x="4727822" y="2842878"/>
                  <a:pt x="4752753" y="2849526"/>
                </a:cubicBezTo>
                <a:cubicBezTo>
                  <a:pt x="4805132" y="2863494"/>
                  <a:pt x="4851831" y="2871315"/>
                  <a:pt x="4901609" y="2892056"/>
                </a:cubicBezTo>
                <a:cubicBezTo>
                  <a:pt x="4923555" y="2901200"/>
                  <a:pt x="4943458" y="2914810"/>
                  <a:pt x="4965404" y="2923954"/>
                </a:cubicBezTo>
                <a:cubicBezTo>
                  <a:pt x="4986095" y="2932575"/>
                  <a:pt x="5008716" y="2936115"/>
                  <a:pt x="5029200" y="2945219"/>
                </a:cubicBezTo>
                <a:cubicBezTo>
                  <a:pt x="5029240" y="2945237"/>
                  <a:pt x="5188668" y="3024953"/>
                  <a:pt x="5220586" y="3040912"/>
                </a:cubicBezTo>
                <a:cubicBezTo>
                  <a:pt x="5241851" y="3051544"/>
                  <a:pt x="5262307" y="3063979"/>
                  <a:pt x="5284381" y="3072809"/>
                </a:cubicBezTo>
                <a:cubicBezTo>
                  <a:pt x="5302102" y="3079897"/>
                  <a:pt x="5320169" y="3086176"/>
                  <a:pt x="5337544" y="3094074"/>
                </a:cubicBezTo>
                <a:cubicBezTo>
                  <a:pt x="5523699" y="3178690"/>
                  <a:pt x="5290660" y="3075949"/>
                  <a:pt x="5454502" y="3157870"/>
                </a:cubicBezTo>
                <a:cubicBezTo>
                  <a:pt x="5471573" y="3166406"/>
                  <a:pt x="5490981" y="3169866"/>
                  <a:pt x="5507665" y="3179135"/>
                </a:cubicBezTo>
                <a:cubicBezTo>
                  <a:pt x="5596389" y="3228426"/>
                  <a:pt x="5504551" y="3199622"/>
                  <a:pt x="5592725" y="3221665"/>
                </a:cubicBezTo>
                <a:cubicBezTo>
                  <a:pt x="5599814" y="3228753"/>
                  <a:pt x="5604683" y="3239207"/>
                  <a:pt x="5613991" y="3242930"/>
                </a:cubicBezTo>
                <a:cubicBezTo>
                  <a:pt x="5641127" y="3253784"/>
                  <a:pt x="5699051" y="3264195"/>
                  <a:pt x="5699051" y="3264195"/>
                </a:cubicBezTo>
                <a:cubicBezTo>
                  <a:pt x="5745125" y="3260651"/>
                  <a:pt x="5791629" y="3260770"/>
                  <a:pt x="5837274" y="3253563"/>
                </a:cubicBezTo>
                <a:cubicBezTo>
                  <a:pt x="5859415" y="3250067"/>
                  <a:pt x="5880148" y="3240345"/>
                  <a:pt x="5901070" y="3232298"/>
                </a:cubicBezTo>
                <a:cubicBezTo>
                  <a:pt x="5998018" y="3195010"/>
                  <a:pt x="5956025" y="3207582"/>
                  <a:pt x="6049925" y="3157870"/>
                </a:cubicBezTo>
                <a:cubicBezTo>
                  <a:pt x="6146789" y="3106589"/>
                  <a:pt x="6188502" y="3094974"/>
                  <a:pt x="6283842" y="3030279"/>
                </a:cubicBezTo>
                <a:cubicBezTo>
                  <a:pt x="6342497" y="2990478"/>
                  <a:pt x="6411433" y="2959395"/>
                  <a:pt x="6453963" y="2902688"/>
                </a:cubicBezTo>
                <a:cubicBezTo>
                  <a:pt x="6550774" y="2773606"/>
                  <a:pt x="6572124" y="2766273"/>
                  <a:pt x="6624084" y="2647507"/>
                </a:cubicBezTo>
                <a:cubicBezTo>
                  <a:pt x="6636221" y="2619765"/>
                  <a:pt x="6645349" y="2590800"/>
                  <a:pt x="6655981" y="2562447"/>
                </a:cubicBezTo>
                <a:cubicBezTo>
                  <a:pt x="6672940" y="2426778"/>
                  <a:pt x="6681716" y="2404036"/>
                  <a:pt x="6645349" y="2222205"/>
                </a:cubicBezTo>
                <a:cubicBezTo>
                  <a:pt x="6633472" y="2162818"/>
                  <a:pt x="6604348" y="2108194"/>
                  <a:pt x="6581553" y="2052084"/>
                </a:cubicBezTo>
                <a:cubicBezTo>
                  <a:pt x="6532065" y="1930269"/>
                  <a:pt x="6497652" y="1855091"/>
                  <a:pt x="6432698" y="1743740"/>
                </a:cubicBezTo>
                <a:cubicBezTo>
                  <a:pt x="6383514" y="1659423"/>
                  <a:pt x="6344497" y="1597920"/>
                  <a:pt x="6273209" y="1531088"/>
                </a:cubicBezTo>
                <a:cubicBezTo>
                  <a:pt x="6247353" y="1506848"/>
                  <a:pt x="6219039" y="1484669"/>
                  <a:pt x="6188149" y="1467293"/>
                </a:cubicBezTo>
                <a:cubicBezTo>
                  <a:pt x="6161756" y="1452447"/>
                  <a:pt x="6131204" y="1446641"/>
                  <a:pt x="6103088" y="1435395"/>
                </a:cubicBezTo>
                <a:cubicBezTo>
                  <a:pt x="6078027" y="1425371"/>
                  <a:pt x="6054613" y="1410913"/>
                  <a:pt x="6028660" y="1403498"/>
                </a:cubicBezTo>
                <a:cubicBezTo>
                  <a:pt x="6004563" y="1396613"/>
                  <a:pt x="5978952" y="1396985"/>
                  <a:pt x="5954232" y="1392865"/>
                </a:cubicBezTo>
                <a:cubicBezTo>
                  <a:pt x="5936406" y="1389894"/>
                  <a:pt x="5918791" y="1385777"/>
                  <a:pt x="5901070" y="1382233"/>
                </a:cubicBezTo>
                <a:cubicBezTo>
                  <a:pt x="5899565" y="1382383"/>
                  <a:pt x="5792042" y="1385250"/>
                  <a:pt x="5762846" y="1403498"/>
                </a:cubicBezTo>
                <a:cubicBezTo>
                  <a:pt x="5743602" y="1415526"/>
                  <a:pt x="5725731" y="1429981"/>
                  <a:pt x="5709684" y="1446028"/>
                </a:cubicBezTo>
                <a:cubicBezTo>
                  <a:pt x="5693637" y="1462075"/>
                  <a:pt x="5680240" y="1480651"/>
                  <a:pt x="5667153" y="1499191"/>
                </a:cubicBezTo>
                <a:cubicBezTo>
                  <a:pt x="5637676" y="1540950"/>
                  <a:pt x="5582093" y="1626781"/>
                  <a:pt x="5582093" y="1626781"/>
                </a:cubicBezTo>
                <a:cubicBezTo>
                  <a:pt x="5571460" y="1662223"/>
                  <a:pt x="5562419" y="1698182"/>
                  <a:pt x="5550195" y="1733107"/>
                </a:cubicBezTo>
                <a:cubicBezTo>
                  <a:pt x="5537585" y="1769136"/>
                  <a:pt x="5517709" y="1802606"/>
                  <a:pt x="5507665" y="1839433"/>
                </a:cubicBezTo>
                <a:cubicBezTo>
                  <a:pt x="5496320" y="1881030"/>
                  <a:pt x="5493488" y="1924493"/>
                  <a:pt x="5486400" y="1967023"/>
                </a:cubicBezTo>
                <a:cubicBezTo>
                  <a:pt x="5497033" y="2080437"/>
                  <a:pt x="5486258" y="2197952"/>
                  <a:pt x="5518298" y="2307265"/>
                </a:cubicBezTo>
                <a:cubicBezTo>
                  <a:pt x="5547735" y="2407698"/>
                  <a:pt x="5603341" y="2500757"/>
                  <a:pt x="5667153" y="2583712"/>
                </a:cubicBezTo>
                <a:cubicBezTo>
                  <a:pt x="5738037" y="2675861"/>
                  <a:pt x="5807765" y="2768909"/>
                  <a:pt x="5879804" y="2860158"/>
                </a:cubicBezTo>
                <a:cubicBezTo>
                  <a:pt x="5914109" y="2903611"/>
                  <a:pt x="5951344" y="2944681"/>
                  <a:pt x="5986130" y="2987749"/>
                </a:cubicBezTo>
                <a:cubicBezTo>
                  <a:pt x="6025780" y="3036839"/>
                  <a:pt x="6063438" y="3087515"/>
                  <a:pt x="6103088" y="3136605"/>
                </a:cubicBezTo>
                <a:cubicBezTo>
                  <a:pt x="6137874" y="3179673"/>
                  <a:pt x="6178705" y="3218131"/>
                  <a:pt x="6209414" y="3264195"/>
                </a:cubicBezTo>
                <a:cubicBezTo>
                  <a:pt x="6259343" y="3339090"/>
                  <a:pt x="6304307" y="3395106"/>
                  <a:pt x="6337004" y="3476847"/>
                </a:cubicBezTo>
                <a:cubicBezTo>
                  <a:pt x="6346587" y="3500803"/>
                  <a:pt x="6351181" y="3526465"/>
                  <a:pt x="6358270" y="3551274"/>
                </a:cubicBezTo>
                <a:cubicBezTo>
                  <a:pt x="6380349" y="3727919"/>
                  <a:pt x="6380222" y="3691201"/>
                  <a:pt x="6358270" y="3976577"/>
                </a:cubicBezTo>
                <a:cubicBezTo>
                  <a:pt x="6357445" y="3987308"/>
                  <a:pt x="6322056" y="4100586"/>
                  <a:pt x="6315739" y="4114800"/>
                </a:cubicBezTo>
                <a:cubicBezTo>
                  <a:pt x="6280320" y="4194492"/>
                  <a:pt x="6256925" y="4240858"/>
                  <a:pt x="6209414" y="4306186"/>
                </a:cubicBezTo>
                <a:cubicBezTo>
                  <a:pt x="6196066" y="4324539"/>
                  <a:pt x="6180500" y="4341194"/>
                  <a:pt x="6166884" y="4359349"/>
                </a:cubicBezTo>
                <a:cubicBezTo>
                  <a:pt x="6112153" y="4432324"/>
                  <a:pt x="6120055" y="4432126"/>
                  <a:pt x="6060558" y="4497572"/>
                </a:cubicBezTo>
                <a:cubicBezTo>
                  <a:pt x="6043700" y="4516116"/>
                  <a:pt x="6023898" y="4531874"/>
                  <a:pt x="6007395" y="4550735"/>
                </a:cubicBezTo>
                <a:cubicBezTo>
                  <a:pt x="5974225" y="4588644"/>
                  <a:pt x="5951036" y="4636226"/>
                  <a:pt x="5911702" y="4667693"/>
                </a:cubicBezTo>
                <a:cubicBezTo>
                  <a:pt x="5893981" y="4681870"/>
                  <a:pt x="5874586" y="4694176"/>
                  <a:pt x="5858539" y="4710223"/>
                </a:cubicBezTo>
                <a:cubicBezTo>
                  <a:pt x="5842492" y="4726270"/>
                  <a:pt x="5830953" y="4746307"/>
                  <a:pt x="5816009" y="4763386"/>
                </a:cubicBezTo>
                <a:cubicBezTo>
                  <a:pt x="5799457" y="4782303"/>
                  <a:pt x="5763289" y="4816327"/>
                  <a:pt x="5741581" y="4827181"/>
                </a:cubicBezTo>
                <a:cubicBezTo>
                  <a:pt x="5728511" y="4833716"/>
                  <a:pt x="5713228" y="4834270"/>
                  <a:pt x="5699051" y="4837814"/>
                </a:cubicBezTo>
                <a:cubicBezTo>
                  <a:pt x="5688418" y="4844902"/>
                  <a:pt x="5679899" y="4858169"/>
                  <a:pt x="5667153" y="4859079"/>
                </a:cubicBezTo>
                <a:cubicBezTo>
                  <a:pt x="5628106" y="4861868"/>
                  <a:pt x="5587836" y="4859201"/>
                  <a:pt x="5550195" y="4848447"/>
                </a:cubicBezTo>
                <a:cubicBezTo>
                  <a:pt x="5535737" y="4844316"/>
                  <a:pt x="5529614" y="4826451"/>
                  <a:pt x="5518298" y="4816549"/>
                </a:cubicBezTo>
                <a:cubicBezTo>
                  <a:pt x="5329317" y="4651190"/>
                  <a:pt x="5628807" y="4931914"/>
                  <a:pt x="5411972" y="4699591"/>
                </a:cubicBezTo>
                <a:cubicBezTo>
                  <a:pt x="5382852" y="4668391"/>
                  <a:pt x="5347000" y="4644154"/>
                  <a:pt x="5316279" y="4614530"/>
                </a:cubicBezTo>
                <a:cubicBezTo>
                  <a:pt x="5247726" y="4548426"/>
                  <a:pt x="5176971" y="4484182"/>
                  <a:pt x="5114260" y="4412512"/>
                </a:cubicBezTo>
                <a:cubicBezTo>
                  <a:pt x="5064641" y="4355805"/>
                  <a:pt x="5014441" y="4299601"/>
                  <a:pt x="4965404" y="4242391"/>
                </a:cubicBezTo>
                <a:cubicBezTo>
                  <a:pt x="4929570" y="4200585"/>
                  <a:pt x="4921431" y="4192950"/>
                  <a:pt x="4901609" y="4146698"/>
                </a:cubicBezTo>
                <a:cubicBezTo>
                  <a:pt x="4897194" y="4136396"/>
                  <a:pt x="4894521" y="4125433"/>
                  <a:pt x="4890977" y="4114800"/>
                </a:cubicBezTo>
                <a:cubicBezTo>
                  <a:pt x="4912242" y="4100623"/>
                  <a:pt x="4930198" y="4079291"/>
                  <a:pt x="4954772" y="4072270"/>
                </a:cubicBezTo>
                <a:cubicBezTo>
                  <a:pt x="5086964" y="4034501"/>
                  <a:pt x="4973616" y="4064248"/>
                  <a:pt x="5146158" y="4029740"/>
                </a:cubicBezTo>
                <a:cubicBezTo>
                  <a:pt x="5195918" y="4019788"/>
                  <a:pt x="5244779" y="4005018"/>
                  <a:pt x="5295014" y="3997842"/>
                </a:cubicBezTo>
                <a:cubicBezTo>
                  <a:pt x="5418613" y="3980185"/>
                  <a:pt x="5667153" y="3955312"/>
                  <a:pt x="5667153" y="3955312"/>
                </a:cubicBezTo>
                <a:cubicBezTo>
                  <a:pt x="5869788" y="3966891"/>
                  <a:pt x="5987672" y="3947785"/>
                  <a:pt x="6156251" y="4008474"/>
                </a:cubicBezTo>
                <a:cubicBezTo>
                  <a:pt x="6207043" y="4026759"/>
                  <a:pt x="6259563" y="4043287"/>
                  <a:pt x="6305107" y="4072270"/>
                </a:cubicBezTo>
                <a:cubicBezTo>
                  <a:pt x="6344093" y="4097079"/>
                  <a:pt x="6385981" y="4117831"/>
                  <a:pt x="6422065" y="4146698"/>
                </a:cubicBezTo>
                <a:cubicBezTo>
                  <a:pt x="6698690" y="4367996"/>
                  <a:pt x="6405970" y="4138857"/>
                  <a:pt x="6592186" y="4274288"/>
                </a:cubicBezTo>
                <a:cubicBezTo>
                  <a:pt x="6695405" y="4349357"/>
                  <a:pt x="6598911" y="4283091"/>
                  <a:pt x="6687879" y="4359349"/>
                </a:cubicBezTo>
                <a:cubicBezTo>
                  <a:pt x="6697581" y="4367665"/>
                  <a:pt x="6709378" y="4373186"/>
                  <a:pt x="6719777" y="4380614"/>
                </a:cubicBezTo>
                <a:cubicBezTo>
                  <a:pt x="6734197" y="4390914"/>
                  <a:pt x="6746816" y="4403906"/>
                  <a:pt x="6762307" y="4412512"/>
                </a:cubicBezTo>
                <a:cubicBezTo>
                  <a:pt x="6778991" y="4421781"/>
                  <a:pt x="6797749" y="4426689"/>
                  <a:pt x="6815470" y="4433777"/>
                </a:cubicBezTo>
                <a:cubicBezTo>
                  <a:pt x="6829647" y="4447954"/>
                  <a:pt x="6840068" y="4467341"/>
                  <a:pt x="6858000" y="4476307"/>
                </a:cubicBezTo>
                <a:cubicBezTo>
                  <a:pt x="6862326" y="4478470"/>
                  <a:pt x="7027516" y="4534449"/>
                  <a:pt x="7060018" y="4540102"/>
                </a:cubicBezTo>
                <a:cubicBezTo>
                  <a:pt x="7116321" y="4549894"/>
                  <a:pt x="7230139" y="4561368"/>
                  <a:pt x="7230139" y="4561368"/>
                </a:cubicBezTo>
                <a:cubicBezTo>
                  <a:pt x="7350641" y="4554279"/>
                  <a:pt x="7471949" y="4555715"/>
                  <a:pt x="7591646" y="4540102"/>
                </a:cubicBezTo>
                <a:cubicBezTo>
                  <a:pt x="7636100" y="4534304"/>
                  <a:pt x="7719237" y="4497572"/>
                  <a:pt x="7719237" y="4497572"/>
                </a:cubicBezTo>
                <a:cubicBezTo>
                  <a:pt x="7733414" y="4486939"/>
                  <a:pt x="7748312" y="4477207"/>
                  <a:pt x="7761767" y="4465674"/>
                </a:cubicBezTo>
                <a:cubicBezTo>
                  <a:pt x="7782345" y="4448036"/>
                  <a:pt x="7802624" y="4426491"/>
                  <a:pt x="7814930" y="4401879"/>
                </a:cubicBezTo>
                <a:cubicBezTo>
                  <a:pt x="7823465" y="4384808"/>
                  <a:pt x="7829107" y="4366437"/>
                  <a:pt x="7836195" y="4348716"/>
                </a:cubicBezTo>
                <a:cubicBezTo>
                  <a:pt x="7843283" y="4299098"/>
                  <a:pt x="7860027" y="4249917"/>
                  <a:pt x="7857460" y="4199861"/>
                </a:cubicBezTo>
                <a:cubicBezTo>
                  <a:pt x="7850372" y="4061638"/>
                  <a:pt x="7844484" y="3923348"/>
                  <a:pt x="7836195" y="3785191"/>
                </a:cubicBezTo>
                <a:cubicBezTo>
                  <a:pt x="7831559" y="3707922"/>
                  <a:pt x="7830826" y="3662777"/>
                  <a:pt x="7804298" y="3593805"/>
                </a:cubicBezTo>
                <a:cubicBezTo>
                  <a:pt x="7795763" y="3571614"/>
                  <a:pt x="7782238" y="3551653"/>
                  <a:pt x="7772400" y="3530009"/>
                </a:cubicBezTo>
                <a:cubicBezTo>
                  <a:pt x="7743388" y="3466182"/>
                  <a:pt x="7764947" y="3481991"/>
                  <a:pt x="7708604" y="3434316"/>
                </a:cubicBezTo>
                <a:cubicBezTo>
                  <a:pt x="7677756" y="3408213"/>
                  <a:pt x="7652536" y="3367813"/>
                  <a:pt x="7612911" y="3359888"/>
                </a:cubicBezTo>
                <a:lnTo>
                  <a:pt x="7559749" y="3349256"/>
                </a:lnTo>
                <a:cubicBezTo>
                  <a:pt x="7542028" y="3342168"/>
                  <a:pt x="7524457" y="3334693"/>
                  <a:pt x="7506586" y="3327991"/>
                </a:cubicBezTo>
                <a:cubicBezTo>
                  <a:pt x="7496092" y="3324056"/>
                  <a:pt x="7485879" y="3316736"/>
                  <a:pt x="7474688" y="3317358"/>
                </a:cubicBezTo>
                <a:cubicBezTo>
                  <a:pt x="7421137" y="3320333"/>
                  <a:pt x="7368363" y="3331535"/>
                  <a:pt x="7315200" y="3338623"/>
                </a:cubicBezTo>
                <a:cubicBezTo>
                  <a:pt x="7300430" y="3378009"/>
                  <a:pt x="7274373" y="3444302"/>
                  <a:pt x="7262037" y="3487479"/>
                </a:cubicBezTo>
                <a:cubicBezTo>
                  <a:pt x="7254008" y="3515581"/>
                  <a:pt x="7248302" y="3544301"/>
                  <a:pt x="7240772" y="3572540"/>
                </a:cubicBezTo>
                <a:cubicBezTo>
                  <a:pt x="7234124" y="3597471"/>
                  <a:pt x="7226595" y="3622159"/>
                  <a:pt x="7219507" y="3646968"/>
                </a:cubicBezTo>
                <a:cubicBezTo>
                  <a:pt x="7215963" y="3700131"/>
                  <a:pt x="7217927" y="3753950"/>
                  <a:pt x="7208874" y="3806456"/>
                </a:cubicBezTo>
                <a:cubicBezTo>
                  <a:pt x="7200106" y="3857310"/>
                  <a:pt x="7178860" y="3905249"/>
                  <a:pt x="7166344" y="3955312"/>
                </a:cubicBezTo>
                <a:cubicBezTo>
                  <a:pt x="7149882" y="4021159"/>
                  <a:pt x="7143343" y="4051332"/>
                  <a:pt x="7123814" y="4114800"/>
                </a:cubicBezTo>
                <a:cubicBezTo>
                  <a:pt x="7117222" y="4136224"/>
                  <a:pt x="7111170" y="4157904"/>
                  <a:pt x="7102549" y="4178595"/>
                </a:cubicBezTo>
                <a:cubicBezTo>
                  <a:pt x="7093405" y="4200541"/>
                  <a:pt x="7079795" y="4220445"/>
                  <a:pt x="7070651" y="4242391"/>
                </a:cubicBezTo>
                <a:cubicBezTo>
                  <a:pt x="7056594" y="4276127"/>
                  <a:pt x="7046434" y="4326386"/>
                  <a:pt x="7028121" y="4359349"/>
                </a:cubicBezTo>
                <a:cubicBezTo>
                  <a:pt x="7019515" y="4374840"/>
                  <a:pt x="7005615" y="4386852"/>
                  <a:pt x="6996223" y="4401879"/>
                </a:cubicBezTo>
                <a:cubicBezTo>
                  <a:pt x="6976280" y="4433788"/>
                  <a:pt x="6978532" y="4456037"/>
                  <a:pt x="6943060" y="4476307"/>
                </a:cubicBezTo>
                <a:cubicBezTo>
                  <a:pt x="6930372" y="4483557"/>
                  <a:pt x="6914213" y="4481809"/>
                  <a:pt x="6900530" y="4486940"/>
                </a:cubicBezTo>
                <a:cubicBezTo>
                  <a:pt x="6885689" y="4492505"/>
                  <a:pt x="6872568" y="4501961"/>
                  <a:pt x="6858000" y="4508205"/>
                </a:cubicBezTo>
                <a:cubicBezTo>
                  <a:pt x="6847698" y="4512620"/>
                  <a:pt x="6836735" y="4515293"/>
                  <a:pt x="6826102" y="4518837"/>
                </a:cubicBezTo>
                <a:cubicBezTo>
                  <a:pt x="6758763" y="4515293"/>
                  <a:pt x="6690839" y="4517741"/>
                  <a:pt x="6624084" y="4508205"/>
                </a:cubicBezTo>
                <a:cubicBezTo>
                  <a:pt x="6595244" y="4504085"/>
                  <a:pt x="6436752" y="4462014"/>
                  <a:pt x="6379535" y="4444409"/>
                </a:cubicBezTo>
                <a:cubicBezTo>
                  <a:pt x="6358111" y="4437817"/>
                  <a:pt x="6337485" y="4428580"/>
                  <a:pt x="6315739" y="4423144"/>
                </a:cubicBezTo>
                <a:cubicBezTo>
                  <a:pt x="6294824" y="4417915"/>
                  <a:pt x="6273209" y="4416056"/>
                  <a:pt x="6251944" y="4412512"/>
                </a:cubicBezTo>
                <a:cubicBezTo>
                  <a:pt x="6234223" y="4401879"/>
                  <a:pt x="6216924" y="4390510"/>
                  <a:pt x="6198781" y="4380614"/>
                </a:cubicBezTo>
                <a:cubicBezTo>
                  <a:pt x="6177909" y="4369229"/>
                  <a:pt x="6155044" y="4361480"/>
                  <a:pt x="6134986" y="4348716"/>
                </a:cubicBezTo>
                <a:cubicBezTo>
                  <a:pt x="6109303" y="4332372"/>
                  <a:pt x="6045913" y="4276027"/>
                  <a:pt x="6028660" y="4253023"/>
                </a:cubicBezTo>
                <a:cubicBezTo>
                  <a:pt x="6011516" y="4230164"/>
                  <a:pt x="5998909" y="4204153"/>
                  <a:pt x="5986130" y="4178595"/>
                </a:cubicBezTo>
                <a:cubicBezTo>
                  <a:pt x="5970520" y="4147374"/>
                  <a:pt x="5955667" y="4115656"/>
                  <a:pt x="5943600" y="4082902"/>
                </a:cubicBezTo>
                <a:cubicBezTo>
                  <a:pt x="5919305" y="4016959"/>
                  <a:pt x="5901387" y="3939599"/>
                  <a:pt x="5890437" y="3870251"/>
                </a:cubicBezTo>
                <a:cubicBezTo>
                  <a:pt x="5885432" y="3838550"/>
                  <a:pt x="5883348" y="3806456"/>
                  <a:pt x="5879804" y="3774558"/>
                </a:cubicBezTo>
                <a:cubicBezTo>
                  <a:pt x="5883348" y="3732028"/>
                  <a:pt x="5880662" y="3688511"/>
                  <a:pt x="5890437" y="3646968"/>
                </a:cubicBezTo>
                <a:cubicBezTo>
                  <a:pt x="5895170" y="3626851"/>
                  <a:pt x="5909935" y="3610338"/>
                  <a:pt x="5922335" y="3593805"/>
                </a:cubicBezTo>
                <a:cubicBezTo>
                  <a:pt x="5952558" y="3553507"/>
                  <a:pt x="5976116" y="3504789"/>
                  <a:pt x="6018028" y="3476847"/>
                </a:cubicBezTo>
                <a:cubicBezTo>
                  <a:pt x="6192349" y="3360632"/>
                  <a:pt x="6179319" y="3363046"/>
                  <a:pt x="6464595" y="3242930"/>
                </a:cubicBezTo>
                <a:cubicBezTo>
                  <a:pt x="6599274" y="3186223"/>
                  <a:pt x="6728561" y="3114452"/>
                  <a:pt x="6868632" y="3072809"/>
                </a:cubicBezTo>
                <a:lnTo>
                  <a:pt x="7262037" y="2955851"/>
                </a:lnTo>
                <a:cubicBezTo>
                  <a:pt x="7314902" y="2940602"/>
                  <a:pt x="7367392" y="2923163"/>
                  <a:pt x="7421525" y="2913321"/>
                </a:cubicBezTo>
                <a:cubicBezTo>
                  <a:pt x="7566597" y="2886945"/>
                  <a:pt x="7499165" y="2896971"/>
                  <a:pt x="7623544" y="2881423"/>
                </a:cubicBezTo>
                <a:cubicBezTo>
                  <a:pt x="7693244" y="2893040"/>
                  <a:pt x="7739599" y="2887909"/>
                  <a:pt x="7793665" y="2923954"/>
                </a:cubicBezTo>
                <a:cubicBezTo>
                  <a:pt x="7824471" y="2944492"/>
                  <a:pt x="7907703" y="3018324"/>
                  <a:pt x="7921256" y="3040912"/>
                </a:cubicBezTo>
                <a:cubicBezTo>
                  <a:pt x="7942521" y="3076354"/>
                  <a:pt x="7971981" y="3108026"/>
                  <a:pt x="7985051" y="3147237"/>
                </a:cubicBezTo>
                <a:cubicBezTo>
                  <a:pt x="7999228" y="3189767"/>
                  <a:pt x="8020211" y="3230607"/>
                  <a:pt x="8027581" y="3274828"/>
                </a:cubicBezTo>
                <a:cubicBezTo>
                  <a:pt x="8037491" y="3334285"/>
                  <a:pt x="8056005" y="3442314"/>
                  <a:pt x="8059479" y="3487479"/>
                </a:cubicBezTo>
                <a:cubicBezTo>
                  <a:pt x="8063023" y="3533553"/>
                  <a:pt x="8064197" y="3579872"/>
                  <a:pt x="8070111" y="3625702"/>
                </a:cubicBezTo>
                <a:cubicBezTo>
                  <a:pt x="8078388" y="3689846"/>
                  <a:pt x="8089325" y="3753669"/>
                  <a:pt x="8102009" y="3817088"/>
                </a:cubicBezTo>
                <a:cubicBezTo>
                  <a:pt x="8105553" y="3834809"/>
                  <a:pt x="8107449" y="3852941"/>
                  <a:pt x="8112642" y="3870251"/>
                </a:cubicBezTo>
                <a:cubicBezTo>
                  <a:pt x="8118126" y="3888532"/>
                  <a:pt x="8126009" y="3906039"/>
                  <a:pt x="8133907" y="3923414"/>
                </a:cubicBezTo>
                <a:cubicBezTo>
                  <a:pt x="8143745" y="3945058"/>
                  <a:pt x="8152616" y="3967427"/>
                  <a:pt x="8165804" y="3987209"/>
                </a:cubicBezTo>
                <a:cubicBezTo>
                  <a:pt x="8174145" y="3999720"/>
                  <a:pt x="8187069" y="4008474"/>
                  <a:pt x="8197702" y="4019107"/>
                </a:cubicBezTo>
                <a:cubicBezTo>
                  <a:pt x="8205415" y="4038390"/>
                  <a:pt x="8220631" y="4087017"/>
                  <a:pt x="8240232" y="4104168"/>
                </a:cubicBezTo>
                <a:cubicBezTo>
                  <a:pt x="8259466" y="4120998"/>
                  <a:pt x="8285956" y="4128626"/>
                  <a:pt x="8304028" y="4146698"/>
                </a:cubicBezTo>
                <a:cubicBezTo>
                  <a:pt x="8318205" y="4160875"/>
                  <a:pt x="8329366" y="4178913"/>
                  <a:pt x="8346558" y="4189228"/>
                </a:cubicBezTo>
                <a:cubicBezTo>
                  <a:pt x="8365779" y="4200761"/>
                  <a:pt x="8410353" y="4210493"/>
                  <a:pt x="8410353" y="4210493"/>
                </a:cubicBezTo>
                <a:cubicBezTo>
                  <a:pt x="8420986" y="4217581"/>
                  <a:pt x="8430574" y="4226568"/>
                  <a:pt x="8442251" y="4231758"/>
                </a:cubicBezTo>
                <a:cubicBezTo>
                  <a:pt x="8486399" y="4251379"/>
                  <a:pt x="8513729" y="4254560"/>
                  <a:pt x="8559209" y="4263656"/>
                </a:cubicBezTo>
                <a:cubicBezTo>
                  <a:pt x="8550639" y="4291510"/>
                  <a:pt x="8518914" y="4408041"/>
                  <a:pt x="8495414" y="4455042"/>
                </a:cubicBezTo>
                <a:cubicBezTo>
                  <a:pt x="8443752" y="4558366"/>
                  <a:pt x="8485045" y="4461690"/>
                  <a:pt x="8431618" y="4550735"/>
                </a:cubicBezTo>
                <a:cubicBezTo>
                  <a:pt x="8419386" y="4571122"/>
                  <a:pt x="8411106" y="4593658"/>
                  <a:pt x="8399721" y="4614530"/>
                </a:cubicBezTo>
                <a:cubicBezTo>
                  <a:pt x="8389825" y="4632673"/>
                  <a:pt x="8377859" y="4649628"/>
                  <a:pt x="8367823" y="4667693"/>
                </a:cubicBezTo>
                <a:cubicBezTo>
                  <a:pt x="8360126" y="4681548"/>
                  <a:pt x="8354958" y="4696782"/>
                  <a:pt x="8346558" y="4710223"/>
                </a:cubicBezTo>
                <a:cubicBezTo>
                  <a:pt x="8327179" y="4741230"/>
                  <a:pt x="8299419" y="4771407"/>
                  <a:pt x="8272130" y="4795284"/>
                </a:cubicBezTo>
                <a:cubicBezTo>
                  <a:pt x="8258794" y="4806953"/>
                  <a:pt x="8243055" y="4815649"/>
                  <a:pt x="8229600" y="4827181"/>
                </a:cubicBezTo>
                <a:cubicBezTo>
                  <a:pt x="8218183" y="4836967"/>
                  <a:pt x="8209731" y="4850057"/>
                  <a:pt x="8197702" y="4859079"/>
                </a:cubicBezTo>
                <a:cubicBezTo>
                  <a:pt x="8181169" y="4871479"/>
                  <a:pt x="8162064" y="4880024"/>
                  <a:pt x="8144539" y="4890977"/>
                </a:cubicBezTo>
                <a:cubicBezTo>
                  <a:pt x="8133703" y="4897750"/>
                  <a:pt x="8124072" y="4906527"/>
                  <a:pt x="8112642" y="4912242"/>
                </a:cubicBezTo>
                <a:cubicBezTo>
                  <a:pt x="8102617" y="4917254"/>
                  <a:pt x="8091046" y="4918459"/>
                  <a:pt x="8080744" y="4922874"/>
                </a:cubicBezTo>
                <a:cubicBezTo>
                  <a:pt x="8002900" y="4956236"/>
                  <a:pt x="8074099" y="4935169"/>
                  <a:pt x="7995684" y="4954772"/>
                </a:cubicBezTo>
                <a:cubicBezTo>
                  <a:pt x="7947969" y="4978629"/>
                  <a:pt x="7947168" y="4981536"/>
                  <a:pt x="7889358" y="4997302"/>
                </a:cubicBezTo>
                <a:cubicBezTo>
                  <a:pt x="7748249" y="5035787"/>
                  <a:pt x="7901065" y="4986310"/>
                  <a:pt x="7804298" y="5018568"/>
                </a:cubicBezTo>
                <a:cubicBezTo>
                  <a:pt x="7775944" y="5015024"/>
                  <a:pt x="7747080" y="5014360"/>
                  <a:pt x="7719237" y="5007935"/>
                </a:cubicBezTo>
                <a:cubicBezTo>
                  <a:pt x="7700640" y="5003643"/>
                  <a:pt x="7681955" y="4997257"/>
                  <a:pt x="7666074" y="4986670"/>
                </a:cubicBezTo>
                <a:cubicBezTo>
                  <a:pt x="7590012" y="4935962"/>
                  <a:pt x="7556647" y="4911039"/>
                  <a:pt x="7517218" y="4837814"/>
                </a:cubicBezTo>
                <a:cubicBezTo>
                  <a:pt x="7504421" y="4814049"/>
                  <a:pt x="7495953" y="4788195"/>
                  <a:pt x="7485321" y="4763386"/>
                </a:cubicBezTo>
                <a:cubicBezTo>
                  <a:pt x="7481777" y="4745665"/>
                  <a:pt x="7473561" y="4728260"/>
                  <a:pt x="7474688" y="4710223"/>
                </a:cubicBezTo>
                <a:cubicBezTo>
                  <a:pt x="7477160" y="4670675"/>
                  <a:pt x="7483422" y="4630857"/>
                  <a:pt x="7495953" y="4593265"/>
                </a:cubicBezTo>
                <a:cubicBezTo>
                  <a:pt x="7504989" y="4566157"/>
                  <a:pt x="7523032" y="4542873"/>
                  <a:pt x="7538484" y="4518837"/>
                </a:cubicBezTo>
                <a:cubicBezTo>
                  <a:pt x="7578717" y="4456252"/>
                  <a:pt x="7600083" y="4430146"/>
                  <a:pt x="7655442" y="4380614"/>
                </a:cubicBezTo>
                <a:cubicBezTo>
                  <a:pt x="7699133" y="4341522"/>
                  <a:pt x="7871531" y="4192106"/>
                  <a:pt x="7931888" y="4167963"/>
                </a:cubicBezTo>
                <a:cubicBezTo>
                  <a:pt x="8021842" y="4131982"/>
                  <a:pt x="7967980" y="4155234"/>
                  <a:pt x="8091377" y="4093535"/>
                </a:cubicBezTo>
                <a:cubicBezTo>
                  <a:pt x="8105554" y="4086447"/>
                  <a:pt x="8118530" y="4076114"/>
                  <a:pt x="8133907" y="4072270"/>
                </a:cubicBezTo>
                <a:cubicBezTo>
                  <a:pt x="8148084" y="4068726"/>
                  <a:pt x="8162754" y="4066768"/>
                  <a:pt x="8176437" y="4061637"/>
                </a:cubicBezTo>
                <a:cubicBezTo>
                  <a:pt x="8260211" y="4030221"/>
                  <a:pt x="8175142" y="4048204"/>
                  <a:pt x="8272130" y="4019107"/>
                </a:cubicBezTo>
                <a:cubicBezTo>
                  <a:pt x="8289440" y="4013914"/>
                  <a:pt x="8307572" y="4012018"/>
                  <a:pt x="8325293" y="4008474"/>
                </a:cubicBezTo>
                <a:cubicBezTo>
                  <a:pt x="8364279" y="4012018"/>
                  <a:pt x="8403864" y="4011430"/>
                  <a:pt x="8442251" y="4019107"/>
                </a:cubicBezTo>
                <a:cubicBezTo>
                  <a:pt x="8459555" y="4022568"/>
                  <a:pt x="8501146" y="4050542"/>
                  <a:pt x="8516679" y="4061637"/>
                </a:cubicBezTo>
                <a:cubicBezTo>
                  <a:pt x="8531099" y="4071937"/>
                  <a:pt x="8544182" y="4084143"/>
                  <a:pt x="8559209" y="4093535"/>
                </a:cubicBezTo>
                <a:cubicBezTo>
                  <a:pt x="8572650" y="4101936"/>
                  <a:pt x="8588841" y="4105587"/>
                  <a:pt x="8601739" y="4114800"/>
                </a:cubicBezTo>
                <a:cubicBezTo>
                  <a:pt x="8613975" y="4123540"/>
                  <a:pt x="8622085" y="4137072"/>
                  <a:pt x="8633637" y="4146698"/>
                </a:cubicBezTo>
                <a:cubicBezTo>
                  <a:pt x="8643454" y="4154879"/>
                  <a:pt x="8654902" y="4160875"/>
                  <a:pt x="8665535" y="4167963"/>
                </a:cubicBezTo>
                <a:cubicBezTo>
                  <a:pt x="8714282" y="4241083"/>
                  <a:pt x="8699983" y="4207512"/>
                  <a:pt x="8718698" y="4263656"/>
                </a:cubicBezTo>
                <a:cubicBezTo>
                  <a:pt x="8711609" y="4295554"/>
                  <a:pt x="8708307" y="4328536"/>
                  <a:pt x="8697432" y="4359349"/>
                </a:cubicBezTo>
                <a:cubicBezTo>
                  <a:pt x="8686881" y="4389242"/>
                  <a:pt x="8669079" y="4416056"/>
                  <a:pt x="8654902" y="4444409"/>
                </a:cubicBezTo>
                <a:cubicBezTo>
                  <a:pt x="8644269" y="4465674"/>
                  <a:pt x="8636192" y="4488423"/>
                  <a:pt x="8623004" y="4508205"/>
                </a:cubicBezTo>
                <a:cubicBezTo>
                  <a:pt x="8603373" y="4537651"/>
                  <a:pt x="8584463" y="4568011"/>
                  <a:pt x="8559209" y="4593265"/>
                </a:cubicBezTo>
                <a:cubicBezTo>
                  <a:pt x="8543162" y="4609312"/>
                  <a:pt x="8522093" y="4619748"/>
                  <a:pt x="8506046" y="4635795"/>
                </a:cubicBezTo>
                <a:cubicBezTo>
                  <a:pt x="8493515" y="4648326"/>
                  <a:pt x="8487394" y="4666553"/>
                  <a:pt x="8474149" y="4678326"/>
                </a:cubicBezTo>
                <a:cubicBezTo>
                  <a:pt x="8455047" y="4695306"/>
                  <a:pt x="8430963" y="4705742"/>
                  <a:pt x="8410353" y="4720856"/>
                </a:cubicBezTo>
                <a:cubicBezTo>
                  <a:pt x="8377766" y="4744753"/>
                  <a:pt x="8350804" y="4777212"/>
                  <a:pt x="8314660" y="4795284"/>
                </a:cubicBezTo>
                <a:cubicBezTo>
                  <a:pt x="8300483" y="4802372"/>
                  <a:pt x="8285571" y="4808148"/>
                  <a:pt x="8272130" y="4816549"/>
                </a:cubicBezTo>
                <a:cubicBezTo>
                  <a:pt x="8257103" y="4825941"/>
                  <a:pt x="8244627" y="4839055"/>
                  <a:pt x="8229600" y="4848447"/>
                </a:cubicBezTo>
                <a:cubicBezTo>
                  <a:pt x="8210267" y="4860530"/>
                  <a:pt x="8153297" y="4885160"/>
                  <a:pt x="8133907" y="4890977"/>
                </a:cubicBezTo>
                <a:cubicBezTo>
                  <a:pt x="8115340" y="4896547"/>
                  <a:pt x="8032082" y="4909720"/>
                  <a:pt x="8016949" y="4912242"/>
                </a:cubicBezTo>
                <a:cubicBezTo>
                  <a:pt x="7960242" y="4908698"/>
                  <a:pt x="7902950" y="4910470"/>
                  <a:pt x="7846828" y="4901609"/>
                </a:cubicBezTo>
                <a:cubicBezTo>
                  <a:pt x="7834206" y="4899616"/>
                  <a:pt x="7826025" y="4886684"/>
                  <a:pt x="7814930" y="4880344"/>
                </a:cubicBezTo>
                <a:cubicBezTo>
                  <a:pt x="7766400" y="4852613"/>
                  <a:pt x="7774067" y="4866958"/>
                  <a:pt x="7729870" y="4827181"/>
                </a:cubicBezTo>
                <a:cubicBezTo>
                  <a:pt x="7707517" y="4807063"/>
                  <a:pt x="7690133" y="4781430"/>
                  <a:pt x="7666074" y="4763386"/>
                </a:cubicBezTo>
                <a:cubicBezTo>
                  <a:pt x="7651897" y="4752753"/>
                  <a:pt x="7635317" y="4744733"/>
                  <a:pt x="7623544" y="4731488"/>
                </a:cubicBezTo>
                <a:cubicBezTo>
                  <a:pt x="7591192" y="4695092"/>
                  <a:pt x="7558009" y="4623853"/>
                  <a:pt x="7538484" y="4582633"/>
                </a:cubicBezTo>
                <a:cubicBezTo>
                  <a:pt x="7520151" y="4543931"/>
                  <a:pt x="7498863" y="4506301"/>
                  <a:pt x="7485321" y="4465674"/>
                </a:cubicBezTo>
                <a:cubicBezTo>
                  <a:pt x="7443976" y="4341639"/>
                  <a:pt x="7431240" y="4222401"/>
                  <a:pt x="7410893" y="4093535"/>
                </a:cubicBezTo>
                <a:cubicBezTo>
                  <a:pt x="7399500" y="3842909"/>
                  <a:pt x="7388035" y="3766561"/>
                  <a:pt x="7421525" y="3487479"/>
                </a:cubicBezTo>
                <a:cubicBezTo>
                  <a:pt x="7429365" y="3422150"/>
                  <a:pt x="7481887" y="3262650"/>
                  <a:pt x="7517218" y="3200400"/>
                </a:cubicBezTo>
                <a:cubicBezTo>
                  <a:pt x="7649229" y="2967808"/>
                  <a:pt x="7685415" y="2933960"/>
                  <a:pt x="7846828" y="2743200"/>
                </a:cubicBezTo>
                <a:cubicBezTo>
                  <a:pt x="7871164" y="2714439"/>
                  <a:pt x="7892313" y="2682259"/>
                  <a:pt x="7921256" y="2658140"/>
                </a:cubicBezTo>
                <a:cubicBezTo>
                  <a:pt x="7942521" y="2640419"/>
                  <a:pt x="7962906" y="2621586"/>
                  <a:pt x="7985051" y="2604977"/>
                </a:cubicBezTo>
                <a:cubicBezTo>
                  <a:pt x="8014399" y="2582966"/>
                  <a:pt x="8091751" y="2534465"/>
                  <a:pt x="8123274" y="2519916"/>
                </a:cubicBezTo>
                <a:cubicBezTo>
                  <a:pt x="8143626" y="2510523"/>
                  <a:pt x="8165805" y="2505739"/>
                  <a:pt x="8187070" y="2498651"/>
                </a:cubicBezTo>
                <a:cubicBezTo>
                  <a:pt x="8197702" y="2491563"/>
                  <a:pt x="8207222" y="2482420"/>
                  <a:pt x="8218967" y="2477386"/>
                </a:cubicBezTo>
                <a:cubicBezTo>
                  <a:pt x="8232923" y="2471405"/>
                  <a:pt x="8304188" y="2458448"/>
                  <a:pt x="8314660" y="2456121"/>
                </a:cubicBezTo>
                <a:cubicBezTo>
                  <a:pt x="8389444" y="2439502"/>
                  <a:pt x="8326931" y="2452615"/>
                  <a:pt x="8389088" y="2434856"/>
                </a:cubicBezTo>
                <a:cubicBezTo>
                  <a:pt x="8403139" y="2430841"/>
                  <a:pt x="8417621" y="2428422"/>
                  <a:pt x="8431618" y="2424223"/>
                </a:cubicBezTo>
                <a:cubicBezTo>
                  <a:pt x="8453088" y="2417782"/>
                  <a:pt x="8495414" y="2402958"/>
                  <a:pt x="8495414" y="2402958"/>
                </a:cubicBezTo>
                <a:cubicBezTo>
                  <a:pt x="8527190" y="2244080"/>
                  <a:pt x="8528694" y="2289672"/>
                  <a:pt x="8495414" y="2073349"/>
                </a:cubicBezTo>
                <a:cubicBezTo>
                  <a:pt x="8492512" y="2054485"/>
                  <a:pt x="8484736" y="2036067"/>
                  <a:pt x="8474149" y="2020186"/>
                </a:cubicBezTo>
                <a:cubicBezTo>
                  <a:pt x="8460019" y="1998992"/>
                  <a:pt x="8411478" y="1959752"/>
                  <a:pt x="8389088" y="1945758"/>
                </a:cubicBezTo>
                <a:cubicBezTo>
                  <a:pt x="8375647" y="1937357"/>
                  <a:pt x="8360413" y="1932190"/>
                  <a:pt x="8346558" y="1924493"/>
                </a:cubicBezTo>
                <a:cubicBezTo>
                  <a:pt x="8312403" y="1905518"/>
                  <a:pt x="8279913" y="1879266"/>
                  <a:pt x="8240232" y="1871330"/>
                </a:cubicBezTo>
                <a:cubicBezTo>
                  <a:pt x="8205305" y="1864345"/>
                  <a:pt x="8169349" y="1864242"/>
                  <a:pt x="8133907" y="1860698"/>
                </a:cubicBezTo>
                <a:cubicBezTo>
                  <a:pt x="8102009" y="1864242"/>
                  <a:pt x="8069350" y="1863546"/>
                  <a:pt x="8038214" y="1871330"/>
                </a:cubicBezTo>
                <a:cubicBezTo>
                  <a:pt x="8025817" y="1874429"/>
                  <a:pt x="8016651" y="1885079"/>
                  <a:pt x="8006316" y="1892595"/>
                </a:cubicBezTo>
                <a:cubicBezTo>
                  <a:pt x="7977653" y="1913441"/>
                  <a:pt x="7946317" y="1931330"/>
                  <a:pt x="7921256" y="1956391"/>
                </a:cubicBezTo>
                <a:cubicBezTo>
                  <a:pt x="7907079" y="1970568"/>
                  <a:pt x="7893710" y="1985601"/>
                  <a:pt x="7878725" y="1998921"/>
                </a:cubicBezTo>
                <a:cubicBezTo>
                  <a:pt x="7861764" y="2013998"/>
                  <a:pt x="7840744" y="2024583"/>
                  <a:pt x="7825563" y="2041451"/>
                </a:cubicBezTo>
                <a:cubicBezTo>
                  <a:pt x="7808466" y="2060448"/>
                  <a:pt x="7799216" y="2085466"/>
                  <a:pt x="7783032" y="2105247"/>
                </a:cubicBezTo>
                <a:cubicBezTo>
                  <a:pt x="7767163" y="2124643"/>
                  <a:pt x="7745525" y="2138840"/>
                  <a:pt x="7729870" y="2158409"/>
                </a:cubicBezTo>
                <a:cubicBezTo>
                  <a:pt x="7710256" y="2182927"/>
                  <a:pt x="7679009" y="2249497"/>
                  <a:pt x="7666074" y="2275368"/>
                </a:cubicBezTo>
                <a:cubicBezTo>
                  <a:pt x="7651639" y="2347544"/>
                  <a:pt x="7643156" y="2364449"/>
                  <a:pt x="7666074" y="2456121"/>
                </a:cubicBezTo>
                <a:cubicBezTo>
                  <a:pt x="7670372" y="2473313"/>
                  <a:pt x="7685441" y="2486120"/>
                  <a:pt x="7697972" y="2498651"/>
                </a:cubicBezTo>
                <a:cubicBezTo>
                  <a:pt x="7747655" y="2548334"/>
                  <a:pt x="7749540" y="2534748"/>
                  <a:pt x="7804298" y="2573079"/>
                </a:cubicBezTo>
                <a:cubicBezTo>
                  <a:pt x="7822889" y="2586093"/>
                  <a:pt x="7838314" y="2603425"/>
                  <a:pt x="7857460" y="2615609"/>
                </a:cubicBezTo>
                <a:cubicBezTo>
                  <a:pt x="7877518" y="2628373"/>
                  <a:pt x="7900384" y="2636122"/>
                  <a:pt x="7921256" y="2647507"/>
                </a:cubicBezTo>
                <a:cubicBezTo>
                  <a:pt x="7975247" y="2676957"/>
                  <a:pt x="8085480" y="2752463"/>
                  <a:pt x="8112642" y="2775098"/>
                </a:cubicBezTo>
                <a:cubicBezTo>
                  <a:pt x="8168585" y="2821718"/>
                  <a:pt x="8240802" y="2878637"/>
                  <a:pt x="8282763" y="2934586"/>
                </a:cubicBezTo>
                <a:cubicBezTo>
                  <a:pt x="8293395" y="2948763"/>
                  <a:pt x="8304498" y="2962599"/>
                  <a:pt x="8314660" y="2977116"/>
                </a:cubicBezTo>
                <a:cubicBezTo>
                  <a:pt x="8329316" y="2998054"/>
                  <a:pt x="8357191" y="3040912"/>
                  <a:pt x="8357191" y="3040912"/>
                </a:cubicBezTo>
                <a:cubicBezTo>
                  <a:pt x="8360735" y="3055089"/>
                  <a:pt x="8365756" y="3068976"/>
                  <a:pt x="8367823" y="3083442"/>
                </a:cubicBezTo>
                <a:cubicBezTo>
                  <a:pt x="8384241" y="3198366"/>
                  <a:pt x="8382780" y="3277775"/>
                  <a:pt x="8367823" y="3402419"/>
                </a:cubicBezTo>
                <a:cubicBezTo>
                  <a:pt x="8363817" y="3435801"/>
                  <a:pt x="8329379" y="3481409"/>
                  <a:pt x="8314660" y="3508744"/>
                </a:cubicBezTo>
                <a:cubicBezTo>
                  <a:pt x="8299631" y="3536655"/>
                  <a:pt x="8294545" y="3571390"/>
                  <a:pt x="8272130" y="3593805"/>
                </a:cubicBezTo>
                <a:cubicBezTo>
                  <a:pt x="8250865" y="3615070"/>
                  <a:pt x="8225016" y="3632577"/>
                  <a:pt x="8208335" y="3657600"/>
                </a:cubicBezTo>
                <a:cubicBezTo>
                  <a:pt x="8198675" y="3672091"/>
                  <a:pt x="8182640" y="3700661"/>
                  <a:pt x="8165804" y="3710763"/>
                </a:cubicBezTo>
                <a:cubicBezTo>
                  <a:pt x="8138621" y="3727072"/>
                  <a:pt x="8112199" y="3749361"/>
                  <a:pt x="8080744" y="3753293"/>
                </a:cubicBezTo>
                <a:cubicBezTo>
                  <a:pt x="7963838" y="3767907"/>
                  <a:pt x="8024083" y="3760771"/>
                  <a:pt x="7899991" y="3774558"/>
                </a:cubicBezTo>
                <a:cubicBezTo>
                  <a:pt x="7843003" y="3766960"/>
                  <a:pt x="7739258" y="3763303"/>
                  <a:pt x="7676707" y="3732028"/>
                </a:cubicBezTo>
                <a:cubicBezTo>
                  <a:pt x="7653848" y="3720598"/>
                  <a:pt x="7632545" y="3705860"/>
                  <a:pt x="7612911" y="3689498"/>
                </a:cubicBezTo>
                <a:cubicBezTo>
                  <a:pt x="7589808" y="3670245"/>
                  <a:pt x="7570381" y="3646967"/>
                  <a:pt x="7549116" y="3625702"/>
                </a:cubicBezTo>
                <a:cubicBezTo>
                  <a:pt x="7473848" y="3424986"/>
                  <a:pt x="7498459" y="3514702"/>
                  <a:pt x="7464056" y="3359888"/>
                </a:cubicBezTo>
                <a:cubicBezTo>
                  <a:pt x="7468330" y="3278685"/>
                  <a:pt x="7455869" y="3174240"/>
                  <a:pt x="7495953" y="3094074"/>
                </a:cubicBezTo>
                <a:cubicBezTo>
                  <a:pt x="7514296" y="3057388"/>
                  <a:pt x="7564950" y="2995607"/>
                  <a:pt x="7591646" y="2966484"/>
                </a:cubicBezTo>
                <a:cubicBezTo>
                  <a:pt x="7634787" y="2919421"/>
                  <a:pt x="7692059" y="2868155"/>
                  <a:pt x="7740502" y="2828261"/>
                </a:cubicBezTo>
                <a:cubicBezTo>
                  <a:pt x="7771696" y="2802572"/>
                  <a:pt x="7804832" y="2779315"/>
                  <a:pt x="7836195" y="2753833"/>
                </a:cubicBezTo>
                <a:cubicBezTo>
                  <a:pt x="7861555" y="2733228"/>
                  <a:pt x="7884482" y="2709643"/>
                  <a:pt x="7910623" y="2690037"/>
                </a:cubicBezTo>
                <a:cubicBezTo>
                  <a:pt x="7941292" y="2667035"/>
                  <a:pt x="7975647" y="2649244"/>
                  <a:pt x="8006316" y="2626242"/>
                </a:cubicBezTo>
                <a:cubicBezTo>
                  <a:pt x="8060781" y="2585393"/>
                  <a:pt x="8110744" y="2538695"/>
                  <a:pt x="8165804" y="2498651"/>
                </a:cubicBezTo>
                <a:cubicBezTo>
                  <a:pt x="8188913" y="2481844"/>
                  <a:pt x="8215073" y="2469668"/>
                  <a:pt x="8240232" y="2456121"/>
                </a:cubicBezTo>
                <a:cubicBezTo>
                  <a:pt x="8298638" y="2424672"/>
                  <a:pt x="8299984" y="2425840"/>
                  <a:pt x="8357191" y="2402958"/>
                </a:cubicBezTo>
                <a:cubicBezTo>
                  <a:pt x="8396177" y="2413591"/>
                  <a:pt x="8437459" y="2417922"/>
                  <a:pt x="8474149" y="2434856"/>
                </a:cubicBezTo>
                <a:cubicBezTo>
                  <a:pt x="8485752" y="2440211"/>
                  <a:pt x="8486378" y="2457718"/>
                  <a:pt x="8495414" y="2466754"/>
                </a:cubicBezTo>
                <a:cubicBezTo>
                  <a:pt x="8613233" y="2584573"/>
                  <a:pt x="8447291" y="2385872"/>
                  <a:pt x="8591107" y="2551814"/>
                </a:cubicBezTo>
                <a:cubicBezTo>
                  <a:pt x="8620833" y="2586113"/>
                  <a:pt x="8647813" y="2622698"/>
                  <a:pt x="8676167" y="2658140"/>
                </a:cubicBezTo>
                <a:cubicBezTo>
                  <a:pt x="8690344" y="2675861"/>
                  <a:pt x="8708549" y="2691004"/>
                  <a:pt x="8718698" y="2711302"/>
                </a:cubicBezTo>
                <a:cubicBezTo>
                  <a:pt x="8729330" y="2732567"/>
                  <a:pt x="8739407" y="2754120"/>
                  <a:pt x="8750595" y="2775098"/>
                </a:cubicBezTo>
                <a:cubicBezTo>
                  <a:pt x="8767766" y="2807295"/>
                  <a:pt x="8787439" y="2838154"/>
                  <a:pt x="8803758" y="2870791"/>
                </a:cubicBezTo>
                <a:cubicBezTo>
                  <a:pt x="8812294" y="2887862"/>
                  <a:pt x="8818500" y="2906017"/>
                  <a:pt x="8825023" y="2923954"/>
                </a:cubicBezTo>
                <a:cubicBezTo>
                  <a:pt x="8845731" y="2980902"/>
                  <a:pt x="8844227" y="2979504"/>
                  <a:pt x="8856921" y="3030279"/>
                </a:cubicBezTo>
                <a:cubicBezTo>
                  <a:pt x="8853377" y="3090530"/>
                  <a:pt x="8862562" y="3152913"/>
                  <a:pt x="8846288" y="3211033"/>
                </a:cubicBezTo>
                <a:cubicBezTo>
                  <a:pt x="8836732" y="3245162"/>
                  <a:pt x="8801277" y="3266038"/>
                  <a:pt x="8782493" y="3296093"/>
                </a:cubicBezTo>
                <a:cubicBezTo>
                  <a:pt x="8765692" y="3322975"/>
                  <a:pt x="8758983" y="3355794"/>
                  <a:pt x="8739963" y="3381154"/>
                </a:cubicBezTo>
                <a:cubicBezTo>
                  <a:pt x="8729330" y="3395331"/>
                  <a:pt x="8717457" y="3408657"/>
                  <a:pt x="8708065" y="3423684"/>
                </a:cubicBezTo>
                <a:cubicBezTo>
                  <a:pt x="8699664" y="3437125"/>
                  <a:pt x="8695201" y="3452773"/>
                  <a:pt x="8686800" y="3466214"/>
                </a:cubicBezTo>
                <a:cubicBezTo>
                  <a:pt x="8677408" y="3481241"/>
                  <a:pt x="8665202" y="3494324"/>
                  <a:pt x="8654902" y="3508744"/>
                </a:cubicBezTo>
                <a:cubicBezTo>
                  <a:pt x="8637466" y="3533155"/>
                  <a:pt x="8623698" y="3554857"/>
                  <a:pt x="8612372" y="3583172"/>
                </a:cubicBezTo>
                <a:cubicBezTo>
                  <a:pt x="8601304" y="3610842"/>
                  <a:pt x="8590377" y="3663096"/>
                  <a:pt x="8569842" y="3689498"/>
                </a:cubicBezTo>
                <a:cubicBezTo>
                  <a:pt x="8554456" y="3709280"/>
                  <a:pt x="8535540" y="3726158"/>
                  <a:pt x="8516679" y="3742661"/>
                </a:cubicBezTo>
                <a:cubicBezTo>
                  <a:pt x="8507062" y="3751076"/>
                  <a:pt x="8496211" y="3758211"/>
                  <a:pt x="8484781" y="3763926"/>
                </a:cubicBezTo>
                <a:cubicBezTo>
                  <a:pt x="8467789" y="3772422"/>
                  <a:pt x="8426246" y="3780650"/>
                  <a:pt x="8410353" y="3785191"/>
                </a:cubicBezTo>
                <a:cubicBezTo>
                  <a:pt x="8399577" y="3788270"/>
                  <a:pt x="8389088" y="3792279"/>
                  <a:pt x="8378456" y="3795823"/>
                </a:cubicBezTo>
                <a:cubicBezTo>
                  <a:pt x="8360735" y="3792279"/>
                  <a:pt x="8342825" y="3789574"/>
                  <a:pt x="8325293" y="3785191"/>
                </a:cubicBezTo>
                <a:cubicBezTo>
                  <a:pt x="8314420" y="3782473"/>
                  <a:pt x="8301320" y="3782483"/>
                  <a:pt x="8293395" y="3774558"/>
                </a:cubicBezTo>
                <a:cubicBezTo>
                  <a:pt x="8271837" y="3753000"/>
                  <a:pt x="8257144" y="3725498"/>
                  <a:pt x="8240232" y="3700130"/>
                </a:cubicBezTo>
                <a:cubicBezTo>
                  <a:pt x="8228769" y="3682935"/>
                  <a:pt x="8219430" y="3664403"/>
                  <a:pt x="8208335" y="3646968"/>
                </a:cubicBezTo>
                <a:cubicBezTo>
                  <a:pt x="8194614" y="3625406"/>
                  <a:pt x="8179981" y="3604437"/>
                  <a:pt x="8165804" y="3583172"/>
                </a:cubicBezTo>
                <a:cubicBezTo>
                  <a:pt x="8158716" y="3558363"/>
                  <a:pt x="8152698" y="3533222"/>
                  <a:pt x="8144539" y="3508744"/>
                </a:cubicBezTo>
                <a:cubicBezTo>
                  <a:pt x="8134963" y="3480017"/>
                  <a:pt x="8121674" y="3452587"/>
                  <a:pt x="8112642" y="3423684"/>
                </a:cubicBezTo>
                <a:cubicBezTo>
                  <a:pt x="8103925" y="3395788"/>
                  <a:pt x="8099972" y="3366557"/>
                  <a:pt x="8091377" y="3338623"/>
                </a:cubicBezTo>
                <a:cubicBezTo>
                  <a:pt x="8071601" y="3274350"/>
                  <a:pt x="8040769" y="3213177"/>
                  <a:pt x="8027581" y="3147237"/>
                </a:cubicBezTo>
                <a:cubicBezTo>
                  <a:pt x="7994317" y="2980918"/>
                  <a:pt x="8012597" y="3076506"/>
                  <a:pt x="7974418" y="2860158"/>
                </a:cubicBezTo>
                <a:cubicBezTo>
                  <a:pt x="7981507" y="2750288"/>
                  <a:pt x="7984729" y="2640101"/>
                  <a:pt x="7995684" y="2530549"/>
                </a:cubicBezTo>
                <a:cubicBezTo>
                  <a:pt x="7998935" y="2498035"/>
                  <a:pt x="8009024" y="2466556"/>
                  <a:pt x="8016949" y="2434856"/>
                </a:cubicBezTo>
                <a:cubicBezTo>
                  <a:pt x="8040631" y="2340127"/>
                  <a:pt x="8083535" y="2227255"/>
                  <a:pt x="8123274" y="2147777"/>
                </a:cubicBezTo>
                <a:cubicBezTo>
                  <a:pt x="8150455" y="2093414"/>
                  <a:pt x="8229356" y="1924555"/>
                  <a:pt x="8272130" y="1913861"/>
                </a:cubicBezTo>
                <a:cubicBezTo>
                  <a:pt x="8369781" y="1889447"/>
                  <a:pt x="8300075" y="1904140"/>
                  <a:pt x="8484781" y="1892595"/>
                </a:cubicBezTo>
                <a:cubicBezTo>
                  <a:pt x="8491869" y="1881963"/>
                  <a:pt x="8498619" y="1871096"/>
                  <a:pt x="8506046" y="1860698"/>
                </a:cubicBezTo>
                <a:cubicBezTo>
                  <a:pt x="8516346" y="1846278"/>
                  <a:pt x="8530611" y="1834301"/>
                  <a:pt x="8537944" y="1818168"/>
                </a:cubicBezTo>
                <a:cubicBezTo>
                  <a:pt x="8548621" y="1794679"/>
                  <a:pt x="8550024" y="1767852"/>
                  <a:pt x="8559209" y="1743740"/>
                </a:cubicBezTo>
                <a:cubicBezTo>
                  <a:pt x="8578427" y="1693293"/>
                  <a:pt x="8601739" y="1644503"/>
                  <a:pt x="8623004" y="1594884"/>
                </a:cubicBezTo>
                <a:lnTo>
                  <a:pt x="8654902" y="1520456"/>
                </a:lnTo>
                <a:cubicBezTo>
                  <a:pt x="8661990" y="1467293"/>
                  <a:pt x="8674492" y="1414575"/>
                  <a:pt x="8676167" y="1360968"/>
                </a:cubicBezTo>
                <a:cubicBezTo>
                  <a:pt x="8678052" y="1300642"/>
                  <a:pt x="8673341" y="1240063"/>
                  <a:pt x="8665535" y="1180214"/>
                </a:cubicBezTo>
                <a:cubicBezTo>
                  <a:pt x="8663783" y="1166783"/>
                  <a:pt x="8630841" y="1078930"/>
                  <a:pt x="8623004" y="1063256"/>
                </a:cubicBezTo>
                <a:cubicBezTo>
                  <a:pt x="8621092" y="1059432"/>
                  <a:pt x="8579964" y="990003"/>
                  <a:pt x="8569842" y="978195"/>
                </a:cubicBezTo>
                <a:cubicBezTo>
                  <a:pt x="8556794" y="962973"/>
                  <a:pt x="8545243" y="944631"/>
                  <a:pt x="8527311" y="935665"/>
                </a:cubicBezTo>
                <a:cubicBezTo>
                  <a:pt x="8501170" y="922595"/>
                  <a:pt x="8442251" y="914400"/>
                  <a:pt x="8442251" y="914400"/>
                </a:cubicBezTo>
                <a:cubicBezTo>
                  <a:pt x="8403265" y="921488"/>
                  <a:pt x="8361870" y="920425"/>
                  <a:pt x="8325293" y="935665"/>
                </a:cubicBezTo>
                <a:cubicBezTo>
                  <a:pt x="8314947" y="939976"/>
                  <a:pt x="8320307" y="957882"/>
                  <a:pt x="8314660" y="967563"/>
                </a:cubicBezTo>
                <a:cubicBezTo>
                  <a:pt x="8172612" y="1211073"/>
                  <a:pt x="8301472" y="951363"/>
                  <a:pt x="8229600" y="1127051"/>
                </a:cubicBezTo>
                <a:cubicBezTo>
                  <a:pt x="8173300" y="1264674"/>
                  <a:pt x="8153255" y="1277580"/>
                  <a:pt x="8123274" y="1403498"/>
                </a:cubicBezTo>
                <a:cubicBezTo>
                  <a:pt x="8108679" y="1464797"/>
                  <a:pt x="8096332" y="1551729"/>
                  <a:pt x="8091377" y="1616149"/>
                </a:cubicBezTo>
                <a:cubicBezTo>
                  <a:pt x="8086748" y="1676326"/>
                  <a:pt x="8084288" y="1736651"/>
                  <a:pt x="8080744" y="1796902"/>
                </a:cubicBezTo>
                <a:cubicBezTo>
                  <a:pt x="8087832" y="1825256"/>
                  <a:pt x="8095669" y="1853433"/>
                  <a:pt x="8102009" y="1881963"/>
                </a:cubicBezTo>
                <a:cubicBezTo>
                  <a:pt x="8109850" y="1917246"/>
                  <a:pt x="8114996" y="1953105"/>
                  <a:pt x="8123274" y="1988288"/>
                </a:cubicBezTo>
                <a:cubicBezTo>
                  <a:pt x="8129184" y="2013404"/>
                  <a:pt x="8137891" y="2037785"/>
                  <a:pt x="8144539" y="2062716"/>
                </a:cubicBezTo>
                <a:cubicBezTo>
                  <a:pt x="8152069" y="2090955"/>
                  <a:pt x="8158273" y="2119538"/>
                  <a:pt x="8165804" y="2147777"/>
                </a:cubicBezTo>
                <a:cubicBezTo>
                  <a:pt x="8172452" y="2172708"/>
                  <a:pt x="8181473" y="2197017"/>
                  <a:pt x="8187070" y="2222205"/>
                </a:cubicBezTo>
                <a:cubicBezTo>
                  <a:pt x="8208075" y="2316725"/>
                  <a:pt x="8208820" y="2343528"/>
                  <a:pt x="8218967" y="2434856"/>
                </a:cubicBezTo>
                <a:cubicBezTo>
                  <a:pt x="8211879" y="2466754"/>
                  <a:pt x="8214166" y="2502324"/>
                  <a:pt x="8197702" y="2530549"/>
                </a:cubicBezTo>
                <a:cubicBezTo>
                  <a:pt x="8187122" y="2548687"/>
                  <a:pt x="8109286" y="2576548"/>
                  <a:pt x="8091377" y="2583712"/>
                </a:cubicBezTo>
                <a:cubicBezTo>
                  <a:pt x="7891941" y="2564412"/>
                  <a:pt x="7801066" y="2583301"/>
                  <a:pt x="7644809" y="2509284"/>
                </a:cubicBezTo>
                <a:cubicBezTo>
                  <a:pt x="7572618" y="2475088"/>
                  <a:pt x="7522119" y="2425253"/>
                  <a:pt x="7464056" y="2371061"/>
                </a:cubicBezTo>
                <a:cubicBezTo>
                  <a:pt x="7398016" y="2309424"/>
                  <a:pt x="7366907" y="2273488"/>
                  <a:pt x="7315200" y="2190307"/>
                </a:cubicBezTo>
                <a:cubicBezTo>
                  <a:pt x="7259036" y="2099956"/>
                  <a:pt x="7206299" y="2007448"/>
                  <a:pt x="7155711" y="1913861"/>
                </a:cubicBezTo>
                <a:cubicBezTo>
                  <a:pt x="7108379" y="1826296"/>
                  <a:pt x="7104604" y="1796723"/>
                  <a:pt x="7070651" y="1711842"/>
                </a:cubicBezTo>
                <a:cubicBezTo>
                  <a:pt x="7060626" y="1686781"/>
                  <a:pt x="7049386" y="1662223"/>
                  <a:pt x="7038753" y="1637414"/>
                </a:cubicBezTo>
                <a:cubicBezTo>
                  <a:pt x="7021289" y="1532626"/>
                  <a:pt x="7016043" y="1529848"/>
                  <a:pt x="7038753" y="1382233"/>
                </a:cubicBezTo>
                <a:cubicBezTo>
                  <a:pt x="7043358" y="1352303"/>
                  <a:pt x="7057845" y="1324613"/>
                  <a:pt x="7070651" y="1297172"/>
                </a:cubicBezTo>
                <a:cubicBezTo>
                  <a:pt x="7098694" y="1237079"/>
                  <a:pt x="7129691" y="1195602"/>
                  <a:pt x="7176977" y="1148316"/>
                </a:cubicBezTo>
                <a:cubicBezTo>
                  <a:pt x="7270915" y="1054379"/>
                  <a:pt x="7358527" y="952568"/>
                  <a:pt x="7464056" y="871870"/>
                </a:cubicBezTo>
                <a:cubicBezTo>
                  <a:pt x="7524307" y="825796"/>
                  <a:pt x="7578954" y="771279"/>
                  <a:pt x="7644809" y="733647"/>
                </a:cubicBezTo>
                <a:cubicBezTo>
                  <a:pt x="7669618" y="719470"/>
                  <a:pt x="7693679" y="703895"/>
                  <a:pt x="7719237" y="691116"/>
                </a:cubicBezTo>
                <a:cubicBezTo>
                  <a:pt x="7789862" y="655803"/>
                  <a:pt x="7793152" y="655845"/>
                  <a:pt x="7846828" y="637954"/>
                </a:cubicBezTo>
                <a:cubicBezTo>
                  <a:pt x="7868093" y="641498"/>
                  <a:pt x="7890723" y="640294"/>
                  <a:pt x="7910623" y="648586"/>
                </a:cubicBezTo>
                <a:cubicBezTo>
                  <a:pt x="7949768" y="664896"/>
                  <a:pt x="7988771" y="702338"/>
                  <a:pt x="8016949" y="733647"/>
                </a:cubicBezTo>
                <a:cubicBezTo>
                  <a:pt x="8035466" y="754222"/>
                  <a:pt x="8051406" y="777037"/>
                  <a:pt x="8070111" y="797442"/>
                </a:cubicBezTo>
                <a:cubicBezTo>
                  <a:pt x="8090432" y="819611"/>
                  <a:pt x="8114654" y="838134"/>
                  <a:pt x="8133907" y="861237"/>
                </a:cubicBezTo>
                <a:cubicBezTo>
                  <a:pt x="8150269" y="880871"/>
                  <a:pt x="8160190" y="905304"/>
                  <a:pt x="8176437" y="925033"/>
                </a:cubicBezTo>
                <a:cubicBezTo>
                  <a:pt x="8209931" y="965705"/>
                  <a:pt x="8248068" y="1002339"/>
                  <a:pt x="8282763" y="1041991"/>
                </a:cubicBezTo>
                <a:cubicBezTo>
                  <a:pt x="8297707" y="1059070"/>
                  <a:pt x="8312705" y="1076272"/>
                  <a:pt x="8325293" y="1095154"/>
                </a:cubicBezTo>
                <a:cubicBezTo>
                  <a:pt x="8334085" y="1108342"/>
                  <a:pt x="8336827" y="1125173"/>
                  <a:pt x="8346558" y="1137684"/>
                </a:cubicBezTo>
                <a:cubicBezTo>
                  <a:pt x="8361944" y="1157466"/>
                  <a:pt x="8399721" y="1190847"/>
                  <a:pt x="8399721" y="1190847"/>
                </a:cubicBezTo>
                <a:cubicBezTo>
                  <a:pt x="8410353" y="1187303"/>
                  <a:pt x="8422866" y="1187215"/>
                  <a:pt x="8431618" y="1180214"/>
                </a:cubicBezTo>
                <a:cubicBezTo>
                  <a:pt x="8466324" y="1152449"/>
                  <a:pt x="8448284" y="1123688"/>
                  <a:pt x="8463516" y="1084521"/>
                </a:cubicBezTo>
                <a:cubicBezTo>
                  <a:pt x="8480750" y="1040204"/>
                  <a:pt x="8502390" y="997427"/>
                  <a:pt x="8527311" y="956930"/>
                </a:cubicBezTo>
                <a:cubicBezTo>
                  <a:pt x="8555665" y="910856"/>
                  <a:pt x="8584850" y="865283"/>
                  <a:pt x="8612372" y="818707"/>
                </a:cubicBezTo>
                <a:cubicBezTo>
                  <a:pt x="8630935" y="787292"/>
                  <a:pt x="8645712" y="753650"/>
                  <a:pt x="8665535" y="723014"/>
                </a:cubicBezTo>
                <a:cubicBezTo>
                  <a:pt x="8684789" y="693258"/>
                  <a:pt x="8710546" y="668009"/>
                  <a:pt x="8729330" y="637954"/>
                </a:cubicBezTo>
                <a:cubicBezTo>
                  <a:pt x="8755883" y="595469"/>
                  <a:pt x="8788927" y="516032"/>
                  <a:pt x="8803758" y="467833"/>
                </a:cubicBezTo>
                <a:cubicBezTo>
                  <a:pt x="8815534" y="429560"/>
                  <a:pt x="8821543" y="350299"/>
                  <a:pt x="8825023" y="318977"/>
                </a:cubicBezTo>
                <a:cubicBezTo>
                  <a:pt x="8817935" y="294168"/>
                  <a:pt x="8815297" y="267627"/>
                  <a:pt x="8803758" y="244549"/>
                </a:cubicBezTo>
                <a:cubicBezTo>
                  <a:pt x="8793609" y="224251"/>
                  <a:pt x="8778459" y="206155"/>
                  <a:pt x="8761228" y="191386"/>
                </a:cubicBezTo>
                <a:cubicBezTo>
                  <a:pt x="8752718" y="184092"/>
                  <a:pt x="8740271" y="183185"/>
                  <a:pt x="8729330" y="180754"/>
                </a:cubicBezTo>
                <a:cubicBezTo>
                  <a:pt x="8708285" y="176077"/>
                  <a:pt x="8686800" y="173665"/>
                  <a:pt x="8665535" y="170121"/>
                </a:cubicBezTo>
                <a:cubicBezTo>
                  <a:pt x="8608828" y="184298"/>
                  <a:pt x="8549892" y="191465"/>
                  <a:pt x="8495414" y="212651"/>
                </a:cubicBezTo>
                <a:cubicBezTo>
                  <a:pt x="8483504" y="217283"/>
                  <a:pt x="8479864" y="233119"/>
                  <a:pt x="8474149" y="244549"/>
                </a:cubicBezTo>
                <a:cubicBezTo>
                  <a:pt x="8469137" y="254574"/>
                  <a:pt x="8467451" y="265953"/>
                  <a:pt x="8463516" y="276447"/>
                </a:cubicBezTo>
                <a:cubicBezTo>
                  <a:pt x="8456814" y="294318"/>
                  <a:pt x="8449339" y="311888"/>
                  <a:pt x="8442251" y="329609"/>
                </a:cubicBezTo>
                <a:cubicBezTo>
                  <a:pt x="8428606" y="411475"/>
                  <a:pt x="8422511" y="444998"/>
                  <a:pt x="8410353" y="542261"/>
                </a:cubicBezTo>
                <a:cubicBezTo>
                  <a:pt x="8405935" y="577604"/>
                  <a:pt x="8403265" y="613144"/>
                  <a:pt x="8399721" y="648586"/>
                </a:cubicBezTo>
                <a:cubicBezTo>
                  <a:pt x="8396177" y="726558"/>
                  <a:pt x="8394926" y="804668"/>
                  <a:pt x="8389088" y="882502"/>
                </a:cubicBezTo>
                <a:cubicBezTo>
                  <a:pt x="8384287" y="946510"/>
                  <a:pt x="8375180" y="1010123"/>
                  <a:pt x="8367823" y="1073888"/>
                </a:cubicBezTo>
                <a:cubicBezTo>
                  <a:pt x="8365772" y="1091666"/>
                  <a:pt x="8353398" y="1197666"/>
                  <a:pt x="8346558" y="1222744"/>
                </a:cubicBezTo>
                <a:cubicBezTo>
                  <a:pt x="8339734" y="1247766"/>
                  <a:pt x="8304841" y="1321388"/>
                  <a:pt x="8293395" y="1339702"/>
                </a:cubicBezTo>
                <a:cubicBezTo>
                  <a:pt x="8288082" y="1348203"/>
                  <a:pt x="8278392" y="1353140"/>
                  <a:pt x="8272130" y="1360968"/>
                </a:cubicBezTo>
                <a:cubicBezTo>
                  <a:pt x="8264147" y="1370946"/>
                  <a:pt x="8261960" y="1386525"/>
                  <a:pt x="8250865" y="1392865"/>
                </a:cubicBezTo>
                <a:cubicBezTo>
                  <a:pt x="8235174" y="1401831"/>
                  <a:pt x="8215423" y="1399954"/>
                  <a:pt x="8197702" y="1403498"/>
                </a:cubicBezTo>
                <a:cubicBezTo>
                  <a:pt x="7978843" y="1376141"/>
                  <a:pt x="8067483" y="1396493"/>
                  <a:pt x="7846828" y="1329070"/>
                </a:cubicBezTo>
                <a:cubicBezTo>
                  <a:pt x="7751226" y="1299858"/>
                  <a:pt x="7646632" y="1277045"/>
                  <a:pt x="7559749" y="1222744"/>
                </a:cubicBezTo>
                <a:cubicBezTo>
                  <a:pt x="7529694" y="1203960"/>
                  <a:pt x="7502557" y="1180846"/>
                  <a:pt x="7474688" y="1158949"/>
                </a:cubicBezTo>
                <a:cubicBezTo>
                  <a:pt x="7452922" y="1141847"/>
                  <a:pt x="7429207" y="1126542"/>
                  <a:pt x="7410893" y="1105786"/>
                </a:cubicBezTo>
                <a:cubicBezTo>
                  <a:pt x="7375719" y="1065922"/>
                  <a:pt x="7344690" y="1022429"/>
                  <a:pt x="7315200" y="978195"/>
                </a:cubicBezTo>
                <a:cubicBezTo>
                  <a:pt x="7294982" y="947867"/>
                  <a:pt x="7275903" y="895904"/>
                  <a:pt x="7262037" y="861237"/>
                </a:cubicBezTo>
                <a:cubicBezTo>
                  <a:pt x="7265581" y="811618"/>
                  <a:pt x="7258376" y="760028"/>
                  <a:pt x="7272670" y="712381"/>
                </a:cubicBezTo>
                <a:cubicBezTo>
                  <a:pt x="7280624" y="685868"/>
                  <a:pt x="7307604" y="669418"/>
                  <a:pt x="7325832" y="648586"/>
                </a:cubicBezTo>
                <a:cubicBezTo>
                  <a:pt x="7341214" y="631007"/>
                  <a:pt x="7357776" y="616666"/>
                  <a:pt x="7378995" y="606056"/>
                </a:cubicBezTo>
                <a:cubicBezTo>
                  <a:pt x="7389020" y="601044"/>
                  <a:pt x="7400260" y="598967"/>
                  <a:pt x="7410893" y="595423"/>
                </a:cubicBezTo>
                <a:cubicBezTo>
                  <a:pt x="7522280" y="632552"/>
                  <a:pt x="7435817" y="597514"/>
                  <a:pt x="7506586" y="637954"/>
                </a:cubicBezTo>
                <a:cubicBezTo>
                  <a:pt x="7520348" y="645818"/>
                  <a:pt x="7536436" y="649709"/>
                  <a:pt x="7549116" y="659219"/>
                </a:cubicBezTo>
                <a:cubicBezTo>
                  <a:pt x="7579256" y="681824"/>
                  <a:pt x="7606299" y="708304"/>
                  <a:pt x="7634177" y="733647"/>
                </a:cubicBezTo>
                <a:cubicBezTo>
                  <a:pt x="7645303" y="743762"/>
                  <a:pt x="7657052" y="753515"/>
                  <a:pt x="7666074" y="765544"/>
                </a:cubicBezTo>
                <a:cubicBezTo>
                  <a:pt x="7695873" y="805276"/>
                  <a:pt x="7701304" y="827038"/>
                  <a:pt x="7719237" y="871870"/>
                </a:cubicBezTo>
                <a:cubicBezTo>
                  <a:pt x="7731455" y="994045"/>
                  <a:pt x="7742458" y="1029330"/>
                  <a:pt x="7708604" y="1169581"/>
                </a:cubicBezTo>
                <a:cubicBezTo>
                  <a:pt x="7698556" y="1211210"/>
                  <a:pt x="7676899" y="1249478"/>
                  <a:pt x="7655442" y="1286540"/>
                </a:cubicBezTo>
                <a:cubicBezTo>
                  <a:pt x="7647929" y="1299517"/>
                  <a:pt x="7589000" y="1382224"/>
                  <a:pt x="7559749" y="1403498"/>
                </a:cubicBezTo>
                <a:cubicBezTo>
                  <a:pt x="7532708" y="1423164"/>
                  <a:pt x="7504594" y="1441708"/>
                  <a:pt x="7474688" y="1456661"/>
                </a:cubicBezTo>
                <a:cubicBezTo>
                  <a:pt x="7432564" y="1477723"/>
                  <a:pt x="7392491" y="1480993"/>
                  <a:pt x="7347098" y="1488558"/>
                </a:cubicBezTo>
                <a:cubicBezTo>
                  <a:pt x="7230140" y="1485014"/>
                  <a:pt x="7112452" y="1491441"/>
                  <a:pt x="6996223" y="1477926"/>
                </a:cubicBezTo>
                <a:cubicBezTo>
                  <a:pt x="6905376" y="1467362"/>
                  <a:pt x="6738305" y="1331589"/>
                  <a:pt x="6698511" y="1297172"/>
                </a:cubicBezTo>
                <a:cubicBezTo>
                  <a:pt x="6635739" y="1242883"/>
                  <a:pt x="6442709" y="1047179"/>
                  <a:pt x="6379535" y="956930"/>
                </a:cubicBezTo>
                <a:cubicBezTo>
                  <a:pt x="6295526" y="836918"/>
                  <a:pt x="6286843" y="807989"/>
                  <a:pt x="6241311" y="701749"/>
                </a:cubicBezTo>
                <a:cubicBezTo>
                  <a:pt x="6251944" y="634409"/>
                  <a:pt x="6258100" y="566209"/>
                  <a:pt x="6273209" y="499730"/>
                </a:cubicBezTo>
                <a:cubicBezTo>
                  <a:pt x="6280535" y="467494"/>
                  <a:pt x="6311239" y="457610"/>
                  <a:pt x="6337004" y="446568"/>
                </a:cubicBezTo>
                <a:cubicBezTo>
                  <a:pt x="6347306" y="442153"/>
                  <a:pt x="6358029" y="438653"/>
                  <a:pt x="6368902" y="435935"/>
                </a:cubicBezTo>
                <a:cubicBezTo>
                  <a:pt x="6427681" y="421240"/>
                  <a:pt x="6430465" y="426675"/>
                  <a:pt x="6496493" y="414670"/>
                </a:cubicBezTo>
                <a:cubicBezTo>
                  <a:pt x="6510870" y="412056"/>
                  <a:pt x="6524510" y="405744"/>
                  <a:pt x="6539023" y="404037"/>
                </a:cubicBezTo>
                <a:cubicBezTo>
                  <a:pt x="6584917" y="398638"/>
                  <a:pt x="6631172" y="396949"/>
                  <a:pt x="6677246" y="393405"/>
                </a:cubicBezTo>
                <a:cubicBezTo>
                  <a:pt x="6798119" y="414735"/>
                  <a:pt x="6839198" y="377066"/>
                  <a:pt x="6879265" y="457200"/>
                </a:cubicBezTo>
                <a:cubicBezTo>
                  <a:pt x="6884277" y="467225"/>
                  <a:pt x="6886354" y="478465"/>
                  <a:pt x="6889898" y="489098"/>
                </a:cubicBezTo>
                <a:cubicBezTo>
                  <a:pt x="6893442" y="531628"/>
                  <a:pt x="6902773" y="574070"/>
                  <a:pt x="6900530" y="616688"/>
                </a:cubicBezTo>
                <a:cubicBezTo>
                  <a:pt x="6897752" y="669470"/>
                  <a:pt x="6867751" y="709049"/>
                  <a:pt x="6847367" y="754912"/>
                </a:cubicBezTo>
                <a:cubicBezTo>
                  <a:pt x="6814480" y="828908"/>
                  <a:pt x="6787886" y="905768"/>
                  <a:pt x="6751674" y="978195"/>
                </a:cubicBezTo>
                <a:cubicBezTo>
                  <a:pt x="6741042" y="999460"/>
                  <a:pt x="6732009" y="1021604"/>
                  <a:pt x="6719777" y="1041991"/>
                </a:cubicBezTo>
                <a:cubicBezTo>
                  <a:pt x="6710660" y="1057187"/>
                  <a:pt x="6700410" y="1071990"/>
                  <a:pt x="6687879" y="1084521"/>
                </a:cubicBezTo>
                <a:cubicBezTo>
                  <a:pt x="6661238" y="1111161"/>
                  <a:pt x="6633200" y="1136669"/>
                  <a:pt x="6602818" y="1158949"/>
                </a:cubicBezTo>
                <a:cubicBezTo>
                  <a:pt x="6579776" y="1175847"/>
                  <a:pt x="6553948" y="1188700"/>
                  <a:pt x="6528391" y="1201479"/>
                </a:cubicBezTo>
                <a:cubicBezTo>
                  <a:pt x="6502214" y="1214568"/>
                  <a:pt x="6457204" y="1218660"/>
                  <a:pt x="6432698" y="1222744"/>
                </a:cubicBezTo>
                <a:cubicBezTo>
                  <a:pt x="6383079" y="1215656"/>
                  <a:pt x="6332991" y="1211309"/>
                  <a:pt x="6283842" y="1201479"/>
                </a:cubicBezTo>
                <a:cubicBezTo>
                  <a:pt x="6261862" y="1197083"/>
                  <a:pt x="6237640" y="1194104"/>
                  <a:pt x="6220046" y="1180214"/>
                </a:cubicBezTo>
                <a:cubicBezTo>
                  <a:pt x="6207030" y="1169939"/>
                  <a:pt x="6073330" y="1042721"/>
                  <a:pt x="6039293" y="988828"/>
                </a:cubicBezTo>
                <a:cubicBezTo>
                  <a:pt x="5994011" y="917131"/>
                  <a:pt x="5975619" y="867788"/>
                  <a:pt x="5932967" y="808074"/>
                </a:cubicBezTo>
                <a:cubicBezTo>
                  <a:pt x="5847947" y="689044"/>
                  <a:pt x="5940250" y="816813"/>
                  <a:pt x="5879804" y="744279"/>
                </a:cubicBezTo>
                <a:cubicBezTo>
                  <a:pt x="5868459" y="730666"/>
                  <a:pt x="5858207" y="716169"/>
                  <a:pt x="5847907" y="701749"/>
                </a:cubicBezTo>
                <a:cubicBezTo>
                  <a:pt x="5814070" y="654376"/>
                  <a:pt x="5805604" y="620308"/>
                  <a:pt x="5730949" y="595423"/>
                </a:cubicBezTo>
                <a:cubicBezTo>
                  <a:pt x="5650009" y="568443"/>
                  <a:pt x="5689133" y="578554"/>
                  <a:pt x="5613991" y="563526"/>
                </a:cubicBezTo>
                <a:cubicBezTo>
                  <a:pt x="5567916" y="567070"/>
                  <a:pt x="5521275" y="566127"/>
                  <a:pt x="5475767" y="574158"/>
                </a:cubicBezTo>
                <a:cubicBezTo>
                  <a:pt x="5460158" y="576912"/>
                  <a:pt x="5446828" y="587268"/>
                  <a:pt x="5433237" y="595423"/>
                </a:cubicBezTo>
                <a:cubicBezTo>
                  <a:pt x="5411322" y="608572"/>
                  <a:pt x="5389616" y="622263"/>
                  <a:pt x="5369442" y="637954"/>
                </a:cubicBezTo>
                <a:cubicBezTo>
                  <a:pt x="5345271" y="656754"/>
                  <a:pt x="5331638" y="676150"/>
                  <a:pt x="5316279" y="701749"/>
                </a:cubicBezTo>
                <a:cubicBezTo>
                  <a:pt x="5278484" y="764742"/>
                  <a:pt x="5279539" y="764596"/>
                  <a:pt x="5252484" y="818707"/>
                </a:cubicBezTo>
                <a:cubicBezTo>
                  <a:pt x="5248940" y="854149"/>
                  <a:pt x="5240157" y="889455"/>
                  <a:pt x="5241851" y="925033"/>
                </a:cubicBezTo>
                <a:cubicBezTo>
                  <a:pt x="5244431" y="979217"/>
                  <a:pt x="5259044" y="1044481"/>
                  <a:pt x="5284381" y="1095154"/>
                </a:cubicBezTo>
                <a:cubicBezTo>
                  <a:pt x="5293623" y="1113638"/>
                  <a:pt x="5303369" y="1132179"/>
                  <a:pt x="5316279" y="1148316"/>
                </a:cubicBezTo>
                <a:cubicBezTo>
                  <a:pt x="5346066" y="1185550"/>
                  <a:pt x="5378256" y="1220925"/>
                  <a:pt x="5411972" y="1254642"/>
                </a:cubicBezTo>
                <a:cubicBezTo>
                  <a:pt x="5431545" y="1274215"/>
                  <a:pt x="5452735" y="1292450"/>
                  <a:pt x="5475767" y="1307805"/>
                </a:cubicBezTo>
                <a:cubicBezTo>
                  <a:pt x="5495549" y="1320993"/>
                  <a:pt x="5517882" y="1329945"/>
                  <a:pt x="5539563" y="1339702"/>
                </a:cubicBezTo>
                <a:cubicBezTo>
                  <a:pt x="5588792" y="1361855"/>
                  <a:pt x="5638800" y="1382233"/>
                  <a:pt x="5688418" y="1403498"/>
                </a:cubicBezTo>
                <a:cubicBezTo>
                  <a:pt x="5823097" y="1399954"/>
                  <a:pt x="5958112" y="1403004"/>
                  <a:pt x="6092456" y="1392865"/>
                </a:cubicBezTo>
                <a:cubicBezTo>
                  <a:pt x="6133250" y="1389786"/>
                  <a:pt x="6343079" y="1339937"/>
                  <a:pt x="6390167" y="1329070"/>
                </a:cubicBezTo>
                <a:cubicBezTo>
                  <a:pt x="6461051" y="1286540"/>
                  <a:pt x="6533631" y="1246717"/>
                  <a:pt x="6602818" y="1201479"/>
                </a:cubicBezTo>
                <a:cubicBezTo>
                  <a:pt x="6625986" y="1186330"/>
                  <a:pt x="6646377" y="1167203"/>
                  <a:pt x="6666614" y="1148316"/>
                </a:cubicBezTo>
                <a:cubicBezTo>
                  <a:pt x="6699592" y="1117537"/>
                  <a:pt x="6736087" y="1089331"/>
                  <a:pt x="6762307" y="1052623"/>
                </a:cubicBezTo>
                <a:cubicBezTo>
                  <a:pt x="6780028" y="1027814"/>
                  <a:pt x="6799784" y="1004338"/>
                  <a:pt x="6815470" y="978195"/>
                </a:cubicBezTo>
                <a:cubicBezTo>
                  <a:pt x="6831780" y="951012"/>
                  <a:pt x="6848891" y="923498"/>
                  <a:pt x="6858000" y="893135"/>
                </a:cubicBezTo>
                <a:cubicBezTo>
                  <a:pt x="6895091" y="769500"/>
                  <a:pt x="6882641" y="823093"/>
                  <a:pt x="6900530" y="733647"/>
                </a:cubicBezTo>
                <a:cubicBezTo>
                  <a:pt x="6904074" y="691117"/>
                  <a:pt x="6906450" y="648473"/>
                  <a:pt x="6911163" y="606056"/>
                </a:cubicBezTo>
                <a:cubicBezTo>
                  <a:pt x="6913544" y="584630"/>
                  <a:pt x="6921795" y="563819"/>
                  <a:pt x="6921795" y="542261"/>
                </a:cubicBezTo>
                <a:cubicBezTo>
                  <a:pt x="6921795" y="479168"/>
                  <a:pt x="6916589" y="404478"/>
                  <a:pt x="6900530" y="340242"/>
                </a:cubicBezTo>
                <a:cubicBezTo>
                  <a:pt x="6897812" y="329369"/>
                  <a:pt x="6894910" y="318368"/>
                  <a:pt x="6889898" y="308344"/>
                </a:cubicBezTo>
                <a:cubicBezTo>
                  <a:pt x="6884183" y="296914"/>
                  <a:pt x="6876059" y="286845"/>
                  <a:pt x="6868632" y="276447"/>
                </a:cubicBezTo>
                <a:cubicBezTo>
                  <a:pt x="6847634" y="247050"/>
                  <a:pt x="6838092" y="226903"/>
                  <a:pt x="6804837" y="212651"/>
                </a:cubicBezTo>
                <a:cubicBezTo>
                  <a:pt x="6791406" y="206895"/>
                  <a:pt x="6776484" y="205563"/>
                  <a:pt x="6762307" y="202019"/>
                </a:cubicBezTo>
                <a:cubicBezTo>
                  <a:pt x="6750101" y="195916"/>
                  <a:pt x="6692022" y="163118"/>
                  <a:pt x="6666614" y="159488"/>
                </a:cubicBezTo>
                <a:cubicBezTo>
                  <a:pt x="6627861" y="153952"/>
                  <a:pt x="6588642" y="152400"/>
                  <a:pt x="6549656" y="148856"/>
                </a:cubicBezTo>
                <a:cubicBezTo>
                  <a:pt x="6489405" y="152400"/>
                  <a:pt x="6428867" y="152635"/>
                  <a:pt x="6368902" y="159488"/>
                </a:cubicBezTo>
                <a:cubicBezTo>
                  <a:pt x="6304645" y="166832"/>
                  <a:pt x="6177516" y="191386"/>
                  <a:pt x="6177516" y="191386"/>
                </a:cubicBezTo>
                <a:cubicBezTo>
                  <a:pt x="6163339" y="198474"/>
                  <a:pt x="6146914" y="202214"/>
                  <a:pt x="6134986" y="212651"/>
                </a:cubicBezTo>
                <a:cubicBezTo>
                  <a:pt x="6093099" y="249302"/>
                  <a:pt x="6090316" y="271164"/>
                  <a:pt x="6071191" y="318977"/>
                </a:cubicBezTo>
                <a:cubicBezTo>
                  <a:pt x="6074735" y="365051"/>
                  <a:pt x="6068784" y="412867"/>
                  <a:pt x="6081823" y="457200"/>
                </a:cubicBezTo>
                <a:cubicBezTo>
                  <a:pt x="6087480" y="476434"/>
                  <a:pt x="6109451" y="486318"/>
                  <a:pt x="6124353" y="499730"/>
                </a:cubicBezTo>
                <a:cubicBezTo>
                  <a:pt x="6281283" y="640967"/>
                  <a:pt x="6257985" y="639456"/>
                  <a:pt x="6422065" y="712381"/>
                </a:cubicBezTo>
                <a:cubicBezTo>
                  <a:pt x="6442548" y="721485"/>
                  <a:pt x="6464595" y="726558"/>
                  <a:pt x="6485860" y="733647"/>
                </a:cubicBezTo>
                <a:cubicBezTo>
                  <a:pt x="6588641" y="730103"/>
                  <a:pt x="6691872" y="733247"/>
                  <a:pt x="6794204" y="723014"/>
                </a:cubicBezTo>
                <a:cubicBezTo>
                  <a:pt x="6851636" y="717271"/>
                  <a:pt x="6910454" y="691399"/>
                  <a:pt x="6964325" y="669851"/>
                </a:cubicBezTo>
                <a:cubicBezTo>
                  <a:pt x="7158050" y="704038"/>
                  <a:pt x="7126669" y="653582"/>
                  <a:pt x="7208874" y="797442"/>
                </a:cubicBezTo>
                <a:cubicBezTo>
                  <a:pt x="7218343" y="814013"/>
                  <a:pt x="7223051" y="832884"/>
                  <a:pt x="7230139" y="850605"/>
                </a:cubicBezTo>
                <a:cubicBezTo>
                  <a:pt x="7238895" y="903136"/>
                  <a:pt x="7251404" y="969607"/>
                  <a:pt x="7251404" y="1020726"/>
                </a:cubicBezTo>
                <a:cubicBezTo>
                  <a:pt x="7251404" y="1123602"/>
                  <a:pt x="7267074" y="1107652"/>
                  <a:pt x="7208874" y="1127051"/>
                </a:cubicBezTo>
                <a:cubicBezTo>
                  <a:pt x="7169888" y="1116419"/>
                  <a:pt x="7129436" y="1110162"/>
                  <a:pt x="7091916" y="1095154"/>
                </a:cubicBezTo>
                <a:cubicBezTo>
                  <a:pt x="7075463" y="1088573"/>
                  <a:pt x="7063139" y="1074431"/>
                  <a:pt x="7049386" y="1063256"/>
                </a:cubicBezTo>
                <a:cubicBezTo>
                  <a:pt x="7006419" y="1028345"/>
                  <a:pt x="6960942" y="996077"/>
                  <a:pt x="6921795" y="956930"/>
                </a:cubicBezTo>
                <a:cubicBezTo>
                  <a:pt x="6793160" y="828295"/>
                  <a:pt x="6748724" y="757654"/>
                  <a:pt x="6645349" y="616688"/>
                </a:cubicBezTo>
                <a:cubicBezTo>
                  <a:pt x="6614265" y="523439"/>
                  <a:pt x="6572517" y="453209"/>
                  <a:pt x="6613451" y="350874"/>
                </a:cubicBezTo>
                <a:cubicBezTo>
                  <a:pt x="6641869" y="279831"/>
                  <a:pt x="6687674" y="280295"/>
                  <a:pt x="6741042" y="255181"/>
                </a:cubicBezTo>
                <a:cubicBezTo>
                  <a:pt x="6784066" y="234934"/>
                  <a:pt x="6825608" y="211633"/>
                  <a:pt x="6868632" y="191386"/>
                </a:cubicBezTo>
                <a:cubicBezTo>
                  <a:pt x="6950031" y="153081"/>
                  <a:pt x="7080406" y="127884"/>
                  <a:pt x="7145079" y="106326"/>
                </a:cubicBezTo>
                <a:cubicBezTo>
                  <a:pt x="7266752" y="65768"/>
                  <a:pt x="7147810" y="102984"/>
                  <a:pt x="7304567" y="63795"/>
                </a:cubicBezTo>
                <a:cubicBezTo>
                  <a:pt x="7315440" y="61077"/>
                  <a:pt x="7325688" y="56242"/>
                  <a:pt x="7336465" y="53163"/>
                </a:cubicBezTo>
                <a:cubicBezTo>
                  <a:pt x="7350516" y="49149"/>
                  <a:pt x="7365427" y="47957"/>
                  <a:pt x="7378995" y="42530"/>
                </a:cubicBezTo>
                <a:cubicBezTo>
                  <a:pt x="7401070" y="33700"/>
                  <a:pt x="7420067" y="17625"/>
                  <a:pt x="7442791" y="10633"/>
                </a:cubicBezTo>
                <a:cubicBezTo>
                  <a:pt x="7466744" y="3263"/>
                  <a:pt x="7492409" y="3544"/>
                  <a:pt x="7517218" y="0"/>
                </a:cubicBezTo>
                <a:cubicBezTo>
                  <a:pt x="7570381" y="7088"/>
                  <a:pt x="7625515" y="5267"/>
                  <a:pt x="7676707" y="21265"/>
                </a:cubicBezTo>
                <a:cubicBezTo>
                  <a:pt x="7687405" y="24608"/>
                  <a:pt x="7681322" y="43707"/>
                  <a:pt x="7687339" y="53163"/>
                </a:cubicBezTo>
                <a:cubicBezTo>
                  <a:pt x="7706367" y="83064"/>
                  <a:pt x="7730289" y="109560"/>
                  <a:pt x="7751135" y="138223"/>
                </a:cubicBezTo>
                <a:cubicBezTo>
                  <a:pt x="7758651" y="148558"/>
                  <a:pt x="7765312" y="159488"/>
                  <a:pt x="7772400" y="170121"/>
                </a:cubicBezTo>
                <a:cubicBezTo>
                  <a:pt x="7798367" y="273993"/>
                  <a:pt x="7765090" y="134681"/>
                  <a:pt x="7793665" y="287079"/>
                </a:cubicBezTo>
                <a:cubicBezTo>
                  <a:pt x="7799687" y="319195"/>
                  <a:pt x="7807842" y="350874"/>
                  <a:pt x="7814930" y="382772"/>
                </a:cubicBezTo>
                <a:cubicBezTo>
                  <a:pt x="7811386" y="439479"/>
                  <a:pt x="7816623" y="497428"/>
                  <a:pt x="7804298" y="552893"/>
                </a:cubicBezTo>
                <a:cubicBezTo>
                  <a:pt x="7801526" y="565368"/>
                  <a:pt x="7780383" y="564179"/>
                  <a:pt x="7772400" y="574158"/>
                </a:cubicBezTo>
                <a:cubicBezTo>
                  <a:pt x="7765398" y="582910"/>
                  <a:pt x="7765311" y="595423"/>
                  <a:pt x="7761767" y="606056"/>
                </a:cubicBezTo>
                <a:cubicBezTo>
                  <a:pt x="7783032" y="609600"/>
                  <a:pt x="7804004" y="616688"/>
                  <a:pt x="7825563" y="616688"/>
                </a:cubicBezTo>
                <a:cubicBezTo>
                  <a:pt x="7894306" y="616688"/>
                  <a:pt x="7991647" y="602879"/>
                  <a:pt x="8059479" y="584791"/>
                </a:cubicBezTo>
                <a:cubicBezTo>
                  <a:pt x="8230240" y="539255"/>
                  <a:pt x="7983594" y="585035"/>
                  <a:pt x="8176437" y="552893"/>
                </a:cubicBezTo>
                <a:cubicBezTo>
                  <a:pt x="8279537" y="501343"/>
                  <a:pt x="8316863" y="502294"/>
                  <a:pt x="8378456" y="425302"/>
                </a:cubicBezTo>
                <a:cubicBezTo>
                  <a:pt x="8395258" y="404299"/>
                  <a:pt x="8432550" y="330170"/>
                  <a:pt x="8442251" y="308344"/>
                </a:cubicBezTo>
                <a:cubicBezTo>
                  <a:pt x="8458538" y="271699"/>
                  <a:pt x="8460236" y="214839"/>
                  <a:pt x="8495414" y="191386"/>
                </a:cubicBezTo>
                <a:lnTo>
                  <a:pt x="8527311" y="170121"/>
                </a:lnTo>
                <a:cubicBezTo>
                  <a:pt x="8545032" y="180754"/>
                  <a:pt x="8564921" y="188410"/>
                  <a:pt x="8580474" y="202019"/>
                </a:cubicBezTo>
                <a:cubicBezTo>
                  <a:pt x="8593810" y="213688"/>
                  <a:pt x="8600703" y="231213"/>
                  <a:pt x="8612372" y="244549"/>
                </a:cubicBezTo>
                <a:cubicBezTo>
                  <a:pt x="8708729" y="354670"/>
                  <a:pt x="8606371" y="222373"/>
                  <a:pt x="8686800" y="329609"/>
                </a:cubicBezTo>
                <a:cubicBezTo>
                  <a:pt x="8690344" y="365051"/>
                  <a:pt x="8699725" y="400390"/>
                  <a:pt x="8697432" y="435935"/>
                </a:cubicBezTo>
                <a:cubicBezTo>
                  <a:pt x="8692592" y="510963"/>
                  <a:pt x="8679225" y="585292"/>
                  <a:pt x="8665535" y="659219"/>
                </a:cubicBezTo>
                <a:cubicBezTo>
                  <a:pt x="8661453" y="681260"/>
                  <a:pt x="8652317" y="702093"/>
                  <a:pt x="8644270" y="723014"/>
                </a:cubicBezTo>
                <a:cubicBezTo>
                  <a:pt x="8616864" y="794269"/>
                  <a:pt x="8594316" y="867872"/>
                  <a:pt x="8559209" y="935665"/>
                </a:cubicBezTo>
                <a:cubicBezTo>
                  <a:pt x="8459210" y="1128765"/>
                  <a:pt x="8370540" y="1285059"/>
                  <a:pt x="8240232" y="1446028"/>
                </a:cubicBezTo>
                <a:cubicBezTo>
                  <a:pt x="8213379" y="1479199"/>
                  <a:pt x="8187137" y="1513444"/>
                  <a:pt x="8155172" y="1541721"/>
                </a:cubicBezTo>
                <a:cubicBezTo>
                  <a:pt x="8123209" y="1569996"/>
                  <a:pt x="7969619" y="1699313"/>
                  <a:pt x="7889358" y="1733107"/>
                </a:cubicBezTo>
                <a:cubicBezTo>
                  <a:pt x="7848040" y="1750504"/>
                  <a:pt x="7804297" y="1761460"/>
                  <a:pt x="7761767" y="1775637"/>
                </a:cubicBezTo>
                <a:cubicBezTo>
                  <a:pt x="7705060" y="1772093"/>
                  <a:pt x="7646278" y="1780614"/>
                  <a:pt x="7591646" y="1765005"/>
                </a:cubicBezTo>
                <a:cubicBezTo>
                  <a:pt x="7542498" y="1750963"/>
                  <a:pt x="7418165" y="1655832"/>
                  <a:pt x="7368363" y="1626781"/>
                </a:cubicBezTo>
                <a:cubicBezTo>
                  <a:pt x="7358682" y="1621134"/>
                  <a:pt x="7347200" y="1619369"/>
                  <a:pt x="7336465" y="1616149"/>
                </a:cubicBezTo>
                <a:cubicBezTo>
                  <a:pt x="7311751" y="1608735"/>
                  <a:pt x="7286846" y="1601972"/>
                  <a:pt x="7262037" y="1594884"/>
                </a:cubicBezTo>
                <a:cubicBezTo>
                  <a:pt x="7237228" y="1601972"/>
                  <a:pt x="7210261" y="1603794"/>
                  <a:pt x="7187609" y="1616149"/>
                </a:cubicBezTo>
                <a:cubicBezTo>
                  <a:pt x="7170008" y="1625749"/>
                  <a:pt x="7158127" y="1643457"/>
                  <a:pt x="7145079" y="1658679"/>
                </a:cubicBezTo>
                <a:cubicBezTo>
                  <a:pt x="7136763" y="1668381"/>
                  <a:pt x="7130587" y="1679741"/>
                  <a:pt x="7123814" y="1690577"/>
                </a:cubicBezTo>
                <a:cubicBezTo>
                  <a:pt x="7073659" y="1770826"/>
                  <a:pt x="7092784" y="1741352"/>
                  <a:pt x="7049386" y="1860698"/>
                </a:cubicBezTo>
                <a:cubicBezTo>
                  <a:pt x="7037168" y="1934001"/>
                  <a:pt x="7027992" y="1955875"/>
                  <a:pt x="7049386" y="2041451"/>
                </a:cubicBezTo>
                <a:cubicBezTo>
                  <a:pt x="7062997" y="2095894"/>
                  <a:pt x="7101328" y="2155403"/>
                  <a:pt x="7134446" y="2200940"/>
                </a:cubicBezTo>
                <a:cubicBezTo>
                  <a:pt x="7147794" y="2219293"/>
                  <a:pt x="7160930" y="2238055"/>
                  <a:pt x="7176977" y="2254102"/>
                </a:cubicBezTo>
                <a:cubicBezTo>
                  <a:pt x="7217774" y="2294899"/>
                  <a:pt x="7263770" y="2330264"/>
                  <a:pt x="7304567" y="2371061"/>
                </a:cubicBezTo>
                <a:cubicBezTo>
                  <a:pt x="7327672" y="2394166"/>
                  <a:pt x="7345754" y="2421897"/>
                  <a:pt x="7368363" y="2445488"/>
                </a:cubicBezTo>
                <a:cubicBezTo>
                  <a:pt x="7611374" y="2699064"/>
                  <a:pt x="7483061" y="2535417"/>
                  <a:pt x="7634177" y="2743200"/>
                </a:cubicBezTo>
                <a:cubicBezTo>
                  <a:pt x="7637721" y="2757377"/>
                  <a:pt x="7640188" y="2771867"/>
                  <a:pt x="7644809" y="2785730"/>
                </a:cubicBezTo>
                <a:cubicBezTo>
                  <a:pt x="7650844" y="2803837"/>
                  <a:pt x="7666074" y="2819807"/>
                  <a:pt x="7666074" y="2838893"/>
                </a:cubicBezTo>
                <a:cubicBezTo>
                  <a:pt x="7666074" y="2875037"/>
                  <a:pt x="7656966" y="2911181"/>
                  <a:pt x="7644809" y="2945219"/>
                </a:cubicBezTo>
                <a:cubicBezTo>
                  <a:pt x="7638849" y="2961908"/>
                  <a:pt x="7627243" y="2977326"/>
                  <a:pt x="7612911" y="2987749"/>
                </a:cubicBezTo>
                <a:cubicBezTo>
                  <a:pt x="7572684" y="3017005"/>
                  <a:pt x="7538529" y="3026720"/>
                  <a:pt x="7495953" y="3040912"/>
                </a:cubicBezTo>
                <a:cubicBezTo>
                  <a:pt x="7446335" y="3037368"/>
                  <a:pt x="7396234" y="3038037"/>
                  <a:pt x="7347098" y="3030279"/>
                </a:cubicBezTo>
                <a:cubicBezTo>
                  <a:pt x="7328245" y="3027302"/>
                  <a:pt x="7310825" y="3017903"/>
                  <a:pt x="7293935" y="3009014"/>
                </a:cubicBezTo>
                <a:cubicBezTo>
                  <a:pt x="7243363" y="2982398"/>
                  <a:pt x="7193541" y="2954242"/>
                  <a:pt x="7145079" y="2923954"/>
                </a:cubicBezTo>
                <a:cubicBezTo>
                  <a:pt x="7108392" y="2901025"/>
                  <a:pt x="7073044" y="2875904"/>
                  <a:pt x="7038753" y="2849526"/>
                </a:cubicBezTo>
                <a:cubicBezTo>
                  <a:pt x="6974958" y="2800453"/>
                  <a:pt x="6866927" y="2718468"/>
                  <a:pt x="6804837" y="2647507"/>
                </a:cubicBezTo>
                <a:cubicBezTo>
                  <a:pt x="6774949" y="2613349"/>
                  <a:pt x="6748130" y="2576623"/>
                  <a:pt x="6719777" y="2541181"/>
                </a:cubicBezTo>
                <a:cubicBezTo>
                  <a:pt x="6712688" y="2519916"/>
                  <a:pt x="6700002" y="2499752"/>
                  <a:pt x="6698511" y="2477386"/>
                </a:cubicBezTo>
                <a:cubicBezTo>
                  <a:pt x="6696376" y="2445363"/>
                  <a:pt x="6701360" y="2412829"/>
                  <a:pt x="6709144" y="2381693"/>
                </a:cubicBezTo>
                <a:cubicBezTo>
                  <a:pt x="6712243" y="2369296"/>
                  <a:pt x="6722981" y="2360194"/>
                  <a:pt x="6730409" y="2349795"/>
                </a:cubicBezTo>
                <a:cubicBezTo>
                  <a:pt x="6773006" y="2290159"/>
                  <a:pt x="6791440" y="2271476"/>
                  <a:pt x="6858000" y="2211572"/>
                </a:cubicBezTo>
                <a:cubicBezTo>
                  <a:pt x="6900300" y="2173502"/>
                  <a:pt x="6980961" y="2106373"/>
                  <a:pt x="7038753" y="2073349"/>
                </a:cubicBezTo>
                <a:cubicBezTo>
                  <a:pt x="7091066" y="2043456"/>
                  <a:pt x="7144351" y="2015233"/>
                  <a:pt x="7198242" y="1988288"/>
                </a:cubicBezTo>
                <a:cubicBezTo>
                  <a:pt x="7222384" y="1976217"/>
                  <a:pt x="7246114" y="1961219"/>
                  <a:pt x="7272670" y="1956391"/>
                </a:cubicBezTo>
                <a:cubicBezTo>
                  <a:pt x="7325091" y="1946860"/>
                  <a:pt x="7378995" y="1949302"/>
                  <a:pt x="7432158" y="1945758"/>
                </a:cubicBezTo>
                <a:cubicBezTo>
                  <a:pt x="7517218" y="1959935"/>
                  <a:pt x="7603533" y="1967971"/>
                  <a:pt x="7687339" y="1988288"/>
                </a:cubicBezTo>
                <a:cubicBezTo>
                  <a:pt x="7729160" y="1998427"/>
                  <a:pt x="7777985" y="2025215"/>
                  <a:pt x="7814930" y="2052084"/>
                </a:cubicBezTo>
                <a:cubicBezTo>
                  <a:pt x="7843593" y="2072930"/>
                  <a:pt x="7875700" y="2090070"/>
                  <a:pt x="7899991" y="2115879"/>
                </a:cubicBezTo>
                <a:cubicBezTo>
                  <a:pt x="7933030" y="2150983"/>
                  <a:pt x="7963493" y="2189720"/>
                  <a:pt x="7985051" y="2232837"/>
                </a:cubicBezTo>
                <a:cubicBezTo>
                  <a:pt x="8024499" y="2311734"/>
                  <a:pt x="8019306" y="2306784"/>
                  <a:pt x="8059479" y="2371061"/>
                </a:cubicBezTo>
                <a:cubicBezTo>
                  <a:pt x="8071712" y="2390633"/>
                  <a:pt x="8092152" y="2423147"/>
                  <a:pt x="8112642" y="2434856"/>
                </a:cubicBezTo>
                <a:cubicBezTo>
                  <a:pt x="8125330" y="2442106"/>
                  <a:pt x="8140995" y="2441944"/>
                  <a:pt x="8155172" y="2445488"/>
                </a:cubicBezTo>
                <a:cubicBezTo>
                  <a:pt x="8172893" y="2438400"/>
                  <a:pt x="8194839" y="2437719"/>
                  <a:pt x="8208335" y="2424223"/>
                </a:cubicBezTo>
                <a:cubicBezTo>
                  <a:pt x="8218668" y="2413890"/>
                  <a:pt x="8213836" y="2395376"/>
                  <a:pt x="8218967" y="2381693"/>
                </a:cubicBezTo>
                <a:cubicBezTo>
                  <a:pt x="8235145" y="2338552"/>
                  <a:pt x="8254409" y="2296632"/>
                  <a:pt x="8272130" y="2254102"/>
                </a:cubicBezTo>
                <a:cubicBezTo>
                  <a:pt x="8282763" y="2193851"/>
                  <a:pt x="8293970" y="2133699"/>
                  <a:pt x="8304028" y="2073349"/>
                </a:cubicBezTo>
                <a:cubicBezTo>
                  <a:pt x="8308148" y="2048629"/>
                  <a:pt x="8316741" y="2023896"/>
                  <a:pt x="8314660" y="1998921"/>
                </a:cubicBezTo>
                <a:cubicBezTo>
                  <a:pt x="8306044" y="1895525"/>
                  <a:pt x="8301528" y="1790079"/>
                  <a:pt x="8272130" y="1690577"/>
                </a:cubicBezTo>
                <a:cubicBezTo>
                  <a:pt x="8255126" y="1633025"/>
                  <a:pt x="8174636" y="1522605"/>
                  <a:pt x="8123274" y="1467293"/>
                </a:cubicBezTo>
                <a:cubicBezTo>
                  <a:pt x="8095989" y="1437910"/>
                  <a:pt x="8070292" y="1406292"/>
                  <a:pt x="8038214" y="1382233"/>
                </a:cubicBezTo>
                <a:cubicBezTo>
                  <a:pt x="8026524" y="1373465"/>
                  <a:pt x="8009367" y="1376731"/>
                  <a:pt x="7995684" y="1371600"/>
                </a:cubicBezTo>
                <a:cubicBezTo>
                  <a:pt x="7980843" y="1366035"/>
                  <a:pt x="7967330" y="1357423"/>
                  <a:pt x="7953153" y="1350335"/>
                </a:cubicBezTo>
                <a:cubicBezTo>
                  <a:pt x="7885814" y="1353879"/>
                  <a:pt x="7818291" y="1354863"/>
                  <a:pt x="7751135" y="1360968"/>
                </a:cubicBezTo>
                <a:cubicBezTo>
                  <a:pt x="7739973" y="1361983"/>
                  <a:pt x="7728741" y="1365660"/>
                  <a:pt x="7719237" y="1371600"/>
                </a:cubicBezTo>
                <a:cubicBezTo>
                  <a:pt x="7699993" y="1383628"/>
                  <a:pt x="7684229" y="1400514"/>
                  <a:pt x="7666074" y="1414130"/>
                </a:cubicBezTo>
                <a:cubicBezTo>
                  <a:pt x="7655851" y="1421797"/>
                  <a:pt x="7643213" y="1426359"/>
                  <a:pt x="7634177" y="1435395"/>
                </a:cubicBezTo>
                <a:cubicBezTo>
                  <a:pt x="7603433" y="1466140"/>
                  <a:pt x="7600667" y="1483958"/>
                  <a:pt x="7581014" y="1520456"/>
                </a:cubicBezTo>
                <a:cubicBezTo>
                  <a:pt x="7563714" y="1552584"/>
                  <a:pt x="7543282" y="1583083"/>
                  <a:pt x="7527851" y="1616149"/>
                </a:cubicBezTo>
                <a:cubicBezTo>
                  <a:pt x="7518372" y="1636461"/>
                  <a:pt x="7512585" y="1658346"/>
                  <a:pt x="7506586" y="1679944"/>
                </a:cubicBezTo>
                <a:cubicBezTo>
                  <a:pt x="7475646" y="1791327"/>
                  <a:pt x="7478852" y="1782547"/>
                  <a:pt x="7464056" y="1871330"/>
                </a:cubicBezTo>
                <a:cubicBezTo>
                  <a:pt x="7471144" y="1931581"/>
                  <a:pt x="7463655" y="1995418"/>
                  <a:pt x="7485321" y="2052084"/>
                </a:cubicBezTo>
                <a:cubicBezTo>
                  <a:pt x="7515369" y="2130672"/>
                  <a:pt x="7620074" y="2261264"/>
                  <a:pt x="7687339" y="2328530"/>
                </a:cubicBezTo>
                <a:cubicBezTo>
                  <a:pt x="7778160" y="2419351"/>
                  <a:pt x="7747036" y="2404593"/>
                  <a:pt x="7825563" y="2424223"/>
                </a:cubicBezTo>
                <a:cubicBezTo>
                  <a:pt x="7892902" y="2420679"/>
                  <a:pt x="7964841" y="2438307"/>
                  <a:pt x="8027581" y="2413591"/>
                </a:cubicBezTo>
                <a:cubicBezTo>
                  <a:pt x="8088385" y="2389638"/>
                  <a:pt x="8176437" y="2286000"/>
                  <a:pt x="8176437" y="2286000"/>
                </a:cubicBezTo>
                <a:cubicBezTo>
                  <a:pt x="8204791" y="2236381"/>
                  <a:pt x="8236928" y="2188741"/>
                  <a:pt x="8261498" y="2137144"/>
                </a:cubicBezTo>
                <a:cubicBezTo>
                  <a:pt x="8292319" y="2072419"/>
                  <a:pt x="8288847" y="1977531"/>
                  <a:pt x="8293395" y="1913861"/>
                </a:cubicBezTo>
                <a:cubicBezTo>
                  <a:pt x="8275232" y="1815782"/>
                  <a:pt x="8244473" y="1616641"/>
                  <a:pt x="8208335" y="1499191"/>
                </a:cubicBezTo>
                <a:cubicBezTo>
                  <a:pt x="8198455" y="1467080"/>
                  <a:pt x="8162577" y="1342090"/>
                  <a:pt x="8123274" y="1297172"/>
                </a:cubicBezTo>
                <a:cubicBezTo>
                  <a:pt x="8111605" y="1283836"/>
                  <a:pt x="8094921" y="1275907"/>
                  <a:pt x="8080744" y="1265274"/>
                </a:cubicBezTo>
                <a:cubicBezTo>
                  <a:pt x="8041000" y="1271549"/>
                  <a:pt x="7862921" y="1293576"/>
                  <a:pt x="7793665" y="1318437"/>
                </a:cubicBezTo>
                <a:cubicBezTo>
                  <a:pt x="7573301" y="1397542"/>
                  <a:pt x="7446230" y="1445200"/>
                  <a:pt x="7251404" y="1552354"/>
                </a:cubicBezTo>
                <a:cubicBezTo>
                  <a:pt x="7234053" y="1561897"/>
                  <a:pt x="7059333" y="1644371"/>
                  <a:pt x="7006856" y="1711842"/>
                </a:cubicBezTo>
                <a:cubicBezTo>
                  <a:pt x="6991165" y="1732016"/>
                  <a:pt x="6978502" y="1754372"/>
                  <a:pt x="6964325" y="1775637"/>
                </a:cubicBezTo>
                <a:cubicBezTo>
                  <a:pt x="6904369" y="2015463"/>
                  <a:pt x="6942411" y="1831479"/>
                  <a:pt x="6953693" y="2339163"/>
                </a:cubicBezTo>
                <a:cubicBezTo>
                  <a:pt x="6964326" y="2296633"/>
                  <a:pt x="6983600" y="2255366"/>
                  <a:pt x="6985591" y="2211572"/>
                </a:cubicBezTo>
                <a:cubicBezTo>
                  <a:pt x="6990743" y="2098220"/>
                  <a:pt x="6982855" y="1984524"/>
                  <a:pt x="6974958" y="1871330"/>
                </a:cubicBezTo>
                <a:cubicBezTo>
                  <a:pt x="6964851" y="1726465"/>
                  <a:pt x="6829361" y="1367485"/>
                  <a:pt x="6815470" y="1339702"/>
                </a:cubicBezTo>
                <a:cubicBezTo>
                  <a:pt x="6772940" y="1254642"/>
                  <a:pt x="6734765" y="1167260"/>
                  <a:pt x="6687879" y="1084521"/>
                </a:cubicBezTo>
                <a:cubicBezTo>
                  <a:pt x="6674232" y="1060438"/>
                  <a:pt x="6657038" y="1037096"/>
                  <a:pt x="6634716" y="1020726"/>
                </a:cubicBezTo>
                <a:cubicBezTo>
                  <a:pt x="6602762" y="997293"/>
                  <a:pt x="6566345" y="978949"/>
                  <a:pt x="6528391" y="967563"/>
                </a:cubicBezTo>
                <a:cubicBezTo>
                  <a:pt x="6494274" y="957328"/>
                  <a:pt x="6457507" y="960474"/>
                  <a:pt x="6422065" y="956930"/>
                </a:cubicBezTo>
                <a:cubicBezTo>
                  <a:pt x="6372446" y="960474"/>
                  <a:pt x="6321343" y="955006"/>
                  <a:pt x="6273209" y="967563"/>
                </a:cubicBezTo>
                <a:cubicBezTo>
                  <a:pt x="6237901" y="976774"/>
                  <a:pt x="6209644" y="1003426"/>
                  <a:pt x="6177516" y="1020726"/>
                </a:cubicBezTo>
                <a:cubicBezTo>
                  <a:pt x="6163561" y="1028240"/>
                  <a:pt x="6148018" y="1032969"/>
                  <a:pt x="6134986" y="1041991"/>
                </a:cubicBezTo>
                <a:cubicBezTo>
                  <a:pt x="6057092" y="1095918"/>
                  <a:pt x="5981206" y="1160687"/>
                  <a:pt x="5932967" y="1244009"/>
                </a:cubicBezTo>
                <a:cubicBezTo>
                  <a:pt x="5911510" y="1281071"/>
                  <a:pt x="5897525" y="1321982"/>
                  <a:pt x="5879804" y="1360968"/>
                </a:cubicBezTo>
                <a:cubicBezTo>
                  <a:pt x="5886893" y="1421219"/>
                  <a:pt x="5877737" y="1485721"/>
                  <a:pt x="5901070" y="1541721"/>
                </a:cubicBezTo>
                <a:cubicBezTo>
                  <a:pt x="5910828" y="1565139"/>
                  <a:pt x="6003661" y="1632211"/>
                  <a:pt x="6039293" y="1648047"/>
                </a:cubicBezTo>
                <a:cubicBezTo>
                  <a:pt x="6157664" y="1700656"/>
                  <a:pt x="6226793" y="1718456"/>
                  <a:pt x="6358270" y="1743740"/>
                </a:cubicBezTo>
                <a:cubicBezTo>
                  <a:pt x="6389786" y="1749801"/>
                  <a:pt x="6422065" y="1750828"/>
                  <a:pt x="6453963" y="1754372"/>
                </a:cubicBezTo>
                <a:cubicBezTo>
                  <a:pt x="6517758" y="1747284"/>
                  <a:pt x="6582586" y="1746556"/>
                  <a:pt x="6645349" y="1733107"/>
                </a:cubicBezTo>
                <a:cubicBezTo>
                  <a:pt x="6682674" y="1725109"/>
                  <a:pt x="6719372" y="1710915"/>
                  <a:pt x="6751674" y="1690577"/>
                </a:cubicBezTo>
                <a:cubicBezTo>
                  <a:pt x="6907000" y="1592779"/>
                  <a:pt x="6955193" y="1543575"/>
                  <a:pt x="7049386" y="1392865"/>
                </a:cubicBezTo>
                <a:cubicBezTo>
                  <a:pt x="7067886" y="1363265"/>
                  <a:pt x="7077739" y="1329070"/>
                  <a:pt x="7091916" y="1297172"/>
                </a:cubicBezTo>
                <a:cubicBezTo>
                  <a:pt x="7125933" y="1059058"/>
                  <a:pt x="7154540" y="979957"/>
                  <a:pt x="7091916" y="712381"/>
                </a:cubicBezTo>
                <a:cubicBezTo>
                  <a:pt x="7079588" y="659705"/>
                  <a:pt x="7037505" y="618738"/>
                  <a:pt x="7006856" y="574158"/>
                </a:cubicBezTo>
                <a:cubicBezTo>
                  <a:pt x="6998337" y="561767"/>
                  <a:pt x="6988102" y="549563"/>
                  <a:pt x="6974958" y="542261"/>
                </a:cubicBezTo>
                <a:cubicBezTo>
                  <a:pt x="6955363" y="531375"/>
                  <a:pt x="6932428" y="528084"/>
                  <a:pt x="6911163" y="520995"/>
                </a:cubicBezTo>
                <a:cubicBezTo>
                  <a:pt x="6865088" y="528084"/>
                  <a:pt x="6818317" y="531584"/>
                  <a:pt x="6772939" y="542261"/>
                </a:cubicBezTo>
                <a:cubicBezTo>
                  <a:pt x="6757510" y="545891"/>
                  <a:pt x="6745250" y="557961"/>
                  <a:pt x="6730409" y="563526"/>
                </a:cubicBezTo>
                <a:cubicBezTo>
                  <a:pt x="6688433" y="579267"/>
                  <a:pt x="6646214" y="594805"/>
                  <a:pt x="6602818" y="606056"/>
                </a:cubicBezTo>
                <a:cubicBezTo>
                  <a:pt x="6550338" y="619662"/>
                  <a:pt x="6496197" y="625939"/>
                  <a:pt x="6443330" y="637954"/>
                </a:cubicBezTo>
                <a:cubicBezTo>
                  <a:pt x="6418170" y="643672"/>
                  <a:pt x="6394388" y="655195"/>
                  <a:pt x="6368902" y="659219"/>
                </a:cubicBezTo>
                <a:cubicBezTo>
                  <a:pt x="6326746" y="665875"/>
                  <a:pt x="6283841" y="666307"/>
                  <a:pt x="6241311" y="669851"/>
                </a:cubicBezTo>
                <a:cubicBezTo>
                  <a:pt x="6209413" y="676939"/>
                  <a:pt x="6175365" y="677595"/>
                  <a:pt x="6145618" y="691116"/>
                </a:cubicBezTo>
                <a:cubicBezTo>
                  <a:pt x="6125760" y="700142"/>
                  <a:pt x="6104116" y="783725"/>
                  <a:pt x="6103088" y="786809"/>
                </a:cubicBezTo>
                <a:cubicBezTo>
                  <a:pt x="6117697" y="1005940"/>
                  <a:pt x="6096036" y="883206"/>
                  <a:pt x="6156251" y="1073888"/>
                </a:cubicBezTo>
                <a:cubicBezTo>
                  <a:pt x="6182765" y="1157849"/>
                  <a:pt x="6177124" y="1182748"/>
                  <a:pt x="6241311" y="1265274"/>
                </a:cubicBezTo>
                <a:cubicBezTo>
                  <a:pt x="6264441" y="1295013"/>
                  <a:pt x="6299731" y="1313061"/>
                  <a:pt x="6326372" y="1339702"/>
                </a:cubicBezTo>
                <a:cubicBezTo>
                  <a:pt x="6335408" y="1348738"/>
                  <a:pt x="6339002" y="1362180"/>
                  <a:pt x="6347637" y="1371600"/>
                </a:cubicBezTo>
                <a:cubicBezTo>
                  <a:pt x="6475639" y="1511239"/>
                  <a:pt x="6411715" y="1419870"/>
                  <a:pt x="6464595" y="1499191"/>
                </a:cubicBezTo>
                <a:cubicBezTo>
                  <a:pt x="6468139" y="1513368"/>
                  <a:pt x="6475228" y="1527108"/>
                  <a:pt x="6475228" y="1541721"/>
                </a:cubicBezTo>
                <a:cubicBezTo>
                  <a:pt x="6475228" y="1606965"/>
                  <a:pt x="6454999" y="1628455"/>
                  <a:pt x="6411432" y="1679944"/>
                </a:cubicBezTo>
                <a:cubicBezTo>
                  <a:pt x="6409316" y="1682445"/>
                  <a:pt x="6342612" y="1756943"/>
                  <a:pt x="6315739" y="1765005"/>
                </a:cubicBezTo>
                <a:cubicBezTo>
                  <a:pt x="6291735" y="1772206"/>
                  <a:pt x="6266120" y="1772093"/>
                  <a:pt x="6241311" y="1775637"/>
                </a:cubicBezTo>
                <a:cubicBezTo>
                  <a:pt x="5770482" y="1461750"/>
                  <a:pt x="6182133" y="1748343"/>
                  <a:pt x="5571460" y="1265274"/>
                </a:cubicBezTo>
                <a:cubicBezTo>
                  <a:pt x="5474173" y="1188315"/>
                  <a:pt x="5372156" y="1117513"/>
                  <a:pt x="5273749" y="1041991"/>
                </a:cubicBezTo>
                <a:cubicBezTo>
                  <a:pt x="5219739" y="1000542"/>
                  <a:pt x="5162400" y="962542"/>
                  <a:pt x="5114260" y="914400"/>
                </a:cubicBezTo>
                <a:cubicBezTo>
                  <a:pt x="5103628" y="903767"/>
                  <a:pt x="5090704" y="895013"/>
                  <a:pt x="5082363" y="882502"/>
                </a:cubicBezTo>
                <a:cubicBezTo>
                  <a:pt x="5069175" y="862720"/>
                  <a:pt x="5061098" y="839972"/>
                  <a:pt x="5050465" y="818707"/>
                </a:cubicBezTo>
                <a:cubicBezTo>
                  <a:pt x="5054009" y="800986"/>
                  <a:pt x="5050003" y="779809"/>
                  <a:pt x="5061098" y="765544"/>
                </a:cubicBezTo>
                <a:cubicBezTo>
                  <a:pt x="5076789" y="745370"/>
                  <a:pt x="5100935" y="731913"/>
                  <a:pt x="5124893" y="723014"/>
                </a:cubicBezTo>
                <a:cubicBezTo>
                  <a:pt x="5225776" y="685543"/>
                  <a:pt x="5327296" y="646239"/>
                  <a:pt x="5433237" y="627321"/>
                </a:cubicBezTo>
                <a:cubicBezTo>
                  <a:pt x="5622381" y="593545"/>
                  <a:pt x="5781202" y="569972"/>
                  <a:pt x="5964865" y="520995"/>
                </a:cubicBezTo>
                <a:cubicBezTo>
                  <a:pt x="6010861" y="508729"/>
                  <a:pt x="6104959" y="464639"/>
                  <a:pt x="6145618" y="446568"/>
                </a:cubicBezTo>
                <a:cubicBezTo>
                  <a:pt x="6181060" y="450112"/>
                  <a:pt x="6216325" y="457200"/>
                  <a:pt x="6251944" y="457200"/>
                </a:cubicBezTo>
                <a:cubicBezTo>
                  <a:pt x="6263152" y="457200"/>
                  <a:pt x="6283333" y="457764"/>
                  <a:pt x="6283842" y="446568"/>
                </a:cubicBezTo>
                <a:cubicBezTo>
                  <a:pt x="6288522" y="343603"/>
                  <a:pt x="6289181" y="217990"/>
                  <a:pt x="6209414" y="138223"/>
                </a:cubicBezTo>
                <a:cubicBezTo>
                  <a:pt x="6195918" y="124727"/>
                  <a:pt x="6173794" y="124476"/>
                  <a:pt x="6156251" y="116958"/>
                </a:cubicBezTo>
                <a:cubicBezTo>
                  <a:pt x="6033864" y="64507"/>
                  <a:pt x="6099309" y="80887"/>
                  <a:pt x="5996763" y="63795"/>
                </a:cubicBezTo>
                <a:cubicBezTo>
                  <a:pt x="5886893" y="74428"/>
                  <a:pt x="5776640" y="81656"/>
                  <a:pt x="5667153" y="95693"/>
                </a:cubicBezTo>
                <a:cubicBezTo>
                  <a:pt x="5601994" y="104047"/>
                  <a:pt x="5413922" y="174950"/>
                  <a:pt x="5390707" y="180754"/>
                </a:cubicBezTo>
                <a:cubicBezTo>
                  <a:pt x="5281191" y="208133"/>
                  <a:pt x="5190804" y="213425"/>
                  <a:pt x="5082363" y="223284"/>
                </a:cubicBezTo>
                <a:cubicBezTo>
                  <a:pt x="5061098" y="230372"/>
                  <a:pt x="5031001" y="225898"/>
                  <a:pt x="5018567" y="244549"/>
                </a:cubicBezTo>
                <a:cubicBezTo>
                  <a:pt x="5011479" y="255182"/>
                  <a:pt x="5002492" y="264770"/>
                  <a:pt x="4997302" y="276447"/>
                </a:cubicBezTo>
                <a:cubicBezTo>
                  <a:pt x="4988198" y="296930"/>
                  <a:pt x="4981813" y="318584"/>
                  <a:pt x="4976037" y="340242"/>
                </a:cubicBezTo>
                <a:cubicBezTo>
                  <a:pt x="4965966" y="378010"/>
                  <a:pt x="4952821" y="445687"/>
                  <a:pt x="4944139" y="489098"/>
                </a:cubicBezTo>
                <a:cubicBezTo>
                  <a:pt x="4926616" y="690617"/>
                  <a:pt x="4904763" y="693098"/>
                  <a:pt x="4944139" y="850605"/>
                </a:cubicBezTo>
                <a:cubicBezTo>
                  <a:pt x="4948768" y="869121"/>
                  <a:pt x="4953185" y="889106"/>
                  <a:pt x="4965404" y="903768"/>
                </a:cubicBezTo>
                <a:cubicBezTo>
                  <a:pt x="4989523" y="932711"/>
                  <a:pt x="5019419" y="956851"/>
                  <a:pt x="5050465" y="978195"/>
                </a:cubicBezTo>
                <a:cubicBezTo>
                  <a:pt x="5117247" y="1024108"/>
                  <a:pt x="5129800" y="1019772"/>
                  <a:pt x="5199321" y="1031358"/>
                </a:cubicBezTo>
                <a:cubicBezTo>
                  <a:pt x="5217042" y="1020726"/>
                  <a:pt x="5238811" y="1014957"/>
                  <a:pt x="5252484" y="999461"/>
                </a:cubicBezTo>
                <a:cubicBezTo>
                  <a:pt x="5357566" y="880368"/>
                  <a:pt x="5356531" y="856072"/>
                  <a:pt x="5411972" y="723014"/>
                </a:cubicBezTo>
                <a:cubicBezTo>
                  <a:pt x="5422605" y="662763"/>
                  <a:pt x="5457883" y="601817"/>
                  <a:pt x="5443870" y="542261"/>
                </a:cubicBezTo>
                <a:cubicBezTo>
                  <a:pt x="5439846" y="525160"/>
                  <a:pt x="5427119" y="376654"/>
                  <a:pt x="5380074" y="329609"/>
                </a:cubicBezTo>
                <a:cubicBezTo>
                  <a:pt x="5364027" y="313562"/>
                  <a:pt x="5346892" y="297838"/>
                  <a:pt x="5326911" y="287079"/>
                </a:cubicBezTo>
                <a:cubicBezTo>
                  <a:pt x="5300249" y="272723"/>
                  <a:pt x="5271483" y="261419"/>
                  <a:pt x="5241851" y="255181"/>
                </a:cubicBezTo>
                <a:cubicBezTo>
                  <a:pt x="5203544" y="247116"/>
                  <a:pt x="5163879" y="248093"/>
                  <a:pt x="5124893" y="244549"/>
                </a:cubicBezTo>
                <a:cubicBezTo>
                  <a:pt x="5039832" y="258726"/>
                  <a:pt x="4953827" y="268085"/>
                  <a:pt x="4869711" y="287079"/>
                </a:cubicBezTo>
                <a:cubicBezTo>
                  <a:pt x="4843382" y="293024"/>
                  <a:pt x="4820650" y="309753"/>
                  <a:pt x="4795284" y="318977"/>
                </a:cubicBezTo>
                <a:cubicBezTo>
                  <a:pt x="4742619" y="338128"/>
                  <a:pt x="4688521" y="353159"/>
                  <a:pt x="4635795" y="372140"/>
                </a:cubicBezTo>
                <a:cubicBezTo>
                  <a:pt x="4544081" y="405157"/>
                  <a:pt x="4540762" y="409024"/>
                  <a:pt x="4465674" y="446568"/>
                </a:cubicBezTo>
                <a:cubicBezTo>
                  <a:pt x="4419721" y="515496"/>
                  <a:pt x="4413247" y="511258"/>
                  <a:pt x="4455042" y="648586"/>
                </a:cubicBezTo>
                <a:cubicBezTo>
                  <a:pt x="4464556" y="679846"/>
                  <a:pt x="4498145" y="697724"/>
                  <a:pt x="4518837" y="723014"/>
                </a:cubicBezTo>
                <a:cubicBezTo>
                  <a:pt x="4589600" y="809501"/>
                  <a:pt x="4512351" y="746871"/>
                  <a:pt x="4678325" y="850605"/>
                </a:cubicBezTo>
                <a:cubicBezTo>
                  <a:pt x="4731245" y="883680"/>
                  <a:pt x="4835234" y="946821"/>
                  <a:pt x="4901609" y="967563"/>
                </a:cubicBezTo>
                <a:cubicBezTo>
                  <a:pt x="4925529" y="975038"/>
                  <a:pt x="4951228" y="974651"/>
                  <a:pt x="4976037" y="978195"/>
                </a:cubicBezTo>
                <a:cubicBezTo>
                  <a:pt x="4986670" y="974651"/>
                  <a:pt x="4998610" y="973780"/>
                  <a:pt x="5007935" y="967563"/>
                </a:cubicBezTo>
                <a:cubicBezTo>
                  <a:pt x="5043637" y="943762"/>
                  <a:pt x="5075974" y="877839"/>
                  <a:pt x="5092995" y="850605"/>
                </a:cubicBezTo>
                <a:cubicBezTo>
                  <a:pt x="5103628" y="808075"/>
                  <a:pt x="5118227" y="766344"/>
                  <a:pt x="5124893" y="723014"/>
                </a:cubicBezTo>
                <a:cubicBezTo>
                  <a:pt x="5147133" y="578452"/>
                  <a:pt x="5137762" y="448177"/>
                  <a:pt x="5071730" y="308344"/>
                </a:cubicBezTo>
                <a:cubicBezTo>
                  <a:pt x="5048187" y="258489"/>
                  <a:pt x="5000326" y="222445"/>
                  <a:pt x="4954772" y="191386"/>
                </a:cubicBezTo>
                <a:cubicBezTo>
                  <a:pt x="4902307" y="155615"/>
                  <a:pt x="4834687" y="148335"/>
                  <a:pt x="4774018" y="138223"/>
                </a:cubicBezTo>
                <a:cubicBezTo>
                  <a:pt x="4648079" y="146619"/>
                  <a:pt x="4574676" y="141217"/>
                  <a:pt x="4455042" y="191386"/>
                </a:cubicBezTo>
                <a:cubicBezTo>
                  <a:pt x="4385051" y="220737"/>
                  <a:pt x="4278491" y="287354"/>
                  <a:pt x="4210493" y="340242"/>
                </a:cubicBezTo>
                <a:cubicBezTo>
                  <a:pt x="4170732" y="371168"/>
                  <a:pt x="4135727" y="408418"/>
                  <a:pt x="4093535" y="435935"/>
                </a:cubicBezTo>
                <a:cubicBezTo>
                  <a:pt x="4053706" y="461910"/>
                  <a:pt x="4007968" y="477482"/>
                  <a:pt x="3965944" y="499730"/>
                </a:cubicBezTo>
                <a:cubicBezTo>
                  <a:pt x="3906906" y="530985"/>
                  <a:pt x="3904733" y="538335"/>
                  <a:pt x="3848986" y="584791"/>
                </a:cubicBezTo>
                <a:cubicBezTo>
                  <a:pt x="3818493" y="676263"/>
                  <a:pt x="3814467" y="669315"/>
                  <a:pt x="3891516" y="829340"/>
                </a:cubicBezTo>
                <a:cubicBezTo>
                  <a:pt x="3907860" y="863286"/>
                  <a:pt x="3949936" y="877128"/>
                  <a:pt x="3976577" y="903768"/>
                </a:cubicBezTo>
                <a:cubicBezTo>
                  <a:pt x="3992624" y="919815"/>
                  <a:pt x="4002378" y="941595"/>
                  <a:pt x="4019107" y="956930"/>
                </a:cubicBezTo>
                <a:cubicBezTo>
                  <a:pt x="4047407" y="982872"/>
                  <a:pt x="4137586" y="1047484"/>
                  <a:pt x="4178595" y="1063256"/>
                </a:cubicBezTo>
                <a:cubicBezTo>
                  <a:pt x="4198717" y="1070995"/>
                  <a:pt x="4221126" y="1070344"/>
                  <a:pt x="4242391" y="1073888"/>
                </a:cubicBezTo>
                <a:cubicBezTo>
                  <a:pt x="4260112" y="1070344"/>
                  <a:pt x="4279756" y="1072032"/>
                  <a:pt x="4295553" y="1063256"/>
                </a:cubicBezTo>
                <a:cubicBezTo>
                  <a:pt x="4313079" y="1053519"/>
                  <a:pt x="4326055" y="1036765"/>
                  <a:pt x="4338084" y="1020726"/>
                </a:cubicBezTo>
                <a:cubicBezTo>
                  <a:pt x="4363292" y="987116"/>
                  <a:pt x="4384220" y="895290"/>
                  <a:pt x="4391246" y="871870"/>
                </a:cubicBezTo>
                <a:cubicBezTo>
                  <a:pt x="4377069" y="762000"/>
                  <a:pt x="4379420" y="648702"/>
                  <a:pt x="4348716" y="542261"/>
                </a:cubicBezTo>
                <a:cubicBezTo>
                  <a:pt x="4325429" y="461532"/>
                  <a:pt x="4273444" y="391927"/>
                  <a:pt x="4231758" y="318977"/>
                </a:cubicBezTo>
                <a:cubicBezTo>
                  <a:pt x="4186463" y="239710"/>
                  <a:pt x="4129333" y="186982"/>
                  <a:pt x="4040372" y="148856"/>
                </a:cubicBezTo>
                <a:cubicBezTo>
                  <a:pt x="3990540" y="127499"/>
                  <a:pt x="3934047" y="127591"/>
                  <a:pt x="3880884" y="116958"/>
                </a:cubicBezTo>
                <a:lnTo>
                  <a:pt x="3646967" y="127591"/>
                </a:lnTo>
                <a:cubicBezTo>
                  <a:pt x="3567103" y="148021"/>
                  <a:pt x="3497958" y="198154"/>
                  <a:pt x="3423684" y="233916"/>
                </a:cubicBezTo>
                <a:cubicBezTo>
                  <a:pt x="3402262" y="244230"/>
                  <a:pt x="3381153" y="255181"/>
                  <a:pt x="3359888" y="265814"/>
                </a:cubicBezTo>
                <a:lnTo>
                  <a:pt x="3232298" y="329609"/>
                </a:lnTo>
                <a:lnTo>
                  <a:pt x="3125972" y="382772"/>
                </a:lnTo>
                <a:cubicBezTo>
                  <a:pt x="3097618" y="396949"/>
                  <a:pt x="3066271" y="406282"/>
                  <a:pt x="3040911" y="425302"/>
                </a:cubicBezTo>
                <a:lnTo>
                  <a:pt x="2998381" y="457200"/>
                </a:lnTo>
                <a:cubicBezTo>
                  <a:pt x="2984204" y="485554"/>
                  <a:pt x="2965875" y="512187"/>
                  <a:pt x="2955851" y="542261"/>
                </a:cubicBezTo>
                <a:cubicBezTo>
                  <a:pt x="2937479" y="597378"/>
                  <a:pt x="2930420" y="686079"/>
                  <a:pt x="2923953" y="744279"/>
                </a:cubicBezTo>
                <a:cubicBezTo>
                  <a:pt x="2931041" y="797442"/>
                  <a:pt x="2926590" y="853473"/>
                  <a:pt x="2945218" y="903768"/>
                </a:cubicBezTo>
                <a:cubicBezTo>
                  <a:pt x="2983186" y="1006282"/>
                  <a:pt x="3079988" y="1083712"/>
                  <a:pt x="3168502" y="1137684"/>
                </a:cubicBezTo>
                <a:cubicBezTo>
                  <a:pt x="3451571" y="1310287"/>
                  <a:pt x="3385886" y="1281106"/>
                  <a:pt x="3625702" y="1329070"/>
                </a:cubicBezTo>
                <a:cubicBezTo>
                  <a:pt x="3689497" y="1311349"/>
                  <a:pt x="3758386" y="1306534"/>
                  <a:pt x="3817088" y="1275907"/>
                </a:cubicBezTo>
                <a:cubicBezTo>
                  <a:pt x="3883274" y="1241375"/>
                  <a:pt x="3872812" y="1162292"/>
                  <a:pt x="3880884" y="1105786"/>
                </a:cubicBezTo>
                <a:cubicBezTo>
                  <a:pt x="3883440" y="1087896"/>
                  <a:pt x="3887972" y="1070344"/>
                  <a:pt x="3891516" y="1052623"/>
                </a:cubicBezTo>
                <a:cubicBezTo>
                  <a:pt x="3929373" y="1267145"/>
                  <a:pt x="3951527" y="1297308"/>
                  <a:pt x="3891516" y="1552354"/>
                </a:cubicBezTo>
                <a:cubicBezTo>
                  <a:pt x="3886318" y="1574445"/>
                  <a:pt x="3859301" y="1586156"/>
                  <a:pt x="3838353" y="1594884"/>
                </a:cubicBezTo>
                <a:cubicBezTo>
                  <a:pt x="3815220" y="1604523"/>
                  <a:pt x="3788734" y="1601972"/>
                  <a:pt x="3763925" y="1605516"/>
                </a:cubicBezTo>
                <a:cubicBezTo>
                  <a:pt x="3522742" y="1572250"/>
                  <a:pt x="3110856" y="1523324"/>
                  <a:pt x="2913321" y="1446028"/>
                </a:cubicBezTo>
                <a:lnTo>
                  <a:pt x="2668772" y="1350335"/>
                </a:lnTo>
                <a:cubicBezTo>
                  <a:pt x="2629786" y="1314893"/>
                  <a:pt x="2581040" y="1287848"/>
                  <a:pt x="2551814" y="1244009"/>
                </a:cubicBezTo>
                <a:cubicBezTo>
                  <a:pt x="2529399" y="1210386"/>
                  <a:pt x="2521838" y="1167415"/>
                  <a:pt x="2519916" y="1127051"/>
                </a:cubicBezTo>
                <a:cubicBezTo>
                  <a:pt x="2516233" y="1049710"/>
                  <a:pt x="2531644" y="1019301"/>
                  <a:pt x="2583711" y="978195"/>
                </a:cubicBezTo>
                <a:cubicBezTo>
                  <a:pt x="2733935" y="859597"/>
                  <a:pt x="2762005" y="841510"/>
                  <a:pt x="2945218" y="765544"/>
                </a:cubicBezTo>
                <a:cubicBezTo>
                  <a:pt x="3021859" y="733766"/>
                  <a:pt x="3098875" y="701505"/>
                  <a:pt x="3179135" y="680484"/>
                </a:cubicBezTo>
                <a:cubicBezTo>
                  <a:pt x="3248473" y="662324"/>
                  <a:pt x="3320902" y="659219"/>
                  <a:pt x="3391786" y="648586"/>
                </a:cubicBezTo>
                <a:cubicBezTo>
                  <a:pt x="3455581" y="655674"/>
                  <a:pt x="3521295" y="652781"/>
                  <a:pt x="3583172" y="669851"/>
                </a:cubicBezTo>
                <a:cubicBezTo>
                  <a:pt x="3666903" y="692949"/>
                  <a:pt x="3751043" y="768852"/>
                  <a:pt x="3795823" y="839972"/>
                </a:cubicBezTo>
                <a:cubicBezTo>
                  <a:pt x="3831303" y="896322"/>
                  <a:pt x="3850291" y="961580"/>
                  <a:pt x="3880884" y="1020726"/>
                </a:cubicBezTo>
                <a:cubicBezTo>
                  <a:pt x="3903505" y="1064459"/>
                  <a:pt x="3930502" y="1105786"/>
                  <a:pt x="3955311" y="1148316"/>
                </a:cubicBezTo>
                <a:cubicBezTo>
                  <a:pt x="3995965" y="1322549"/>
                  <a:pt x="4069319" y="1592702"/>
                  <a:pt x="4072270" y="1775637"/>
                </a:cubicBezTo>
                <a:cubicBezTo>
                  <a:pt x="4074164" y="1893062"/>
                  <a:pt x="4057793" y="2010371"/>
                  <a:pt x="4040372" y="2126512"/>
                </a:cubicBezTo>
                <a:cubicBezTo>
                  <a:pt x="4036368" y="2153205"/>
                  <a:pt x="4021045" y="2177055"/>
                  <a:pt x="4008474" y="2200940"/>
                </a:cubicBezTo>
                <a:cubicBezTo>
                  <a:pt x="3996931" y="2222872"/>
                  <a:pt x="3957022" y="2331504"/>
                  <a:pt x="3902149" y="2349795"/>
                </a:cubicBezTo>
                <a:cubicBezTo>
                  <a:pt x="3881697" y="2356613"/>
                  <a:pt x="3859618" y="2356884"/>
                  <a:pt x="3838353" y="2360428"/>
                </a:cubicBezTo>
                <a:cubicBezTo>
                  <a:pt x="3771014" y="2328530"/>
                  <a:pt x="3707023" y="2288297"/>
                  <a:pt x="3636335" y="2264735"/>
                </a:cubicBezTo>
                <a:cubicBezTo>
                  <a:pt x="3615070" y="2257647"/>
                  <a:pt x="3593486" y="2251450"/>
                  <a:pt x="3572539" y="2243470"/>
                </a:cubicBezTo>
                <a:cubicBezTo>
                  <a:pt x="3519032" y="2223086"/>
                  <a:pt x="3413051" y="2179674"/>
                  <a:pt x="3413051" y="2179674"/>
                </a:cubicBezTo>
                <a:cubicBezTo>
                  <a:pt x="3518720" y="2153258"/>
                  <a:pt x="3451515" y="2167179"/>
                  <a:pt x="3657600" y="2158409"/>
                </a:cubicBezTo>
                <a:lnTo>
                  <a:pt x="3955311" y="2147777"/>
                </a:lnTo>
                <a:cubicBezTo>
                  <a:pt x="4120134" y="2166090"/>
                  <a:pt x="4126305" y="2141838"/>
                  <a:pt x="4242391" y="2222205"/>
                </a:cubicBezTo>
                <a:cubicBezTo>
                  <a:pt x="4258875" y="2233617"/>
                  <a:pt x="4270744" y="2250558"/>
                  <a:pt x="4284921" y="2264735"/>
                </a:cubicBezTo>
                <a:cubicBezTo>
                  <a:pt x="4288465" y="2289544"/>
                  <a:pt x="4289999" y="2314725"/>
                  <a:pt x="4295553" y="2339163"/>
                </a:cubicBezTo>
                <a:cubicBezTo>
                  <a:pt x="4307747" y="2392815"/>
                  <a:pt x="4311569" y="2450441"/>
                  <a:pt x="4338084" y="2498651"/>
                </a:cubicBezTo>
                <a:cubicBezTo>
                  <a:pt x="4352777" y="2525365"/>
                  <a:pt x="4385242" y="2538179"/>
                  <a:pt x="4412511" y="2551814"/>
                </a:cubicBezTo>
                <a:cubicBezTo>
                  <a:pt x="4428675" y="2559896"/>
                  <a:pt x="4447701" y="2560555"/>
                  <a:pt x="4465674" y="2562447"/>
                </a:cubicBezTo>
                <a:cubicBezTo>
                  <a:pt x="4515146" y="2567655"/>
                  <a:pt x="4564911" y="2569535"/>
                  <a:pt x="4614530" y="2573079"/>
                </a:cubicBezTo>
                <a:cubicBezTo>
                  <a:pt x="4678325" y="2565991"/>
                  <a:pt x="4743921" y="2568447"/>
                  <a:pt x="4805916" y="2551814"/>
                </a:cubicBezTo>
                <a:cubicBezTo>
                  <a:pt x="4946198" y="2514177"/>
                  <a:pt x="5146565" y="2417885"/>
                  <a:pt x="5263116" y="2328530"/>
                </a:cubicBezTo>
                <a:cubicBezTo>
                  <a:pt x="5304930" y="2296473"/>
                  <a:pt x="5334000" y="2250558"/>
                  <a:pt x="5369442" y="2211572"/>
                </a:cubicBezTo>
                <a:cubicBezTo>
                  <a:pt x="5380792" y="2098062"/>
                  <a:pt x="5390253" y="2097143"/>
                  <a:pt x="5358809" y="1977656"/>
                </a:cubicBezTo>
                <a:cubicBezTo>
                  <a:pt x="5351940" y="1951553"/>
                  <a:pt x="5342325" y="1925386"/>
                  <a:pt x="5326911" y="1903228"/>
                </a:cubicBezTo>
                <a:cubicBezTo>
                  <a:pt x="5246249" y="1787277"/>
                  <a:pt x="5168016" y="1690873"/>
                  <a:pt x="5039832" y="1626781"/>
                </a:cubicBezTo>
                <a:cubicBezTo>
                  <a:pt x="5014275" y="1614002"/>
                  <a:pt x="4983125" y="1619693"/>
                  <a:pt x="4954772" y="1616149"/>
                </a:cubicBezTo>
                <a:cubicBezTo>
                  <a:pt x="4915786" y="1623237"/>
                  <a:pt x="4874916" y="1623501"/>
                  <a:pt x="4837814" y="1637414"/>
                </a:cubicBezTo>
                <a:cubicBezTo>
                  <a:pt x="4780613" y="1658864"/>
                  <a:pt x="4764160" y="1722532"/>
                  <a:pt x="4731488" y="1765005"/>
                </a:cubicBezTo>
                <a:cubicBezTo>
                  <a:pt x="4680856" y="1830827"/>
                  <a:pt x="4624130" y="1891749"/>
                  <a:pt x="4572000" y="1956391"/>
                </a:cubicBezTo>
                <a:cubicBezTo>
                  <a:pt x="4535509" y="2001639"/>
                  <a:pt x="4465674" y="2094614"/>
                  <a:pt x="4465674" y="2094614"/>
                </a:cubicBezTo>
                <a:cubicBezTo>
                  <a:pt x="4444987" y="2170467"/>
                  <a:pt x="4409281" y="2247735"/>
                  <a:pt x="4444409" y="2328530"/>
                </a:cubicBezTo>
                <a:cubicBezTo>
                  <a:pt x="4492180" y="2438404"/>
                  <a:pt x="4576623" y="2490330"/>
                  <a:pt x="4678325" y="2541181"/>
                </a:cubicBezTo>
                <a:cubicBezTo>
                  <a:pt x="4729538" y="2566788"/>
                  <a:pt x="4782759" y="2589247"/>
                  <a:pt x="4837814" y="2604977"/>
                </a:cubicBezTo>
                <a:cubicBezTo>
                  <a:pt x="4882637" y="2617784"/>
                  <a:pt x="4929963" y="2619154"/>
                  <a:pt x="4976037" y="2626242"/>
                </a:cubicBezTo>
                <a:cubicBezTo>
                  <a:pt x="4991620" y="2624016"/>
                  <a:pt x="5196535" y="2608328"/>
                  <a:pt x="5263116" y="2573079"/>
                </a:cubicBezTo>
                <a:cubicBezTo>
                  <a:pt x="5303956" y="2551458"/>
                  <a:pt x="5341088" y="2523460"/>
                  <a:pt x="5380074" y="2498651"/>
                </a:cubicBezTo>
                <a:cubicBezTo>
                  <a:pt x="5401339" y="2466753"/>
                  <a:pt x="5431747" y="2439327"/>
                  <a:pt x="5443870" y="2402958"/>
                </a:cubicBezTo>
                <a:cubicBezTo>
                  <a:pt x="5457366" y="2362471"/>
                  <a:pt x="5456142" y="2318014"/>
                  <a:pt x="5454502" y="2275368"/>
                </a:cubicBezTo>
                <a:cubicBezTo>
                  <a:pt x="5452576" y="2225283"/>
                  <a:pt x="5452767" y="2172673"/>
                  <a:pt x="5433237" y="2126512"/>
                </a:cubicBezTo>
                <a:cubicBezTo>
                  <a:pt x="5392316" y="2029790"/>
                  <a:pt x="5325695" y="1984035"/>
                  <a:pt x="5241851" y="1935126"/>
                </a:cubicBezTo>
                <a:cubicBezTo>
                  <a:pt x="5232170" y="1929479"/>
                  <a:pt x="5220586" y="1928037"/>
                  <a:pt x="5209953" y="1924493"/>
                </a:cubicBezTo>
                <a:cubicBezTo>
                  <a:pt x="5174511" y="1935126"/>
                  <a:pt x="5138731" y="1944690"/>
                  <a:pt x="5103628" y="1956391"/>
                </a:cubicBezTo>
                <a:cubicBezTo>
                  <a:pt x="5085521" y="1962427"/>
                  <a:pt x="5064363" y="1964575"/>
                  <a:pt x="5050465" y="1977656"/>
                </a:cubicBezTo>
                <a:cubicBezTo>
                  <a:pt x="5004724" y="2020706"/>
                  <a:pt x="4814030" y="2255714"/>
                  <a:pt x="4795284" y="2307265"/>
                </a:cubicBezTo>
                <a:lnTo>
                  <a:pt x="4752753" y="2424223"/>
                </a:lnTo>
                <a:cubicBezTo>
                  <a:pt x="4745073" y="2516383"/>
                  <a:pt x="4724658" y="2612341"/>
                  <a:pt x="4774018" y="2700670"/>
                </a:cubicBezTo>
                <a:cubicBezTo>
                  <a:pt x="4833629" y="2807343"/>
                  <a:pt x="4948816" y="2945119"/>
                  <a:pt x="5071730" y="2998381"/>
                </a:cubicBezTo>
                <a:cubicBezTo>
                  <a:pt x="5132482" y="3024707"/>
                  <a:pt x="5197759" y="3040945"/>
                  <a:pt x="5263116" y="3051544"/>
                </a:cubicBezTo>
                <a:cubicBezTo>
                  <a:pt x="5329679" y="3062338"/>
                  <a:pt x="5397795" y="3058633"/>
                  <a:pt x="5465135" y="3062177"/>
                </a:cubicBezTo>
                <a:cubicBezTo>
                  <a:pt x="5532474" y="3048000"/>
                  <a:pt x="5602075" y="3042017"/>
                  <a:pt x="5667153" y="3019647"/>
                </a:cubicBezTo>
                <a:cubicBezTo>
                  <a:pt x="5770960" y="2983963"/>
                  <a:pt x="5810777" y="2951085"/>
                  <a:pt x="5869172" y="2870791"/>
                </a:cubicBezTo>
                <a:cubicBezTo>
                  <a:pt x="5878494" y="2857973"/>
                  <a:pt x="5883349" y="2842438"/>
                  <a:pt x="5890437" y="2828261"/>
                </a:cubicBezTo>
                <a:cubicBezTo>
                  <a:pt x="5893981" y="2803452"/>
                  <a:pt x="5896155" y="2778408"/>
                  <a:pt x="5901070" y="2753833"/>
                </a:cubicBezTo>
                <a:cubicBezTo>
                  <a:pt x="5903268" y="2742843"/>
                  <a:pt x="5901677" y="2716923"/>
                  <a:pt x="5911702" y="2721935"/>
                </a:cubicBezTo>
                <a:cubicBezTo>
                  <a:pt x="5943084" y="2737626"/>
                  <a:pt x="5960266" y="2772655"/>
                  <a:pt x="5986130" y="2796363"/>
                </a:cubicBezTo>
                <a:cubicBezTo>
                  <a:pt x="6002859" y="2811698"/>
                  <a:pt x="6023246" y="2822846"/>
                  <a:pt x="6039293" y="2838893"/>
                </a:cubicBezTo>
                <a:cubicBezTo>
                  <a:pt x="6105348" y="2904948"/>
                  <a:pt x="6098088" y="2903321"/>
                  <a:pt x="6134986" y="2977116"/>
                </a:cubicBezTo>
                <a:cubicBezTo>
                  <a:pt x="6138530" y="3001925"/>
                  <a:pt x="6147008" y="3026521"/>
                  <a:pt x="6145618" y="3051544"/>
                </a:cubicBezTo>
                <a:cubicBezTo>
                  <a:pt x="6143420" y="3091108"/>
                  <a:pt x="6133263" y="3129892"/>
                  <a:pt x="6124353" y="3168502"/>
                </a:cubicBezTo>
                <a:cubicBezTo>
                  <a:pt x="6089656" y="3318857"/>
                  <a:pt x="6100003" y="3314384"/>
                  <a:pt x="6018028" y="3423684"/>
                </a:cubicBezTo>
                <a:cubicBezTo>
                  <a:pt x="5983949" y="3469123"/>
                  <a:pt x="5945168" y="3517838"/>
                  <a:pt x="5890437" y="3540642"/>
                </a:cubicBezTo>
                <a:cubicBezTo>
                  <a:pt x="5870537" y="3548934"/>
                  <a:pt x="5847907" y="3547730"/>
                  <a:pt x="5826642" y="3551274"/>
                </a:cubicBezTo>
                <a:cubicBezTo>
                  <a:pt x="5752214" y="3540642"/>
                  <a:pt x="5676543" y="3536597"/>
                  <a:pt x="5603358" y="3519377"/>
                </a:cubicBezTo>
                <a:cubicBezTo>
                  <a:pt x="5542201" y="3504987"/>
                  <a:pt x="5252310" y="3421070"/>
                  <a:pt x="5146158" y="3370521"/>
                </a:cubicBezTo>
                <a:cubicBezTo>
                  <a:pt x="5115970" y="3356146"/>
                  <a:pt x="5089451" y="3335079"/>
                  <a:pt x="5061098" y="3317358"/>
                </a:cubicBezTo>
                <a:cubicBezTo>
                  <a:pt x="5057554" y="3296093"/>
                  <a:pt x="5048675" y="3275047"/>
                  <a:pt x="5050465" y="3253563"/>
                </a:cubicBezTo>
                <a:cubicBezTo>
                  <a:pt x="5052326" y="3231225"/>
                  <a:pt x="5056838" y="3206521"/>
                  <a:pt x="5071730" y="3189768"/>
                </a:cubicBezTo>
                <a:cubicBezTo>
                  <a:pt x="5110820" y="3145792"/>
                  <a:pt x="5210179" y="3151083"/>
                  <a:pt x="5252484" y="3147237"/>
                </a:cubicBezTo>
                <a:cubicBezTo>
                  <a:pt x="5363239" y="3150231"/>
                  <a:pt x="5674364" y="3146834"/>
                  <a:pt x="5826642" y="3179135"/>
                </a:cubicBezTo>
                <a:cubicBezTo>
                  <a:pt x="5884760" y="3191463"/>
                  <a:pt x="5941466" y="3210574"/>
                  <a:pt x="5996763" y="3232298"/>
                </a:cubicBezTo>
                <a:cubicBezTo>
                  <a:pt x="6074579" y="3262868"/>
                  <a:pt x="6142538" y="3298021"/>
                  <a:pt x="6198781" y="3359888"/>
                </a:cubicBezTo>
                <a:cubicBezTo>
                  <a:pt x="6229259" y="3393414"/>
                  <a:pt x="6238193" y="3435593"/>
                  <a:pt x="6251944" y="3476847"/>
                </a:cubicBezTo>
                <a:cubicBezTo>
                  <a:pt x="6248400" y="3519377"/>
                  <a:pt x="6252172" y="3563165"/>
                  <a:pt x="6241311" y="3604437"/>
                </a:cubicBezTo>
                <a:cubicBezTo>
                  <a:pt x="6234039" y="3632070"/>
                  <a:pt x="6216435" y="3656397"/>
                  <a:pt x="6198781" y="3678865"/>
                </a:cubicBezTo>
                <a:cubicBezTo>
                  <a:pt x="6149210" y="3741955"/>
                  <a:pt x="6102337" y="3774880"/>
                  <a:pt x="6028660" y="3806456"/>
                </a:cubicBezTo>
                <a:cubicBezTo>
                  <a:pt x="5987454" y="3824116"/>
                  <a:pt x="5945249" y="3841369"/>
                  <a:pt x="5901070" y="3848986"/>
                </a:cubicBezTo>
                <a:cubicBezTo>
                  <a:pt x="5841592" y="3859241"/>
                  <a:pt x="5780567" y="3856075"/>
                  <a:pt x="5720316" y="3859619"/>
                </a:cubicBezTo>
                <a:cubicBezTo>
                  <a:pt x="5663609" y="3852531"/>
                  <a:pt x="5605982" y="3850752"/>
                  <a:pt x="5550195" y="3838354"/>
                </a:cubicBezTo>
                <a:cubicBezTo>
                  <a:pt x="5518297" y="3831265"/>
                  <a:pt x="5486202" y="3825013"/>
                  <a:pt x="5454502" y="3817088"/>
                </a:cubicBezTo>
                <a:cubicBezTo>
                  <a:pt x="5429470" y="3810830"/>
                  <a:pt x="5404967" y="3802612"/>
                  <a:pt x="5380074" y="3795823"/>
                </a:cubicBezTo>
                <a:cubicBezTo>
                  <a:pt x="5365976" y="3791978"/>
                  <a:pt x="5351721" y="3788735"/>
                  <a:pt x="5337544" y="3785191"/>
                </a:cubicBezTo>
                <a:cubicBezTo>
                  <a:pt x="5351721" y="3774558"/>
                  <a:pt x="5363262" y="3758897"/>
                  <a:pt x="5380074" y="3753293"/>
                </a:cubicBezTo>
                <a:cubicBezTo>
                  <a:pt x="5595549" y="3681468"/>
                  <a:pt x="6035120" y="3795869"/>
                  <a:pt x="6124353" y="3806456"/>
                </a:cubicBezTo>
                <a:cubicBezTo>
                  <a:pt x="6182730" y="3825915"/>
                  <a:pt x="6282296" y="3858030"/>
                  <a:pt x="6326372" y="3880884"/>
                </a:cubicBezTo>
                <a:cubicBezTo>
                  <a:pt x="6378738" y="3908037"/>
                  <a:pt x="6427037" y="3942560"/>
                  <a:pt x="6475228" y="3976577"/>
                </a:cubicBezTo>
                <a:cubicBezTo>
                  <a:pt x="6498831" y="3993238"/>
                  <a:pt x="6522647" y="4029170"/>
                  <a:pt x="6539023" y="4051005"/>
                </a:cubicBezTo>
                <a:cubicBezTo>
                  <a:pt x="6535479" y="4107712"/>
                  <a:pt x="6542171" y="4166005"/>
                  <a:pt x="6528391" y="4221126"/>
                </a:cubicBezTo>
                <a:cubicBezTo>
                  <a:pt x="6520282" y="4253563"/>
                  <a:pt x="6496633" y="4280500"/>
                  <a:pt x="6475228" y="4306186"/>
                </a:cubicBezTo>
                <a:cubicBezTo>
                  <a:pt x="6407768" y="4387138"/>
                  <a:pt x="6334052" y="4462671"/>
                  <a:pt x="6262577" y="4540102"/>
                </a:cubicBezTo>
                <a:cubicBezTo>
                  <a:pt x="6234659" y="4570346"/>
                  <a:pt x="6157614" y="4642579"/>
                  <a:pt x="6134986" y="4657061"/>
                </a:cubicBezTo>
                <a:cubicBezTo>
                  <a:pt x="6077565" y="4693810"/>
                  <a:pt x="6021478" y="4741547"/>
                  <a:pt x="5954232" y="4752754"/>
                </a:cubicBezTo>
                <a:lnTo>
                  <a:pt x="5890437" y="4763386"/>
                </a:lnTo>
                <a:cubicBezTo>
                  <a:pt x="5854995" y="4759842"/>
                  <a:pt x="5815969" y="4768683"/>
                  <a:pt x="5784111" y="4752754"/>
                </a:cubicBezTo>
                <a:cubicBezTo>
                  <a:pt x="5737733" y="4729565"/>
                  <a:pt x="5670472" y="4660379"/>
                  <a:pt x="5624623" y="4614530"/>
                </a:cubicBezTo>
                <a:cubicBezTo>
                  <a:pt x="5635256" y="4607442"/>
                  <a:pt x="5643742" y="4593265"/>
                  <a:pt x="5656521" y="4593265"/>
                </a:cubicBezTo>
                <a:cubicBezTo>
                  <a:pt x="5700818" y="4593265"/>
                  <a:pt x="5695659" y="4657977"/>
                  <a:pt x="5699051" y="4678326"/>
                </a:cubicBezTo>
                <a:cubicBezTo>
                  <a:pt x="5691963" y="4692503"/>
                  <a:pt x="5688101" y="4708822"/>
                  <a:pt x="5677786" y="4720856"/>
                </a:cubicBezTo>
                <a:cubicBezTo>
                  <a:pt x="5666253" y="4734311"/>
                  <a:pt x="5651106" y="4744829"/>
                  <a:pt x="5635256" y="4752754"/>
                </a:cubicBezTo>
                <a:cubicBezTo>
                  <a:pt x="5572687" y="4784039"/>
                  <a:pt x="5514378" y="4778776"/>
                  <a:pt x="5443870" y="4784651"/>
                </a:cubicBezTo>
                <a:cubicBezTo>
                  <a:pt x="5277293" y="4766930"/>
                  <a:pt x="5107203" y="4769856"/>
                  <a:pt x="4944139" y="4731488"/>
                </a:cubicBezTo>
                <a:cubicBezTo>
                  <a:pt x="4862352" y="4712244"/>
                  <a:pt x="4796354" y="4651401"/>
                  <a:pt x="4720856" y="4614530"/>
                </a:cubicBezTo>
                <a:cubicBezTo>
                  <a:pt x="4643894" y="4576944"/>
                  <a:pt x="4562773" y="4548018"/>
                  <a:pt x="4486939" y="4508205"/>
                </a:cubicBezTo>
                <a:cubicBezTo>
                  <a:pt x="4352513" y="4437632"/>
                  <a:pt x="4261309" y="4381567"/>
                  <a:pt x="4167963" y="4263656"/>
                </a:cubicBezTo>
                <a:cubicBezTo>
                  <a:pt x="4108465" y="4188500"/>
                  <a:pt x="4085336" y="4115568"/>
                  <a:pt x="4051004" y="4029740"/>
                </a:cubicBezTo>
                <a:cubicBezTo>
                  <a:pt x="4015753" y="3853482"/>
                  <a:pt x="4009527" y="3870844"/>
                  <a:pt x="4051004" y="3615070"/>
                </a:cubicBezTo>
                <a:cubicBezTo>
                  <a:pt x="4059233" y="3564328"/>
                  <a:pt x="4109944" y="3498717"/>
                  <a:pt x="4157330" y="3476847"/>
                </a:cubicBezTo>
                <a:cubicBezTo>
                  <a:pt x="4180085" y="3466345"/>
                  <a:pt x="4206949" y="3469758"/>
                  <a:pt x="4231758" y="3466214"/>
                </a:cubicBezTo>
                <a:cubicBezTo>
                  <a:pt x="4260570" y="3552648"/>
                  <a:pt x="4264454" y="3543033"/>
                  <a:pt x="4178595" y="3689498"/>
                </a:cubicBezTo>
                <a:cubicBezTo>
                  <a:pt x="4138534" y="3757837"/>
                  <a:pt x="3973772" y="3875865"/>
                  <a:pt x="3912781" y="3912781"/>
                </a:cubicBezTo>
                <a:cubicBezTo>
                  <a:pt x="3783086" y="3991281"/>
                  <a:pt x="3484448" y="4143437"/>
                  <a:pt x="3349256" y="4189228"/>
                </a:cubicBezTo>
                <a:cubicBezTo>
                  <a:pt x="3235271" y="4227836"/>
                  <a:pt x="3117347" y="4256113"/>
                  <a:pt x="2998381" y="4274288"/>
                </a:cubicBezTo>
                <a:cubicBezTo>
                  <a:pt x="2861339" y="4295225"/>
                  <a:pt x="2721934" y="4295553"/>
                  <a:pt x="2583711" y="4306186"/>
                </a:cubicBezTo>
                <a:cubicBezTo>
                  <a:pt x="2438400" y="4299098"/>
                  <a:pt x="2292338" y="4301286"/>
                  <a:pt x="2147777" y="4284921"/>
                </a:cubicBezTo>
                <a:cubicBezTo>
                  <a:pt x="2103231" y="4279878"/>
                  <a:pt x="2061720" y="4259264"/>
                  <a:pt x="2020186" y="4242391"/>
                </a:cubicBezTo>
                <a:cubicBezTo>
                  <a:pt x="1948172" y="4213135"/>
                  <a:pt x="1866033" y="4197883"/>
                  <a:pt x="1807535" y="4146698"/>
                </a:cubicBezTo>
                <a:cubicBezTo>
                  <a:pt x="1676231" y="4031807"/>
                  <a:pt x="1625143" y="3990436"/>
                  <a:pt x="1477925" y="3827721"/>
                </a:cubicBezTo>
                <a:cubicBezTo>
                  <a:pt x="1420364" y="3764100"/>
                  <a:pt x="1371600" y="3693042"/>
                  <a:pt x="1318437" y="3625702"/>
                </a:cubicBezTo>
                <a:cubicBezTo>
                  <a:pt x="1313614" y="3611233"/>
                  <a:pt x="1256173" y="3449782"/>
                  <a:pt x="1254642" y="3413051"/>
                </a:cubicBezTo>
                <a:cubicBezTo>
                  <a:pt x="1252277" y="3356283"/>
                  <a:pt x="1260130" y="3299514"/>
                  <a:pt x="1265274" y="3242930"/>
                </a:cubicBezTo>
                <a:cubicBezTo>
                  <a:pt x="1267226" y="3221460"/>
                  <a:pt x="1269985" y="3199864"/>
                  <a:pt x="1275907" y="3179135"/>
                </a:cubicBezTo>
                <a:cubicBezTo>
                  <a:pt x="1293633" y="3117094"/>
                  <a:pt x="1320364" y="3059767"/>
                  <a:pt x="1360967" y="3009014"/>
                </a:cubicBezTo>
                <a:cubicBezTo>
                  <a:pt x="1382885" y="2981617"/>
                  <a:pt x="1408441" y="2957047"/>
                  <a:pt x="1435395" y="2934586"/>
                </a:cubicBezTo>
                <a:cubicBezTo>
                  <a:pt x="1517421" y="2866231"/>
                  <a:pt x="1569628" y="2839161"/>
                  <a:pt x="1658679" y="2785730"/>
                </a:cubicBezTo>
                <a:cubicBezTo>
                  <a:pt x="1862862" y="2793584"/>
                  <a:pt x="1906950" y="2750876"/>
                  <a:pt x="2041451" y="2860158"/>
                </a:cubicBezTo>
                <a:cubicBezTo>
                  <a:pt x="2066811" y="2880763"/>
                  <a:pt x="2083981" y="2909777"/>
                  <a:pt x="2105246" y="2934586"/>
                </a:cubicBezTo>
                <a:cubicBezTo>
                  <a:pt x="2128797" y="2997389"/>
                  <a:pt x="2169511" y="3039604"/>
                  <a:pt x="2094614" y="3094074"/>
                </a:cubicBezTo>
                <a:cubicBezTo>
                  <a:pt x="2074346" y="3108814"/>
                  <a:pt x="2044995" y="3101163"/>
                  <a:pt x="2020186" y="3104707"/>
                </a:cubicBezTo>
                <a:cubicBezTo>
                  <a:pt x="1792890" y="3088471"/>
                  <a:pt x="1869997" y="3111599"/>
                  <a:pt x="1594884" y="2966484"/>
                </a:cubicBezTo>
                <a:cubicBezTo>
                  <a:pt x="1058176" y="2683386"/>
                  <a:pt x="896771" y="2612530"/>
                  <a:pt x="467832" y="2254102"/>
                </a:cubicBezTo>
                <a:cubicBezTo>
                  <a:pt x="299911" y="2113784"/>
                  <a:pt x="139227" y="1984727"/>
                  <a:pt x="31898" y="1796902"/>
                </a:cubicBezTo>
                <a:cubicBezTo>
                  <a:pt x="16874" y="1770610"/>
                  <a:pt x="10633" y="1740195"/>
                  <a:pt x="0" y="1711842"/>
                </a:cubicBezTo>
                <a:cubicBezTo>
                  <a:pt x="7088" y="1672856"/>
                  <a:pt x="8175" y="1632285"/>
                  <a:pt x="21265" y="1594884"/>
                </a:cubicBezTo>
                <a:cubicBezTo>
                  <a:pt x="53394" y="1503087"/>
                  <a:pt x="77222" y="1505911"/>
                  <a:pt x="127591" y="1435395"/>
                </a:cubicBezTo>
                <a:cubicBezTo>
                  <a:pt x="147025" y="1408187"/>
                  <a:pt x="158813" y="1375566"/>
                  <a:pt x="180753" y="1350335"/>
                </a:cubicBezTo>
                <a:cubicBezTo>
                  <a:pt x="251672" y="1268779"/>
                  <a:pt x="369305" y="1154271"/>
                  <a:pt x="467832" y="1095154"/>
                </a:cubicBezTo>
                <a:cubicBezTo>
                  <a:pt x="493798" y="1079574"/>
                  <a:pt x="524539" y="1073889"/>
                  <a:pt x="552893" y="1063256"/>
                </a:cubicBezTo>
                <a:cubicBezTo>
                  <a:pt x="577702" y="1066800"/>
                  <a:pt x="604147" y="1064346"/>
                  <a:pt x="627321" y="1073888"/>
                </a:cubicBezTo>
                <a:cubicBezTo>
                  <a:pt x="682841" y="1096749"/>
                  <a:pt x="807684" y="1190043"/>
                  <a:pt x="850604" y="1222744"/>
                </a:cubicBezTo>
                <a:cubicBezTo>
                  <a:pt x="886707" y="1250251"/>
                  <a:pt x="922772" y="1277917"/>
                  <a:pt x="956930" y="1307805"/>
                </a:cubicBezTo>
                <a:cubicBezTo>
                  <a:pt x="979562" y="1327608"/>
                  <a:pt x="1000745" y="1349123"/>
                  <a:pt x="1020725" y="1371600"/>
                </a:cubicBezTo>
                <a:cubicBezTo>
                  <a:pt x="1029215" y="1381151"/>
                  <a:pt x="1054388" y="1406597"/>
                  <a:pt x="1041991" y="1403498"/>
                </a:cubicBezTo>
                <a:cubicBezTo>
                  <a:pt x="1017196" y="1397300"/>
                  <a:pt x="999460" y="1375145"/>
                  <a:pt x="978195" y="1360968"/>
                </a:cubicBezTo>
                <a:cubicBezTo>
                  <a:pt x="971107" y="1346791"/>
                  <a:pt x="963174" y="1333006"/>
                  <a:pt x="956930" y="1318437"/>
                </a:cubicBezTo>
                <a:cubicBezTo>
                  <a:pt x="952515" y="1308136"/>
                  <a:pt x="941286" y="1296564"/>
                  <a:pt x="946298" y="1286540"/>
                </a:cubicBezTo>
                <a:cubicBezTo>
                  <a:pt x="954223" y="1270690"/>
                  <a:pt x="976297" y="1267173"/>
                  <a:pt x="988828" y="1254642"/>
                </a:cubicBezTo>
                <a:cubicBezTo>
                  <a:pt x="1001358" y="1242111"/>
                  <a:pt x="1008195" y="1224642"/>
                  <a:pt x="1020725" y="1212112"/>
                </a:cubicBezTo>
                <a:cubicBezTo>
                  <a:pt x="1081390" y="1151447"/>
                  <a:pt x="1095855" y="1156827"/>
                  <a:pt x="1169581" y="1105786"/>
                </a:cubicBezTo>
                <a:cubicBezTo>
                  <a:pt x="1251571" y="1049023"/>
                  <a:pt x="1188772" y="1070051"/>
                  <a:pt x="1275907" y="1052623"/>
                </a:cubicBezTo>
                <a:cubicBezTo>
                  <a:pt x="1291966" y="1059047"/>
                  <a:pt x="1345976" y="1076415"/>
                  <a:pt x="1360967" y="1095154"/>
                </a:cubicBezTo>
                <a:cubicBezTo>
                  <a:pt x="1369687" y="1106055"/>
                  <a:pt x="1381702" y="1177562"/>
                  <a:pt x="1382232" y="1180214"/>
                </a:cubicBezTo>
                <a:cubicBezTo>
                  <a:pt x="1378688" y="1190847"/>
                  <a:pt x="1378601" y="1203360"/>
                  <a:pt x="1371600" y="1212112"/>
                </a:cubicBezTo>
                <a:cubicBezTo>
                  <a:pt x="1333160" y="1260162"/>
                  <a:pt x="1270324" y="1220763"/>
                  <a:pt x="1222744" y="1212112"/>
                </a:cubicBezTo>
                <a:cubicBezTo>
                  <a:pt x="1154599" y="1182907"/>
                  <a:pt x="1096625" y="1164063"/>
                  <a:pt x="1041991" y="1105786"/>
                </a:cubicBezTo>
                <a:cubicBezTo>
                  <a:pt x="1014087" y="1076022"/>
                  <a:pt x="974821" y="977410"/>
                  <a:pt x="956930" y="935665"/>
                </a:cubicBezTo>
                <a:cubicBezTo>
                  <a:pt x="971107" y="896679"/>
                  <a:pt x="976924" y="853535"/>
                  <a:pt x="999460" y="818707"/>
                </a:cubicBezTo>
                <a:cubicBezTo>
                  <a:pt x="1017211" y="791273"/>
                  <a:pt x="1046518" y="772762"/>
                  <a:pt x="1073888" y="754912"/>
                </a:cubicBezTo>
                <a:cubicBezTo>
                  <a:pt x="1086633" y="746600"/>
                  <a:pt x="1331121" y="607417"/>
                  <a:pt x="1371600" y="595423"/>
                </a:cubicBezTo>
                <a:cubicBezTo>
                  <a:pt x="1423023" y="580186"/>
                  <a:pt x="1477925" y="581246"/>
                  <a:pt x="1531088" y="574158"/>
                </a:cubicBezTo>
                <a:cubicBezTo>
                  <a:pt x="1577162" y="577702"/>
                  <a:pt x="1624357" y="574088"/>
                  <a:pt x="1669311" y="584791"/>
                </a:cubicBezTo>
                <a:cubicBezTo>
                  <a:pt x="1792020" y="614007"/>
                  <a:pt x="1850386" y="745083"/>
                  <a:pt x="1892595" y="850605"/>
                </a:cubicBezTo>
                <a:cubicBezTo>
                  <a:pt x="1900920" y="871417"/>
                  <a:pt x="1906772" y="893135"/>
                  <a:pt x="1913860" y="914400"/>
                </a:cubicBezTo>
                <a:cubicBezTo>
                  <a:pt x="1906772" y="932121"/>
                  <a:pt x="1907661" y="955845"/>
                  <a:pt x="1892595" y="967563"/>
                </a:cubicBezTo>
                <a:cubicBezTo>
                  <a:pt x="1872228" y="983404"/>
                  <a:pt x="1843856" y="986420"/>
                  <a:pt x="1818167" y="988828"/>
                </a:cubicBezTo>
                <a:cubicBezTo>
                  <a:pt x="1729879" y="997105"/>
                  <a:pt x="1640958" y="995917"/>
                  <a:pt x="1552353" y="999461"/>
                </a:cubicBezTo>
                <a:cubicBezTo>
                  <a:pt x="1502735" y="985284"/>
                  <a:pt x="1449654" y="980008"/>
                  <a:pt x="1403498" y="956930"/>
                </a:cubicBezTo>
                <a:cubicBezTo>
                  <a:pt x="1306458" y="908410"/>
                  <a:pt x="1259293" y="842546"/>
                  <a:pt x="1190846" y="765544"/>
                </a:cubicBezTo>
                <a:cubicBezTo>
                  <a:pt x="1180214" y="737191"/>
                  <a:pt x="1149917" y="709387"/>
                  <a:pt x="1158949" y="680484"/>
                </a:cubicBezTo>
                <a:cubicBezTo>
                  <a:pt x="1170909" y="642211"/>
                  <a:pt x="1210423" y="617327"/>
                  <a:pt x="1244009" y="595423"/>
                </a:cubicBezTo>
                <a:cubicBezTo>
                  <a:pt x="1385539" y="503120"/>
                  <a:pt x="1446777" y="514503"/>
                  <a:pt x="1616149" y="489098"/>
                </a:cubicBezTo>
                <a:cubicBezTo>
                  <a:pt x="1690577" y="499730"/>
                  <a:pt x="1766618" y="502271"/>
                  <a:pt x="1839432" y="520995"/>
                </a:cubicBezTo>
                <a:cubicBezTo>
                  <a:pt x="1916365" y="540778"/>
                  <a:pt x="2057100" y="621844"/>
                  <a:pt x="2126511" y="659219"/>
                </a:cubicBezTo>
                <a:cubicBezTo>
                  <a:pt x="2200969" y="749632"/>
                  <a:pt x="2288520" y="837777"/>
                  <a:pt x="2339163" y="946298"/>
                </a:cubicBezTo>
                <a:cubicBezTo>
                  <a:pt x="2346805" y="962674"/>
                  <a:pt x="2346251" y="981740"/>
                  <a:pt x="2349795" y="999461"/>
                </a:cubicBezTo>
                <a:cubicBezTo>
                  <a:pt x="2306779" y="1063985"/>
                  <a:pt x="2327233" y="1051434"/>
                  <a:pt x="2190307" y="1041991"/>
                </a:cubicBezTo>
                <a:cubicBezTo>
                  <a:pt x="2146143" y="1038945"/>
                  <a:pt x="1875951" y="980116"/>
                  <a:pt x="1839432" y="967563"/>
                </a:cubicBezTo>
                <a:cubicBezTo>
                  <a:pt x="1783952" y="948492"/>
                  <a:pt x="1733107" y="917944"/>
                  <a:pt x="1679944" y="893135"/>
                </a:cubicBezTo>
                <a:cubicBezTo>
                  <a:pt x="1626781" y="825795"/>
                  <a:pt x="1558825" y="767854"/>
                  <a:pt x="1520456" y="691116"/>
                </a:cubicBezTo>
                <a:cubicBezTo>
                  <a:pt x="1476650" y="603504"/>
                  <a:pt x="1569508" y="560588"/>
                  <a:pt x="1626781" y="542261"/>
                </a:cubicBezTo>
                <a:cubicBezTo>
                  <a:pt x="1764821" y="498088"/>
                  <a:pt x="1935397" y="505036"/>
                  <a:pt x="2073349" y="499730"/>
                </a:cubicBezTo>
                <a:cubicBezTo>
                  <a:pt x="2160415" y="521497"/>
                  <a:pt x="2391412" y="552714"/>
                  <a:pt x="2488018" y="637954"/>
                </a:cubicBezTo>
                <a:cubicBezTo>
                  <a:pt x="2540546" y="684302"/>
                  <a:pt x="2569879" y="778810"/>
                  <a:pt x="2594344" y="839972"/>
                </a:cubicBezTo>
                <a:cubicBezTo>
                  <a:pt x="2580167" y="917944"/>
                  <a:pt x="2578469" y="999255"/>
                  <a:pt x="2551814" y="1073888"/>
                </a:cubicBezTo>
                <a:cubicBezTo>
                  <a:pt x="2541699" y="1102210"/>
                  <a:pt x="2512744" y="1120566"/>
                  <a:pt x="2488018" y="1137684"/>
                </a:cubicBezTo>
                <a:cubicBezTo>
                  <a:pt x="2428186" y="1179107"/>
                  <a:pt x="2341060" y="1180740"/>
                  <a:pt x="2275367" y="1190847"/>
                </a:cubicBezTo>
                <a:cubicBezTo>
                  <a:pt x="2049009" y="1181415"/>
                  <a:pt x="2062186" y="1205520"/>
                  <a:pt x="1892595" y="1137684"/>
                </a:cubicBezTo>
                <a:cubicBezTo>
                  <a:pt x="1880730" y="1132938"/>
                  <a:pt x="1871330" y="1123507"/>
                  <a:pt x="1860698" y="1116419"/>
                </a:cubicBezTo>
                <a:cubicBezTo>
                  <a:pt x="1896140" y="1109331"/>
                  <a:pt x="1930879" y="1095154"/>
                  <a:pt x="1967023" y="1095154"/>
                </a:cubicBezTo>
                <a:cubicBezTo>
                  <a:pt x="2102611" y="1095154"/>
                  <a:pt x="2244259" y="1145632"/>
                  <a:pt x="2371060" y="1180214"/>
                </a:cubicBezTo>
                <a:cubicBezTo>
                  <a:pt x="2441944" y="1236921"/>
                  <a:pt x="2520701" y="1284991"/>
                  <a:pt x="2583711" y="1350335"/>
                </a:cubicBezTo>
                <a:cubicBezTo>
                  <a:pt x="2617888" y="1385778"/>
                  <a:pt x="2648163" y="1429710"/>
                  <a:pt x="2658139" y="1477926"/>
                </a:cubicBezTo>
                <a:cubicBezTo>
                  <a:pt x="2670367" y="1537029"/>
                  <a:pt x="2663387" y="1600451"/>
                  <a:pt x="2647507" y="1658679"/>
                </a:cubicBezTo>
                <a:cubicBezTo>
                  <a:pt x="2640913" y="1682857"/>
                  <a:pt x="2615425" y="1698290"/>
                  <a:pt x="2594344" y="1711842"/>
                </a:cubicBezTo>
                <a:cubicBezTo>
                  <a:pt x="2518547" y="1760569"/>
                  <a:pt x="2449691" y="1766073"/>
                  <a:pt x="2360428" y="1775637"/>
                </a:cubicBezTo>
                <a:cubicBezTo>
                  <a:pt x="2307450" y="1781313"/>
                  <a:pt x="2254133" y="1783230"/>
                  <a:pt x="2200939" y="1786270"/>
                </a:cubicBezTo>
                <a:lnTo>
                  <a:pt x="1988288" y="1796902"/>
                </a:lnTo>
                <a:cubicBezTo>
                  <a:pt x="1970567" y="1793358"/>
                  <a:pt x="1920088" y="1796294"/>
                  <a:pt x="1935125" y="1786270"/>
                </a:cubicBezTo>
                <a:cubicBezTo>
                  <a:pt x="1958900" y="1770420"/>
                  <a:pt x="1991612" y="1775637"/>
                  <a:pt x="2020186" y="1775637"/>
                </a:cubicBezTo>
                <a:cubicBezTo>
                  <a:pt x="2077004" y="1775637"/>
                  <a:pt x="2133600" y="1782726"/>
                  <a:pt x="2190307" y="1786270"/>
                </a:cubicBezTo>
                <a:cubicBezTo>
                  <a:pt x="2336246" y="1826809"/>
                  <a:pt x="2405335" y="1832840"/>
                  <a:pt x="2530549" y="1913861"/>
                </a:cubicBezTo>
                <a:cubicBezTo>
                  <a:pt x="2545427" y="1923488"/>
                  <a:pt x="2551814" y="1942214"/>
                  <a:pt x="2562446" y="1956391"/>
                </a:cubicBezTo>
                <a:cubicBezTo>
                  <a:pt x="2551814" y="1995377"/>
                  <a:pt x="2551340" y="2038698"/>
                  <a:pt x="2530549" y="2073349"/>
                </a:cubicBezTo>
                <a:cubicBezTo>
                  <a:pt x="2517400" y="2095264"/>
                  <a:pt x="2489612" y="2104449"/>
                  <a:pt x="2466753" y="2115879"/>
                </a:cubicBezTo>
                <a:cubicBezTo>
                  <a:pt x="2373508" y="2162502"/>
                  <a:pt x="2348828" y="2150124"/>
                  <a:pt x="2232837" y="2158409"/>
                </a:cubicBezTo>
                <a:cubicBezTo>
                  <a:pt x="2204484" y="2151321"/>
                  <a:pt x="2175243" y="2147132"/>
                  <a:pt x="2147777" y="2137144"/>
                </a:cubicBezTo>
                <a:cubicBezTo>
                  <a:pt x="2121932" y="2127746"/>
                  <a:pt x="2098350" y="2112142"/>
                  <a:pt x="2126511" y="2083981"/>
                </a:cubicBezTo>
                <a:cubicBezTo>
                  <a:pt x="2141124" y="2069368"/>
                  <a:pt x="2162479" y="2063547"/>
                  <a:pt x="2179674" y="2052084"/>
                </a:cubicBezTo>
                <a:cubicBezTo>
                  <a:pt x="2194419" y="2042254"/>
                  <a:pt x="2208027" y="2030819"/>
                  <a:pt x="2222204" y="2020186"/>
                </a:cubicBezTo>
                <a:cubicBezTo>
                  <a:pt x="2254102" y="2027274"/>
                  <a:pt x="2298292" y="2015310"/>
                  <a:pt x="2317898" y="2041451"/>
                </a:cubicBezTo>
                <a:cubicBezTo>
                  <a:pt x="2336508" y="2066265"/>
                  <a:pt x="2261468" y="2131851"/>
                  <a:pt x="2243470" y="2137144"/>
                </a:cubicBezTo>
                <a:cubicBezTo>
                  <a:pt x="2198747" y="2150297"/>
                  <a:pt x="2151321" y="2151321"/>
                  <a:pt x="2105246" y="2158409"/>
                </a:cubicBezTo>
                <a:cubicBezTo>
                  <a:pt x="2034362" y="2154865"/>
                  <a:pt x="1962602" y="2159445"/>
                  <a:pt x="1892595" y="2147777"/>
                </a:cubicBezTo>
                <a:cubicBezTo>
                  <a:pt x="1819141" y="2135535"/>
                  <a:pt x="1640123" y="2021595"/>
                  <a:pt x="1605516" y="1998921"/>
                </a:cubicBezTo>
                <a:cubicBezTo>
                  <a:pt x="1568266" y="1974516"/>
                  <a:pt x="1417728" y="1860763"/>
                  <a:pt x="1382232" y="1818168"/>
                </a:cubicBezTo>
                <a:cubicBezTo>
                  <a:pt x="1355772" y="1786416"/>
                  <a:pt x="1339702" y="1747284"/>
                  <a:pt x="1318437" y="1711842"/>
                </a:cubicBezTo>
                <a:cubicBezTo>
                  <a:pt x="1315762" y="1695794"/>
                  <a:pt x="1296812" y="1585147"/>
                  <a:pt x="1297172" y="1573619"/>
                </a:cubicBezTo>
                <a:cubicBezTo>
                  <a:pt x="1299949" y="1484775"/>
                  <a:pt x="1302990" y="1395340"/>
                  <a:pt x="1318437" y="1307805"/>
                </a:cubicBezTo>
                <a:cubicBezTo>
                  <a:pt x="1324503" y="1273430"/>
                  <a:pt x="1346206" y="1243743"/>
                  <a:pt x="1360967" y="1212112"/>
                </a:cubicBezTo>
                <a:cubicBezTo>
                  <a:pt x="1371021" y="1190567"/>
                  <a:pt x="1382902" y="1169903"/>
                  <a:pt x="1392865" y="1148316"/>
                </a:cubicBezTo>
                <a:cubicBezTo>
                  <a:pt x="1404176" y="1123809"/>
                  <a:pt x="1412692" y="1098030"/>
                  <a:pt x="1424763" y="1073888"/>
                </a:cubicBezTo>
                <a:cubicBezTo>
                  <a:pt x="1434282" y="1054850"/>
                  <a:pt x="1463959" y="1001128"/>
                  <a:pt x="1488558" y="988828"/>
                </a:cubicBezTo>
                <a:cubicBezTo>
                  <a:pt x="1518631" y="973791"/>
                  <a:pt x="1552353" y="967562"/>
                  <a:pt x="1584251" y="956930"/>
                </a:cubicBezTo>
                <a:lnTo>
                  <a:pt x="1616149" y="946298"/>
                </a:lnTo>
                <a:cubicBezTo>
                  <a:pt x="1623237" y="928577"/>
                  <a:pt x="1636411" y="912195"/>
                  <a:pt x="1637414" y="893135"/>
                </a:cubicBezTo>
                <a:cubicBezTo>
                  <a:pt x="1642096" y="804167"/>
                  <a:pt x="1645571" y="741804"/>
                  <a:pt x="1584251" y="680484"/>
                </a:cubicBezTo>
                <a:cubicBezTo>
                  <a:pt x="1562693" y="658926"/>
                  <a:pt x="1535469" y="643808"/>
                  <a:pt x="1509823" y="627321"/>
                </a:cubicBezTo>
                <a:cubicBezTo>
                  <a:pt x="1436190" y="579986"/>
                  <a:pt x="1363058" y="531609"/>
                  <a:pt x="1286539" y="489098"/>
                </a:cubicBezTo>
                <a:cubicBezTo>
                  <a:pt x="1254641" y="471377"/>
                  <a:pt x="1224619" y="449751"/>
                  <a:pt x="1190846" y="435935"/>
                </a:cubicBezTo>
                <a:cubicBezTo>
                  <a:pt x="1146229" y="417683"/>
                  <a:pt x="1098697" y="407582"/>
                  <a:pt x="1052623" y="393405"/>
                </a:cubicBezTo>
                <a:cubicBezTo>
                  <a:pt x="1020725" y="396949"/>
                  <a:pt x="988587" y="398761"/>
                  <a:pt x="956930" y="404037"/>
                </a:cubicBezTo>
                <a:cubicBezTo>
                  <a:pt x="945875" y="405880"/>
                  <a:pt x="936240" y="414670"/>
                  <a:pt x="925032" y="414670"/>
                </a:cubicBezTo>
                <a:cubicBezTo>
                  <a:pt x="899971" y="414670"/>
                  <a:pt x="875413" y="407581"/>
                  <a:pt x="850604" y="404037"/>
                </a:cubicBezTo>
                <a:cubicBezTo>
                  <a:pt x="825795" y="393405"/>
                  <a:pt x="801543" y="381364"/>
                  <a:pt x="776177" y="372140"/>
                </a:cubicBezTo>
                <a:cubicBezTo>
                  <a:pt x="762443" y="367146"/>
                  <a:pt x="745537" y="370001"/>
                  <a:pt x="733646" y="361507"/>
                </a:cubicBezTo>
                <a:cubicBezTo>
                  <a:pt x="718143" y="350434"/>
                  <a:pt x="677286" y="278206"/>
                  <a:pt x="669851" y="265814"/>
                </a:cubicBezTo>
                <a:cubicBezTo>
                  <a:pt x="666307" y="251637"/>
                  <a:pt x="662084" y="237613"/>
                  <a:pt x="659218" y="223284"/>
                </a:cubicBezTo>
                <a:cubicBezTo>
                  <a:pt x="654990" y="202144"/>
                  <a:pt x="657342" y="179189"/>
                  <a:pt x="648586" y="159488"/>
                </a:cubicBezTo>
                <a:cubicBezTo>
                  <a:pt x="642479" y="145747"/>
                  <a:pt x="628105" y="137377"/>
                  <a:pt x="616688" y="127591"/>
                </a:cubicBezTo>
                <a:cubicBezTo>
                  <a:pt x="603233" y="116058"/>
                  <a:pt x="590611" y="102274"/>
                  <a:pt x="574158" y="95693"/>
                </a:cubicBezTo>
                <a:cubicBezTo>
                  <a:pt x="537382" y="80983"/>
                  <a:pt x="472666" y="85061"/>
                  <a:pt x="435935" y="85061"/>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498934" y="5517171"/>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179619281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457200" y="304800"/>
            <a:ext cx="838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Name this cereal?</a:t>
            </a:r>
            <a:endPar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1136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10600" cy="5410200"/>
          </a:xfrm>
          <a:prstGeom prst="rect">
            <a:avLst/>
          </a:prstGeom>
          <a:noFill/>
          <a:ln w="762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22835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3200" b="0" i="0" u="none" strike="noStrike" kern="1200" cap="none" spc="0" normalizeH="0" baseline="0" noProof="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sp>
        <p:nvSpPr>
          <p:cNvPr id="2" name="Rectangle 1"/>
          <p:cNvSpPr/>
          <p:nvPr/>
        </p:nvSpPr>
        <p:spPr>
          <a:xfrm>
            <a:off x="6581147" y="-5316"/>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*21</a:t>
            </a:r>
          </a:p>
        </p:txBody>
      </p:sp>
      <p:sp>
        <p:nvSpPr>
          <p:cNvPr id="9" name="Freeform 8"/>
          <p:cNvSpPr/>
          <p:nvPr/>
        </p:nvSpPr>
        <p:spPr bwMode="auto">
          <a:xfrm rot="10800000">
            <a:off x="0" y="779514"/>
            <a:ext cx="8856921" cy="5199321"/>
          </a:xfrm>
          <a:custGeom>
            <a:avLst/>
            <a:gdLst>
              <a:gd name="connsiteX0" fmla="*/ 499730 w 8856921"/>
              <a:gd name="connsiteY0" fmla="*/ 10633 h 5199321"/>
              <a:gd name="connsiteX1" fmla="*/ 446567 w 8856921"/>
              <a:gd name="connsiteY1" fmla="*/ 191386 h 5199321"/>
              <a:gd name="connsiteX2" fmla="*/ 425302 w 8856921"/>
              <a:gd name="connsiteY2" fmla="*/ 308344 h 5199321"/>
              <a:gd name="connsiteX3" fmla="*/ 414670 w 8856921"/>
              <a:gd name="connsiteY3" fmla="*/ 372140 h 5199321"/>
              <a:gd name="connsiteX4" fmla="*/ 425302 w 8856921"/>
              <a:gd name="connsiteY4" fmla="*/ 616688 h 5199321"/>
              <a:gd name="connsiteX5" fmla="*/ 435935 w 8856921"/>
              <a:gd name="connsiteY5" fmla="*/ 659219 h 5199321"/>
              <a:gd name="connsiteX6" fmla="*/ 457200 w 8856921"/>
              <a:gd name="connsiteY6" fmla="*/ 765544 h 5199321"/>
              <a:gd name="connsiteX7" fmla="*/ 478465 w 8856921"/>
              <a:gd name="connsiteY7" fmla="*/ 797442 h 5199321"/>
              <a:gd name="connsiteX8" fmla="*/ 542260 w 8856921"/>
              <a:gd name="connsiteY8" fmla="*/ 861237 h 5199321"/>
              <a:gd name="connsiteX9" fmla="*/ 584791 w 8856921"/>
              <a:gd name="connsiteY9" fmla="*/ 914400 h 5199321"/>
              <a:gd name="connsiteX10" fmla="*/ 659218 w 8856921"/>
              <a:gd name="connsiteY10" fmla="*/ 967563 h 5199321"/>
              <a:gd name="connsiteX11" fmla="*/ 691116 w 8856921"/>
              <a:gd name="connsiteY11" fmla="*/ 999461 h 5199321"/>
              <a:gd name="connsiteX12" fmla="*/ 776177 w 8856921"/>
              <a:gd name="connsiteY12" fmla="*/ 1052623 h 5199321"/>
              <a:gd name="connsiteX13" fmla="*/ 818707 w 8856921"/>
              <a:gd name="connsiteY13" fmla="*/ 1084521 h 5199321"/>
              <a:gd name="connsiteX14" fmla="*/ 946298 w 8856921"/>
              <a:gd name="connsiteY14" fmla="*/ 1169581 h 5199321"/>
              <a:gd name="connsiteX15" fmla="*/ 999460 w 8856921"/>
              <a:gd name="connsiteY15" fmla="*/ 1212112 h 5199321"/>
              <a:gd name="connsiteX16" fmla="*/ 1052623 w 8856921"/>
              <a:gd name="connsiteY16" fmla="*/ 1244009 h 5199321"/>
              <a:gd name="connsiteX17" fmla="*/ 1169581 w 8856921"/>
              <a:gd name="connsiteY17" fmla="*/ 1360968 h 5199321"/>
              <a:gd name="connsiteX18" fmla="*/ 1222744 w 8856921"/>
              <a:gd name="connsiteY18" fmla="*/ 1414130 h 5199321"/>
              <a:gd name="connsiteX19" fmla="*/ 1265274 w 8856921"/>
              <a:gd name="connsiteY19" fmla="*/ 1477926 h 5199321"/>
              <a:gd name="connsiteX20" fmla="*/ 1318437 w 8856921"/>
              <a:gd name="connsiteY20" fmla="*/ 1541721 h 5199321"/>
              <a:gd name="connsiteX21" fmla="*/ 1360967 w 8856921"/>
              <a:gd name="connsiteY21" fmla="*/ 1616149 h 5199321"/>
              <a:gd name="connsiteX22" fmla="*/ 1467293 w 8856921"/>
              <a:gd name="connsiteY22" fmla="*/ 1807535 h 5199321"/>
              <a:gd name="connsiteX23" fmla="*/ 1520456 w 8856921"/>
              <a:gd name="connsiteY23" fmla="*/ 1956391 h 5199321"/>
              <a:gd name="connsiteX24" fmla="*/ 1541721 w 8856921"/>
              <a:gd name="connsiteY24" fmla="*/ 2030819 h 5199321"/>
              <a:gd name="connsiteX25" fmla="*/ 1562986 w 8856921"/>
              <a:gd name="connsiteY25" fmla="*/ 2094614 h 5199321"/>
              <a:gd name="connsiteX26" fmla="*/ 1562986 w 8856921"/>
              <a:gd name="connsiteY26" fmla="*/ 2328530 h 5199321"/>
              <a:gd name="connsiteX27" fmla="*/ 1552353 w 8856921"/>
              <a:gd name="connsiteY27" fmla="*/ 2360428 h 5199321"/>
              <a:gd name="connsiteX28" fmla="*/ 1477925 w 8856921"/>
              <a:gd name="connsiteY28" fmla="*/ 2434856 h 5199321"/>
              <a:gd name="connsiteX29" fmla="*/ 1414130 w 8856921"/>
              <a:gd name="connsiteY29" fmla="*/ 2498651 h 5199321"/>
              <a:gd name="connsiteX30" fmla="*/ 1371600 w 8856921"/>
              <a:gd name="connsiteY30" fmla="*/ 2530549 h 5199321"/>
              <a:gd name="connsiteX31" fmla="*/ 1339702 w 8856921"/>
              <a:gd name="connsiteY31" fmla="*/ 2551814 h 5199321"/>
              <a:gd name="connsiteX32" fmla="*/ 1307804 w 8856921"/>
              <a:gd name="connsiteY32" fmla="*/ 2562447 h 5199321"/>
              <a:gd name="connsiteX33" fmla="*/ 1233377 w 8856921"/>
              <a:gd name="connsiteY33" fmla="*/ 2551814 h 5199321"/>
              <a:gd name="connsiteX34" fmla="*/ 1127051 w 8856921"/>
              <a:gd name="connsiteY34" fmla="*/ 2456121 h 5199321"/>
              <a:gd name="connsiteX35" fmla="*/ 1063256 w 8856921"/>
              <a:gd name="connsiteY35" fmla="*/ 2392326 h 5199321"/>
              <a:gd name="connsiteX36" fmla="*/ 914400 w 8856921"/>
              <a:gd name="connsiteY36" fmla="*/ 2190307 h 5199321"/>
              <a:gd name="connsiteX37" fmla="*/ 839972 w 8856921"/>
              <a:gd name="connsiteY37" fmla="*/ 2115879 h 5199321"/>
              <a:gd name="connsiteX38" fmla="*/ 754911 w 8856921"/>
              <a:gd name="connsiteY38" fmla="*/ 1988288 h 5199321"/>
              <a:gd name="connsiteX39" fmla="*/ 765544 w 8856921"/>
              <a:gd name="connsiteY39" fmla="*/ 1881963 h 5199321"/>
              <a:gd name="connsiteX40" fmla="*/ 797442 w 8856921"/>
              <a:gd name="connsiteY40" fmla="*/ 1860698 h 5199321"/>
              <a:gd name="connsiteX41" fmla="*/ 1052623 w 8856921"/>
              <a:gd name="connsiteY41" fmla="*/ 1690577 h 5199321"/>
              <a:gd name="connsiteX42" fmla="*/ 1403498 w 8856921"/>
              <a:gd name="connsiteY42" fmla="*/ 1552354 h 5199321"/>
              <a:gd name="connsiteX43" fmla="*/ 1690577 w 8856921"/>
              <a:gd name="connsiteY43" fmla="*/ 1477926 h 5199321"/>
              <a:gd name="connsiteX44" fmla="*/ 1818167 w 8856921"/>
              <a:gd name="connsiteY44" fmla="*/ 1446028 h 5199321"/>
              <a:gd name="connsiteX45" fmla="*/ 1913860 w 8856921"/>
              <a:gd name="connsiteY45" fmla="*/ 1414130 h 5199321"/>
              <a:gd name="connsiteX46" fmla="*/ 2232837 w 8856921"/>
              <a:gd name="connsiteY46" fmla="*/ 1509823 h 5199321"/>
              <a:gd name="connsiteX47" fmla="*/ 2264735 w 8856921"/>
              <a:gd name="connsiteY47" fmla="*/ 1562986 h 5199321"/>
              <a:gd name="connsiteX48" fmla="*/ 2339163 w 8856921"/>
              <a:gd name="connsiteY48" fmla="*/ 1754372 h 5199321"/>
              <a:gd name="connsiteX49" fmla="*/ 2381693 w 8856921"/>
              <a:gd name="connsiteY49" fmla="*/ 1903228 h 5199321"/>
              <a:gd name="connsiteX50" fmla="*/ 2402958 w 8856921"/>
              <a:gd name="connsiteY50" fmla="*/ 2062716 h 5199321"/>
              <a:gd name="connsiteX51" fmla="*/ 2392325 w 8856921"/>
              <a:gd name="connsiteY51" fmla="*/ 2434856 h 5199321"/>
              <a:gd name="connsiteX52" fmla="*/ 2339163 w 8856921"/>
              <a:gd name="connsiteY52" fmla="*/ 2647507 h 5199321"/>
              <a:gd name="connsiteX53" fmla="*/ 2222204 w 8856921"/>
              <a:gd name="connsiteY53" fmla="*/ 3030279 h 5199321"/>
              <a:gd name="connsiteX54" fmla="*/ 2105246 w 8856921"/>
              <a:gd name="connsiteY54" fmla="*/ 3274828 h 5199321"/>
              <a:gd name="connsiteX55" fmla="*/ 1998921 w 8856921"/>
              <a:gd name="connsiteY55" fmla="*/ 3498112 h 5199321"/>
              <a:gd name="connsiteX56" fmla="*/ 1945758 w 8856921"/>
              <a:gd name="connsiteY56" fmla="*/ 3561907 h 5199321"/>
              <a:gd name="connsiteX57" fmla="*/ 1796902 w 8856921"/>
              <a:gd name="connsiteY57" fmla="*/ 3689498 h 5199321"/>
              <a:gd name="connsiteX58" fmla="*/ 1733107 w 8856921"/>
              <a:gd name="connsiteY58" fmla="*/ 3721395 h 5199321"/>
              <a:gd name="connsiteX59" fmla="*/ 1637414 w 8856921"/>
              <a:gd name="connsiteY59" fmla="*/ 3710763 h 5199321"/>
              <a:gd name="connsiteX60" fmla="*/ 1541721 w 8856921"/>
              <a:gd name="connsiteY60" fmla="*/ 3625702 h 5199321"/>
              <a:gd name="connsiteX61" fmla="*/ 1435395 w 8856921"/>
              <a:gd name="connsiteY61" fmla="*/ 3540642 h 5199321"/>
              <a:gd name="connsiteX62" fmla="*/ 1403498 w 8856921"/>
              <a:gd name="connsiteY62" fmla="*/ 3508744 h 5199321"/>
              <a:gd name="connsiteX63" fmla="*/ 1360967 w 8856921"/>
              <a:gd name="connsiteY63" fmla="*/ 3455581 h 5199321"/>
              <a:gd name="connsiteX64" fmla="*/ 1297172 w 8856921"/>
              <a:gd name="connsiteY64" fmla="*/ 3530009 h 5199321"/>
              <a:gd name="connsiteX65" fmla="*/ 1265274 w 8856921"/>
              <a:gd name="connsiteY65" fmla="*/ 3583172 h 5199321"/>
              <a:gd name="connsiteX66" fmla="*/ 1244009 w 8856921"/>
              <a:gd name="connsiteY66" fmla="*/ 3646968 h 5199321"/>
              <a:gd name="connsiteX67" fmla="*/ 1201479 w 8856921"/>
              <a:gd name="connsiteY67" fmla="*/ 3817088 h 5199321"/>
              <a:gd name="connsiteX68" fmla="*/ 1180214 w 8856921"/>
              <a:gd name="connsiteY68" fmla="*/ 3891516 h 5199321"/>
              <a:gd name="connsiteX69" fmla="*/ 1180214 w 8856921"/>
              <a:gd name="connsiteY69" fmla="*/ 4221126 h 5199321"/>
              <a:gd name="connsiteX70" fmla="*/ 1254642 w 8856921"/>
              <a:gd name="connsiteY70" fmla="*/ 4348716 h 5199321"/>
              <a:gd name="connsiteX71" fmla="*/ 1371600 w 8856921"/>
              <a:gd name="connsiteY71" fmla="*/ 4476307 h 5199321"/>
              <a:gd name="connsiteX72" fmla="*/ 1424763 w 8856921"/>
              <a:gd name="connsiteY72" fmla="*/ 4508205 h 5199321"/>
              <a:gd name="connsiteX73" fmla="*/ 1488558 w 8856921"/>
              <a:gd name="connsiteY73" fmla="*/ 4540102 h 5199321"/>
              <a:gd name="connsiteX74" fmla="*/ 1648046 w 8856921"/>
              <a:gd name="connsiteY74" fmla="*/ 4572000 h 5199321"/>
              <a:gd name="connsiteX75" fmla="*/ 1807535 w 8856921"/>
              <a:gd name="connsiteY75" fmla="*/ 4593265 h 5199321"/>
              <a:gd name="connsiteX76" fmla="*/ 1977656 w 8856921"/>
              <a:gd name="connsiteY76" fmla="*/ 4572000 h 5199321"/>
              <a:gd name="connsiteX77" fmla="*/ 2190307 w 8856921"/>
              <a:gd name="connsiteY77" fmla="*/ 4508205 h 5199321"/>
              <a:gd name="connsiteX78" fmla="*/ 2275367 w 8856921"/>
              <a:gd name="connsiteY78" fmla="*/ 4455042 h 5199321"/>
              <a:gd name="connsiteX79" fmla="*/ 2413591 w 8856921"/>
              <a:gd name="connsiteY79" fmla="*/ 4391247 h 5199321"/>
              <a:gd name="connsiteX80" fmla="*/ 2456121 w 8856921"/>
              <a:gd name="connsiteY80" fmla="*/ 4348716 h 5199321"/>
              <a:gd name="connsiteX81" fmla="*/ 2498651 w 8856921"/>
              <a:gd name="connsiteY81" fmla="*/ 4263656 h 5199321"/>
              <a:gd name="connsiteX82" fmla="*/ 2498651 w 8856921"/>
              <a:gd name="connsiteY82" fmla="*/ 4157330 h 5199321"/>
              <a:gd name="connsiteX83" fmla="*/ 2466753 w 8856921"/>
              <a:gd name="connsiteY83" fmla="*/ 4146698 h 5199321"/>
              <a:gd name="connsiteX84" fmla="*/ 2424223 w 8856921"/>
              <a:gd name="connsiteY84" fmla="*/ 4136065 h 5199321"/>
              <a:gd name="connsiteX85" fmla="*/ 2020186 w 8856921"/>
              <a:gd name="connsiteY85" fmla="*/ 4125433 h 5199321"/>
              <a:gd name="connsiteX86" fmla="*/ 1945758 w 8856921"/>
              <a:gd name="connsiteY86" fmla="*/ 4114800 h 5199321"/>
              <a:gd name="connsiteX87" fmla="*/ 1860698 w 8856921"/>
              <a:gd name="connsiteY87" fmla="*/ 4104168 h 5199321"/>
              <a:gd name="connsiteX88" fmla="*/ 1796902 w 8856921"/>
              <a:gd name="connsiteY88" fmla="*/ 4072270 h 5199321"/>
              <a:gd name="connsiteX89" fmla="*/ 1743739 w 8856921"/>
              <a:gd name="connsiteY89" fmla="*/ 4051005 h 5199321"/>
              <a:gd name="connsiteX90" fmla="*/ 1648046 w 8856921"/>
              <a:gd name="connsiteY90" fmla="*/ 3976577 h 5199321"/>
              <a:gd name="connsiteX91" fmla="*/ 1594884 w 8856921"/>
              <a:gd name="connsiteY91" fmla="*/ 3934047 h 5199321"/>
              <a:gd name="connsiteX92" fmla="*/ 1552353 w 8856921"/>
              <a:gd name="connsiteY92" fmla="*/ 3870251 h 5199321"/>
              <a:gd name="connsiteX93" fmla="*/ 1488558 w 8856921"/>
              <a:gd name="connsiteY93" fmla="*/ 3732028 h 5199321"/>
              <a:gd name="connsiteX94" fmla="*/ 1456660 w 8856921"/>
              <a:gd name="connsiteY94" fmla="*/ 3636335 h 5199321"/>
              <a:gd name="connsiteX95" fmla="*/ 1424763 w 8856921"/>
              <a:gd name="connsiteY95" fmla="*/ 3221665 h 5199321"/>
              <a:gd name="connsiteX96" fmla="*/ 1446028 w 8856921"/>
              <a:gd name="connsiteY96" fmla="*/ 2828261 h 5199321"/>
              <a:gd name="connsiteX97" fmla="*/ 1562986 w 8856921"/>
              <a:gd name="connsiteY97" fmla="*/ 2636874 h 5199321"/>
              <a:gd name="connsiteX98" fmla="*/ 1658679 w 8856921"/>
              <a:gd name="connsiteY98" fmla="*/ 2573079 h 5199321"/>
              <a:gd name="connsiteX99" fmla="*/ 1722474 w 8856921"/>
              <a:gd name="connsiteY99" fmla="*/ 2541181 h 5199321"/>
              <a:gd name="connsiteX100" fmla="*/ 1796902 w 8856921"/>
              <a:gd name="connsiteY100" fmla="*/ 2519916 h 5199321"/>
              <a:gd name="connsiteX101" fmla="*/ 1903228 w 8856921"/>
              <a:gd name="connsiteY101" fmla="*/ 2498651 h 5199321"/>
              <a:gd name="connsiteX102" fmla="*/ 2126511 w 8856921"/>
              <a:gd name="connsiteY102" fmla="*/ 2477386 h 5199321"/>
              <a:gd name="connsiteX103" fmla="*/ 2541181 w 8856921"/>
              <a:gd name="connsiteY103" fmla="*/ 2509284 h 5199321"/>
              <a:gd name="connsiteX104" fmla="*/ 2775098 w 8856921"/>
              <a:gd name="connsiteY104" fmla="*/ 2562447 h 5199321"/>
              <a:gd name="connsiteX105" fmla="*/ 2881423 w 8856921"/>
              <a:gd name="connsiteY105" fmla="*/ 2626242 h 5199321"/>
              <a:gd name="connsiteX106" fmla="*/ 2987749 w 8856921"/>
              <a:gd name="connsiteY106" fmla="*/ 2732568 h 5199321"/>
              <a:gd name="connsiteX107" fmla="*/ 3019646 w 8856921"/>
              <a:gd name="connsiteY107" fmla="*/ 2785730 h 5199321"/>
              <a:gd name="connsiteX108" fmla="*/ 3051544 w 8856921"/>
              <a:gd name="connsiteY108" fmla="*/ 2913321 h 5199321"/>
              <a:gd name="connsiteX109" fmla="*/ 3030279 w 8856921"/>
              <a:gd name="connsiteY109" fmla="*/ 3551274 h 5199321"/>
              <a:gd name="connsiteX110" fmla="*/ 2945218 w 8856921"/>
              <a:gd name="connsiteY110" fmla="*/ 3710763 h 5199321"/>
              <a:gd name="connsiteX111" fmla="*/ 2902688 w 8856921"/>
              <a:gd name="connsiteY111" fmla="*/ 3774558 h 5199321"/>
              <a:gd name="connsiteX112" fmla="*/ 2721935 w 8856921"/>
              <a:gd name="connsiteY112" fmla="*/ 3944679 h 5199321"/>
              <a:gd name="connsiteX113" fmla="*/ 2573079 w 8856921"/>
              <a:gd name="connsiteY113" fmla="*/ 4061637 h 5199321"/>
              <a:gd name="connsiteX114" fmla="*/ 2402958 w 8856921"/>
              <a:gd name="connsiteY114" fmla="*/ 4146698 h 5199321"/>
              <a:gd name="connsiteX115" fmla="*/ 2317898 w 8856921"/>
              <a:gd name="connsiteY115" fmla="*/ 4199861 h 5199321"/>
              <a:gd name="connsiteX116" fmla="*/ 2147777 w 8856921"/>
              <a:gd name="connsiteY116" fmla="*/ 4242391 h 5199321"/>
              <a:gd name="connsiteX117" fmla="*/ 1967023 w 8856921"/>
              <a:gd name="connsiteY117" fmla="*/ 4221126 h 5199321"/>
              <a:gd name="connsiteX118" fmla="*/ 1935125 w 8856921"/>
              <a:gd name="connsiteY118" fmla="*/ 4178595 h 5199321"/>
              <a:gd name="connsiteX119" fmla="*/ 1860698 w 8856921"/>
              <a:gd name="connsiteY119" fmla="*/ 4061637 h 5199321"/>
              <a:gd name="connsiteX120" fmla="*/ 1828800 w 8856921"/>
              <a:gd name="connsiteY120" fmla="*/ 3987209 h 5199321"/>
              <a:gd name="connsiteX121" fmla="*/ 1775637 w 8856921"/>
              <a:gd name="connsiteY121" fmla="*/ 3806456 h 5199321"/>
              <a:gd name="connsiteX122" fmla="*/ 1796902 w 8856921"/>
              <a:gd name="connsiteY122" fmla="*/ 3530009 h 5199321"/>
              <a:gd name="connsiteX123" fmla="*/ 1828800 w 8856921"/>
              <a:gd name="connsiteY123" fmla="*/ 3476847 h 5199321"/>
              <a:gd name="connsiteX124" fmla="*/ 1892595 w 8856921"/>
              <a:gd name="connsiteY124" fmla="*/ 3359888 h 5199321"/>
              <a:gd name="connsiteX125" fmla="*/ 1945758 w 8856921"/>
              <a:gd name="connsiteY125" fmla="*/ 3317358 h 5199321"/>
              <a:gd name="connsiteX126" fmla="*/ 1988288 w 8856921"/>
              <a:gd name="connsiteY126" fmla="*/ 3264195 h 5199321"/>
              <a:gd name="connsiteX127" fmla="*/ 2030818 w 8856921"/>
              <a:gd name="connsiteY127" fmla="*/ 3221665 h 5199321"/>
              <a:gd name="connsiteX128" fmla="*/ 2062716 w 8856921"/>
              <a:gd name="connsiteY128" fmla="*/ 3179135 h 5199321"/>
              <a:gd name="connsiteX129" fmla="*/ 2179674 w 8856921"/>
              <a:gd name="connsiteY129" fmla="*/ 3019647 h 5199321"/>
              <a:gd name="connsiteX130" fmla="*/ 2211572 w 8856921"/>
              <a:gd name="connsiteY130" fmla="*/ 2955851 h 5199321"/>
              <a:gd name="connsiteX131" fmla="*/ 2232837 w 8856921"/>
              <a:gd name="connsiteY131" fmla="*/ 2881423 h 5199321"/>
              <a:gd name="connsiteX132" fmla="*/ 2275367 w 8856921"/>
              <a:gd name="connsiteY132" fmla="*/ 2711302 h 5199321"/>
              <a:gd name="connsiteX133" fmla="*/ 2296632 w 8856921"/>
              <a:gd name="connsiteY133" fmla="*/ 2626242 h 5199321"/>
              <a:gd name="connsiteX134" fmla="*/ 2296632 w 8856921"/>
              <a:gd name="connsiteY134" fmla="*/ 2381693 h 5199321"/>
              <a:gd name="connsiteX135" fmla="*/ 2232837 w 8856921"/>
              <a:gd name="connsiteY135" fmla="*/ 2317898 h 5199321"/>
              <a:gd name="connsiteX136" fmla="*/ 2147777 w 8856921"/>
              <a:gd name="connsiteY136" fmla="*/ 2296633 h 5199321"/>
              <a:gd name="connsiteX137" fmla="*/ 1871330 w 8856921"/>
              <a:gd name="connsiteY137" fmla="*/ 2317898 h 5199321"/>
              <a:gd name="connsiteX138" fmla="*/ 1711842 w 8856921"/>
              <a:gd name="connsiteY138" fmla="*/ 2371061 h 5199321"/>
              <a:gd name="connsiteX139" fmla="*/ 1637414 w 8856921"/>
              <a:gd name="connsiteY139" fmla="*/ 2392326 h 5199321"/>
              <a:gd name="connsiteX140" fmla="*/ 1499191 w 8856921"/>
              <a:gd name="connsiteY140" fmla="*/ 2456121 h 5199321"/>
              <a:gd name="connsiteX141" fmla="*/ 1414130 w 8856921"/>
              <a:gd name="connsiteY141" fmla="*/ 2530549 h 5199321"/>
              <a:gd name="connsiteX142" fmla="*/ 1382232 w 8856921"/>
              <a:gd name="connsiteY142" fmla="*/ 2573079 h 5199321"/>
              <a:gd name="connsiteX143" fmla="*/ 1350335 w 8856921"/>
              <a:gd name="connsiteY143" fmla="*/ 2604977 h 5199321"/>
              <a:gd name="connsiteX144" fmla="*/ 1318437 w 8856921"/>
              <a:gd name="connsiteY144" fmla="*/ 2668772 h 5199321"/>
              <a:gd name="connsiteX145" fmla="*/ 1180214 w 8856921"/>
              <a:gd name="connsiteY145" fmla="*/ 2870791 h 5199321"/>
              <a:gd name="connsiteX146" fmla="*/ 1137684 w 8856921"/>
              <a:gd name="connsiteY146" fmla="*/ 2934586 h 5199321"/>
              <a:gd name="connsiteX147" fmla="*/ 1063256 w 8856921"/>
              <a:gd name="connsiteY147" fmla="*/ 3083442 h 5199321"/>
              <a:gd name="connsiteX148" fmla="*/ 1031358 w 8856921"/>
              <a:gd name="connsiteY148" fmla="*/ 3147237 h 5199321"/>
              <a:gd name="connsiteX149" fmla="*/ 1010093 w 8856921"/>
              <a:gd name="connsiteY149" fmla="*/ 3211033 h 5199321"/>
              <a:gd name="connsiteX150" fmla="*/ 1052623 w 8856921"/>
              <a:gd name="connsiteY150" fmla="*/ 3434316 h 5199321"/>
              <a:gd name="connsiteX151" fmla="*/ 1105786 w 8856921"/>
              <a:gd name="connsiteY151" fmla="*/ 3498112 h 5199321"/>
              <a:gd name="connsiteX152" fmla="*/ 1233377 w 8856921"/>
              <a:gd name="connsiteY152" fmla="*/ 3593805 h 5199321"/>
              <a:gd name="connsiteX153" fmla="*/ 1339702 w 8856921"/>
              <a:gd name="connsiteY153" fmla="*/ 3689498 h 5199321"/>
              <a:gd name="connsiteX154" fmla="*/ 1531088 w 8856921"/>
              <a:gd name="connsiteY154" fmla="*/ 3838354 h 5199321"/>
              <a:gd name="connsiteX155" fmla="*/ 1584251 w 8856921"/>
              <a:gd name="connsiteY155" fmla="*/ 3902149 h 5199321"/>
              <a:gd name="connsiteX156" fmla="*/ 1648046 w 8856921"/>
              <a:gd name="connsiteY156" fmla="*/ 3955312 h 5199321"/>
              <a:gd name="connsiteX157" fmla="*/ 1701209 w 8856921"/>
              <a:gd name="connsiteY157" fmla="*/ 4008474 h 5199321"/>
              <a:gd name="connsiteX158" fmla="*/ 1765004 w 8856921"/>
              <a:gd name="connsiteY158" fmla="*/ 4136065 h 5199321"/>
              <a:gd name="connsiteX159" fmla="*/ 1828800 w 8856921"/>
              <a:gd name="connsiteY159" fmla="*/ 4306186 h 5199321"/>
              <a:gd name="connsiteX160" fmla="*/ 1839432 w 8856921"/>
              <a:gd name="connsiteY160" fmla="*/ 4369981 h 5199321"/>
              <a:gd name="connsiteX161" fmla="*/ 1828800 w 8856921"/>
              <a:gd name="connsiteY161" fmla="*/ 4742121 h 5199321"/>
              <a:gd name="connsiteX162" fmla="*/ 1807535 w 8856921"/>
              <a:gd name="connsiteY162" fmla="*/ 4805916 h 5199321"/>
              <a:gd name="connsiteX163" fmla="*/ 1775637 w 8856921"/>
              <a:gd name="connsiteY163" fmla="*/ 4890977 h 5199321"/>
              <a:gd name="connsiteX164" fmla="*/ 1743739 w 8856921"/>
              <a:gd name="connsiteY164" fmla="*/ 4901609 h 5199321"/>
              <a:gd name="connsiteX165" fmla="*/ 1669311 w 8856921"/>
              <a:gd name="connsiteY165" fmla="*/ 4880344 h 5199321"/>
              <a:gd name="connsiteX166" fmla="*/ 1573618 w 8856921"/>
              <a:gd name="connsiteY166" fmla="*/ 4837814 h 5199321"/>
              <a:gd name="connsiteX167" fmla="*/ 1509823 w 8856921"/>
              <a:gd name="connsiteY167" fmla="*/ 4805916 h 5199321"/>
              <a:gd name="connsiteX168" fmla="*/ 1201479 w 8856921"/>
              <a:gd name="connsiteY168" fmla="*/ 4774019 h 5199321"/>
              <a:gd name="connsiteX169" fmla="*/ 1127051 w 8856921"/>
              <a:gd name="connsiteY169" fmla="*/ 4763386 h 5199321"/>
              <a:gd name="connsiteX170" fmla="*/ 988828 w 8856921"/>
              <a:gd name="connsiteY170" fmla="*/ 4742121 h 5199321"/>
              <a:gd name="connsiteX171" fmla="*/ 956930 w 8856921"/>
              <a:gd name="connsiteY171" fmla="*/ 4720856 h 5199321"/>
              <a:gd name="connsiteX172" fmla="*/ 893135 w 8856921"/>
              <a:gd name="connsiteY172" fmla="*/ 4603898 h 5199321"/>
              <a:gd name="connsiteX173" fmla="*/ 850604 w 8856921"/>
              <a:gd name="connsiteY173" fmla="*/ 4433777 h 5199321"/>
              <a:gd name="connsiteX174" fmla="*/ 808074 w 8856921"/>
              <a:gd name="connsiteY174" fmla="*/ 4327451 h 5199321"/>
              <a:gd name="connsiteX175" fmla="*/ 776177 w 8856921"/>
              <a:gd name="connsiteY175" fmla="*/ 4189228 h 5199321"/>
              <a:gd name="connsiteX176" fmla="*/ 754911 w 8856921"/>
              <a:gd name="connsiteY176" fmla="*/ 4093535 h 5199321"/>
              <a:gd name="connsiteX177" fmla="*/ 765544 w 8856921"/>
              <a:gd name="connsiteY177" fmla="*/ 4019107 h 5199321"/>
              <a:gd name="connsiteX178" fmla="*/ 797442 w 8856921"/>
              <a:gd name="connsiteY178" fmla="*/ 3997842 h 5199321"/>
              <a:gd name="connsiteX179" fmla="*/ 956930 w 8856921"/>
              <a:gd name="connsiteY179" fmla="*/ 3880884 h 5199321"/>
              <a:gd name="connsiteX180" fmla="*/ 1169581 w 8856921"/>
              <a:gd name="connsiteY180" fmla="*/ 3753293 h 5199321"/>
              <a:gd name="connsiteX181" fmla="*/ 1286539 w 8856921"/>
              <a:gd name="connsiteY181" fmla="*/ 3689498 h 5199321"/>
              <a:gd name="connsiteX182" fmla="*/ 1520456 w 8856921"/>
              <a:gd name="connsiteY182" fmla="*/ 3583172 h 5199321"/>
              <a:gd name="connsiteX183" fmla="*/ 1733107 w 8856921"/>
              <a:gd name="connsiteY183" fmla="*/ 3519377 h 5199321"/>
              <a:gd name="connsiteX184" fmla="*/ 1903228 w 8856921"/>
              <a:gd name="connsiteY184" fmla="*/ 3498112 h 5199321"/>
              <a:gd name="connsiteX185" fmla="*/ 2083981 w 8856921"/>
              <a:gd name="connsiteY185" fmla="*/ 3530009 h 5199321"/>
              <a:gd name="connsiteX186" fmla="*/ 2200939 w 8856921"/>
              <a:gd name="connsiteY186" fmla="*/ 3636335 h 5199321"/>
              <a:gd name="connsiteX187" fmla="*/ 2232837 w 8856921"/>
              <a:gd name="connsiteY187" fmla="*/ 3700130 h 5199321"/>
              <a:gd name="connsiteX188" fmla="*/ 2317898 w 8856921"/>
              <a:gd name="connsiteY188" fmla="*/ 3806456 h 5199321"/>
              <a:gd name="connsiteX189" fmla="*/ 2381693 w 8856921"/>
              <a:gd name="connsiteY189" fmla="*/ 3934047 h 5199321"/>
              <a:gd name="connsiteX190" fmla="*/ 2402958 w 8856921"/>
              <a:gd name="connsiteY190" fmla="*/ 3997842 h 5199321"/>
              <a:gd name="connsiteX191" fmla="*/ 2445488 w 8856921"/>
              <a:gd name="connsiteY191" fmla="*/ 4082902 h 5199321"/>
              <a:gd name="connsiteX192" fmla="*/ 2466753 w 8856921"/>
              <a:gd name="connsiteY192" fmla="*/ 4157330 h 5199321"/>
              <a:gd name="connsiteX193" fmla="*/ 2498651 w 8856921"/>
              <a:gd name="connsiteY193" fmla="*/ 4242391 h 5199321"/>
              <a:gd name="connsiteX194" fmla="*/ 2530549 w 8856921"/>
              <a:gd name="connsiteY194" fmla="*/ 4274288 h 5199321"/>
              <a:gd name="connsiteX195" fmla="*/ 2551814 w 8856921"/>
              <a:gd name="connsiteY195" fmla="*/ 4316819 h 5199321"/>
              <a:gd name="connsiteX196" fmla="*/ 2700670 w 8856921"/>
              <a:gd name="connsiteY196" fmla="*/ 4465674 h 5199321"/>
              <a:gd name="connsiteX197" fmla="*/ 2753832 w 8856921"/>
              <a:gd name="connsiteY197" fmla="*/ 4497572 h 5199321"/>
              <a:gd name="connsiteX198" fmla="*/ 2785730 w 8856921"/>
              <a:gd name="connsiteY198" fmla="*/ 4518837 h 5199321"/>
              <a:gd name="connsiteX199" fmla="*/ 2860158 w 8856921"/>
              <a:gd name="connsiteY199" fmla="*/ 4529470 h 5199321"/>
              <a:gd name="connsiteX200" fmla="*/ 2977116 w 8856921"/>
              <a:gd name="connsiteY200" fmla="*/ 4518837 h 5199321"/>
              <a:gd name="connsiteX201" fmla="*/ 3019646 w 8856921"/>
              <a:gd name="connsiteY201" fmla="*/ 4497572 h 5199321"/>
              <a:gd name="connsiteX202" fmla="*/ 3051544 w 8856921"/>
              <a:gd name="connsiteY202" fmla="*/ 4486940 h 5199321"/>
              <a:gd name="connsiteX203" fmla="*/ 3115339 w 8856921"/>
              <a:gd name="connsiteY203" fmla="*/ 4444409 h 5199321"/>
              <a:gd name="connsiteX204" fmla="*/ 3147237 w 8856921"/>
              <a:gd name="connsiteY204" fmla="*/ 4423144 h 5199321"/>
              <a:gd name="connsiteX205" fmla="*/ 3200400 w 8856921"/>
              <a:gd name="connsiteY205" fmla="*/ 4391247 h 5199321"/>
              <a:gd name="connsiteX206" fmla="*/ 3285460 w 8856921"/>
              <a:gd name="connsiteY206" fmla="*/ 4306186 h 5199321"/>
              <a:gd name="connsiteX207" fmla="*/ 3338623 w 8856921"/>
              <a:gd name="connsiteY207" fmla="*/ 4242391 h 5199321"/>
              <a:gd name="connsiteX208" fmla="*/ 3402418 w 8856921"/>
              <a:gd name="connsiteY208" fmla="*/ 4189228 h 5199321"/>
              <a:gd name="connsiteX209" fmla="*/ 3519377 w 8856921"/>
              <a:gd name="connsiteY209" fmla="*/ 4072270 h 5199321"/>
              <a:gd name="connsiteX210" fmla="*/ 3593804 w 8856921"/>
              <a:gd name="connsiteY210" fmla="*/ 3987209 h 5199321"/>
              <a:gd name="connsiteX211" fmla="*/ 3636335 w 8856921"/>
              <a:gd name="connsiteY211" fmla="*/ 3955312 h 5199321"/>
              <a:gd name="connsiteX212" fmla="*/ 3700130 w 8856921"/>
              <a:gd name="connsiteY212" fmla="*/ 3880884 h 5199321"/>
              <a:gd name="connsiteX213" fmla="*/ 3753293 w 8856921"/>
              <a:gd name="connsiteY213" fmla="*/ 3806456 h 5199321"/>
              <a:gd name="connsiteX214" fmla="*/ 3785191 w 8856921"/>
              <a:gd name="connsiteY214" fmla="*/ 3678865 h 5199321"/>
              <a:gd name="connsiteX215" fmla="*/ 3795823 w 8856921"/>
              <a:gd name="connsiteY215" fmla="*/ 3604437 h 5199321"/>
              <a:gd name="connsiteX216" fmla="*/ 3763925 w 8856921"/>
              <a:gd name="connsiteY216" fmla="*/ 3317358 h 5199321"/>
              <a:gd name="connsiteX217" fmla="*/ 3742660 w 8856921"/>
              <a:gd name="connsiteY217" fmla="*/ 3285461 h 5199321"/>
              <a:gd name="connsiteX218" fmla="*/ 3710763 w 8856921"/>
              <a:gd name="connsiteY218" fmla="*/ 3274828 h 5199321"/>
              <a:gd name="connsiteX219" fmla="*/ 3668232 w 8856921"/>
              <a:gd name="connsiteY219" fmla="*/ 3338623 h 5199321"/>
              <a:gd name="connsiteX220" fmla="*/ 3625702 w 8856921"/>
              <a:gd name="connsiteY220" fmla="*/ 3476847 h 5199321"/>
              <a:gd name="connsiteX221" fmla="*/ 3593804 w 8856921"/>
              <a:gd name="connsiteY221" fmla="*/ 3561907 h 5199321"/>
              <a:gd name="connsiteX222" fmla="*/ 3572539 w 8856921"/>
              <a:gd name="connsiteY222" fmla="*/ 3657600 h 5199321"/>
              <a:gd name="connsiteX223" fmla="*/ 3551274 w 8856921"/>
              <a:gd name="connsiteY223" fmla="*/ 3763926 h 5199321"/>
              <a:gd name="connsiteX224" fmla="*/ 3508744 w 8856921"/>
              <a:gd name="connsiteY224" fmla="*/ 3870251 h 5199321"/>
              <a:gd name="connsiteX225" fmla="*/ 3476846 w 8856921"/>
              <a:gd name="connsiteY225" fmla="*/ 3987209 h 5199321"/>
              <a:gd name="connsiteX226" fmla="*/ 3444949 w 8856921"/>
              <a:gd name="connsiteY226" fmla="*/ 4061637 h 5199321"/>
              <a:gd name="connsiteX227" fmla="*/ 3338623 w 8856921"/>
              <a:gd name="connsiteY227" fmla="*/ 4284921 h 5199321"/>
              <a:gd name="connsiteX228" fmla="*/ 3285460 w 8856921"/>
              <a:gd name="connsiteY228" fmla="*/ 4391247 h 5199321"/>
              <a:gd name="connsiteX229" fmla="*/ 3200400 w 8856921"/>
              <a:gd name="connsiteY229" fmla="*/ 4550735 h 5199321"/>
              <a:gd name="connsiteX230" fmla="*/ 3104707 w 8856921"/>
              <a:gd name="connsiteY230" fmla="*/ 4688958 h 5199321"/>
              <a:gd name="connsiteX231" fmla="*/ 3009014 w 8856921"/>
              <a:gd name="connsiteY231" fmla="*/ 4784651 h 5199321"/>
              <a:gd name="connsiteX232" fmla="*/ 2966484 w 8856921"/>
              <a:gd name="connsiteY232" fmla="*/ 4827181 h 5199321"/>
              <a:gd name="connsiteX233" fmla="*/ 2934586 w 8856921"/>
              <a:gd name="connsiteY233" fmla="*/ 4837814 h 5199321"/>
              <a:gd name="connsiteX234" fmla="*/ 2753832 w 8856921"/>
              <a:gd name="connsiteY234" fmla="*/ 4859079 h 5199321"/>
              <a:gd name="connsiteX235" fmla="*/ 2626242 w 8856921"/>
              <a:gd name="connsiteY235" fmla="*/ 4890977 h 5199321"/>
              <a:gd name="connsiteX236" fmla="*/ 2573079 w 8856921"/>
              <a:gd name="connsiteY236" fmla="*/ 4912242 h 5199321"/>
              <a:gd name="connsiteX237" fmla="*/ 2541181 w 8856921"/>
              <a:gd name="connsiteY237" fmla="*/ 4933507 h 5199321"/>
              <a:gd name="connsiteX238" fmla="*/ 2498651 w 8856921"/>
              <a:gd name="connsiteY238" fmla="*/ 4944140 h 5199321"/>
              <a:gd name="connsiteX239" fmla="*/ 2466753 w 8856921"/>
              <a:gd name="connsiteY239" fmla="*/ 4954772 h 5199321"/>
              <a:gd name="connsiteX240" fmla="*/ 2424223 w 8856921"/>
              <a:gd name="connsiteY240" fmla="*/ 4997302 h 5199321"/>
              <a:gd name="connsiteX241" fmla="*/ 2360428 w 8856921"/>
              <a:gd name="connsiteY241" fmla="*/ 5018568 h 5199321"/>
              <a:gd name="connsiteX242" fmla="*/ 2328530 w 8856921"/>
              <a:gd name="connsiteY242" fmla="*/ 5039833 h 5199321"/>
              <a:gd name="connsiteX243" fmla="*/ 2286000 w 8856921"/>
              <a:gd name="connsiteY243" fmla="*/ 5050465 h 5199321"/>
              <a:gd name="connsiteX244" fmla="*/ 2211572 w 8856921"/>
              <a:gd name="connsiteY244" fmla="*/ 5071730 h 5199321"/>
              <a:gd name="connsiteX245" fmla="*/ 2137144 w 8856921"/>
              <a:gd name="connsiteY245" fmla="*/ 5103628 h 5199321"/>
              <a:gd name="connsiteX246" fmla="*/ 2041451 w 8856921"/>
              <a:gd name="connsiteY246" fmla="*/ 5146158 h 5199321"/>
              <a:gd name="connsiteX247" fmla="*/ 1988288 w 8856921"/>
              <a:gd name="connsiteY247" fmla="*/ 5156791 h 5199321"/>
              <a:gd name="connsiteX248" fmla="*/ 1945758 w 8856921"/>
              <a:gd name="connsiteY248" fmla="*/ 5178056 h 5199321"/>
              <a:gd name="connsiteX249" fmla="*/ 1828800 w 8856921"/>
              <a:gd name="connsiteY249" fmla="*/ 5199321 h 5199321"/>
              <a:gd name="connsiteX250" fmla="*/ 1669311 w 8856921"/>
              <a:gd name="connsiteY250" fmla="*/ 5188688 h 5199321"/>
              <a:gd name="connsiteX251" fmla="*/ 1626781 w 8856921"/>
              <a:gd name="connsiteY251" fmla="*/ 5167423 h 5199321"/>
              <a:gd name="connsiteX252" fmla="*/ 1584251 w 8856921"/>
              <a:gd name="connsiteY252" fmla="*/ 5156791 h 5199321"/>
              <a:gd name="connsiteX253" fmla="*/ 1477925 w 8856921"/>
              <a:gd name="connsiteY253" fmla="*/ 5092995 h 5199321"/>
              <a:gd name="connsiteX254" fmla="*/ 1360967 w 8856921"/>
              <a:gd name="connsiteY254" fmla="*/ 5039833 h 5199321"/>
              <a:gd name="connsiteX255" fmla="*/ 1307804 w 8856921"/>
              <a:gd name="connsiteY255" fmla="*/ 5018568 h 5199321"/>
              <a:gd name="connsiteX256" fmla="*/ 1275907 w 8856921"/>
              <a:gd name="connsiteY256" fmla="*/ 4997302 h 5199321"/>
              <a:gd name="connsiteX257" fmla="*/ 1233377 w 8856921"/>
              <a:gd name="connsiteY257" fmla="*/ 4976037 h 5199321"/>
              <a:gd name="connsiteX258" fmla="*/ 1180214 w 8856921"/>
              <a:gd name="connsiteY258" fmla="*/ 4922874 h 5199321"/>
              <a:gd name="connsiteX259" fmla="*/ 1158949 w 8856921"/>
              <a:gd name="connsiteY259" fmla="*/ 4720856 h 5199321"/>
              <a:gd name="connsiteX260" fmla="*/ 1127051 w 8856921"/>
              <a:gd name="connsiteY260" fmla="*/ 4423144 h 5199321"/>
              <a:gd name="connsiteX261" fmla="*/ 1148316 w 8856921"/>
              <a:gd name="connsiteY261" fmla="*/ 4157330 h 5199321"/>
              <a:gd name="connsiteX262" fmla="*/ 1212111 w 8856921"/>
              <a:gd name="connsiteY262" fmla="*/ 4008474 h 5199321"/>
              <a:gd name="connsiteX263" fmla="*/ 1244009 w 8856921"/>
              <a:gd name="connsiteY263" fmla="*/ 3955312 h 5199321"/>
              <a:gd name="connsiteX264" fmla="*/ 1424763 w 8856921"/>
              <a:gd name="connsiteY264" fmla="*/ 3785191 h 5199321"/>
              <a:gd name="connsiteX265" fmla="*/ 1637414 w 8856921"/>
              <a:gd name="connsiteY265" fmla="*/ 3593805 h 5199321"/>
              <a:gd name="connsiteX266" fmla="*/ 1711842 w 8856921"/>
              <a:gd name="connsiteY266" fmla="*/ 3561907 h 5199321"/>
              <a:gd name="connsiteX267" fmla="*/ 1967023 w 8856921"/>
              <a:gd name="connsiteY267" fmla="*/ 3583172 h 5199321"/>
              <a:gd name="connsiteX268" fmla="*/ 2052084 w 8856921"/>
              <a:gd name="connsiteY268" fmla="*/ 3604437 h 5199321"/>
              <a:gd name="connsiteX269" fmla="*/ 2317898 w 8856921"/>
              <a:gd name="connsiteY269" fmla="*/ 3689498 h 5199321"/>
              <a:gd name="connsiteX270" fmla="*/ 2477386 w 8856921"/>
              <a:gd name="connsiteY270" fmla="*/ 3753293 h 5199321"/>
              <a:gd name="connsiteX271" fmla="*/ 2732567 w 8856921"/>
              <a:gd name="connsiteY271" fmla="*/ 3838354 h 5199321"/>
              <a:gd name="connsiteX272" fmla="*/ 2796363 w 8856921"/>
              <a:gd name="connsiteY272" fmla="*/ 3870251 h 5199321"/>
              <a:gd name="connsiteX273" fmla="*/ 2902688 w 8856921"/>
              <a:gd name="connsiteY273" fmla="*/ 3912781 h 5199321"/>
              <a:gd name="connsiteX274" fmla="*/ 2945218 w 8856921"/>
              <a:gd name="connsiteY274" fmla="*/ 3944679 h 5199321"/>
              <a:gd name="connsiteX275" fmla="*/ 2977116 w 8856921"/>
              <a:gd name="connsiteY275" fmla="*/ 3955312 h 5199321"/>
              <a:gd name="connsiteX276" fmla="*/ 3019646 w 8856921"/>
              <a:gd name="connsiteY276" fmla="*/ 3976577 h 5199321"/>
              <a:gd name="connsiteX277" fmla="*/ 3051544 w 8856921"/>
              <a:gd name="connsiteY277" fmla="*/ 3997842 h 5199321"/>
              <a:gd name="connsiteX278" fmla="*/ 3094074 w 8856921"/>
              <a:gd name="connsiteY278" fmla="*/ 4008474 h 5199321"/>
              <a:gd name="connsiteX279" fmla="*/ 3125972 w 8856921"/>
              <a:gd name="connsiteY279" fmla="*/ 4019107 h 5199321"/>
              <a:gd name="connsiteX280" fmla="*/ 3444949 w 8856921"/>
              <a:gd name="connsiteY280" fmla="*/ 3987209 h 5199321"/>
              <a:gd name="connsiteX281" fmla="*/ 3519377 w 8856921"/>
              <a:gd name="connsiteY281" fmla="*/ 3955312 h 5199321"/>
              <a:gd name="connsiteX282" fmla="*/ 3774558 w 8856921"/>
              <a:gd name="connsiteY282" fmla="*/ 3838354 h 5199321"/>
              <a:gd name="connsiteX283" fmla="*/ 3838353 w 8856921"/>
              <a:gd name="connsiteY283" fmla="*/ 3785191 h 5199321"/>
              <a:gd name="connsiteX284" fmla="*/ 3902149 w 8856921"/>
              <a:gd name="connsiteY284" fmla="*/ 3742661 h 5199321"/>
              <a:gd name="connsiteX285" fmla="*/ 3955311 w 8856921"/>
              <a:gd name="connsiteY285" fmla="*/ 3689498 h 5199321"/>
              <a:gd name="connsiteX286" fmla="*/ 4072270 w 8856921"/>
              <a:gd name="connsiteY286" fmla="*/ 3583172 h 5199321"/>
              <a:gd name="connsiteX287" fmla="*/ 4125432 w 8856921"/>
              <a:gd name="connsiteY287" fmla="*/ 3519377 h 5199321"/>
              <a:gd name="connsiteX288" fmla="*/ 4189228 w 8856921"/>
              <a:gd name="connsiteY288" fmla="*/ 3466214 h 5199321"/>
              <a:gd name="connsiteX289" fmla="*/ 4242391 w 8856921"/>
              <a:gd name="connsiteY289" fmla="*/ 3402419 h 5199321"/>
              <a:gd name="connsiteX290" fmla="*/ 4306186 w 8856921"/>
              <a:gd name="connsiteY290" fmla="*/ 3338623 h 5199321"/>
              <a:gd name="connsiteX291" fmla="*/ 4412511 w 8856921"/>
              <a:gd name="connsiteY291" fmla="*/ 3189768 h 5199321"/>
              <a:gd name="connsiteX292" fmla="*/ 4486939 w 8856921"/>
              <a:gd name="connsiteY292" fmla="*/ 3094074 h 5199321"/>
              <a:gd name="connsiteX293" fmla="*/ 4529470 w 8856921"/>
              <a:gd name="connsiteY293" fmla="*/ 3040912 h 5199321"/>
              <a:gd name="connsiteX294" fmla="*/ 4561367 w 8856921"/>
              <a:gd name="connsiteY294" fmla="*/ 2977116 h 5199321"/>
              <a:gd name="connsiteX295" fmla="*/ 4572000 w 8856921"/>
              <a:gd name="connsiteY295" fmla="*/ 2934586 h 5199321"/>
              <a:gd name="connsiteX296" fmla="*/ 4593265 w 8856921"/>
              <a:gd name="connsiteY296" fmla="*/ 2870791 h 5199321"/>
              <a:gd name="connsiteX297" fmla="*/ 4635795 w 8856921"/>
              <a:gd name="connsiteY297" fmla="*/ 2753833 h 5199321"/>
              <a:gd name="connsiteX298" fmla="*/ 4646428 w 8856921"/>
              <a:gd name="connsiteY298" fmla="*/ 2626242 h 5199321"/>
              <a:gd name="connsiteX299" fmla="*/ 4657060 w 8856921"/>
              <a:gd name="connsiteY299" fmla="*/ 2562447 h 5199321"/>
              <a:gd name="connsiteX300" fmla="*/ 4646428 w 8856921"/>
              <a:gd name="connsiteY300" fmla="*/ 2360428 h 5199321"/>
              <a:gd name="connsiteX301" fmla="*/ 4625163 w 8856921"/>
              <a:gd name="connsiteY301" fmla="*/ 2328530 h 5199321"/>
              <a:gd name="connsiteX302" fmla="*/ 4582632 w 8856921"/>
              <a:gd name="connsiteY302" fmla="*/ 2275368 h 5199321"/>
              <a:gd name="connsiteX303" fmla="*/ 4540102 w 8856921"/>
              <a:gd name="connsiteY303" fmla="*/ 2254102 h 5199321"/>
              <a:gd name="connsiteX304" fmla="*/ 4465674 w 8856921"/>
              <a:gd name="connsiteY304" fmla="*/ 2211572 h 5199321"/>
              <a:gd name="connsiteX305" fmla="*/ 4391246 w 8856921"/>
              <a:gd name="connsiteY305" fmla="*/ 2169042 h 5199321"/>
              <a:gd name="connsiteX306" fmla="*/ 4295553 w 8856921"/>
              <a:gd name="connsiteY306" fmla="*/ 2126512 h 5199321"/>
              <a:gd name="connsiteX307" fmla="*/ 4242391 w 8856921"/>
              <a:gd name="connsiteY307" fmla="*/ 2115879 h 5199321"/>
              <a:gd name="connsiteX308" fmla="*/ 4061637 w 8856921"/>
              <a:gd name="connsiteY308" fmla="*/ 2137144 h 5199321"/>
              <a:gd name="connsiteX309" fmla="*/ 3987209 w 8856921"/>
              <a:gd name="connsiteY309" fmla="*/ 2179674 h 5199321"/>
              <a:gd name="connsiteX310" fmla="*/ 3923414 w 8856921"/>
              <a:gd name="connsiteY310" fmla="*/ 2232837 h 5199321"/>
              <a:gd name="connsiteX311" fmla="*/ 3912781 w 8856921"/>
              <a:gd name="connsiteY311" fmla="*/ 2275368 h 5199321"/>
              <a:gd name="connsiteX312" fmla="*/ 3891516 w 8856921"/>
              <a:gd name="connsiteY312" fmla="*/ 2307265 h 5199321"/>
              <a:gd name="connsiteX313" fmla="*/ 3859618 w 8856921"/>
              <a:gd name="connsiteY313" fmla="*/ 2402958 h 5199321"/>
              <a:gd name="connsiteX314" fmla="*/ 3870251 w 8856921"/>
              <a:gd name="connsiteY314" fmla="*/ 2519916 h 5199321"/>
              <a:gd name="connsiteX315" fmla="*/ 3997842 w 8856921"/>
              <a:gd name="connsiteY315" fmla="*/ 2668772 h 5199321"/>
              <a:gd name="connsiteX316" fmla="*/ 4104167 w 8856921"/>
              <a:gd name="connsiteY316" fmla="*/ 2732568 h 5199321"/>
              <a:gd name="connsiteX317" fmla="*/ 4189228 w 8856921"/>
              <a:gd name="connsiteY317" fmla="*/ 2764465 h 5199321"/>
              <a:gd name="connsiteX318" fmla="*/ 4274288 w 8856921"/>
              <a:gd name="connsiteY318" fmla="*/ 2785730 h 5199321"/>
              <a:gd name="connsiteX319" fmla="*/ 4518837 w 8856921"/>
              <a:gd name="connsiteY319" fmla="*/ 2860158 h 5199321"/>
              <a:gd name="connsiteX320" fmla="*/ 4614530 w 8856921"/>
              <a:gd name="connsiteY320" fmla="*/ 2870791 h 5199321"/>
              <a:gd name="connsiteX321" fmla="*/ 4869711 w 8856921"/>
              <a:gd name="connsiteY321" fmla="*/ 2902688 h 5199321"/>
              <a:gd name="connsiteX322" fmla="*/ 5018567 w 8856921"/>
              <a:gd name="connsiteY322" fmla="*/ 2966484 h 5199321"/>
              <a:gd name="connsiteX323" fmla="*/ 5050465 w 8856921"/>
              <a:gd name="connsiteY323" fmla="*/ 2987749 h 5199321"/>
              <a:gd name="connsiteX324" fmla="*/ 5103628 w 8856921"/>
              <a:gd name="connsiteY324" fmla="*/ 3062177 h 5199321"/>
              <a:gd name="connsiteX325" fmla="*/ 5135525 w 8856921"/>
              <a:gd name="connsiteY325" fmla="*/ 3104707 h 5199321"/>
              <a:gd name="connsiteX326" fmla="*/ 5199321 w 8856921"/>
              <a:gd name="connsiteY326" fmla="*/ 3285461 h 5199321"/>
              <a:gd name="connsiteX327" fmla="*/ 5199321 w 8856921"/>
              <a:gd name="connsiteY327" fmla="*/ 3646968 h 5199321"/>
              <a:gd name="connsiteX328" fmla="*/ 5188688 w 8856921"/>
              <a:gd name="connsiteY328" fmla="*/ 3678865 h 5199321"/>
              <a:gd name="connsiteX329" fmla="*/ 5114260 w 8856921"/>
              <a:gd name="connsiteY329" fmla="*/ 3753293 h 5199321"/>
              <a:gd name="connsiteX330" fmla="*/ 5029200 w 8856921"/>
              <a:gd name="connsiteY330" fmla="*/ 3795823 h 5199321"/>
              <a:gd name="connsiteX331" fmla="*/ 4965404 w 8856921"/>
              <a:gd name="connsiteY331" fmla="*/ 3827721 h 5199321"/>
              <a:gd name="connsiteX332" fmla="*/ 4795284 w 8856921"/>
              <a:gd name="connsiteY332" fmla="*/ 3891516 h 5199321"/>
              <a:gd name="connsiteX333" fmla="*/ 4688958 w 8856921"/>
              <a:gd name="connsiteY333" fmla="*/ 3912781 h 5199321"/>
              <a:gd name="connsiteX334" fmla="*/ 4572000 w 8856921"/>
              <a:gd name="connsiteY334" fmla="*/ 3944679 h 5199321"/>
              <a:gd name="connsiteX335" fmla="*/ 4455042 w 8856921"/>
              <a:gd name="connsiteY335" fmla="*/ 3955312 h 5199321"/>
              <a:gd name="connsiteX336" fmla="*/ 4136065 w 8856921"/>
              <a:gd name="connsiteY336" fmla="*/ 3976577 h 5199321"/>
              <a:gd name="connsiteX337" fmla="*/ 3763925 w 8856921"/>
              <a:gd name="connsiteY337" fmla="*/ 3955312 h 5199321"/>
              <a:gd name="connsiteX338" fmla="*/ 3689498 w 8856921"/>
              <a:gd name="connsiteY338" fmla="*/ 3923414 h 5199321"/>
              <a:gd name="connsiteX339" fmla="*/ 3583172 w 8856921"/>
              <a:gd name="connsiteY339" fmla="*/ 3859619 h 5199321"/>
              <a:gd name="connsiteX340" fmla="*/ 3530009 w 8856921"/>
              <a:gd name="connsiteY340" fmla="*/ 3657600 h 5199321"/>
              <a:gd name="connsiteX341" fmla="*/ 3551274 w 8856921"/>
              <a:gd name="connsiteY341" fmla="*/ 3413051 h 5199321"/>
              <a:gd name="connsiteX342" fmla="*/ 3572539 w 8856921"/>
              <a:gd name="connsiteY342" fmla="*/ 3327991 h 5199321"/>
              <a:gd name="connsiteX343" fmla="*/ 3625702 w 8856921"/>
              <a:gd name="connsiteY343" fmla="*/ 3264195 h 5199321"/>
              <a:gd name="connsiteX344" fmla="*/ 3742660 w 8856921"/>
              <a:gd name="connsiteY344" fmla="*/ 3104707 h 5199321"/>
              <a:gd name="connsiteX345" fmla="*/ 3827721 w 8856921"/>
              <a:gd name="connsiteY345" fmla="*/ 3019647 h 5199321"/>
              <a:gd name="connsiteX346" fmla="*/ 4029739 w 8856921"/>
              <a:gd name="connsiteY346" fmla="*/ 2881423 h 5199321"/>
              <a:gd name="connsiteX347" fmla="*/ 4125432 w 8856921"/>
              <a:gd name="connsiteY347" fmla="*/ 2849526 h 5199321"/>
              <a:gd name="connsiteX348" fmla="*/ 4199860 w 8856921"/>
              <a:gd name="connsiteY348" fmla="*/ 2817628 h 5199321"/>
              <a:gd name="connsiteX349" fmla="*/ 4284921 w 8856921"/>
              <a:gd name="connsiteY349" fmla="*/ 2806995 h 5199321"/>
              <a:gd name="connsiteX350" fmla="*/ 4678325 w 8856921"/>
              <a:gd name="connsiteY350" fmla="*/ 2828261 h 5199321"/>
              <a:gd name="connsiteX351" fmla="*/ 4752753 w 8856921"/>
              <a:gd name="connsiteY351" fmla="*/ 2849526 h 5199321"/>
              <a:gd name="connsiteX352" fmla="*/ 4901609 w 8856921"/>
              <a:gd name="connsiteY352" fmla="*/ 2892056 h 5199321"/>
              <a:gd name="connsiteX353" fmla="*/ 4965404 w 8856921"/>
              <a:gd name="connsiteY353" fmla="*/ 2923954 h 5199321"/>
              <a:gd name="connsiteX354" fmla="*/ 5029200 w 8856921"/>
              <a:gd name="connsiteY354" fmla="*/ 2945219 h 5199321"/>
              <a:gd name="connsiteX355" fmla="*/ 5220586 w 8856921"/>
              <a:gd name="connsiteY355" fmla="*/ 3040912 h 5199321"/>
              <a:gd name="connsiteX356" fmla="*/ 5284381 w 8856921"/>
              <a:gd name="connsiteY356" fmla="*/ 3072809 h 5199321"/>
              <a:gd name="connsiteX357" fmla="*/ 5337544 w 8856921"/>
              <a:gd name="connsiteY357" fmla="*/ 3094074 h 5199321"/>
              <a:gd name="connsiteX358" fmla="*/ 5454502 w 8856921"/>
              <a:gd name="connsiteY358" fmla="*/ 3157870 h 5199321"/>
              <a:gd name="connsiteX359" fmla="*/ 5507665 w 8856921"/>
              <a:gd name="connsiteY359" fmla="*/ 3179135 h 5199321"/>
              <a:gd name="connsiteX360" fmla="*/ 5592725 w 8856921"/>
              <a:gd name="connsiteY360" fmla="*/ 3221665 h 5199321"/>
              <a:gd name="connsiteX361" fmla="*/ 5613991 w 8856921"/>
              <a:gd name="connsiteY361" fmla="*/ 3242930 h 5199321"/>
              <a:gd name="connsiteX362" fmla="*/ 5699051 w 8856921"/>
              <a:gd name="connsiteY362" fmla="*/ 3264195 h 5199321"/>
              <a:gd name="connsiteX363" fmla="*/ 5837274 w 8856921"/>
              <a:gd name="connsiteY363" fmla="*/ 3253563 h 5199321"/>
              <a:gd name="connsiteX364" fmla="*/ 5901070 w 8856921"/>
              <a:gd name="connsiteY364" fmla="*/ 3232298 h 5199321"/>
              <a:gd name="connsiteX365" fmla="*/ 6049925 w 8856921"/>
              <a:gd name="connsiteY365" fmla="*/ 3157870 h 5199321"/>
              <a:gd name="connsiteX366" fmla="*/ 6283842 w 8856921"/>
              <a:gd name="connsiteY366" fmla="*/ 3030279 h 5199321"/>
              <a:gd name="connsiteX367" fmla="*/ 6453963 w 8856921"/>
              <a:gd name="connsiteY367" fmla="*/ 2902688 h 5199321"/>
              <a:gd name="connsiteX368" fmla="*/ 6624084 w 8856921"/>
              <a:gd name="connsiteY368" fmla="*/ 2647507 h 5199321"/>
              <a:gd name="connsiteX369" fmla="*/ 6655981 w 8856921"/>
              <a:gd name="connsiteY369" fmla="*/ 2562447 h 5199321"/>
              <a:gd name="connsiteX370" fmla="*/ 6645349 w 8856921"/>
              <a:gd name="connsiteY370" fmla="*/ 2222205 h 5199321"/>
              <a:gd name="connsiteX371" fmla="*/ 6581553 w 8856921"/>
              <a:gd name="connsiteY371" fmla="*/ 2052084 h 5199321"/>
              <a:gd name="connsiteX372" fmla="*/ 6432698 w 8856921"/>
              <a:gd name="connsiteY372" fmla="*/ 1743740 h 5199321"/>
              <a:gd name="connsiteX373" fmla="*/ 6273209 w 8856921"/>
              <a:gd name="connsiteY373" fmla="*/ 1531088 h 5199321"/>
              <a:gd name="connsiteX374" fmla="*/ 6188149 w 8856921"/>
              <a:gd name="connsiteY374" fmla="*/ 1467293 h 5199321"/>
              <a:gd name="connsiteX375" fmla="*/ 6103088 w 8856921"/>
              <a:gd name="connsiteY375" fmla="*/ 1435395 h 5199321"/>
              <a:gd name="connsiteX376" fmla="*/ 6028660 w 8856921"/>
              <a:gd name="connsiteY376" fmla="*/ 1403498 h 5199321"/>
              <a:gd name="connsiteX377" fmla="*/ 5954232 w 8856921"/>
              <a:gd name="connsiteY377" fmla="*/ 1392865 h 5199321"/>
              <a:gd name="connsiteX378" fmla="*/ 5901070 w 8856921"/>
              <a:gd name="connsiteY378" fmla="*/ 1382233 h 5199321"/>
              <a:gd name="connsiteX379" fmla="*/ 5762846 w 8856921"/>
              <a:gd name="connsiteY379" fmla="*/ 1403498 h 5199321"/>
              <a:gd name="connsiteX380" fmla="*/ 5709684 w 8856921"/>
              <a:gd name="connsiteY380" fmla="*/ 1446028 h 5199321"/>
              <a:gd name="connsiteX381" fmla="*/ 5667153 w 8856921"/>
              <a:gd name="connsiteY381" fmla="*/ 1499191 h 5199321"/>
              <a:gd name="connsiteX382" fmla="*/ 5582093 w 8856921"/>
              <a:gd name="connsiteY382" fmla="*/ 1626781 h 5199321"/>
              <a:gd name="connsiteX383" fmla="*/ 5550195 w 8856921"/>
              <a:gd name="connsiteY383" fmla="*/ 1733107 h 5199321"/>
              <a:gd name="connsiteX384" fmla="*/ 5507665 w 8856921"/>
              <a:gd name="connsiteY384" fmla="*/ 1839433 h 5199321"/>
              <a:gd name="connsiteX385" fmla="*/ 5486400 w 8856921"/>
              <a:gd name="connsiteY385" fmla="*/ 1967023 h 5199321"/>
              <a:gd name="connsiteX386" fmla="*/ 5518298 w 8856921"/>
              <a:gd name="connsiteY386" fmla="*/ 2307265 h 5199321"/>
              <a:gd name="connsiteX387" fmla="*/ 5667153 w 8856921"/>
              <a:gd name="connsiteY387" fmla="*/ 2583712 h 5199321"/>
              <a:gd name="connsiteX388" fmla="*/ 5879804 w 8856921"/>
              <a:gd name="connsiteY388" fmla="*/ 2860158 h 5199321"/>
              <a:gd name="connsiteX389" fmla="*/ 5986130 w 8856921"/>
              <a:gd name="connsiteY389" fmla="*/ 2987749 h 5199321"/>
              <a:gd name="connsiteX390" fmla="*/ 6103088 w 8856921"/>
              <a:gd name="connsiteY390" fmla="*/ 3136605 h 5199321"/>
              <a:gd name="connsiteX391" fmla="*/ 6209414 w 8856921"/>
              <a:gd name="connsiteY391" fmla="*/ 3264195 h 5199321"/>
              <a:gd name="connsiteX392" fmla="*/ 6337004 w 8856921"/>
              <a:gd name="connsiteY392" fmla="*/ 3476847 h 5199321"/>
              <a:gd name="connsiteX393" fmla="*/ 6358270 w 8856921"/>
              <a:gd name="connsiteY393" fmla="*/ 3551274 h 5199321"/>
              <a:gd name="connsiteX394" fmla="*/ 6358270 w 8856921"/>
              <a:gd name="connsiteY394" fmla="*/ 3976577 h 5199321"/>
              <a:gd name="connsiteX395" fmla="*/ 6315739 w 8856921"/>
              <a:gd name="connsiteY395" fmla="*/ 4114800 h 5199321"/>
              <a:gd name="connsiteX396" fmla="*/ 6209414 w 8856921"/>
              <a:gd name="connsiteY396" fmla="*/ 4306186 h 5199321"/>
              <a:gd name="connsiteX397" fmla="*/ 6166884 w 8856921"/>
              <a:gd name="connsiteY397" fmla="*/ 4359349 h 5199321"/>
              <a:gd name="connsiteX398" fmla="*/ 6060558 w 8856921"/>
              <a:gd name="connsiteY398" fmla="*/ 4497572 h 5199321"/>
              <a:gd name="connsiteX399" fmla="*/ 6007395 w 8856921"/>
              <a:gd name="connsiteY399" fmla="*/ 4550735 h 5199321"/>
              <a:gd name="connsiteX400" fmla="*/ 5911702 w 8856921"/>
              <a:gd name="connsiteY400" fmla="*/ 4667693 h 5199321"/>
              <a:gd name="connsiteX401" fmla="*/ 5858539 w 8856921"/>
              <a:gd name="connsiteY401" fmla="*/ 4710223 h 5199321"/>
              <a:gd name="connsiteX402" fmla="*/ 5816009 w 8856921"/>
              <a:gd name="connsiteY402" fmla="*/ 4763386 h 5199321"/>
              <a:gd name="connsiteX403" fmla="*/ 5741581 w 8856921"/>
              <a:gd name="connsiteY403" fmla="*/ 4827181 h 5199321"/>
              <a:gd name="connsiteX404" fmla="*/ 5699051 w 8856921"/>
              <a:gd name="connsiteY404" fmla="*/ 4837814 h 5199321"/>
              <a:gd name="connsiteX405" fmla="*/ 5667153 w 8856921"/>
              <a:gd name="connsiteY405" fmla="*/ 4859079 h 5199321"/>
              <a:gd name="connsiteX406" fmla="*/ 5550195 w 8856921"/>
              <a:gd name="connsiteY406" fmla="*/ 4848447 h 5199321"/>
              <a:gd name="connsiteX407" fmla="*/ 5518298 w 8856921"/>
              <a:gd name="connsiteY407" fmla="*/ 4816549 h 5199321"/>
              <a:gd name="connsiteX408" fmla="*/ 5411972 w 8856921"/>
              <a:gd name="connsiteY408" fmla="*/ 4699591 h 5199321"/>
              <a:gd name="connsiteX409" fmla="*/ 5316279 w 8856921"/>
              <a:gd name="connsiteY409" fmla="*/ 4614530 h 5199321"/>
              <a:gd name="connsiteX410" fmla="*/ 5114260 w 8856921"/>
              <a:gd name="connsiteY410" fmla="*/ 4412512 h 5199321"/>
              <a:gd name="connsiteX411" fmla="*/ 4965404 w 8856921"/>
              <a:gd name="connsiteY411" fmla="*/ 4242391 h 5199321"/>
              <a:gd name="connsiteX412" fmla="*/ 4901609 w 8856921"/>
              <a:gd name="connsiteY412" fmla="*/ 4146698 h 5199321"/>
              <a:gd name="connsiteX413" fmla="*/ 4890977 w 8856921"/>
              <a:gd name="connsiteY413" fmla="*/ 4114800 h 5199321"/>
              <a:gd name="connsiteX414" fmla="*/ 4954772 w 8856921"/>
              <a:gd name="connsiteY414" fmla="*/ 4072270 h 5199321"/>
              <a:gd name="connsiteX415" fmla="*/ 5146158 w 8856921"/>
              <a:gd name="connsiteY415" fmla="*/ 4029740 h 5199321"/>
              <a:gd name="connsiteX416" fmla="*/ 5295014 w 8856921"/>
              <a:gd name="connsiteY416" fmla="*/ 3997842 h 5199321"/>
              <a:gd name="connsiteX417" fmla="*/ 5667153 w 8856921"/>
              <a:gd name="connsiteY417" fmla="*/ 3955312 h 5199321"/>
              <a:gd name="connsiteX418" fmla="*/ 6156251 w 8856921"/>
              <a:gd name="connsiteY418" fmla="*/ 4008474 h 5199321"/>
              <a:gd name="connsiteX419" fmla="*/ 6305107 w 8856921"/>
              <a:gd name="connsiteY419" fmla="*/ 4072270 h 5199321"/>
              <a:gd name="connsiteX420" fmla="*/ 6422065 w 8856921"/>
              <a:gd name="connsiteY420" fmla="*/ 4146698 h 5199321"/>
              <a:gd name="connsiteX421" fmla="*/ 6592186 w 8856921"/>
              <a:gd name="connsiteY421" fmla="*/ 4274288 h 5199321"/>
              <a:gd name="connsiteX422" fmla="*/ 6687879 w 8856921"/>
              <a:gd name="connsiteY422" fmla="*/ 4359349 h 5199321"/>
              <a:gd name="connsiteX423" fmla="*/ 6719777 w 8856921"/>
              <a:gd name="connsiteY423" fmla="*/ 4380614 h 5199321"/>
              <a:gd name="connsiteX424" fmla="*/ 6762307 w 8856921"/>
              <a:gd name="connsiteY424" fmla="*/ 4412512 h 5199321"/>
              <a:gd name="connsiteX425" fmla="*/ 6815470 w 8856921"/>
              <a:gd name="connsiteY425" fmla="*/ 4433777 h 5199321"/>
              <a:gd name="connsiteX426" fmla="*/ 6858000 w 8856921"/>
              <a:gd name="connsiteY426" fmla="*/ 4476307 h 5199321"/>
              <a:gd name="connsiteX427" fmla="*/ 7060018 w 8856921"/>
              <a:gd name="connsiteY427" fmla="*/ 4540102 h 5199321"/>
              <a:gd name="connsiteX428" fmla="*/ 7230139 w 8856921"/>
              <a:gd name="connsiteY428" fmla="*/ 4561368 h 5199321"/>
              <a:gd name="connsiteX429" fmla="*/ 7591646 w 8856921"/>
              <a:gd name="connsiteY429" fmla="*/ 4540102 h 5199321"/>
              <a:gd name="connsiteX430" fmla="*/ 7719237 w 8856921"/>
              <a:gd name="connsiteY430" fmla="*/ 4497572 h 5199321"/>
              <a:gd name="connsiteX431" fmla="*/ 7761767 w 8856921"/>
              <a:gd name="connsiteY431" fmla="*/ 4465674 h 5199321"/>
              <a:gd name="connsiteX432" fmla="*/ 7814930 w 8856921"/>
              <a:gd name="connsiteY432" fmla="*/ 4401879 h 5199321"/>
              <a:gd name="connsiteX433" fmla="*/ 7836195 w 8856921"/>
              <a:gd name="connsiteY433" fmla="*/ 4348716 h 5199321"/>
              <a:gd name="connsiteX434" fmla="*/ 7857460 w 8856921"/>
              <a:gd name="connsiteY434" fmla="*/ 4199861 h 5199321"/>
              <a:gd name="connsiteX435" fmla="*/ 7836195 w 8856921"/>
              <a:gd name="connsiteY435" fmla="*/ 3785191 h 5199321"/>
              <a:gd name="connsiteX436" fmla="*/ 7804298 w 8856921"/>
              <a:gd name="connsiteY436" fmla="*/ 3593805 h 5199321"/>
              <a:gd name="connsiteX437" fmla="*/ 7772400 w 8856921"/>
              <a:gd name="connsiteY437" fmla="*/ 3530009 h 5199321"/>
              <a:gd name="connsiteX438" fmla="*/ 7708604 w 8856921"/>
              <a:gd name="connsiteY438" fmla="*/ 3434316 h 5199321"/>
              <a:gd name="connsiteX439" fmla="*/ 7612911 w 8856921"/>
              <a:gd name="connsiteY439" fmla="*/ 3359888 h 5199321"/>
              <a:gd name="connsiteX440" fmla="*/ 7559749 w 8856921"/>
              <a:gd name="connsiteY440" fmla="*/ 3349256 h 5199321"/>
              <a:gd name="connsiteX441" fmla="*/ 7506586 w 8856921"/>
              <a:gd name="connsiteY441" fmla="*/ 3327991 h 5199321"/>
              <a:gd name="connsiteX442" fmla="*/ 7474688 w 8856921"/>
              <a:gd name="connsiteY442" fmla="*/ 3317358 h 5199321"/>
              <a:gd name="connsiteX443" fmla="*/ 7315200 w 8856921"/>
              <a:gd name="connsiteY443" fmla="*/ 3338623 h 5199321"/>
              <a:gd name="connsiteX444" fmla="*/ 7262037 w 8856921"/>
              <a:gd name="connsiteY444" fmla="*/ 3487479 h 5199321"/>
              <a:gd name="connsiteX445" fmla="*/ 7240772 w 8856921"/>
              <a:gd name="connsiteY445" fmla="*/ 3572540 h 5199321"/>
              <a:gd name="connsiteX446" fmla="*/ 7219507 w 8856921"/>
              <a:gd name="connsiteY446" fmla="*/ 3646968 h 5199321"/>
              <a:gd name="connsiteX447" fmla="*/ 7208874 w 8856921"/>
              <a:gd name="connsiteY447" fmla="*/ 3806456 h 5199321"/>
              <a:gd name="connsiteX448" fmla="*/ 7166344 w 8856921"/>
              <a:gd name="connsiteY448" fmla="*/ 3955312 h 5199321"/>
              <a:gd name="connsiteX449" fmla="*/ 7123814 w 8856921"/>
              <a:gd name="connsiteY449" fmla="*/ 4114800 h 5199321"/>
              <a:gd name="connsiteX450" fmla="*/ 7102549 w 8856921"/>
              <a:gd name="connsiteY450" fmla="*/ 4178595 h 5199321"/>
              <a:gd name="connsiteX451" fmla="*/ 7070651 w 8856921"/>
              <a:gd name="connsiteY451" fmla="*/ 4242391 h 5199321"/>
              <a:gd name="connsiteX452" fmla="*/ 7028121 w 8856921"/>
              <a:gd name="connsiteY452" fmla="*/ 4359349 h 5199321"/>
              <a:gd name="connsiteX453" fmla="*/ 6996223 w 8856921"/>
              <a:gd name="connsiteY453" fmla="*/ 4401879 h 5199321"/>
              <a:gd name="connsiteX454" fmla="*/ 6943060 w 8856921"/>
              <a:gd name="connsiteY454" fmla="*/ 4476307 h 5199321"/>
              <a:gd name="connsiteX455" fmla="*/ 6900530 w 8856921"/>
              <a:gd name="connsiteY455" fmla="*/ 4486940 h 5199321"/>
              <a:gd name="connsiteX456" fmla="*/ 6858000 w 8856921"/>
              <a:gd name="connsiteY456" fmla="*/ 4508205 h 5199321"/>
              <a:gd name="connsiteX457" fmla="*/ 6826102 w 8856921"/>
              <a:gd name="connsiteY457" fmla="*/ 4518837 h 5199321"/>
              <a:gd name="connsiteX458" fmla="*/ 6624084 w 8856921"/>
              <a:gd name="connsiteY458" fmla="*/ 4508205 h 5199321"/>
              <a:gd name="connsiteX459" fmla="*/ 6379535 w 8856921"/>
              <a:gd name="connsiteY459" fmla="*/ 4444409 h 5199321"/>
              <a:gd name="connsiteX460" fmla="*/ 6315739 w 8856921"/>
              <a:gd name="connsiteY460" fmla="*/ 4423144 h 5199321"/>
              <a:gd name="connsiteX461" fmla="*/ 6251944 w 8856921"/>
              <a:gd name="connsiteY461" fmla="*/ 4412512 h 5199321"/>
              <a:gd name="connsiteX462" fmla="*/ 6198781 w 8856921"/>
              <a:gd name="connsiteY462" fmla="*/ 4380614 h 5199321"/>
              <a:gd name="connsiteX463" fmla="*/ 6134986 w 8856921"/>
              <a:gd name="connsiteY463" fmla="*/ 4348716 h 5199321"/>
              <a:gd name="connsiteX464" fmla="*/ 6028660 w 8856921"/>
              <a:gd name="connsiteY464" fmla="*/ 4253023 h 5199321"/>
              <a:gd name="connsiteX465" fmla="*/ 5986130 w 8856921"/>
              <a:gd name="connsiteY465" fmla="*/ 4178595 h 5199321"/>
              <a:gd name="connsiteX466" fmla="*/ 5943600 w 8856921"/>
              <a:gd name="connsiteY466" fmla="*/ 4082902 h 5199321"/>
              <a:gd name="connsiteX467" fmla="*/ 5890437 w 8856921"/>
              <a:gd name="connsiteY467" fmla="*/ 3870251 h 5199321"/>
              <a:gd name="connsiteX468" fmla="*/ 5879804 w 8856921"/>
              <a:gd name="connsiteY468" fmla="*/ 3774558 h 5199321"/>
              <a:gd name="connsiteX469" fmla="*/ 5890437 w 8856921"/>
              <a:gd name="connsiteY469" fmla="*/ 3646968 h 5199321"/>
              <a:gd name="connsiteX470" fmla="*/ 5922335 w 8856921"/>
              <a:gd name="connsiteY470" fmla="*/ 3593805 h 5199321"/>
              <a:gd name="connsiteX471" fmla="*/ 6018028 w 8856921"/>
              <a:gd name="connsiteY471" fmla="*/ 3476847 h 5199321"/>
              <a:gd name="connsiteX472" fmla="*/ 6464595 w 8856921"/>
              <a:gd name="connsiteY472" fmla="*/ 3242930 h 5199321"/>
              <a:gd name="connsiteX473" fmla="*/ 6868632 w 8856921"/>
              <a:gd name="connsiteY473" fmla="*/ 3072809 h 5199321"/>
              <a:gd name="connsiteX474" fmla="*/ 7262037 w 8856921"/>
              <a:gd name="connsiteY474" fmla="*/ 2955851 h 5199321"/>
              <a:gd name="connsiteX475" fmla="*/ 7421525 w 8856921"/>
              <a:gd name="connsiteY475" fmla="*/ 2913321 h 5199321"/>
              <a:gd name="connsiteX476" fmla="*/ 7623544 w 8856921"/>
              <a:gd name="connsiteY476" fmla="*/ 2881423 h 5199321"/>
              <a:gd name="connsiteX477" fmla="*/ 7793665 w 8856921"/>
              <a:gd name="connsiteY477" fmla="*/ 2923954 h 5199321"/>
              <a:gd name="connsiteX478" fmla="*/ 7921256 w 8856921"/>
              <a:gd name="connsiteY478" fmla="*/ 3040912 h 5199321"/>
              <a:gd name="connsiteX479" fmla="*/ 7985051 w 8856921"/>
              <a:gd name="connsiteY479" fmla="*/ 3147237 h 5199321"/>
              <a:gd name="connsiteX480" fmla="*/ 8027581 w 8856921"/>
              <a:gd name="connsiteY480" fmla="*/ 3274828 h 5199321"/>
              <a:gd name="connsiteX481" fmla="*/ 8059479 w 8856921"/>
              <a:gd name="connsiteY481" fmla="*/ 3487479 h 5199321"/>
              <a:gd name="connsiteX482" fmla="*/ 8070111 w 8856921"/>
              <a:gd name="connsiteY482" fmla="*/ 3625702 h 5199321"/>
              <a:gd name="connsiteX483" fmla="*/ 8102009 w 8856921"/>
              <a:gd name="connsiteY483" fmla="*/ 3817088 h 5199321"/>
              <a:gd name="connsiteX484" fmla="*/ 8112642 w 8856921"/>
              <a:gd name="connsiteY484" fmla="*/ 3870251 h 5199321"/>
              <a:gd name="connsiteX485" fmla="*/ 8133907 w 8856921"/>
              <a:gd name="connsiteY485" fmla="*/ 3923414 h 5199321"/>
              <a:gd name="connsiteX486" fmla="*/ 8165804 w 8856921"/>
              <a:gd name="connsiteY486" fmla="*/ 3987209 h 5199321"/>
              <a:gd name="connsiteX487" fmla="*/ 8197702 w 8856921"/>
              <a:gd name="connsiteY487" fmla="*/ 4019107 h 5199321"/>
              <a:gd name="connsiteX488" fmla="*/ 8240232 w 8856921"/>
              <a:gd name="connsiteY488" fmla="*/ 4104168 h 5199321"/>
              <a:gd name="connsiteX489" fmla="*/ 8304028 w 8856921"/>
              <a:gd name="connsiteY489" fmla="*/ 4146698 h 5199321"/>
              <a:gd name="connsiteX490" fmla="*/ 8346558 w 8856921"/>
              <a:gd name="connsiteY490" fmla="*/ 4189228 h 5199321"/>
              <a:gd name="connsiteX491" fmla="*/ 8410353 w 8856921"/>
              <a:gd name="connsiteY491" fmla="*/ 4210493 h 5199321"/>
              <a:gd name="connsiteX492" fmla="*/ 8442251 w 8856921"/>
              <a:gd name="connsiteY492" fmla="*/ 4231758 h 5199321"/>
              <a:gd name="connsiteX493" fmla="*/ 8559209 w 8856921"/>
              <a:gd name="connsiteY493" fmla="*/ 4263656 h 5199321"/>
              <a:gd name="connsiteX494" fmla="*/ 8495414 w 8856921"/>
              <a:gd name="connsiteY494" fmla="*/ 4455042 h 5199321"/>
              <a:gd name="connsiteX495" fmla="*/ 8431618 w 8856921"/>
              <a:gd name="connsiteY495" fmla="*/ 4550735 h 5199321"/>
              <a:gd name="connsiteX496" fmla="*/ 8399721 w 8856921"/>
              <a:gd name="connsiteY496" fmla="*/ 4614530 h 5199321"/>
              <a:gd name="connsiteX497" fmla="*/ 8367823 w 8856921"/>
              <a:gd name="connsiteY497" fmla="*/ 4667693 h 5199321"/>
              <a:gd name="connsiteX498" fmla="*/ 8346558 w 8856921"/>
              <a:gd name="connsiteY498" fmla="*/ 4710223 h 5199321"/>
              <a:gd name="connsiteX499" fmla="*/ 8272130 w 8856921"/>
              <a:gd name="connsiteY499" fmla="*/ 4795284 h 5199321"/>
              <a:gd name="connsiteX500" fmla="*/ 8229600 w 8856921"/>
              <a:gd name="connsiteY500" fmla="*/ 4827181 h 5199321"/>
              <a:gd name="connsiteX501" fmla="*/ 8197702 w 8856921"/>
              <a:gd name="connsiteY501" fmla="*/ 4859079 h 5199321"/>
              <a:gd name="connsiteX502" fmla="*/ 8144539 w 8856921"/>
              <a:gd name="connsiteY502" fmla="*/ 4890977 h 5199321"/>
              <a:gd name="connsiteX503" fmla="*/ 8112642 w 8856921"/>
              <a:gd name="connsiteY503" fmla="*/ 4912242 h 5199321"/>
              <a:gd name="connsiteX504" fmla="*/ 8080744 w 8856921"/>
              <a:gd name="connsiteY504" fmla="*/ 4922874 h 5199321"/>
              <a:gd name="connsiteX505" fmla="*/ 7995684 w 8856921"/>
              <a:gd name="connsiteY505" fmla="*/ 4954772 h 5199321"/>
              <a:gd name="connsiteX506" fmla="*/ 7889358 w 8856921"/>
              <a:gd name="connsiteY506" fmla="*/ 4997302 h 5199321"/>
              <a:gd name="connsiteX507" fmla="*/ 7804298 w 8856921"/>
              <a:gd name="connsiteY507" fmla="*/ 5018568 h 5199321"/>
              <a:gd name="connsiteX508" fmla="*/ 7719237 w 8856921"/>
              <a:gd name="connsiteY508" fmla="*/ 5007935 h 5199321"/>
              <a:gd name="connsiteX509" fmla="*/ 7666074 w 8856921"/>
              <a:gd name="connsiteY509" fmla="*/ 4986670 h 5199321"/>
              <a:gd name="connsiteX510" fmla="*/ 7517218 w 8856921"/>
              <a:gd name="connsiteY510" fmla="*/ 4837814 h 5199321"/>
              <a:gd name="connsiteX511" fmla="*/ 7485321 w 8856921"/>
              <a:gd name="connsiteY511" fmla="*/ 4763386 h 5199321"/>
              <a:gd name="connsiteX512" fmla="*/ 7474688 w 8856921"/>
              <a:gd name="connsiteY512" fmla="*/ 4710223 h 5199321"/>
              <a:gd name="connsiteX513" fmla="*/ 7495953 w 8856921"/>
              <a:gd name="connsiteY513" fmla="*/ 4593265 h 5199321"/>
              <a:gd name="connsiteX514" fmla="*/ 7538484 w 8856921"/>
              <a:gd name="connsiteY514" fmla="*/ 4518837 h 5199321"/>
              <a:gd name="connsiteX515" fmla="*/ 7655442 w 8856921"/>
              <a:gd name="connsiteY515" fmla="*/ 4380614 h 5199321"/>
              <a:gd name="connsiteX516" fmla="*/ 7931888 w 8856921"/>
              <a:gd name="connsiteY516" fmla="*/ 4167963 h 5199321"/>
              <a:gd name="connsiteX517" fmla="*/ 8091377 w 8856921"/>
              <a:gd name="connsiteY517" fmla="*/ 4093535 h 5199321"/>
              <a:gd name="connsiteX518" fmla="*/ 8133907 w 8856921"/>
              <a:gd name="connsiteY518" fmla="*/ 4072270 h 5199321"/>
              <a:gd name="connsiteX519" fmla="*/ 8176437 w 8856921"/>
              <a:gd name="connsiteY519" fmla="*/ 4061637 h 5199321"/>
              <a:gd name="connsiteX520" fmla="*/ 8272130 w 8856921"/>
              <a:gd name="connsiteY520" fmla="*/ 4019107 h 5199321"/>
              <a:gd name="connsiteX521" fmla="*/ 8325293 w 8856921"/>
              <a:gd name="connsiteY521" fmla="*/ 4008474 h 5199321"/>
              <a:gd name="connsiteX522" fmla="*/ 8442251 w 8856921"/>
              <a:gd name="connsiteY522" fmla="*/ 4019107 h 5199321"/>
              <a:gd name="connsiteX523" fmla="*/ 8516679 w 8856921"/>
              <a:gd name="connsiteY523" fmla="*/ 4061637 h 5199321"/>
              <a:gd name="connsiteX524" fmla="*/ 8559209 w 8856921"/>
              <a:gd name="connsiteY524" fmla="*/ 4093535 h 5199321"/>
              <a:gd name="connsiteX525" fmla="*/ 8601739 w 8856921"/>
              <a:gd name="connsiteY525" fmla="*/ 4114800 h 5199321"/>
              <a:gd name="connsiteX526" fmla="*/ 8633637 w 8856921"/>
              <a:gd name="connsiteY526" fmla="*/ 4146698 h 5199321"/>
              <a:gd name="connsiteX527" fmla="*/ 8665535 w 8856921"/>
              <a:gd name="connsiteY527" fmla="*/ 4167963 h 5199321"/>
              <a:gd name="connsiteX528" fmla="*/ 8718698 w 8856921"/>
              <a:gd name="connsiteY528" fmla="*/ 4263656 h 5199321"/>
              <a:gd name="connsiteX529" fmla="*/ 8697432 w 8856921"/>
              <a:gd name="connsiteY529" fmla="*/ 4359349 h 5199321"/>
              <a:gd name="connsiteX530" fmla="*/ 8654902 w 8856921"/>
              <a:gd name="connsiteY530" fmla="*/ 4444409 h 5199321"/>
              <a:gd name="connsiteX531" fmla="*/ 8623004 w 8856921"/>
              <a:gd name="connsiteY531" fmla="*/ 4508205 h 5199321"/>
              <a:gd name="connsiteX532" fmla="*/ 8559209 w 8856921"/>
              <a:gd name="connsiteY532" fmla="*/ 4593265 h 5199321"/>
              <a:gd name="connsiteX533" fmla="*/ 8506046 w 8856921"/>
              <a:gd name="connsiteY533" fmla="*/ 4635795 h 5199321"/>
              <a:gd name="connsiteX534" fmla="*/ 8474149 w 8856921"/>
              <a:gd name="connsiteY534" fmla="*/ 4678326 h 5199321"/>
              <a:gd name="connsiteX535" fmla="*/ 8410353 w 8856921"/>
              <a:gd name="connsiteY535" fmla="*/ 4720856 h 5199321"/>
              <a:gd name="connsiteX536" fmla="*/ 8314660 w 8856921"/>
              <a:gd name="connsiteY536" fmla="*/ 4795284 h 5199321"/>
              <a:gd name="connsiteX537" fmla="*/ 8272130 w 8856921"/>
              <a:gd name="connsiteY537" fmla="*/ 4816549 h 5199321"/>
              <a:gd name="connsiteX538" fmla="*/ 8229600 w 8856921"/>
              <a:gd name="connsiteY538" fmla="*/ 4848447 h 5199321"/>
              <a:gd name="connsiteX539" fmla="*/ 8133907 w 8856921"/>
              <a:gd name="connsiteY539" fmla="*/ 4890977 h 5199321"/>
              <a:gd name="connsiteX540" fmla="*/ 8016949 w 8856921"/>
              <a:gd name="connsiteY540" fmla="*/ 4912242 h 5199321"/>
              <a:gd name="connsiteX541" fmla="*/ 7846828 w 8856921"/>
              <a:gd name="connsiteY541" fmla="*/ 4901609 h 5199321"/>
              <a:gd name="connsiteX542" fmla="*/ 7814930 w 8856921"/>
              <a:gd name="connsiteY542" fmla="*/ 4880344 h 5199321"/>
              <a:gd name="connsiteX543" fmla="*/ 7729870 w 8856921"/>
              <a:gd name="connsiteY543" fmla="*/ 4827181 h 5199321"/>
              <a:gd name="connsiteX544" fmla="*/ 7666074 w 8856921"/>
              <a:gd name="connsiteY544" fmla="*/ 4763386 h 5199321"/>
              <a:gd name="connsiteX545" fmla="*/ 7623544 w 8856921"/>
              <a:gd name="connsiteY545" fmla="*/ 4731488 h 5199321"/>
              <a:gd name="connsiteX546" fmla="*/ 7538484 w 8856921"/>
              <a:gd name="connsiteY546" fmla="*/ 4582633 h 5199321"/>
              <a:gd name="connsiteX547" fmla="*/ 7485321 w 8856921"/>
              <a:gd name="connsiteY547" fmla="*/ 4465674 h 5199321"/>
              <a:gd name="connsiteX548" fmla="*/ 7410893 w 8856921"/>
              <a:gd name="connsiteY548" fmla="*/ 4093535 h 5199321"/>
              <a:gd name="connsiteX549" fmla="*/ 7421525 w 8856921"/>
              <a:gd name="connsiteY549" fmla="*/ 3487479 h 5199321"/>
              <a:gd name="connsiteX550" fmla="*/ 7517218 w 8856921"/>
              <a:gd name="connsiteY550" fmla="*/ 3200400 h 5199321"/>
              <a:gd name="connsiteX551" fmla="*/ 7846828 w 8856921"/>
              <a:gd name="connsiteY551" fmla="*/ 2743200 h 5199321"/>
              <a:gd name="connsiteX552" fmla="*/ 7921256 w 8856921"/>
              <a:gd name="connsiteY552" fmla="*/ 2658140 h 5199321"/>
              <a:gd name="connsiteX553" fmla="*/ 7985051 w 8856921"/>
              <a:gd name="connsiteY553" fmla="*/ 2604977 h 5199321"/>
              <a:gd name="connsiteX554" fmla="*/ 8123274 w 8856921"/>
              <a:gd name="connsiteY554" fmla="*/ 2519916 h 5199321"/>
              <a:gd name="connsiteX555" fmla="*/ 8187070 w 8856921"/>
              <a:gd name="connsiteY555" fmla="*/ 2498651 h 5199321"/>
              <a:gd name="connsiteX556" fmla="*/ 8218967 w 8856921"/>
              <a:gd name="connsiteY556" fmla="*/ 2477386 h 5199321"/>
              <a:gd name="connsiteX557" fmla="*/ 8314660 w 8856921"/>
              <a:gd name="connsiteY557" fmla="*/ 2456121 h 5199321"/>
              <a:gd name="connsiteX558" fmla="*/ 8389088 w 8856921"/>
              <a:gd name="connsiteY558" fmla="*/ 2434856 h 5199321"/>
              <a:gd name="connsiteX559" fmla="*/ 8431618 w 8856921"/>
              <a:gd name="connsiteY559" fmla="*/ 2424223 h 5199321"/>
              <a:gd name="connsiteX560" fmla="*/ 8495414 w 8856921"/>
              <a:gd name="connsiteY560" fmla="*/ 2402958 h 5199321"/>
              <a:gd name="connsiteX561" fmla="*/ 8495414 w 8856921"/>
              <a:gd name="connsiteY561" fmla="*/ 2073349 h 5199321"/>
              <a:gd name="connsiteX562" fmla="*/ 8474149 w 8856921"/>
              <a:gd name="connsiteY562" fmla="*/ 2020186 h 5199321"/>
              <a:gd name="connsiteX563" fmla="*/ 8389088 w 8856921"/>
              <a:gd name="connsiteY563" fmla="*/ 1945758 h 5199321"/>
              <a:gd name="connsiteX564" fmla="*/ 8346558 w 8856921"/>
              <a:gd name="connsiteY564" fmla="*/ 1924493 h 5199321"/>
              <a:gd name="connsiteX565" fmla="*/ 8240232 w 8856921"/>
              <a:gd name="connsiteY565" fmla="*/ 1871330 h 5199321"/>
              <a:gd name="connsiteX566" fmla="*/ 8133907 w 8856921"/>
              <a:gd name="connsiteY566" fmla="*/ 1860698 h 5199321"/>
              <a:gd name="connsiteX567" fmla="*/ 8038214 w 8856921"/>
              <a:gd name="connsiteY567" fmla="*/ 1871330 h 5199321"/>
              <a:gd name="connsiteX568" fmla="*/ 8006316 w 8856921"/>
              <a:gd name="connsiteY568" fmla="*/ 1892595 h 5199321"/>
              <a:gd name="connsiteX569" fmla="*/ 7921256 w 8856921"/>
              <a:gd name="connsiteY569" fmla="*/ 1956391 h 5199321"/>
              <a:gd name="connsiteX570" fmla="*/ 7878725 w 8856921"/>
              <a:gd name="connsiteY570" fmla="*/ 1998921 h 5199321"/>
              <a:gd name="connsiteX571" fmla="*/ 7825563 w 8856921"/>
              <a:gd name="connsiteY571" fmla="*/ 2041451 h 5199321"/>
              <a:gd name="connsiteX572" fmla="*/ 7783032 w 8856921"/>
              <a:gd name="connsiteY572" fmla="*/ 2105247 h 5199321"/>
              <a:gd name="connsiteX573" fmla="*/ 7729870 w 8856921"/>
              <a:gd name="connsiteY573" fmla="*/ 2158409 h 5199321"/>
              <a:gd name="connsiteX574" fmla="*/ 7666074 w 8856921"/>
              <a:gd name="connsiteY574" fmla="*/ 2275368 h 5199321"/>
              <a:gd name="connsiteX575" fmla="*/ 7666074 w 8856921"/>
              <a:gd name="connsiteY575" fmla="*/ 2456121 h 5199321"/>
              <a:gd name="connsiteX576" fmla="*/ 7697972 w 8856921"/>
              <a:gd name="connsiteY576" fmla="*/ 2498651 h 5199321"/>
              <a:gd name="connsiteX577" fmla="*/ 7804298 w 8856921"/>
              <a:gd name="connsiteY577" fmla="*/ 2573079 h 5199321"/>
              <a:gd name="connsiteX578" fmla="*/ 7857460 w 8856921"/>
              <a:gd name="connsiteY578" fmla="*/ 2615609 h 5199321"/>
              <a:gd name="connsiteX579" fmla="*/ 7921256 w 8856921"/>
              <a:gd name="connsiteY579" fmla="*/ 2647507 h 5199321"/>
              <a:gd name="connsiteX580" fmla="*/ 8112642 w 8856921"/>
              <a:gd name="connsiteY580" fmla="*/ 2775098 h 5199321"/>
              <a:gd name="connsiteX581" fmla="*/ 8282763 w 8856921"/>
              <a:gd name="connsiteY581" fmla="*/ 2934586 h 5199321"/>
              <a:gd name="connsiteX582" fmla="*/ 8314660 w 8856921"/>
              <a:gd name="connsiteY582" fmla="*/ 2977116 h 5199321"/>
              <a:gd name="connsiteX583" fmla="*/ 8357191 w 8856921"/>
              <a:gd name="connsiteY583" fmla="*/ 3040912 h 5199321"/>
              <a:gd name="connsiteX584" fmla="*/ 8367823 w 8856921"/>
              <a:gd name="connsiteY584" fmla="*/ 3083442 h 5199321"/>
              <a:gd name="connsiteX585" fmla="*/ 8367823 w 8856921"/>
              <a:gd name="connsiteY585" fmla="*/ 3402419 h 5199321"/>
              <a:gd name="connsiteX586" fmla="*/ 8314660 w 8856921"/>
              <a:gd name="connsiteY586" fmla="*/ 3508744 h 5199321"/>
              <a:gd name="connsiteX587" fmla="*/ 8272130 w 8856921"/>
              <a:gd name="connsiteY587" fmla="*/ 3593805 h 5199321"/>
              <a:gd name="connsiteX588" fmla="*/ 8208335 w 8856921"/>
              <a:gd name="connsiteY588" fmla="*/ 3657600 h 5199321"/>
              <a:gd name="connsiteX589" fmla="*/ 8165804 w 8856921"/>
              <a:gd name="connsiteY589" fmla="*/ 3710763 h 5199321"/>
              <a:gd name="connsiteX590" fmla="*/ 8080744 w 8856921"/>
              <a:gd name="connsiteY590" fmla="*/ 3753293 h 5199321"/>
              <a:gd name="connsiteX591" fmla="*/ 7899991 w 8856921"/>
              <a:gd name="connsiteY591" fmla="*/ 3774558 h 5199321"/>
              <a:gd name="connsiteX592" fmla="*/ 7676707 w 8856921"/>
              <a:gd name="connsiteY592" fmla="*/ 3732028 h 5199321"/>
              <a:gd name="connsiteX593" fmla="*/ 7612911 w 8856921"/>
              <a:gd name="connsiteY593" fmla="*/ 3689498 h 5199321"/>
              <a:gd name="connsiteX594" fmla="*/ 7549116 w 8856921"/>
              <a:gd name="connsiteY594" fmla="*/ 3625702 h 5199321"/>
              <a:gd name="connsiteX595" fmla="*/ 7464056 w 8856921"/>
              <a:gd name="connsiteY595" fmla="*/ 3359888 h 5199321"/>
              <a:gd name="connsiteX596" fmla="*/ 7495953 w 8856921"/>
              <a:gd name="connsiteY596" fmla="*/ 3094074 h 5199321"/>
              <a:gd name="connsiteX597" fmla="*/ 7591646 w 8856921"/>
              <a:gd name="connsiteY597" fmla="*/ 2966484 h 5199321"/>
              <a:gd name="connsiteX598" fmla="*/ 7740502 w 8856921"/>
              <a:gd name="connsiteY598" fmla="*/ 2828261 h 5199321"/>
              <a:gd name="connsiteX599" fmla="*/ 7836195 w 8856921"/>
              <a:gd name="connsiteY599" fmla="*/ 2753833 h 5199321"/>
              <a:gd name="connsiteX600" fmla="*/ 7910623 w 8856921"/>
              <a:gd name="connsiteY600" fmla="*/ 2690037 h 5199321"/>
              <a:gd name="connsiteX601" fmla="*/ 8006316 w 8856921"/>
              <a:gd name="connsiteY601" fmla="*/ 2626242 h 5199321"/>
              <a:gd name="connsiteX602" fmla="*/ 8165804 w 8856921"/>
              <a:gd name="connsiteY602" fmla="*/ 2498651 h 5199321"/>
              <a:gd name="connsiteX603" fmla="*/ 8240232 w 8856921"/>
              <a:gd name="connsiteY603" fmla="*/ 2456121 h 5199321"/>
              <a:gd name="connsiteX604" fmla="*/ 8357191 w 8856921"/>
              <a:gd name="connsiteY604" fmla="*/ 2402958 h 5199321"/>
              <a:gd name="connsiteX605" fmla="*/ 8474149 w 8856921"/>
              <a:gd name="connsiteY605" fmla="*/ 2434856 h 5199321"/>
              <a:gd name="connsiteX606" fmla="*/ 8495414 w 8856921"/>
              <a:gd name="connsiteY606" fmla="*/ 2466754 h 5199321"/>
              <a:gd name="connsiteX607" fmla="*/ 8591107 w 8856921"/>
              <a:gd name="connsiteY607" fmla="*/ 2551814 h 5199321"/>
              <a:gd name="connsiteX608" fmla="*/ 8676167 w 8856921"/>
              <a:gd name="connsiteY608" fmla="*/ 2658140 h 5199321"/>
              <a:gd name="connsiteX609" fmla="*/ 8718698 w 8856921"/>
              <a:gd name="connsiteY609" fmla="*/ 2711302 h 5199321"/>
              <a:gd name="connsiteX610" fmla="*/ 8750595 w 8856921"/>
              <a:gd name="connsiteY610" fmla="*/ 2775098 h 5199321"/>
              <a:gd name="connsiteX611" fmla="*/ 8803758 w 8856921"/>
              <a:gd name="connsiteY611" fmla="*/ 2870791 h 5199321"/>
              <a:gd name="connsiteX612" fmla="*/ 8825023 w 8856921"/>
              <a:gd name="connsiteY612" fmla="*/ 2923954 h 5199321"/>
              <a:gd name="connsiteX613" fmla="*/ 8856921 w 8856921"/>
              <a:gd name="connsiteY613" fmla="*/ 3030279 h 5199321"/>
              <a:gd name="connsiteX614" fmla="*/ 8846288 w 8856921"/>
              <a:gd name="connsiteY614" fmla="*/ 3211033 h 5199321"/>
              <a:gd name="connsiteX615" fmla="*/ 8782493 w 8856921"/>
              <a:gd name="connsiteY615" fmla="*/ 3296093 h 5199321"/>
              <a:gd name="connsiteX616" fmla="*/ 8739963 w 8856921"/>
              <a:gd name="connsiteY616" fmla="*/ 3381154 h 5199321"/>
              <a:gd name="connsiteX617" fmla="*/ 8708065 w 8856921"/>
              <a:gd name="connsiteY617" fmla="*/ 3423684 h 5199321"/>
              <a:gd name="connsiteX618" fmla="*/ 8686800 w 8856921"/>
              <a:gd name="connsiteY618" fmla="*/ 3466214 h 5199321"/>
              <a:gd name="connsiteX619" fmla="*/ 8654902 w 8856921"/>
              <a:gd name="connsiteY619" fmla="*/ 3508744 h 5199321"/>
              <a:gd name="connsiteX620" fmla="*/ 8612372 w 8856921"/>
              <a:gd name="connsiteY620" fmla="*/ 3583172 h 5199321"/>
              <a:gd name="connsiteX621" fmla="*/ 8569842 w 8856921"/>
              <a:gd name="connsiteY621" fmla="*/ 3689498 h 5199321"/>
              <a:gd name="connsiteX622" fmla="*/ 8516679 w 8856921"/>
              <a:gd name="connsiteY622" fmla="*/ 3742661 h 5199321"/>
              <a:gd name="connsiteX623" fmla="*/ 8484781 w 8856921"/>
              <a:gd name="connsiteY623" fmla="*/ 3763926 h 5199321"/>
              <a:gd name="connsiteX624" fmla="*/ 8410353 w 8856921"/>
              <a:gd name="connsiteY624" fmla="*/ 3785191 h 5199321"/>
              <a:gd name="connsiteX625" fmla="*/ 8378456 w 8856921"/>
              <a:gd name="connsiteY625" fmla="*/ 3795823 h 5199321"/>
              <a:gd name="connsiteX626" fmla="*/ 8325293 w 8856921"/>
              <a:gd name="connsiteY626" fmla="*/ 3785191 h 5199321"/>
              <a:gd name="connsiteX627" fmla="*/ 8293395 w 8856921"/>
              <a:gd name="connsiteY627" fmla="*/ 3774558 h 5199321"/>
              <a:gd name="connsiteX628" fmla="*/ 8240232 w 8856921"/>
              <a:gd name="connsiteY628" fmla="*/ 3700130 h 5199321"/>
              <a:gd name="connsiteX629" fmla="*/ 8208335 w 8856921"/>
              <a:gd name="connsiteY629" fmla="*/ 3646968 h 5199321"/>
              <a:gd name="connsiteX630" fmla="*/ 8165804 w 8856921"/>
              <a:gd name="connsiteY630" fmla="*/ 3583172 h 5199321"/>
              <a:gd name="connsiteX631" fmla="*/ 8144539 w 8856921"/>
              <a:gd name="connsiteY631" fmla="*/ 3508744 h 5199321"/>
              <a:gd name="connsiteX632" fmla="*/ 8112642 w 8856921"/>
              <a:gd name="connsiteY632" fmla="*/ 3423684 h 5199321"/>
              <a:gd name="connsiteX633" fmla="*/ 8091377 w 8856921"/>
              <a:gd name="connsiteY633" fmla="*/ 3338623 h 5199321"/>
              <a:gd name="connsiteX634" fmla="*/ 8027581 w 8856921"/>
              <a:gd name="connsiteY634" fmla="*/ 3147237 h 5199321"/>
              <a:gd name="connsiteX635" fmla="*/ 7974418 w 8856921"/>
              <a:gd name="connsiteY635" fmla="*/ 2860158 h 5199321"/>
              <a:gd name="connsiteX636" fmla="*/ 7995684 w 8856921"/>
              <a:gd name="connsiteY636" fmla="*/ 2530549 h 5199321"/>
              <a:gd name="connsiteX637" fmla="*/ 8016949 w 8856921"/>
              <a:gd name="connsiteY637" fmla="*/ 2434856 h 5199321"/>
              <a:gd name="connsiteX638" fmla="*/ 8123274 w 8856921"/>
              <a:gd name="connsiteY638" fmla="*/ 2147777 h 5199321"/>
              <a:gd name="connsiteX639" fmla="*/ 8272130 w 8856921"/>
              <a:gd name="connsiteY639" fmla="*/ 1913861 h 5199321"/>
              <a:gd name="connsiteX640" fmla="*/ 8484781 w 8856921"/>
              <a:gd name="connsiteY640" fmla="*/ 1892595 h 5199321"/>
              <a:gd name="connsiteX641" fmla="*/ 8506046 w 8856921"/>
              <a:gd name="connsiteY641" fmla="*/ 1860698 h 5199321"/>
              <a:gd name="connsiteX642" fmla="*/ 8537944 w 8856921"/>
              <a:gd name="connsiteY642" fmla="*/ 1818168 h 5199321"/>
              <a:gd name="connsiteX643" fmla="*/ 8559209 w 8856921"/>
              <a:gd name="connsiteY643" fmla="*/ 1743740 h 5199321"/>
              <a:gd name="connsiteX644" fmla="*/ 8623004 w 8856921"/>
              <a:gd name="connsiteY644" fmla="*/ 1594884 h 5199321"/>
              <a:gd name="connsiteX645" fmla="*/ 8654902 w 8856921"/>
              <a:gd name="connsiteY645" fmla="*/ 1520456 h 5199321"/>
              <a:gd name="connsiteX646" fmla="*/ 8676167 w 8856921"/>
              <a:gd name="connsiteY646" fmla="*/ 1360968 h 5199321"/>
              <a:gd name="connsiteX647" fmla="*/ 8665535 w 8856921"/>
              <a:gd name="connsiteY647" fmla="*/ 1180214 h 5199321"/>
              <a:gd name="connsiteX648" fmla="*/ 8623004 w 8856921"/>
              <a:gd name="connsiteY648" fmla="*/ 1063256 h 5199321"/>
              <a:gd name="connsiteX649" fmla="*/ 8569842 w 8856921"/>
              <a:gd name="connsiteY649" fmla="*/ 978195 h 5199321"/>
              <a:gd name="connsiteX650" fmla="*/ 8527311 w 8856921"/>
              <a:gd name="connsiteY650" fmla="*/ 935665 h 5199321"/>
              <a:gd name="connsiteX651" fmla="*/ 8442251 w 8856921"/>
              <a:gd name="connsiteY651" fmla="*/ 914400 h 5199321"/>
              <a:gd name="connsiteX652" fmla="*/ 8325293 w 8856921"/>
              <a:gd name="connsiteY652" fmla="*/ 935665 h 5199321"/>
              <a:gd name="connsiteX653" fmla="*/ 8314660 w 8856921"/>
              <a:gd name="connsiteY653" fmla="*/ 967563 h 5199321"/>
              <a:gd name="connsiteX654" fmla="*/ 8229600 w 8856921"/>
              <a:gd name="connsiteY654" fmla="*/ 1127051 h 5199321"/>
              <a:gd name="connsiteX655" fmla="*/ 8123274 w 8856921"/>
              <a:gd name="connsiteY655" fmla="*/ 1403498 h 5199321"/>
              <a:gd name="connsiteX656" fmla="*/ 8091377 w 8856921"/>
              <a:gd name="connsiteY656" fmla="*/ 1616149 h 5199321"/>
              <a:gd name="connsiteX657" fmla="*/ 8080744 w 8856921"/>
              <a:gd name="connsiteY657" fmla="*/ 1796902 h 5199321"/>
              <a:gd name="connsiteX658" fmla="*/ 8102009 w 8856921"/>
              <a:gd name="connsiteY658" fmla="*/ 1881963 h 5199321"/>
              <a:gd name="connsiteX659" fmla="*/ 8123274 w 8856921"/>
              <a:gd name="connsiteY659" fmla="*/ 1988288 h 5199321"/>
              <a:gd name="connsiteX660" fmla="*/ 8144539 w 8856921"/>
              <a:gd name="connsiteY660" fmla="*/ 2062716 h 5199321"/>
              <a:gd name="connsiteX661" fmla="*/ 8165804 w 8856921"/>
              <a:gd name="connsiteY661" fmla="*/ 2147777 h 5199321"/>
              <a:gd name="connsiteX662" fmla="*/ 8187070 w 8856921"/>
              <a:gd name="connsiteY662" fmla="*/ 2222205 h 5199321"/>
              <a:gd name="connsiteX663" fmla="*/ 8218967 w 8856921"/>
              <a:gd name="connsiteY663" fmla="*/ 2434856 h 5199321"/>
              <a:gd name="connsiteX664" fmla="*/ 8197702 w 8856921"/>
              <a:gd name="connsiteY664" fmla="*/ 2530549 h 5199321"/>
              <a:gd name="connsiteX665" fmla="*/ 8091377 w 8856921"/>
              <a:gd name="connsiteY665" fmla="*/ 2583712 h 5199321"/>
              <a:gd name="connsiteX666" fmla="*/ 7644809 w 8856921"/>
              <a:gd name="connsiteY666" fmla="*/ 2509284 h 5199321"/>
              <a:gd name="connsiteX667" fmla="*/ 7464056 w 8856921"/>
              <a:gd name="connsiteY667" fmla="*/ 2371061 h 5199321"/>
              <a:gd name="connsiteX668" fmla="*/ 7315200 w 8856921"/>
              <a:gd name="connsiteY668" fmla="*/ 2190307 h 5199321"/>
              <a:gd name="connsiteX669" fmla="*/ 7155711 w 8856921"/>
              <a:gd name="connsiteY669" fmla="*/ 1913861 h 5199321"/>
              <a:gd name="connsiteX670" fmla="*/ 7070651 w 8856921"/>
              <a:gd name="connsiteY670" fmla="*/ 1711842 h 5199321"/>
              <a:gd name="connsiteX671" fmla="*/ 7038753 w 8856921"/>
              <a:gd name="connsiteY671" fmla="*/ 1637414 h 5199321"/>
              <a:gd name="connsiteX672" fmla="*/ 7038753 w 8856921"/>
              <a:gd name="connsiteY672" fmla="*/ 1382233 h 5199321"/>
              <a:gd name="connsiteX673" fmla="*/ 7070651 w 8856921"/>
              <a:gd name="connsiteY673" fmla="*/ 1297172 h 5199321"/>
              <a:gd name="connsiteX674" fmla="*/ 7176977 w 8856921"/>
              <a:gd name="connsiteY674" fmla="*/ 1148316 h 5199321"/>
              <a:gd name="connsiteX675" fmla="*/ 7464056 w 8856921"/>
              <a:gd name="connsiteY675" fmla="*/ 871870 h 5199321"/>
              <a:gd name="connsiteX676" fmla="*/ 7644809 w 8856921"/>
              <a:gd name="connsiteY676" fmla="*/ 733647 h 5199321"/>
              <a:gd name="connsiteX677" fmla="*/ 7719237 w 8856921"/>
              <a:gd name="connsiteY677" fmla="*/ 691116 h 5199321"/>
              <a:gd name="connsiteX678" fmla="*/ 7846828 w 8856921"/>
              <a:gd name="connsiteY678" fmla="*/ 637954 h 5199321"/>
              <a:gd name="connsiteX679" fmla="*/ 7910623 w 8856921"/>
              <a:gd name="connsiteY679" fmla="*/ 648586 h 5199321"/>
              <a:gd name="connsiteX680" fmla="*/ 8016949 w 8856921"/>
              <a:gd name="connsiteY680" fmla="*/ 733647 h 5199321"/>
              <a:gd name="connsiteX681" fmla="*/ 8070111 w 8856921"/>
              <a:gd name="connsiteY681" fmla="*/ 797442 h 5199321"/>
              <a:gd name="connsiteX682" fmla="*/ 8133907 w 8856921"/>
              <a:gd name="connsiteY682" fmla="*/ 861237 h 5199321"/>
              <a:gd name="connsiteX683" fmla="*/ 8176437 w 8856921"/>
              <a:gd name="connsiteY683" fmla="*/ 925033 h 5199321"/>
              <a:gd name="connsiteX684" fmla="*/ 8282763 w 8856921"/>
              <a:gd name="connsiteY684" fmla="*/ 1041991 h 5199321"/>
              <a:gd name="connsiteX685" fmla="*/ 8325293 w 8856921"/>
              <a:gd name="connsiteY685" fmla="*/ 1095154 h 5199321"/>
              <a:gd name="connsiteX686" fmla="*/ 8346558 w 8856921"/>
              <a:gd name="connsiteY686" fmla="*/ 1137684 h 5199321"/>
              <a:gd name="connsiteX687" fmla="*/ 8399721 w 8856921"/>
              <a:gd name="connsiteY687" fmla="*/ 1190847 h 5199321"/>
              <a:gd name="connsiteX688" fmla="*/ 8431618 w 8856921"/>
              <a:gd name="connsiteY688" fmla="*/ 1180214 h 5199321"/>
              <a:gd name="connsiteX689" fmla="*/ 8463516 w 8856921"/>
              <a:gd name="connsiteY689" fmla="*/ 1084521 h 5199321"/>
              <a:gd name="connsiteX690" fmla="*/ 8527311 w 8856921"/>
              <a:gd name="connsiteY690" fmla="*/ 956930 h 5199321"/>
              <a:gd name="connsiteX691" fmla="*/ 8612372 w 8856921"/>
              <a:gd name="connsiteY691" fmla="*/ 818707 h 5199321"/>
              <a:gd name="connsiteX692" fmla="*/ 8665535 w 8856921"/>
              <a:gd name="connsiteY692" fmla="*/ 723014 h 5199321"/>
              <a:gd name="connsiteX693" fmla="*/ 8729330 w 8856921"/>
              <a:gd name="connsiteY693" fmla="*/ 637954 h 5199321"/>
              <a:gd name="connsiteX694" fmla="*/ 8803758 w 8856921"/>
              <a:gd name="connsiteY694" fmla="*/ 467833 h 5199321"/>
              <a:gd name="connsiteX695" fmla="*/ 8825023 w 8856921"/>
              <a:gd name="connsiteY695" fmla="*/ 318977 h 5199321"/>
              <a:gd name="connsiteX696" fmla="*/ 8803758 w 8856921"/>
              <a:gd name="connsiteY696" fmla="*/ 244549 h 5199321"/>
              <a:gd name="connsiteX697" fmla="*/ 8761228 w 8856921"/>
              <a:gd name="connsiteY697" fmla="*/ 191386 h 5199321"/>
              <a:gd name="connsiteX698" fmla="*/ 8729330 w 8856921"/>
              <a:gd name="connsiteY698" fmla="*/ 180754 h 5199321"/>
              <a:gd name="connsiteX699" fmla="*/ 8665535 w 8856921"/>
              <a:gd name="connsiteY699" fmla="*/ 170121 h 5199321"/>
              <a:gd name="connsiteX700" fmla="*/ 8495414 w 8856921"/>
              <a:gd name="connsiteY700" fmla="*/ 212651 h 5199321"/>
              <a:gd name="connsiteX701" fmla="*/ 8474149 w 8856921"/>
              <a:gd name="connsiteY701" fmla="*/ 244549 h 5199321"/>
              <a:gd name="connsiteX702" fmla="*/ 8463516 w 8856921"/>
              <a:gd name="connsiteY702" fmla="*/ 276447 h 5199321"/>
              <a:gd name="connsiteX703" fmla="*/ 8442251 w 8856921"/>
              <a:gd name="connsiteY703" fmla="*/ 329609 h 5199321"/>
              <a:gd name="connsiteX704" fmla="*/ 8410353 w 8856921"/>
              <a:gd name="connsiteY704" fmla="*/ 542261 h 5199321"/>
              <a:gd name="connsiteX705" fmla="*/ 8399721 w 8856921"/>
              <a:gd name="connsiteY705" fmla="*/ 648586 h 5199321"/>
              <a:gd name="connsiteX706" fmla="*/ 8389088 w 8856921"/>
              <a:gd name="connsiteY706" fmla="*/ 882502 h 5199321"/>
              <a:gd name="connsiteX707" fmla="*/ 8367823 w 8856921"/>
              <a:gd name="connsiteY707" fmla="*/ 1073888 h 5199321"/>
              <a:gd name="connsiteX708" fmla="*/ 8346558 w 8856921"/>
              <a:gd name="connsiteY708" fmla="*/ 1222744 h 5199321"/>
              <a:gd name="connsiteX709" fmla="*/ 8293395 w 8856921"/>
              <a:gd name="connsiteY709" fmla="*/ 1339702 h 5199321"/>
              <a:gd name="connsiteX710" fmla="*/ 8272130 w 8856921"/>
              <a:gd name="connsiteY710" fmla="*/ 1360968 h 5199321"/>
              <a:gd name="connsiteX711" fmla="*/ 8250865 w 8856921"/>
              <a:gd name="connsiteY711" fmla="*/ 1392865 h 5199321"/>
              <a:gd name="connsiteX712" fmla="*/ 8197702 w 8856921"/>
              <a:gd name="connsiteY712" fmla="*/ 1403498 h 5199321"/>
              <a:gd name="connsiteX713" fmla="*/ 7846828 w 8856921"/>
              <a:gd name="connsiteY713" fmla="*/ 1329070 h 5199321"/>
              <a:gd name="connsiteX714" fmla="*/ 7559749 w 8856921"/>
              <a:gd name="connsiteY714" fmla="*/ 1222744 h 5199321"/>
              <a:gd name="connsiteX715" fmla="*/ 7474688 w 8856921"/>
              <a:gd name="connsiteY715" fmla="*/ 1158949 h 5199321"/>
              <a:gd name="connsiteX716" fmla="*/ 7410893 w 8856921"/>
              <a:gd name="connsiteY716" fmla="*/ 1105786 h 5199321"/>
              <a:gd name="connsiteX717" fmla="*/ 7315200 w 8856921"/>
              <a:gd name="connsiteY717" fmla="*/ 978195 h 5199321"/>
              <a:gd name="connsiteX718" fmla="*/ 7262037 w 8856921"/>
              <a:gd name="connsiteY718" fmla="*/ 861237 h 5199321"/>
              <a:gd name="connsiteX719" fmla="*/ 7272670 w 8856921"/>
              <a:gd name="connsiteY719" fmla="*/ 712381 h 5199321"/>
              <a:gd name="connsiteX720" fmla="*/ 7325832 w 8856921"/>
              <a:gd name="connsiteY720" fmla="*/ 648586 h 5199321"/>
              <a:gd name="connsiteX721" fmla="*/ 7378995 w 8856921"/>
              <a:gd name="connsiteY721" fmla="*/ 606056 h 5199321"/>
              <a:gd name="connsiteX722" fmla="*/ 7410893 w 8856921"/>
              <a:gd name="connsiteY722" fmla="*/ 595423 h 5199321"/>
              <a:gd name="connsiteX723" fmla="*/ 7506586 w 8856921"/>
              <a:gd name="connsiteY723" fmla="*/ 637954 h 5199321"/>
              <a:gd name="connsiteX724" fmla="*/ 7549116 w 8856921"/>
              <a:gd name="connsiteY724" fmla="*/ 659219 h 5199321"/>
              <a:gd name="connsiteX725" fmla="*/ 7634177 w 8856921"/>
              <a:gd name="connsiteY725" fmla="*/ 733647 h 5199321"/>
              <a:gd name="connsiteX726" fmla="*/ 7666074 w 8856921"/>
              <a:gd name="connsiteY726" fmla="*/ 765544 h 5199321"/>
              <a:gd name="connsiteX727" fmla="*/ 7719237 w 8856921"/>
              <a:gd name="connsiteY727" fmla="*/ 871870 h 5199321"/>
              <a:gd name="connsiteX728" fmla="*/ 7708604 w 8856921"/>
              <a:gd name="connsiteY728" fmla="*/ 1169581 h 5199321"/>
              <a:gd name="connsiteX729" fmla="*/ 7655442 w 8856921"/>
              <a:gd name="connsiteY729" fmla="*/ 1286540 h 5199321"/>
              <a:gd name="connsiteX730" fmla="*/ 7559749 w 8856921"/>
              <a:gd name="connsiteY730" fmla="*/ 1403498 h 5199321"/>
              <a:gd name="connsiteX731" fmla="*/ 7474688 w 8856921"/>
              <a:gd name="connsiteY731" fmla="*/ 1456661 h 5199321"/>
              <a:gd name="connsiteX732" fmla="*/ 7347098 w 8856921"/>
              <a:gd name="connsiteY732" fmla="*/ 1488558 h 5199321"/>
              <a:gd name="connsiteX733" fmla="*/ 6996223 w 8856921"/>
              <a:gd name="connsiteY733" fmla="*/ 1477926 h 5199321"/>
              <a:gd name="connsiteX734" fmla="*/ 6698511 w 8856921"/>
              <a:gd name="connsiteY734" fmla="*/ 1297172 h 5199321"/>
              <a:gd name="connsiteX735" fmla="*/ 6379535 w 8856921"/>
              <a:gd name="connsiteY735" fmla="*/ 956930 h 5199321"/>
              <a:gd name="connsiteX736" fmla="*/ 6241311 w 8856921"/>
              <a:gd name="connsiteY736" fmla="*/ 701749 h 5199321"/>
              <a:gd name="connsiteX737" fmla="*/ 6273209 w 8856921"/>
              <a:gd name="connsiteY737" fmla="*/ 499730 h 5199321"/>
              <a:gd name="connsiteX738" fmla="*/ 6337004 w 8856921"/>
              <a:gd name="connsiteY738" fmla="*/ 446568 h 5199321"/>
              <a:gd name="connsiteX739" fmla="*/ 6368902 w 8856921"/>
              <a:gd name="connsiteY739" fmla="*/ 435935 h 5199321"/>
              <a:gd name="connsiteX740" fmla="*/ 6496493 w 8856921"/>
              <a:gd name="connsiteY740" fmla="*/ 414670 h 5199321"/>
              <a:gd name="connsiteX741" fmla="*/ 6539023 w 8856921"/>
              <a:gd name="connsiteY741" fmla="*/ 404037 h 5199321"/>
              <a:gd name="connsiteX742" fmla="*/ 6677246 w 8856921"/>
              <a:gd name="connsiteY742" fmla="*/ 393405 h 5199321"/>
              <a:gd name="connsiteX743" fmla="*/ 6879265 w 8856921"/>
              <a:gd name="connsiteY743" fmla="*/ 457200 h 5199321"/>
              <a:gd name="connsiteX744" fmla="*/ 6889898 w 8856921"/>
              <a:gd name="connsiteY744" fmla="*/ 489098 h 5199321"/>
              <a:gd name="connsiteX745" fmla="*/ 6900530 w 8856921"/>
              <a:gd name="connsiteY745" fmla="*/ 616688 h 5199321"/>
              <a:gd name="connsiteX746" fmla="*/ 6847367 w 8856921"/>
              <a:gd name="connsiteY746" fmla="*/ 754912 h 5199321"/>
              <a:gd name="connsiteX747" fmla="*/ 6751674 w 8856921"/>
              <a:gd name="connsiteY747" fmla="*/ 978195 h 5199321"/>
              <a:gd name="connsiteX748" fmla="*/ 6719777 w 8856921"/>
              <a:gd name="connsiteY748" fmla="*/ 1041991 h 5199321"/>
              <a:gd name="connsiteX749" fmla="*/ 6687879 w 8856921"/>
              <a:gd name="connsiteY749" fmla="*/ 1084521 h 5199321"/>
              <a:gd name="connsiteX750" fmla="*/ 6602818 w 8856921"/>
              <a:gd name="connsiteY750" fmla="*/ 1158949 h 5199321"/>
              <a:gd name="connsiteX751" fmla="*/ 6528391 w 8856921"/>
              <a:gd name="connsiteY751" fmla="*/ 1201479 h 5199321"/>
              <a:gd name="connsiteX752" fmla="*/ 6432698 w 8856921"/>
              <a:gd name="connsiteY752" fmla="*/ 1222744 h 5199321"/>
              <a:gd name="connsiteX753" fmla="*/ 6283842 w 8856921"/>
              <a:gd name="connsiteY753" fmla="*/ 1201479 h 5199321"/>
              <a:gd name="connsiteX754" fmla="*/ 6220046 w 8856921"/>
              <a:gd name="connsiteY754" fmla="*/ 1180214 h 5199321"/>
              <a:gd name="connsiteX755" fmla="*/ 6039293 w 8856921"/>
              <a:gd name="connsiteY755" fmla="*/ 988828 h 5199321"/>
              <a:gd name="connsiteX756" fmla="*/ 5932967 w 8856921"/>
              <a:gd name="connsiteY756" fmla="*/ 808074 h 5199321"/>
              <a:gd name="connsiteX757" fmla="*/ 5879804 w 8856921"/>
              <a:gd name="connsiteY757" fmla="*/ 744279 h 5199321"/>
              <a:gd name="connsiteX758" fmla="*/ 5847907 w 8856921"/>
              <a:gd name="connsiteY758" fmla="*/ 701749 h 5199321"/>
              <a:gd name="connsiteX759" fmla="*/ 5730949 w 8856921"/>
              <a:gd name="connsiteY759" fmla="*/ 595423 h 5199321"/>
              <a:gd name="connsiteX760" fmla="*/ 5613991 w 8856921"/>
              <a:gd name="connsiteY760" fmla="*/ 563526 h 5199321"/>
              <a:gd name="connsiteX761" fmla="*/ 5475767 w 8856921"/>
              <a:gd name="connsiteY761" fmla="*/ 574158 h 5199321"/>
              <a:gd name="connsiteX762" fmla="*/ 5433237 w 8856921"/>
              <a:gd name="connsiteY762" fmla="*/ 595423 h 5199321"/>
              <a:gd name="connsiteX763" fmla="*/ 5369442 w 8856921"/>
              <a:gd name="connsiteY763" fmla="*/ 637954 h 5199321"/>
              <a:gd name="connsiteX764" fmla="*/ 5316279 w 8856921"/>
              <a:gd name="connsiteY764" fmla="*/ 701749 h 5199321"/>
              <a:gd name="connsiteX765" fmla="*/ 5252484 w 8856921"/>
              <a:gd name="connsiteY765" fmla="*/ 818707 h 5199321"/>
              <a:gd name="connsiteX766" fmla="*/ 5241851 w 8856921"/>
              <a:gd name="connsiteY766" fmla="*/ 925033 h 5199321"/>
              <a:gd name="connsiteX767" fmla="*/ 5284381 w 8856921"/>
              <a:gd name="connsiteY767" fmla="*/ 1095154 h 5199321"/>
              <a:gd name="connsiteX768" fmla="*/ 5316279 w 8856921"/>
              <a:gd name="connsiteY768" fmla="*/ 1148316 h 5199321"/>
              <a:gd name="connsiteX769" fmla="*/ 5411972 w 8856921"/>
              <a:gd name="connsiteY769" fmla="*/ 1254642 h 5199321"/>
              <a:gd name="connsiteX770" fmla="*/ 5475767 w 8856921"/>
              <a:gd name="connsiteY770" fmla="*/ 1307805 h 5199321"/>
              <a:gd name="connsiteX771" fmla="*/ 5539563 w 8856921"/>
              <a:gd name="connsiteY771" fmla="*/ 1339702 h 5199321"/>
              <a:gd name="connsiteX772" fmla="*/ 5688418 w 8856921"/>
              <a:gd name="connsiteY772" fmla="*/ 1403498 h 5199321"/>
              <a:gd name="connsiteX773" fmla="*/ 6092456 w 8856921"/>
              <a:gd name="connsiteY773" fmla="*/ 1392865 h 5199321"/>
              <a:gd name="connsiteX774" fmla="*/ 6390167 w 8856921"/>
              <a:gd name="connsiteY774" fmla="*/ 1329070 h 5199321"/>
              <a:gd name="connsiteX775" fmla="*/ 6602818 w 8856921"/>
              <a:gd name="connsiteY775" fmla="*/ 1201479 h 5199321"/>
              <a:gd name="connsiteX776" fmla="*/ 6666614 w 8856921"/>
              <a:gd name="connsiteY776" fmla="*/ 1148316 h 5199321"/>
              <a:gd name="connsiteX777" fmla="*/ 6762307 w 8856921"/>
              <a:gd name="connsiteY777" fmla="*/ 1052623 h 5199321"/>
              <a:gd name="connsiteX778" fmla="*/ 6815470 w 8856921"/>
              <a:gd name="connsiteY778" fmla="*/ 978195 h 5199321"/>
              <a:gd name="connsiteX779" fmla="*/ 6858000 w 8856921"/>
              <a:gd name="connsiteY779" fmla="*/ 893135 h 5199321"/>
              <a:gd name="connsiteX780" fmla="*/ 6900530 w 8856921"/>
              <a:gd name="connsiteY780" fmla="*/ 733647 h 5199321"/>
              <a:gd name="connsiteX781" fmla="*/ 6911163 w 8856921"/>
              <a:gd name="connsiteY781" fmla="*/ 606056 h 5199321"/>
              <a:gd name="connsiteX782" fmla="*/ 6921795 w 8856921"/>
              <a:gd name="connsiteY782" fmla="*/ 542261 h 5199321"/>
              <a:gd name="connsiteX783" fmla="*/ 6900530 w 8856921"/>
              <a:gd name="connsiteY783" fmla="*/ 340242 h 5199321"/>
              <a:gd name="connsiteX784" fmla="*/ 6889898 w 8856921"/>
              <a:gd name="connsiteY784" fmla="*/ 308344 h 5199321"/>
              <a:gd name="connsiteX785" fmla="*/ 6868632 w 8856921"/>
              <a:gd name="connsiteY785" fmla="*/ 276447 h 5199321"/>
              <a:gd name="connsiteX786" fmla="*/ 6804837 w 8856921"/>
              <a:gd name="connsiteY786" fmla="*/ 212651 h 5199321"/>
              <a:gd name="connsiteX787" fmla="*/ 6762307 w 8856921"/>
              <a:gd name="connsiteY787" fmla="*/ 202019 h 5199321"/>
              <a:gd name="connsiteX788" fmla="*/ 6666614 w 8856921"/>
              <a:gd name="connsiteY788" fmla="*/ 159488 h 5199321"/>
              <a:gd name="connsiteX789" fmla="*/ 6549656 w 8856921"/>
              <a:gd name="connsiteY789" fmla="*/ 148856 h 5199321"/>
              <a:gd name="connsiteX790" fmla="*/ 6368902 w 8856921"/>
              <a:gd name="connsiteY790" fmla="*/ 159488 h 5199321"/>
              <a:gd name="connsiteX791" fmla="*/ 6177516 w 8856921"/>
              <a:gd name="connsiteY791" fmla="*/ 191386 h 5199321"/>
              <a:gd name="connsiteX792" fmla="*/ 6134986 w 8856921"/>
              <a:gd name="connsiteY792" fmla="*/ 212651 h 5199321"/>
              <a:gd name="connsiteX793" fmla="*/ 6071191 w 8856921"/>
              <a:gd name="connsiteY793" fmla="*/ 318977 h 5199321"/>
              <a:gd name="connsiteX794" fmla="*/ 6081823 w 8856921"/>
              <a:gd name="connsiteY794" fmla="*/ 457200 h 5199321"/>
              <a:gd name="connsiteX795" fmla="*/ 6124353 w 8856921"/>
              <a:gd name="connsiteY795" fmla="*/ 499730 h 5199321"/>
              <a:gd name="connsiteX796" fmla="*/ 6422065 w 8856921"/>
              <a:gd name="connsiteY796" fmla="*/ 712381 h 5199321"/>
              <a:gd name="connsiteX797" fmla="*/ 6485860 w 8856921"/>
              <a:gd name="connsiteY797" fmla="*/ 733647 h 5199321"/>
              <a:gd name="connsiteX798" fmla="*/ 6794204 w 8856921"/>
              <a:gd name="connsiteY798" fmla="*/ 723014 h 5199321"/>
              <a:gd name="connsiteX799" fmla="*/ 6964325 w 8856921"/>
              <a:gd name="connsiteY799" fmla="*/ 669851 h 5199321"/>
              <a:gd name="connsiteX800" fmla="*/ 7208874 w 8856921"/>
              <a:gd name="connsiteY800" fmla="*/ 797442 h 5199321"/>
              <a:gd name="connsiteX801" fmla="*/ 7230139 w 8856921"/>
              <a:gd name="connsiteY801" fmla="*/ 850605 h 5199321"/>
              <a:gd name="connsiteX802" fmla="*/ 7251404 w 8856921"/>
              <a:gd name="connsiteY802" fmla="*/ 1020726 h 5199321"/>
              <a:gd name="connsiteX803" fmla="*/ 7208874 w 8856921"/>
              <a:gd name="connsiteY803" fmla="*/ 1127051 h 5199321"/>
              <a:gd name="connsiteX804" fmla="*/ 7091916 w 8856921"/>
              <a:gd name="connsiteY804" fmla="*/ 1095154 h 5199321"/>
              <a:gd name="connsiteX805" fmla="*/ 7049386 w 8856921"/>
              <a:gd name="connsiteY805" fmla="*/ 1063256 h 5199321"/>
              <a:gd name="connsiteX806" fmla="*/ 6921795 w 8856921"/>
              <a:gd name="connsiteY806" fmla="*/ 956930 h 5199321"/>
              <a:gd name="connsiteX807" fmla="*/ 6645349 w 8856921"/>
              <a:gd name="connsiteY807" fmla="*/ 616688 h 5199321"/>
              <a:gd name="connsiteX808" fmla="*/ 6613451 w 8856921"/>
              <a:gd name="connsiteY808" fmla="*/ 350874 h 5199321"/>
              <a:gd name="connsiteX809" fmla="*/ 6741042 w 8856921"/>
              <a:gd name="connsiteY809" fmla="*/ 255181 h 5199321"/>
              <a:gd name="connsiteX810" fmla="*/ 6868632 w 8856921"/>
              <a:gd name="connsiteY810" fmla="*/ 191386 h 5199321"/>
              <a:gd name="connsiteX811" fmla="*/ 7145079 w 8856921"/>
              <a:gd name="connsiteY811" fmla="*/ 106326 h 5199321"/>
              <a:gd name="connsiteX812" fmla="*/ 7304567 w 8856921"/>
              <a:gd name="connsiteY812" fmla="*/ 63795 h 5199321"/>
              <a:gd name="connsiteX813" fmla="*/ 7336465 w 8856921"/>
              <a:gd name="connsiteY813" fmla="*/ 53163 h 5199321"/>
              <a:gd name="connsiteX814" fmla="*/ 7378995 w 8856921"/>
              <a:gd name="connsiteY814" fmla="*/ 42530 h 5199321"/>
              <a:gd name="connsiteX815" fmla="*/ 7442791 w 8856921"/>
              <a:gd name="connsiteY815" fmla="*/ 10633 h 5199321"/>
              <a:gd name="connsiteX816" fmla="*/ 7517218 w 8856921"/>
              <a:gd name="connsiteY816" fmla="*/ 0 h 5199321"/>
              <a:gd name="connsiteX817" fmla="*/ 7676707 w 8856921"/>
              <a:gd name="connsiteY817" fmla="*/ 21265 h 5199321"/>
              <a:gd name="connsiteX818" fmla="*/ 7687339 w 8856921"/>
              <a:gd name="connsiteY818" fmla="*/ 53163 h 5199321"/>
              <a:gd name="connsiteX819" fmla="*/ 7751135 w 8856921"/>
              <a:gd name="connsiteY819" fmla="*/ 138223 h 5199321"/>
              <a:gd name="connsiteX820" fmla="*/ 7772400 w 8856921"/>
              <a:gd name="connsiteY820" fmla="*/ 170121 h 5199321"/>
              <a:gd name="connsiteX821" fmla="*/ 7793665 w 8856921"/>
              <a:gd name="connsiteY821" fmla="*/ 287079 h 5199321"/>
              <a:gd name="connsiteX822" fmla="*/ 7814930 w 8856921"/>
              <a:gd name="connsiteY822" fmla="*/ 382772 h 5199321"/>
              <a:gd name="connsiteX823" fmla="*/ 7804298 w 8856921"/>
              <a:gd name="connsiteY823" fmla="*/ 552893 h 5199321"/>
              <a:gd name="connsiteX824" fmla="*/ 7772400 w 8856921"/>
              <a:gd name="connsiteY824" fmla="*/ 574158 h 5199321"/>
              <a:gd name="connsiteX825" fmla="*/ 7761767 w 8856921"/>
              <a:gd name="connsiteY825" fmla="*/ 606056 h 5199321"/>
              <a:gd name="connsiteX826" fmla="*/ 7825563 w 8856921"/>
              <a:gd name="connsiteY826" fmla="*/ 616688 h 5199321"/>
              <a:gd name="connsiteX827" fmla="*/ 8059479 w 8856921"/>
              <a:gd name="connsiteY827" fmla="*/ 584791 h 5199321"/>
              <a:gd name="connsiteX828" fmla="*/ 8176437 w 8856921"/>
              <a:gd name="connsiteY828" fmla="*/ 552893 h 5199321"/>
              <a:gd name="connsiteX829" fmla="*/ 8378456 w 8856921"/>
              <a:gd name="connsiteY829" fmla="*/ 425302 h 5199321"/>
              <a:gd name="connsiteX830" fmla="*/ 8442251 w 8856921"/>
              <a:gd name="connsiteY830" fmla="*/ 308344 h 5199321"/>
              <a:gd name="connsiteX831" fmla="*/ 8495414 w 8856921"/>
              <a:gd name="connsiteY831" fmla="*/ 191386 h 5199321"/>
              <a:gd name="connsiteX832" fmla="*/ 8527311 w 8856921"/>
              <a:gd name="connsiteY832" fmla="*/ 170121 h 5199321"/>
              <a:gd name="connsiteX833" fmla="*/ 8580474 w 8856921"/>
              <a:gd name="connsiteY833" fmla="*/ 202019 h 5199321"/>
              <a:gd name="connsiteX834" fmla="*/ 8612372 w 8856921"/>
              <a:gd name="connsiteY834" fmla="*/ 244549 h 5199321"/>
              <a:gd name="connsiteX835" fmla="*/ 8686800 w 8856921"/>
              <a:gd name="connsiteY835" fmla="*/ 329609 h 5199321"/>
              <a:gd name="connsiteX836" fmla="*/ 8697432 w 8856921"/>
              <a:gd name="connsiteY836" fmla="*/ 435935 h 5199321"/>
              <a:gd name="connsiteX837" fmla="*/ 8665535 w 8856921"/>
              <a:gd name="connsiteY837" fmla="*/ 659219 h 5199321"/>
              <a:gd name="connsiteX838" fmla="*/ 8644270 w 8856921"/>
              <a:gd name="connsiteY838" fmla="*/ 723014 h 5199321"/>
              <a:gd name="connsiteX839" fmla="*/ 8559209 w 8856921"/>
              <a:gd name="connsiteY839" fmla="*/ 935665 h 5199321"/>
              <a:gd name="connsiteX840" fmla="*/ 8240232 w 8856921"/>
              <a:gd name="connsiteY840" fmla="*/ 1446028 h 5199321"/>
              <a:gd name="connsiteX841" fmla="*/ 8155172 w 8856921"/>
              <a:gd name="connsiteY841" fmla="*/ 1541721 h 5199321"/>
              <a:gd name="connsiteX842" fmla="*/ 7889358 w 8856921"/>
              <a:gd name="connsiteY842" fmla="*/ 1733107 h 5199321"/>
              <a:gd name="connsiteX843" fmla="*/ 7761767 w 8856921"/>
              <a:gd name="connsiteY843" fmla="*/ 1775637 h 5199321"/>
              <a:gd name="connsiteX844" fmla="*/ 7591646 w 8856921"/>
              <a:gd name="connsiteY844" fmla="*/ 1765005 h 5199321"/>
              <a:gd name="connsiteX845" fmla="*/ 7368363 w 8856921"/>
              <a:gd name="connsiteY845" fmla="*/ 1626781 h 5199321"/>
              <a:gd name="connsiteX846" fmla="*/ 7336465 w 8856921"/>
              <a:gd name="connsiteY846" fmla="*/ 1616149 h 5199321"/>
              <a:gd name="connsiteX847" fmla="*/ 7262037 w 8856921"/>
              <a:gd name="connsiteY847" fmla="*/ 1594884 h 5199321"/>
              <a:gd name="connsiteX848" fmla="*/ 7187609 w 8856921"/>
              <a:gd name="connsiteY848" fmla="*/ 1616149 h 5199321"/>
              <a:gd name="connsiteX849" fmla="*/ 7145079 w 8856921"/>
              <a:gd name="connsiteY849" fmla="*/ 1658679 h 5199321"/>
              <a:gd name="connsiteX850" fmla="*/ 7123814 w 8856921"/>
              <a:gd name="connsiteY850" fmla="*/ 1690577 h 5199321"/>
              <a:gd name="connsiteX851" fmla="*/ 7049386 w 8856921"/>
              <a:gd name="connsiteY851" fmla="*/ 1860698 h 5199321"/>
              <a:gd name="connsiteX852" fmla="*/ 7049386 w 8856921"/>
              <a:gd name="connsiteY852" fmla="*/ 2041451 h 5199321"/>
              <a:gd name="connsiteX853" fmla="*/ 7134446 w 8856921"/>
              <a:gd name="connsiteY853" fmla="*/ 2200940 h 5199321"/>
              <a:gd name="connsiteX854" fmla="*/ 7176977 w 8856921"/>
              <a:gd name="connsiteY854" fmla="*/ 2254102 h 5199321"/>
              <a:gd name="connsiteX855" fmla="*/ 7304567 w 8856921"/>
              <a:gd name="connsiteY855" fmla="*/ 2371061 h 5199321"/>
              <a:gd name="connsiteX856" fmla="*/ 7368363 w 8856921"/>
              <a:gd name="connsiteY856" fmla="*/ 2445488 h 5199321"/>
              <a:gd name="connsiteX857" fmla="*/ 7634177 w 8856921"/>
              <a:gd name="connsiteY857" fmla="*/ 2743200 h 5199321"/>
              <a:gd name="connsiteX858" fmla="*/ 7644809 w 8856921"/>
              <a:gd name="connsiteY858" fmla="*/ 2785730 h 5199321"/>
              <a:gd name="connsiteX859" fmla="*/ 7666074 w 8856921"/>
              <a:gd name="connsiteY859" fmla="*/ 2838893 h 5199321"/>
              <a:gd name="connsiteX860" fmla="*/ 7644809 w 8856921"/>
              <a:gd name="connsiteY860" fmla="*/ 2945219 h 5199321"/>
              <a:gd name="connsiteX861" fmla="*/ 7612911 w 8856921"/>
              <a:gd name="connsiteY861" fmla="*/ 2987749 h 5199321"/>
              <a:gd name="connsiteX862" fmla="*/ 7495953 w 8856921"/>
              <a:gd name="connsiteY862" fmla="*/ 3040912 h 5199321"/>
              <a:gd name="connsiteX863" fmla="*/ 7347098 w 8856921"/>
              <a:gd name="connsiteY863" fmla="*/ 3030279 h 5199321"/>
              <a:gd name="connsiteX864" fmla="*/ 7293935 w 8856921"/>
              <a:gd name="connsiteY864" fmla="*/ 3009014 h 5199321"/>
              <a:gd name="connsiteX865" fmla="*/ 7145079 w 8856921"/>
              <a:gd name="connsiteY865" fmla="*/ 2923954 h 5199321"/>
              <a:gd name="connsiteX866" fmla="*/ 7038753 w 8856921"/>
              <a:gd name="connsiteY866" fmla="*/ 2849526 h 5199321"/>
              <a:gd name="connsiteX867" fmla="*/ 6804837 w 8856921"/>
              <a:gd name="connsiteY867" fmla="*/ 2647507 h 5199321"/>
              <a:gd name="connsiteX868" fmla="*/ 6719777 w 8856921"/>
              <a:gd name="connsiteY868" fmla="*/ 2541181 h 5199321"/>
              <a:gd name="connsiteX869" fmla="*/ 6698511 w 8856921"/>
              <a:gd name="connsiteY869" fmla="*/ 2477386 h 5199321"/>
              <a:gd name="connsiteX870" fmla="*/ 6709144 w 8856921"/>
              <a:gd name="connsiteY870" fmla="*/ 2381693 h 5199321"/>
              <a:gd name="connsiteX871" fmla="*/ 6730409 w 8856921"/>
              <a:gd name="connsiteY871" fmla="*/ 2349795 h 5199321"/>
              <a:gd name="connsiteX872" fmla="*/ 6858000 w 8856921"/>
              <a:gd name="connsiteY872" fmla="*/ 2211572 h 5199321"/>
              <a:gd name="connsiteX873" fmla="*/ 7038753 w 8856921"/>
              <a:gd name="connsiteY873" fmla="*/ 2073349 h 5199321"/>
              <a:gd name="connsiteX874" fmla="*/ 7198242 w 8856921"/>
              <a:gd name="connsiteY874" fmla="*/ 1988288 h 5199321"/>
              <a:gd name="connsiteX875" fmla="*/ 7272670 w 8856921"/>
              <a:gd name="connsiteY875" fmla="*/ 1956391 h 5199321"/>
              <a:gd name="connsiteX876" fmla="*/ 7432158 w 8856921"/>
              <a:gd name="connsiteY876" fmla="*/ 1945758 h 5199321"/>
              <a:gd name="connsiteX877" fmla="*/ 7687339 w 8856921"/>
              <a:gd name="connsiteY877" fmla="*/ 1988288 h 5199321"/>
              <a:gd name="connsiteX878" fmla="*/ 7814930 w 8856921"/>
              <a:gd name="connsiteY878" fmla="*/ 2052084 h 5199321"/>
              <a:gd name="connsiteX879" fmla="*/ 7899991 w 8856921"/>
              <a:gd name="connsiteY879" fmla="*/ 2115879 h 5199321"/>
              <a:gd name="connsiteX880" fmla="*/ 7985051 w 8856921"/>
              <a:gd name="connsiteY880" fmla="*/ 2232837 h 5199321"/>
              <a:gd name="connsiteX881" fmla="*/ 8059479 w 8856921"/>
              <a:gd name="connsiteY881" fmla="*/ 2371061 h 5199321"/>
              <a:gd name="connsiteX882" fmla="*/ 8112642 w 8856921"/>
              <a:gd name="connsiteY882" fmla="*/ 2434856 h 5199321"/>
              <a:gd name="connsiteX883" fmla="*/ 8155172 w 8856921"/>
              <a:gd name="connsiteY883" fmla="*/ 2445488 h 5199321"/>
              <a:gd name="connsiteX884" fmla="*/ 8208335 w 8856921"/>
              <a:gd name="connsiteY884" fmla="*/ 2424223 h 5199321"/>
              <a:gd name="connsiteX885" fmla="*/ 8218967 w 8856921"/>
              <a:gd name="connsiteY885" fmla="*/ 2381693 h 5199321"/>
              <a:gd name="connsiteX886" fmla="*/ 8272130 w 8856921"/>
              <a:gd name="connsiteY886" fmla="*/ 2254102 h 5199321"/>
              <a:gd name="connsiteX887" fmla="*/ 8304028 w 8856921"/>
              <a:gd name="connsiteY887" fmla="*/ 2073349 h 5199321"/>
              <a:gd name="connsiteX888" fmla="*/ 8314660 w 8856921"/>
              <a:gd name="connsiteY888" fmla="*/ 1998921 h 5199321"/>
              <a:gd name="connsiteX889" fmla="*/ 8272130 w 8856921"/>
              <a:gd name="connsiteY889" fmla="*/ 1690577 h 5199321"/>
              <a:gd name="connsiteX890" fmla="*/ 8123274 w 8856921"/>
              <a:gd name="connsiteY890" fmla="*/ 1467293 h 5199321"/>
              <a:gd name="connsiteX891" fmla="*/ 8038214 w 8856921"/>
              <a:gd name="connsiteY891" fmla="*/ 1382233 h 5199321"/>
              <a:gd name="connsiteX892" fmla="*/ 7995684 w 8856921"/>
              <a:gd name="connsiteY892" fmla="*/ 1371600 h 5199321"/>
              <a:gd name="connsiteX893" fmla="*/ 7953153 w 8856921"/>
              <a:gd name="connsiteY893" fmla="*/ 1350335 h 5199321"/>
              <a:gd name="connsiteX894" fmla="*/ 7751135 w 8856921"/>
              <a:gd name="connsiteY894" fmla="*/ 1360968 h 5199321"/>
              <a:gd name="connsiteX895" fmla="*/ 7719237 w 8856921"/>
              <a:gd name="connsiteY895" fmla="*/ 1371600 h 5199321"/>
              <a:gd name="connsiteX896" fmla="*/ 7666074 w 8856921"/>
              <a:gd name="connsiteY896" fmla="*/ 1414130 h 5199321"/>
              <a:gd name="connsiteX897" fmla="*/ 7634177 w 8856921"/>
              <a:gd name="connsiteY897" fmla="*/ 1435395 h 5199321"/>
              <a:gd name="connsiteX898" fmla="*/ 7581014 w 8856921"/>
              <a:gd name="connsiteY898" fmla="*/ 1520456 h 5199321"/>
              <a:gd name="connsiteX899" fmla="*/ 7527851 w 8856921"/>
              <a:gd name="connsiteY899" fmla="*/ 1616149 h 5199321"/>
              <a:gd name="connsiteX900" fmla="*/ 7506586 w 8856921"/>
              <a:gd name="connsiteY900" fmla="*/ 1679944 h 5199321"/>
              <a:gd name="connsiteX901" fmla="*/ 7464056 w 8856921"/>
              <a:gd name="connsiteY901" fmla="*/ 1871330 h 5199321"/>
              <a:gd name="connsiteX902" fmla="*/ 7485321 w 8856921"/>
              <a:gd name="connsiteY902" fmla="*/ 2052084 h 5199321"/>
              <a:gd name="connsiteX903" fmla="*/ 7687339 w 8856921"/>
              <a:gd name="connsiteY903" fmla="*/ 2328530 h 5199321"/>
              <a:gd name="connsiteX904" fmla="*/ 7825563 w 8856921"/>
              <a:gd name="connsiteY904" fmla="*/ 2424223 h 5199321"/>
              <a:gd name="connsiteX905" fmla="*/ 8027581 w 8856921"/>
              <a:gd name="connsiteY905" fmla="*/ 2413591 h 5199321"/>
              <a:gd name="connsiteX906" fmla="*/ 8176437 w 8856921"/>
              <a:gd name="connsiteY906" fmla="*/ 2286000 h 5199321"/>
              <a:gd name="connsiteX907" fmla="*/ 8261498 w 8856921"/>
              <a:gd name="connsiteY907" fmla="*/ 2137144 h 5199321"/>
              <a:gd name="connsiteX908" fmla="*/ 8293395 w 8856921"/>
              <a:gd name="connsiteY908" fmla="*/ 1913861 h 5199321"/>
              <a:gd name="connsiteX909" fmla="*/ 8208335 w 8856921"/>
              <a:gd name="connsiteY909" fmla="*/ 1499191 h 5199321"/>
              <a:gd name="connsiteX910" fmla="*/ 8123274 w 8856921"/>
              <a:gd name="connsiteY910" fmla="*/ 1297172 h 5199321"/>
              <a:gd name="connsiteX911" fmla="*/ 8080744 w 8856921"/>
              <a:gd name="connsiteY911" fmla="*/ 1265274 h 5199321"/>
              <a:gd name="connsiteX912" fmla="*/ 7793665 w 8856921"/>
              <a:gd name="connsiteY912" fmla="*/ 1318437 h 5199321"/>
              <a:gd name="connsiteX913" fmla="*/ 7251404 w 8856921"/>
              <a:gd name="connsiteY913" fmla="*/ 1552354 h 5199321"/>
              <a:gd name="connsiteX914" fmla="*/ 7006856 w 8856921"/>
              <a:gd name="connsiteY914" fmla="*/ 1711842 h 5199321"/>
              <a:gd name="connsiteX915" fmla="*/ 6964325 w 8856921"/>
              <a:gd name="connsiteY915" fmla="*/ 1775637 h 5199321"/>
              <a:gd name="connsiteX916" fmla="*/ 6953693 w 8856921"/>
              <a:gd name="connsiteY916" fmla="*/ 2339163 h 5199321"/>
              <a:gd name="connsiteX917" fmla="*/ 6985591 w 8856921"/>
              <a:gd name="connsiteY917" fmla="*/ 2211572 h 5199321"/>
              <a:gd name="connsiteX918" fmla="*/ 6974958 w 8856921"/>
              <a:gd name="connsiteY918" fmla="*/ 1871330 h 5199321"/>
              <a:gd name="connsiteX919" fmla="*/ 6815470 w 8856921"/>
              <a:gd name="connsiteY919" fmla="*/ 1339702 h 5199321"/>
              <a:gd name="connsiteX920" fmla="*/ 6687879 w 8856921"/>
              <a:gd name="connsiteY920" fmla="*/ 1084521 h 5199321"/>
              <a:gd name="connsiteX921" fmla="*/ 6634716 w 8856921"/>
              <a:gd name="connsiteY921" fmla="*/ 1020726 h 5199321"/>
              <a:gd name="connsiteX922" fmla="*/ 6528391 w 8856921"/>
              <a:gd name="connsiteY922" fmla="*/ 967563 h 5199321"/>
              <a:gd name="connsiteX923" fmla="*/ 6422065 w 8856921"/>
              <a:gd name="connsiteY923" fmla="*/ 956930 h 5199321"/>
              <a:gd name="connsiteX924" fmla="*/ 6273209 w 8856921"/>
              <a:gd name="connsiteY924" fmla="*/ 967563 h 5199321"/>
              <a:gd name="connsiteX925" fmla="*/ 6177516 w 8856921"/>
              <a:gd name="connsiteY925" fmla="*/ 1020726 h 5199321"/>
              <a:gd name="connsiteX926" fmla="*/ 6134986 w 8856921"/>
              <a:gd name="connsiteY926" fmla="*/ 1041991 h 5199321"/>
              <a:gd name="connsiteX927" fmla="*/ 5932967 w 8856921"/>
              <a:gd name="connsiteY927" fmla="*/ 1244009 h 5199321"/>
              <a:gd name="connsiteX928" fmla="*/ 5879804 w 8856921"/>
              <a:gd name="connsiteY928" fmla="*/ 1360968 h 5199321"/>
              <a:gd name="connsiteX929" fmla="*/ 5901070 w 8856921"/>
              <a:gd name="connsiteY929" fmla="*/ 1541721 h 5199321"/>
              <a:gd name="connsiteX930" fmla="*/ 6039293 w 8856921"/>
              <a:gd name="connsiteY930" fmla="*/ 1648047 h 5199321"/>
              <a:gd name="connsiteX931" fmla="*/ 6358270 w 8856921"/>
              <a:gd name="connsiteY931" fmla="*/ 1743740 h 5199321"/>
              <a:gd name="connsiteX932" fmla="*/ 6453963 w 8856921"/>
              <a:gd name="connsiteY932" fmla="*/ 1754372 h 5199321"/>
              <a:gd name="connsiteX933" fmla="*/ 6645349 w 8856921"/>
              <a:gd name="connsiteY933" fmla="*/ 1733107 h 5199321"/>
              <a:gd name="connsiteX934" fmla="*/ 6751674 w 8856921"/>
              <a:gd name="connsiteY934" fmla="*/ 1690577 h 5199321"/>
              <a:gd name="connsiteX935" fmla="*/ 7049386 w 8856921"/>
              <a:gd name="connsiteY935" fmla="*/ 1392865 h 5199321"/>
              <a:gd name="connsiteX936" fmla="*/ 7091916 w 8856921"/>
              <a:gd name="connsiteY936" fmla="*/ 1297172 h 5199321"/>
              <a:gd name="connsiteX937" fmla="*/ 7091916 w 8856921"/>
              <a:gd name="connsiteY937" fmla="*/ 712381 h 5199321"/>
              <a:gd name="connsiteX938" fmla="*/ 7006856 w 8856921"/>
              <a:gd name="connsiteY938" fmla="*/ 574158 h 5199321"/>
              <a:gd name="connsiteX939" fmla="*/ 6974958 w 8856921"/>
              <a:gd name="connsiteY939" fmla="*/ 542261 h 5199321"/>
              <a:gd name="connsiteX940" fmla="*/ 6911163 w 8856921"/>
              <a:gd name="connsiteY940" fmla="*/ 520995 h 5199321"/>
              <a:gd name="connsiteX941" fmla="*/ 6772939 w 8856921"/>
              <a:gd name="connsiteY941" fmla="*/ 542261 h 5199321"/>
              <a:gd name="connsiteX942" fmla="*/ 6730409 w 8856921"/>
              <a:gd name="connsiteY942" fmla="*/ 563526 h 5199321"/>
              <a:gd name="connsiteX943" fmla="*/ 6602818 w 8856921"/>
              <a:gd name="connsiteY943" fmla="*/ 606056 h 5199321"/>
              <a:gd name="connsiteX944" fmla="*/ 6443330 w 8856921"/>
              <a:gd name="connsiteY944" fmla="*/ 637954 h 5199321"/>
              <a:gd name="connsiteX945" fmla="*/ 6368902 w 8856921"/>
              <a:gd name="connsiteY945" fmla="*/ 659219 h 5199321"/>
              <a:gd name="connsiteX946" fmla="*/ 6241311 w 8856921"/>
              <a:gd name="connsiteY946" fmla="*/ 669851 h 5199321"/>
              <a:gd name="connsiteX947" fmla="*/ 6145618 w 8856921"/>
              <a:gd name="connsiteY947" fmla="*/ 691116 h 5199321"/>
              <a:gd name="connsiteX948" fmla="*/ 6103088 w 8856921"/>
              <a:gd name="connsiteY948" fmla="*/ 786809 h 5199321"/>
              <a:gd name="connsiteX949" fmla="*/ 6156251 w 8856921"/>
              <a:gd name="connsiteY949" fmla="*/ 1073888 h 5199321"/>
              <a:gd name="connsiteX950" fmla="*/ 6241311 w 8856921"/>
              <a:gd name="connsiteY950" fmla="*/ 1265274 h 5199321"/>
              <a:gd name="connsiteX951" fmla="*/ 6326372 w 8856921"/>
              <a:gd name="connsiteY951" fmla="*/ 1339702 h 5199321"/>
              <a:gd name="connsiteX952" fmla="*/ 6347637 w 8856921"/>
              <a:gd name="connsiteY952" fmla="*/ 1371600 h 5199321"/>
              <a:gd name="connsiteX953" fmla="*/ 6464595 w 8856921"/>
              <a:gd name="connsiteY953" fmla="*/ 1499191 h 5199321"/>
              <a:gd name="connsiteX954" fmla="*/ 6475228 w 8856921"/>
              <a:gd name="connsiteY954" fmla="*/ 1541721 h 5199321"/>
              <a:gd name="connsiteX955" fmla="*/ 6411432 w 8856921"/>
              <a:gd name="connsiteY955" fmla="*/ 1679944 h 5199321"/>
              <a:gd name="connsiteX956" fmla="*/ 6315739 w 8856921"/>
              <a:gd name="connsiteY956" fmla="*/ 1765005 h 5199321"/>
              <a:gd name="connsiteX957" fmla="*/ 6241311 w 8856921"/>
              <a:gd name="connsiteY957" fmla="*/ 1775637 h 5199321"/>
              <a:gd name="connsiteX958" fmla="*/ 5571460 w 8856921"/>
              <a:gd name="connsiteY958" fmla="*/ 1265274 h 5199321"/>
              <a:gd name="connsiteX959" fmla="*/ 5273749 w 8856921"/>
              <a:gd name="connsiteY959" fmla="*/ 1041991 h 5199321"/>
              <a:gd name="connsiteX960" fmla="*/ 5114260 w 8856921"/>
              <a:gd name="connsiteY960" fmla="*/ 914400 h 5199321"/>
              <a:gd name="connsiteX961" fmla="*/ 5082363 w 8856921"/>
              <a:gd name="connsiteY961" fmla="*/ 882502 h 5199321"/>
              <a:gd name="connsiteX962" fmla="*/ 5050465 w 8856921"/>
              <a:gd name="connsiteY962" fmla="*/ 818707 h 5199321"/>
              <a:gd name="connsiteX963" fmla="*/ 5061098 w 8856921"/>
              <a:gd name="connsiteY963" fmla="*/ 765544 h 5199321"/>
              <a:gd name="connsiteX964" fmla="*/ 5124893 w 8856921"/>
              <a:gd name="connsiteY964" fmla="*/ 723014 h 5199321"/>
              <a:gd name="connsiteX965" fmla="*/ 5433237 w 8856921"/>
              <a:gd name="connsiteY965" fmla="*/ 627321 h 5199321"/>
              <a:gd name="connsiteX966" fmla="*/ 5964865 w 8856921"/>
              <a:gd name="connsiteY966" fmla="*/ 520995 h 5199321"/>
              <a:gd name="connsiteX967" fmla="*/ 6145618 w 8856921"/>
              <a:gd name="connsiteY967" fmla="*/ 446568 h 5199321"/>
              <a:gd name="connsiteX968" fmla="*/ 6251944 w 8856921"/>
              <a:gd name="connsiteY968" fmla="*/ 457200 h 5199321"/>
              <a:gd name="connsiteX969" fmla="*/ 6283842 w 8856921"/>
              <a:gd name="connsiteY969" fmla="*/ 446568 h 5199321"/>
              <a:gd name="connsiteX970" fmla="*/ 6209414 w 8856921"/>
              <a:gd name="connsiteY970" fmla="*/ 138223 h 5199321"/>
              <a:gd name="connsiteX971" fmla="*/ 6156251 w 8856921"/>
              <a:gd name="connsiteY971" fmla="*/ 116958 h 5199321"/>
              <a:gd name="connsiteX972" fmla="*/ 5996763 w 8856921"/>
              <a:gd name="connsiteY972" fmla="*/ 63795 h 5199321"/>
              <a:gd name="connsiteX973" fmla="*/ 5667153 w 8856921"/>
              <a:gd name="connsiteY973" fmla="*/ 95693 h 5199321"/>
              <a:gd name="connsiteX974" fmla="*/ 5390707 w 8856921"/>
              <a:gd name="connsiteY974" fmla="*/ 180754 h 5199321"/>
              <a:gd name="connsiteX975" fmla="*/ 5082363 w 8856921"/>
              <a:gd name="connsiteY975" fmla="*/ 223284 h 5199321"/>
              <a:gd name="connsiteX976" fmla="*/ 5018567 w 8856921"/>
              <a:gd name="connsiteY976" fmla="*/ 244549 h 5199321"/>
              <a:gd name="connsiteX977" fmla="*/ 4997302 w 8856921"/>
              <a:gd name="connsiteY977" fmla="*/ 276447 h 5199321"/>
              <a:gd name="connsiteX978" fmla="*/ 4976037 w 8856921"/>
              <a:gd name="connsiteY978" fmla="*/ 340242 h 5199321"/>
              <a:gd name="connsiteX979" fmla="*/ 4944139 w 8856921"/>
              <a:gd name="connsiteY979" fmla="*/ 489098 h 5199321"/>
              <a:gd name="connsiteX980" fmla="*/ 4944139 w 8856921"/>
              <a:gd name="connsiteY980" fmla="*/ 850605 h 5199321"/>
              <a:gd name="connsiteX981" fmla="*/ 4965404 w 8856921"/>
              <a:gd name="connsiteY981" fmla="*/ 903768 h 5199321"/>
              <a:gd name="connsiteX982" fmla="*/ 5050465 w 8856921"/>
              <a:gd name="connsiteY982" fmla="*/ 978195 h 5199321"/>
              <a:gd name="connsiteX983" fmla="*/ 5199321 w 8856921"/>
              <a:gd name="connsiteY983" fmla="*/ 1031358 h 5199321"/>
              <a:gd name="connsiteX984" fmla="*/ 5252484 w 8856921"/>
              <a:gd name="connsiteY984" fmla="*/ 999461 h 5199321"/>
              <a:gd name="connsiteX985" fmla="*/ 5411972 w 8856921"/>
              <a:gd name="connsiteY985" fmla="*/ 723014 h 5199321"/>
              <a:gd name="connsiteX986" fmla="*/ 5443870 w 8856921"/>
              <a:gd name="connsiteY986" fmla="*/ 542261 h 5199321"/>
              <a:gd name="connsiteX987" fmla="*/ 5380074 w 8856921"/>
              <a:gd name="connsiteY987" fmla="*/ 329609 h 5199321"/>
              <a:gd name="connsiteX988" fmla="*/ 5326911 w 8856921"/>
              <a:gd name="connsiteY988" fmla="*/ 287079 h 5199321"/>
              <a:gd name="connsiteX989" fmla="*/ 5241851 w 8856921"/>
              <a:gd name="connsiteY989" fmla="*/ 255181 h 5199321"/>
              <a:gd name="connsiteX990" fmla="*/ 5124893 w 8856921"/>
              <a:gd name="connsiteY990" fmla="*/ 244549 h 5199321"/>
              <a:gd name="connsiteX991" fmla="*/ 4869711 w 8856921"/>
              <a:gd name="connsiteY991" fmla="*/ 287079 h 5199321"/>
              <a:gd name="connsiteX992" fmla="*/ 4795284 w 8856921"/>
              <a:gd name="connsiteY992" fmla="*/ 318977 h 5199321"/>
              <a:gd name="connsiteX993" fmla="*/ 4635795 w 8856921"/>
              <a:gd name="connsiteY993" fmla="*/ 372140 h 5199321"/>
              <a:gd name="connsiteX994" fmla="*/ 4465674 w 8856921"/>
              <a:gd name="connsiteY994" fmla="*/ 446568 h 5199321"/>
              <a:gd name="connsiteX995" fmla="*/ 4455042 w 8856921"/>
              <a:gd name="connsiteY995" fmla="*/ 648586 h 5199321"/>
              <a:gd name="connsiteX996" fmla="*/ 4518837 w 8856921"/>
              <a:gd name="connsiteY996" fmla="*/ 723014 h 5199321"/>
              <a:gd name="connsiteX997" fmla="*/ 4678325 w 8856921"/>
              <a:gd name="connsiteY997" fmla="*/ 850605 h 5199321"/>
              <a:gd name="connsiteX998" fmla="*/ 4901609 w 8856921"/>
              <a:gd name="connsiteY998" fmla="*/ 967563 h 5199321"/>
              <a:gd name="connsiteX999" fmla="*/ 4976037 w 8856921"/>
              <a:gd name="connsiteY999" fmla="*/ 978195 h 5199321"/>
              <a:gd name="connsiteX1000" fmla="*/ 5007935 w 8856921"/>
              <a:gd name="connsiteY1000" fmla="*/ 967563 h 5199321"/>
              <a:gd name="connsiteX1001" fmla="*/ 5092995 w 8856921"/>
              <a:gd name="connsiteY1001" fmla="*/ 850605 h 5199321"/>
              <a:gd name="connsiteX1002" fmla="*/ 5124893 w 8856921"/>
              <a:gd name="connsiteY1002" fmla="*/ 723014 h 5199321"/>
              <a:gd name="connsiteX1003" fmla="*/ 5071730 w 8856921"/>
              <a:gd name="connsiteY1003" fmla="*/ 308344 h 5199321"/>
              <a:gd name="connsiteX1004" fmla="*/ 4954772 w 8856921"/>
              <a:gd name="connsiteY1004" fmla="*/ 191386 h 5199321"/>
              <a:gd name="connsiteX1005" fmla="*/ 4774018 w 8856921"/>
              <a:gd name="connsiteY1005" fmla="*/ 138223 h 5199321"/>
              <a:gd name="connsiteX1006" fmla="*/ 4455042 w 8856921"/>
              <a:gd name="connsiteY1006" fmla="*/ 191386 h 5199321"/>
              <a:gd name="connsiteX1007" fmla="*/ 4210493 w 8856921"/>
              <a:gd name="connsiteY1007" fmla="*/ 340242 h 5199321"/>
              <a:gd name="connsiteX1008" fmla="*/ 4093535 w 8856921"/>
              <a:gd name="connsiteY1008" fmla="*/ 435935 h 5199321"/>
              <a:gd name="connsiteX1009" fmla="*/ 3965944 w 8856921"/>
              <a:gd name="connsiteY1009" fmla="*/ 499730 h 5199321"/>
              <a:gd name="connsiteX1010" fmla="*/ 3848986 w 8856921"/>
              <a:gd name="connsiteY1010" fmla="*/ 584791 h 5199321"/>
              <a:gd name="connsiteX1011" fmla="*/ 3891516 w 8856921"/>
              <a:gd name="connsiteY1011" fmla="*/ 829340 h 5199321"/>
              <a:gd name="connsiteX1012" fmla="*/ 3976577 w 8856921"/>
              <a:gd name="connsiteY1012" fmla="*/ 903768 h 5199321"/>
              <a:gd name="connsiteX1013" fmla="*/ 4019107 w 8856921"/>
              <a:gd name="connsiteY1013" fmla="*/ 956930 h 5199321"/>
              <a:gd name="connsiteX1014" fmla="*/ 4178595 w 8856921"/>
              <a:gd name="connsiteY1014" fmla="*/ 1063256 h 5199321"/>
              <a:gd name="connsiteX1015" fmla="*/ 4242391 w 8856921"/>
              <a:gd name="connsiteY1015" fmla="*/ 1073888 h 5199321"/>
              <a:gd name="connsiteX1016" fmla="*/ 4295553 w 8856921"/>
              <a:gd name="connsiteY1016" fmla="*/ 1063256 h 5199321"/>
              <a:gd name="connsiteX1017" fmla="*/ 4338084 w 8856921"/>
              <a:gd name="connsiteY1017" fmla="*/ 1020726 h 5199321"/>
              <a:gd name="connsiteX1018" fmla="*/ 4391246 w 8856921"/>
              <a:gd name="connsiteY1018" fmla="*/ 871870 h 5199321"/>
              <a:gd name="connsiteX1019" fmla="*/ 4348716 w 8856921"/>
              <a:gd name="connsiteY1019" fmla="*/ 542261 h 5199321"/>
              <a:gd name="connsiteX1020" fmla="*/ 4231758 w 8856921"/>
              <a:gd name="connsiteY1020" fmla="*/ 318977 h 5199321"/>
              <a:gd name="connsiteX1021" fmla="*/ 4040372 w 8856921"/>
              <a:gd name="connsiteY1021" fmla="*/ 148856 h 5199321"/>
              <a:gd name="connsiteX1022" fmla="*/ 3880884 w 8856921"/>
              <a:gd name="connsiteY1022" fmla="*/ 116958 h 5199321"/>
              <a:gd name="connsiteX1023" fmla="*/ 3646967 w 8856921"/>
              <a:gd name="connsiteY1023" fmla="*/ 127591 h 5199321"/>
              <a:gd name="connsiteX1024" fmla="*/ 3423684 w 8856921"/>
              <a:gd name="connsiteY1024" fmla="*/ 233916 h 5199321"/>
              <a:gd name="connsiteX1025" fmla="*/ 3359888 w 8856921"/>
              <a:gd name="connsiteY1025" fmla="*/ 265814 h 5199321"/>
              <a:gd name="connsiteX1026" fmla="*/ 3232298 w 8856921"/>
              <a:gd name="connsiteY1026" fmla="*/ 329609 h 5199321"/>
              <a:gd name="connsiteX1027" fmla="*/ 3125972 w 8856921"/>
              <a:gd name="connsiteY1027" fmla="*/ 382772 h 5199321"/>
              <a:gd name="connsiteX1028" fmla="*/ 3040911 w 8856921"/>
              <a:gd name="connsiteY1028" fmla="*/ 425302 h 5199321"/>
              <a:gd name="connsiteX1029" fmla="*/ 2998381 w 8856921"/>
              <a:gd name="connsiteY1029" fmla="*/ 457200 h 5199321"/>
              <a:gd name="connsiteX1030" fmla="*/ 2955851 w 8856921"/>
              <a:gd name="connsiteY1030" fmla="*/ 542261 h 5199321"/>
              <a:gd name="connsiteX1031" fmla="*/ 2923953 w 8856921"/>
              <a:gd name="connsiteY1031" fmla="*/ 744279 h 5199321"/>
              <a:gd name="connsiteX1032" fmla="*/ 2945218 w 8856921"/>
              <a:gd name="connsiteY1032" fmla="*/ 903768 h 5199321"/>
              <a:gd name="connsiteX1033" fmla="*/ 3168502 w 8856921"/>
              <a:gd name="connsiteY1033" fmla="*/ 1137684 h 5199321"/>
              <a:gd name="connsiteX1034" fmla="*/ 3625702 w 8856921"/>
              <a:gd name="connsiteY1034" fmla="*/ 1329070 h 5199321"/>
              <a:gd name="connsiteX1035" fmla="*/ 3817088 w 8856921"/>
              <a:gd name="connsiteY1035" fmla="*/ 1275907 h 5199321"/>
              <a:gd name="connsiteX1036" fmla="*/ 3880884 w 8856921"/>
              <a:gd name="connsiteY1036" fmla="*/ 1105786 h 5199321"/>
              <a:gd name="connsiteX1037" fmla="*/ 3891516 w 8856921"/>
              <a:gd name="connsiteY1037" fmla="*/ 1052623 h 5199321"/>
              <a:gd name="connsiteX1038" fmla="*/ 3891516 w 8856921"/>
              <a:gd name="connsiteY1038" fmla="*/ 1552354 h 5199321"/>
              <a:gd name="connsiteX1039" fmla="*/ 3838353 w 8856921"/>
              <a:gd name="connsiteY1039" fmla="*/ 1594884 h 5199321"/>
              <a:gd name="connsiteX1040" fmla="*/ 3763925 w 8856921"/>
              <a:gd name="connsiteY1040" fmla="*/ 1605516 h 5199321"/>
              <a:gd name="connsiteX1041" fmla="*/ 2913321 w 8856921"/>
              <a:gd name="connsiteY1041" fmla="*/ 1446028 h 5199321"/>
              <a:gd name="connsiteX1042" fmla="*/ 2668772 w 8856921"/>
              <a:gd name="connsiteY1042" fmla="*/ 1350335 h 5199321"/>
              <a:gd name="connsiteX1043" fmla="*/ 2551814 w 8856921"/>
              <a:gd name="connsiteY1043" fmla="*/ 1244009 h 5199321"/>
              <a:gd name="connsiteX1044" fmla="*/ 2519916 w 8856921"/>
              <a:gd name="connsiteY1044" fmla="*/ 1127051 h 5199321"/>
              <a:gd name="connsiteX1045" fmla="*/ 2583711 w 8856921"/>
              <a:gd name="connsiteY1045" fmla="*/ 978195 h 5199321"/>
              <a:gd name="connsiteX1046" fmla="*/ 2945218 w 8856921"/>
              <a:gd name="connsiteY1046" fmla="*/ 765544 h 5199321"/>
              <a:gd name="connsiteX1047" fmla="*/ 3179135 w 8856921"/>
              <a:gd name="connsiteY1047" fmla="*/ 680484 h 5199321"/>
              <a:gd name="connsiteX1048" fmla="*/ 3391786 w 8856921"/>
              <a:gd name="connsiteY1048" fmla="*/ 648586 h 5199321"/>
              <a:gd name="connsiteX1049" fmla="*/ 3583172 w 8856921"/>
              <a:gd name="connsiteY1049" fmla="*/ 669851 h 5199321"/>
              <a:gd name="connsiteX1050" fmla="*/ 3795823 w 8856921"/>
              <a:gd name="connsiteY1050" fmla="*/ 839972 h 5199321"/>
              <a:gd name="connsiteX1051" fmla="*/ 3880884 w 8856921"/>
              <a:gd name="connsiteY1051" fmla="*/ 1020726 h 5199321"/>
              <a:gd name="connsiteX1052" fmla="*/ 3955311 w 8856921"/>
              <a:gd name="connsiteY1052" fmla="*/ 1148316 h 5199321"/>
              <a:gd name="connsiteX1053" fmla="*/ 4072270 w 8856921"/>
              <a:gd name="connsiteY1053" fmla="*/ 1775637 h 5199321"/>
              <a:gd name="connsiteX1054" fmla="*/ 4040372 w 8856921"/>
              <a:gd name="connsiteY1054" fmla="*/ 2126512 h 5199321"/>
              <a:gd name="connsiteX1055" fmla="*/ 4008474 w 8856921"/>
              <a:gd name="connsiteY1055" fmla="*/ 2200940 h 5199321"/>
              <a:gd name="connsiteX1056" fmla="*/ 3902149 w 8856921"/>
              <a:gd name="connsiteY1056" fmla="*/ 2349795 h 5199321"/>
              <a:gd name="connsiteX1057" fmla="*/ 3838353 w 8856921"/>
              <a:gd name="connsiteY1057" fmla="*/ 2360428 h 5199321"/>
              <a:gd name="connsiteX1058" fmla="*/ 3636335 w 8856921"/>
              <a:gd name="connsiteY1058" fmla="*/ 2264735 h 5199321"/>
              <a:gd name="connsiteX1059" fmla="*/ 3572539 w 8856921"/>
              <a:gd name="connsiteY1059" fmla="*/ 2243470 h 5199321"/>
              <a:gd name="connsiteX1060" fmla="*/ 3413051 w 8856921"/>
              <a:gd name="connsiteY1060" fmla="*/ 2179674 h 5199321"/>
              <a:gd name="connsiteX1061" fmla="*/ 3657600 w 8856921"/>
              <a:gd name="connsiteY1061" fmla="*/ 2158409 h 5199321"/>
              <a:gd name="connsiteX1062" fmla="*/ 3955311 w 8856921"/>
              <a:gd name="connsiteY1062" fmla="*/ 2147777 h 5199321"/>
              <a:gd name="connsiteX1063" fmla="*/ 4242391 w 8856921"/>
              <a:gd name="connsiteY1063" fmla="*/ 2222205 h 5199321"/>
              <a:gd name="connsiteX1064" fmla="*/ 4284921 w 8856921"/>
              <a:gd name="connsiteY1064" fmla="*/ 2264735 h 5199321"/>
              <a:gd name="connsiteX1065" fmla="*/ 4295553 w 8856921"/>
              <a:gd name="connsiteY1065" fmla="*/ 2339163 h 5199321"/>
              <a:gd name="connsiteX1066" fmla="*/ 4338084 w 8856921"/>
              <a:gd name="connsiteY1066" fmla="*/ 2498651 h 5199321"/>
              <a:gd name="connsiteX1067" fmla="*/ 4412511 w 8856921"/>
              <a:gd name="connsiteY1067" fmla="*/ 2551814 h 5199321"/>
              <a:gd name="connsiteX1068" fmla="*/ 4465674 w 8856921"/>
              <a:gd name="connsiteY1068" fmla="*/ 2562447 h 5199321"/>
              <a:gd name="connsiteX1069" fmla="*/ 4614530 w 8856921"/>
              <a:gd name="connsiteY1069" fmla="*/ 2573079 h 5199321"/>
              <a:gd name="connsiteX1070" fmla="*/ 4805916 w 8856921"/>
              <a:gd name="connsiteY1070" fmla="*/ 2551814 h 5199321"/>
              <a:gd name="connsiteX1071" fmla="*/ 5263116 w 8856921"/>
              <a:gd name="connsiteY1071" fmla="*/ 2328530 h 5199321"/>
              <a:gd name="connsiteX1072" fmla="*/ 5369442 w 8856921"/>
              <a:gd name="connsiteY1072" fmla="*/ 2211572 h 5199321"/>
              <a:gd name="connsiteX1073" fmla="*/ 5358809 w 8856921"/>
              <a:gd name="connsiteY1073" fmla="*/ 1977656 h 5199321"/>
              <a:gd name="connsiteX1074" fmla="*/ 5326911 w 8856921"/>
              <a:gd name="connsiteY1074" fmla="*/ 1903228 h 5199321"/>
              <a:gd name="connsiteX1075" fmla="*/ 5039832 w 8856921"/>
              <a:gd name="connsiteY1075" fmla="*/ 1626781 h 5199321"/>
              <a:gd name="connsiteX1076" fmla="*/ 4954772 w 8856921"/>
              <a:gd name="connsiteY1076" fmla="*/ 1616149 h 5199321"/>
              <a:gd name="connsiteX1077" fmla="*/ 4837814 w 8856921"/>
              <a:gd name="connsiteY1077" fmla="*/ 1637414 h 5199321"/>
              <a:gd name="connsiteX1078" fmla="*/ 4731488 w 8856921"/>
              <a:gd name="connsiteY1078" fmla="*/ 1765005 h 5199321"/>
              <a:gd name="connsiteX1079" fmla="*/ 4572000 w 8856921"/>
              <a:gd name="connsiteY1079" fmla="*/ 1956391 h 5199321"/>
              <a:gd name="connsiteX1080" fmla="*/ 4465674 w 8856921"/>
              <a:gd name="connsiteY1080" fmla="*/ 2094614 h 5199321"/>
              <a:gd name="connsiteX1081" fmla="*/ 4444409 w 8856921"/>
              <a:gd name="connsiteY1081" fmla="*/ 2328530 h 5199321"/>
              <a:gd name="connsiteX1082" fmla="*/ 4678325 w 8856921"/>
              <a:gd name="connsiteY1082" fmla="*/ 2541181 h 5199321"/>
              <a:gd name="connsiteX1083" fmla="*/ 4837814 w 8856921"/>
              <a:gd name="connsiteY1083" fmla="*/ 2604977 h 5199321"/>
              <a:gd name="connsiteX1084" fmla="*/ 4976037 w 8856921"/>
              <a:gd name="connsiteY1084" fmla="*/ 2626242 h 5199321"/>
              <a:gd name="connsiteX1085" fmla="*/ 5263116 w 8856921"/>
              <a:gd name="connsiteY1085" fmla="*/ 2573079 h 5199321"/>
              <a:gd name="connsiteX1086" fmla="*/ 5380074 w 8856921"/>
              <a:gd name="connsiteY1086" fmla="*/ 2498651 h 5199321"/>
              <a:gd name="connsiteX1087" fmla="*/ 5443870 w 8856921"/>
              <a:gd name="connsiteY1087" fmla="*/ 2402958 h 5199321"/>
              <a:gd name="connsiteX1088" fmla="*/ 5454502 w 8856921"/>
              <a:gd name="connsiteY1088" fmla="*/ 2275368 h 5199321"/>
              <a:gd name="connsiteX1089" fmla="*/ 5433237 w 8856921"/>
              <a:gd name="connsiteY1089" fmla="*/ 2126512 h 5199321"/>
              <a:gd name="connsiteX1090" fmla="*/ 5241851 w 8856921"/>
              <a:gd name="connsiteY1090" fmla="*/ 1935126 h 5199321"/>
              <a:gd name="connsiteX1091" fmla="*/ 5209953 w 8856921"/>
              <a:gd name="connsiteY1091" fmla="*/ 1924493 h 5199321"/>
              <a:gd name="connsiteX1092" fmla="*/ 5103628 w 8856921"/>
              <a:gd name="connsiteY1092" fmla="*/ 1956391 h 5199321"/>
              <a:gd name="connsiteX1093" fmla="*/ 5050465 w 8856921"/>
              <a:gd name="connsiteY1093" fmla="*/ 1977656 h 5199321"/>
              <a:gd name="connsiteX1094" fmla="*/ 4795284 w 8856921"/>
              <a:gd name="connsiteY1094" fmla="*/ 2307265 h 5199321"/>
              <a:gd name="connsiteX1095" fmla="*/ 4752753 w 8856921"/>
              <a:gd name="connsiteY1095" fmla="*/ 2424223 h 5199321"/>
              <a:gd name="connsiteX1096" fmla="*/ 4774018 w 8856921"/>
              <a:gd name="connsiteY1096" fmla="*/ 2700670 h 5199321"/>
              <a:gd name="connsiteX1097" fmla="*/ 5071730 w 8856921"/>
              <a:gd name="connsiteY1097" fmla="*/ 2998381 h 5199321"/>
              <a:gd name="connsiteX1098" fmla="*/ 5263116 w 8856921"/>
              <a:gd name="connsiteY1098" fmla="*/ 3051544 h 5199321"/>
              <a:gd name="connsiteX1099" fmla="*/ 5465135 w 8856921"/>
              <a:gd name="connsiteY1099" fmla="*/ 3062177 h 5199321"/>
              <a:gd name="connsiteX1100" fmla="*/ 5667153 w 8856921"/>
              <a:gd name="connsiteY1100" fmla="*/ 3019647 h 5199321"/>
              <a:gd name="connsiteX1101" fmla="*/ 5869172 w 8856921"/>
              <a:gd name="connsiteY1101" fmla="*/ 2870791 h 5199321"/>
              <a:gd name="connsiteX1102" fmla="*/ 5890437 w 8856921"/>
              <a:gd name="connsiteY1102" fmla="*/ 2828261 h 5199321"/>
              <a:gd name="connsiteX1103" fmla="*/ 5901070 w 8856921"/>
              <a:gd name="connsiteY1103" fmla="*/ 2753833 h 5199321"/>
              <a:gd name="connsiteX1104" fmla="*/ 5911702 w 8856921"/>
              <a:gd name="connsiteY1104" fmla="*/ 2721935 h 5199321"/>
              <a:gd name="connsiteX1105" fmla="*/ 5986130 w 8856921"/>
              <a:gd name="connsiteY1105" fmla="*/ 2796363 h 5199321"/>
              <a:gd name="connsiteX1106" fmla="*/ 6039293 w 8856921"/>
              <a:gd name="connsiteY1106" fmla="*/ 2838893 h 5199321"/>
              <a:gd name="connsiteX1107" fmla="*/ 6134986 w 8856921"/>
              <a:gd name="connsiteY1107" fmla="*/ 2977116 h 5199321"/>
              <a:gd name="connsiteX1108" fmla="*/ 6145618 w 8856921"/>
              <a:gd name="connsiteY1108" fmla="*/ 3051544 h 5199321"/>
              <a:gd name="connsiteX1109" fmla="*/ 6124353 w 8856921"/>
              <a:gd name="connsiteY1109" fmla="*/ 3168502 h 5199321"/>
              <a:gd name="connsiteX1110" fmla="*/ 6018028 w 8856921"/>
              <a:gd name="connsiteY1110" fmla="*/ 3423684 h 5199321"/>
              <a:gd name="connsiteX1111" fmla="*/ 5890437 w 8856921"/>
              <a:gd name="connsiteY1111" fmla="*/ 3540642 h 5199321"/>
              <a:gd name="connsiteX1112" fmla="*/ 5826642 w 8856921"/>
              <a:gd name="connsiteY1112" fmla="*/ 3551274 h 5199321"/>
              <a:gd name="connsiteX1113" fmla="*/ 5603358 w 8856921"/>
              <a:gd name="connsiteY1113" fmla="*/ 3519377 h 5199321"/>
              <a:gd name="connsiteX1114" fmla="*/ 5146158 w 8856921"/>
              <a:gd name="connsiteY1114" fmla="*/ 3370521 h 5199321"/>
              <a:gd name="connsiteX1115" fmla="*/ 5061098 w 8856921"/>
              <a:gd name="connsiteY1115" fmla="*/ 3317358 h 5199321"/>
              <a:gd name="connsiteX1116" fmla="*/ 5050465 w 8856921"/>
              <a:gd name="connsiteY1116" fmla="*/ 3253563 h 5199321"/>
              <a:gd name="connsiteX1117" fmla="*/ 5071730 w 8856921"/>
              <a:gd name="connsiteY1117" fmla="*/ 3189768 h 5199321"/>
              <a:gd name="connsiteX1118" fmla="*/ 5252484 w 8856921"/>
              <a:gd name="connsiteY1118" fmla="*/ 3147237 h 5199321"/>
              <a:gd name="connsiteX1119" fmla="*/ 5826642 w 8856921"/>
              <a:gd name="connsiteY1119" fmla="*/ 3179135 h 5199321"/>
              <a:gd name="connsiteX1120" fmla="*/ 5996763 w 8856921"/>
              <a:gd name="connsiteY1120" fmla="*/ 3232298 h 5199321"/>
              <a:gd name="connsiteX1121" fmla="*/ 6198781 w 8856921"/>
              <a:gd name="connsiteY1121" fmla="*/ 3359888 h 5199321"/>
              <a:gd name="connsiteX1122" fmla="*/ 6251944 w 8856921"/>
              <a:gd name="connsiteY1122" fmla="*/ 3476847 h 5199321"/>
              <a:gd name="connsiteX1123" fmla="*/ 6241311 w 8856921"/>
              <a:gd name="connsiteY1123" fmla="*/ 3604437 h 5199321"/>
              <a:gd name="connsiteX1124" fmla="*/ 6198781 w 8856921"/>
              <a:gd name="connsiteY1124" fmla="*/ 3678865 h 5199321"/>
              <a:gd name="connsiteX1125" fmla="*/ 6028660 w 8856921"/>
              <a:gd name="connsiteY1125" fmla="*/ 3806456 h 5199321"/>
              <a:gd name="connsiteX1126" fmla="*/ 5901070 w 8856921"/>
              <a:gd name="connsiteY1126" fmla="*/ 3848986 h 5199321"/>
              <a:gd name="connsiteX1127" fmla="*/ 5720316 w 8856921"/>
              <a:gd name="connsiteY1127" fmla="*/ 3859619 h 5199321"/>
              <a:gd name="connsiteX1128" fmla="*/ 5550195 w 8856921"/>
              <a:gd name="connsiteY1128" fmla="*/ 3838354 h 5199321"/>
              <a:gd name="connsiteX1129" fmla="*/ 5454502 w 8856921"/>
              <a:gd name="connsiteY1129" fmla="*/ 3817088 h 5199321"/>
              <a:gd name="connsiteX1130" fmla="*/ 5380074 w 8856921"/>
              <a:gd name="connsiteY1130" fmla="*/ 3795823 h 5199321"/>
              <a:gd name="connsiteX1131" fmla="*/ 5337544 w 8856921"/>
              <a:gd name="connsiteY1131" fmla="*/ 3785191 h 5199321"/>
              <a:gd name="connsiteX1132" fmla="*/ 5380074 w 8856921"/>
              <a:gd name="connsiteY1132" fmla="*/ 3753293 h 5199321"/>
              <a:gd name="connsiteX1133" fmla="*/ 6124353 w 8856921"/>
              <a:gd name="connsiteY1133" fmla="*/ 3806456 h 5199321"/>
              <a:gd name="connsiteX1134" fmla="*/ 6326372 w 8856921"/>
              <a:gd name="connsiteY1134" fmla="*/ 3880884 h 5199321"/>
              <a:gd name="connsiteX1135" fmla="*/ 6475228 w 8856921"/>
              <a:gd name="connsiteY1135" fmla="*/ 3976577 h 5199321"/>
              <a:gd name="connsiteX1136" fmla="*/ 6539023 w 8856921"/>
              <a:gd name="connsiteY1136" fmla="*/ 4051005 h 5199321"/>
              <a:gd name="connsiteX1137" fmla="*/ 6528391 w 8856921"/>
              <a:gd name="connsiteY1137" fmla="*/ 4221126 h 5199321"/>
              <a:gd name="connsiteX1138" fmla="*/ 6475228 w 8856921"/>
              <a:gd name="connsiteY1138" fmla="*/ 4306186 h 5199321"/>
              <a:gd name="connsiteX1139" fmla="*/ 6262577 w 8856921"/>
              <a:gd name="connsiteY1139" fmla="*/ 4540102 h 5199321"/>
              <a:gd name="connsiteX1140" fmla="*/ 6134986 w 8856921"/>
              <a:gd name="connsiteY1140" fmla="*/ 4657061 h 5199321"/>
              <a:gd name="connsiteX1141" fmla="*/ 5954232 w 8856921"/>
              <a:gd name="connsiteY1141" fmla="*/ 4752754 h 5199321"/>
              <a:gd name="connsiteX1142" fmla="*/ 5890437 w 8856921"/>
              <a:gd name="connsiteY1142" fmla="*/ 4763386 h 5199321"/>
              <a:gd name="connsiteX1143" fmla="*/ 5784111 w 8856921"/>
              <a:gd name="connsiteY1143" fmla="*/ 4752754 h 5199321"/>
              <a:gd name="connsiteX1144" fmla="*/ 5624623 w 8856921"/>
              <a:gd name="connsiteY1144" fmla="*/ 4614530 h 5199321"/>
              <a:gd name="connsiteX1145" fmla="*/ 5656521 w 8856921"/>
              <a:gd name="connsiteY1145" fmla="*/ 4593265 h 5199321"/>
              <a:gd name="connsiteX1146" fmla="*/ 5699051 w 8856921"/>
              <a:gd name="connsiteY1146" fmla="*/ 4678326 h 5199321"/>
              <a:gd name="connsiteX1147" fmla="*/ 5677786 w 8856921"/>
              <a:gd name="connsiteY1147" fmla="*/ 4720856 h 5199321"/>
              <a:gd name="connsiteX1148" fmla="*/ 5635256 w 8856921"/>
              <a:gd name="connsiteY1148" fmla="*/ 4752754 h 5199321"/>
              <a:gd name="connsiteX1149" fmla="*/ 5443870 w 8856921"/>
              <a:gd name="connsiteY1149" fmla="*/ 4784651 h 5199321"/>
              <a:gd name="connsiteX1150" fmla="*/ 4944139 w 8856921"/>
              <a:gd name="connsiteY1150" fmla="*/ 4731488 h 5199321"/>
              <a:gd name="connsiteX1151" fmla="*/ 4720856 w 8856921"/>
              <a:gd name="connsiteY1151" fmla="*/ 4614530 h 5199321"/>
              <a:gd name="connsiteX1152" fmla="*/ 4486939 w 8856921"/>
              <a:gd name="connsiteY1152" fmla="*/ 4508205 h 5199321"/>
              <a:gd name="connsiteX1153" fmla="*/ 4167963 w 8856921"/>
              <a:gd name="connsiteY1153" fmla="*/ 4263656 h 5199321"/>
              <a:gd name="connsiteX1154" fmla="*/ 4051004 w 8856921"/>
              <a:gd name="connsiteY1154" fmla="*/ 4029740 h 5199321"/>
              <a:gd name="connsiteX1155" fmla="*/ 4051004 w 8856921"/>
              <a:gd name="connsiteY1155" fmla="*/ 3615070 h 5199321"/>
              <a:gd name="connsiteX1156" fmla="*/ 4157330 w 8856921"/>
              <a:gd name="connsiteY1156" fmla="*/ 3476847 h 5199321"/>
              <a:gd name="connsiteX1157" fmla="*/ 4231758 w 8856921"/>
              <a:gd name="connsiteY1157" fmla="*/ 3466214 h 5199321"/>
              <a:gd name="connsiteX1158" fmla="*/ 4178595 w 8856921"/>
              <a:gd name="connsiteY1158" fmla="*/ 3689498 h 5199321"/>
              <a:gd name="connsiteX1159" fmla="*/ 3912781 w 8856921"/>
              <a:gd name="connsiteY1159" fmla="*/ 3912781 h 5199321"/>
              <a:gd name="connsiteX1160" fmla="*/ 3349256 w 8856921"/>
              <a:gd name="connsiteY1160" fmla="*/ 4189228 h 5199321"/>
              <a:gd name="connsiteX1161" fmla="*/ 2998381 w 8856921"/>
              <a:gd name="connsiteY1161" fmla="*/ 4274288 h 5199321"/>
              <a:gd name="connsiteX1162" fmla="*/ 2583711 w 8856921"/>
              <a:gd name="connsiteY1162" fmla="*/ 4306186 h 5199321"/>
              <a:gd name="connsiteX1163" fmla="*/ 2147777 w 8856921"/>
              <a:gd name="connsiteY1163" fmla="*/ 4284921 h 5199321"/>
              <a:gd name="connsiteX1164" fmla="*/ 2020186 w 8856921"/>
              <a:gd name="connsiteY1164" fmla="*/ 4242391 h 5199321"/>
              <a:gd name="connsiteX1165" fmla="*/ 1807535 w 8856921"/>
              <a:gd name="connsiteY1165" fmla="*/ 4146698 h 5199321"/>
              <a:gd name="connsiteX1166" fmla="*/ 1477925 w 8856921"/>
              <a:gd name="connsiteY1166" fmla="*/ 3827721 h 5199321"/>
              <a:gd name="connsiteX1167" fmla="*/ 1318437 w 8856921"/>
              <a:gd name="connsiteY1167" fmla="*/ 3625702 h 5199321"/>
              <a:gd name="connsiteX1168" fmla="*/ 1254642 w 8856921"/>
              <a:gd name="connsiteY1168" fmla="*/ 3413051 h 5199321"/>
              <a:gd name="connsiteX1169" fmla="*/ 1265274 w 8856921"/>
              <a:gd name="connsiteY1169" fmla="*/ 3242930 h 5199321"/>
              <a:gd name="connsiteX1170" fmla="*/ 1275907 w 8856921"/>
              <a:gd name="connsiteY1170" fmla="*/ 3179135 h 5199321"/>
              <a:gd name="connsiteX1171" fmla="*/ 1360967 w 8856921"/>
              <a:gd name="connsiteY1171" fmla="*/ 3009014 h 5199321"/>
              <a:gd name="connsiteX1172" fmla="*/ 1435395 w 8856921"/>
              <a:gd name="connsiteY1172" fmla="*/ 2934586 h 5199321"/>
              <a:gd name="connsiteX1173" fmla="*/ 1658679 w 8856921"/>
              <a:gd name="connsiteY1173" fmla="*/ 2785730 h 5199321"/>
              <a:gd name="connsiteX1174" fmla="*/ 2041451 w 8856921"/>
              <a:gd name="connsiteY1174" fmla="*/ 2860158 h 5199321"/>
              <a:gd name="connsiteX1175" fmla="*/ 2105246 w 8856921"/>
              <a:gd name="connsiteY1175" fmla="*/ 2934586 h 5199321"/>
              <a:gd name="connsiteX1176" fmla="*/ 2094614 w 8856921"/>
              <a:gd name="connsiteY1176" fmla="*/ 3094074 h 5199321"/>
              <a:gd name="connsiteX1177" fmla="*/ 2020186 w 8856921"/>
              <a:gd name="connsiteY1177" fmla="*/ 3104707 h 5199321"/>
              <a:gd name="connsiteX1178" fmla="*/ 1594884 w 8856921"/>
              <a:gd name="connsiteY1178" fmla="*/ 2966484 h 5199321"/>
              <a:gd name="connsiteX1179" fmla="*/ 467832 w 8856921"/>
              <a:gd name="connsiteY1179" fmla="*/ 2254102 h 5199321"/>
              <a:gd name="connsiteX1180" fmla="*/ 31898 w 8856921"/>
              <a:gd name="connsiteY1180" fmla="*/ 1796902 h 5199321"/>
              <a:gd name="connsiteX1181" fmla="*/ 0 w 8856921"/>
              <a:gd name="connsiteY1181" fmla="*/ 1711842 h 5199321"/>
              <a:gd name="connsiteX1182" fmla="*/ 21265 w 8856921"/>
              <a:gd name="connsiteY1182" fmla="*/ 1594884 h 5199321"/>
              <a:gd name="connsiteX1183" fmla="*/ 127591 w 8856921"/>
              <a:gd name="connsiteY1183" fmla="*/ 1435395 h 5199321"/>
              <a:gd name="connsiteX1184" fmla="*/ 180753 w 8856921"/>
              <a:gd name="connsiteY1184" fmla="*/ 1350335 h 5199321"/>
              <a:gd name="connsiteX1185" fmla="*/ 467832 w 8856921"/>
              <a:gd name="connsiteY1185" fmla="*/ 1095154 h 5199321"/>
              <a:gd name="connsiteX1186" fmla="*/ 552893 w 8856921"/>
              <a:gd name="connsiteY1186" fmla="*/ 1063256 h 5199321"/>
              <a:gd name="connsiteX1187" fmla="*/ 627321 w 8856921"/>
              <a:gd name="connsiteY1187" fmla="*/ 1073888 h 5199321"/>
              <a:gd name="connsiteX1188" fmla="*/ 850604 w 8856921"/>
              <a:gd name="connsiteY1188" fmla="*/ 1222744 h 5199321"/>
              <a:gd name="connsiteX1189" fmla="*/ 956930 w 8856921"/>
              <a:gd name="connsiteY1189" fmla="*/ 1307805 h 5199321"/>
              <a:gd name="connsiteX1190" fmla="*/ 1020725 w 8856921"/>
              <a:gd name="connsiteY1190" fmla="*/ 1371600 h 5199321"/>
              <a:gd name="connsiteX1191" fmla="*/ 1041991 w 8856921"/>
              <a:gd name="connsiteY1191" fmla="*/ 1403498 h 5199321"/>
              <a:gd name="connsiteX1192" fmla="*/ 978195 w 8856921"/>
              <a:gd name="connsiteY1192" fmla="*/ 1360968 h 5199321"/>
              <a:gd name="connsiteX1193" fmla="*/ 956930 w 8856921"/>
              <a:gd name="connsiteY1193" fmla="*/ 1318437 h 5199321"/>
              <a:gd name="connsiteX1194" fmla="*/ 946298 w 8856921"/>
              <a:gd name="connsiteY1194" fmla="*/ 1286540 h 5199321"/>
              <a:gd name="connsiteX1195" fmla="*/ 988828 w 8856921"/>
              <a:gd name="connsiteY1195" fmla="*/ 1254642 h 5199321"/>
              <a:gd name="connsiteX1196" fmla="*/ 1020725 w 8856921"/>
              <a:gd name="connsiteY1196" fmla="*/ 1212112 h 5199321"/>
              <a:gd name="connsiteX1197" fmla="*/ 1169581 w 8856921"/>
              <a:gd name="connsiteY1197" fmla="*/ 1105786 h 5199321"/>
              <a:gd name="connsiteX1198" fmla="*/ 1275907 w 8856921"/>
              <a:gd name="connsiteY1198" fmla="*/ 1052623 h 5199321"/>
              <a:gd name="connsiteX1199" fmla="*/ 1360967 w 8856921"/>
              <a:gd name="connsiteY1199" fmla="*/ 1095154 h 5199321"/>
              <a:gd name="connsiteX1200" fmla="*/ 1382232 w 8856921"/>
              <a:gd name="connsiteY1200" fmla="*/ 1180214 h 5199321"/>
              <a:gd name="connsiteX1201" fmla="*/ 1371600 w 8856921"/>
              <a:gd name="connsiteY1201" fmla="*/ 1212112 h 5199321"/>
              <a:gd name="connsiteX1202" fmla="*/ 1222744 w 8856921"/>
              <a:gd name="connsiteY1202" fmla="*/ 1212112 h 5199321"/>
              <a:gd name="connsiteX1203" fmla="*/ 1041991 w 8856921"/>
              <a:gd name="connsiteY1203" fmla="*/ 1105786 h 5199321"/>
              <a:gd name="connsiteX1204" fmla="*/ 956930 w 8856921"/>
              <a:gd name="connsiteY1204" fmla="*/ 935665 h 5199321"/>
              <a:gd name="connsiteX1205" fmla="*/ 999460 w 8856921"/>
              <a:gd name="connsiteY1205" fmla="*/ 818707 h 5199321"/>
              <a:gd name="connsiteX1206" fmla="*/ 1073888 w 8856921"/>
              <a:gd name="connsiteY1206" fmla="*/ 754912 h 5199321"/>
              <a:gd name="connsiteX1207" fmla="*/ 1371600 w 8856921"/>
              <a:gd name="connsiteY1207" fmla="*/ 595423 h 5199321"/>
              <a:gd name="connsiteX1208" fmla="*/ 1531088 w 8856921"/>
              <a:gd name="connsiteY1208" fmla="*/ 574158 h 5199321"/>
              <a:gd name="connsiteX1209" fmla="*/ 1669311 w 8856921"/>
              <a:gd name="connsiteY1209" fmla="*/ 584791 h 5199321"/>
              <a:gd name="connsiteX1210" fmla="*/ 1892595 w 8856921"/>
              <a:gd name="connsiteY1210" fmla="*/ 850605 h 5199321"/>
              <a:gd name="connsiteX1211" fmla="*/ 1913860 w 8856921"/>
              <a:gd name="connsiteY1211" fmla="*/ 914400 h 5199321"/>
              <a:gd name="connsiteX1212" fmla="*/ 1892595 w 8856921"/>
              <a:gd name="connsiteY1212" fmla="*/ 967563 h 5199321"/>
              <a:gd name="connsiteX1213" fmla="*/ 1818167 w 8856921"/>
              <a:gd name="connsiteY1213" fmla="*/ 988828 h 5199321"/>
              <a:gd name="connsiteX1214" fmla="*/ 1552353 w 8856921"/>
              <a:gd name="connsiteY1214" fmla="*/ 999461 h 5199321"/>
              <a:gd name="connsiteX1215" fmla="*/ 1403498 w 8856921"/>
              <a:gd name="connsiteY1215" fmla="*/ 956930 h 5199321"/>
              <a:gd name="connsiteX1216" fmla="*/ 1190846 w 8856921"/>
              <a:gd name="connsiteY1216" fmla="*/ 765544 h 5199321"/>
              <a:gd name="connsiteX1217" fmla="*/ 1158949 w 8856921"/>
              <a:gd name="connsiteY1217" fmla="*/ 680484 h 5199321"/>
              <a:gd name="connsiteX1218" fmla="*/ 1244009 w 8856921"/>
              <a:gd name="connsiteY1218" fmla="*/ 595423 h 5199321"/>
              <a:gd name="connsiteX1219" fmla="*/ 1616149 w 8856921"/>
              <a:gd name="connsiteY1219" fmla="*/ 489098 h 5199321"/>
              <a:gd name="connsiteX1220" fmla="*/ 1839432 w 8856921"/>
              <a:gd name="connsiteY1220" fmla="*/ 520995 h 5199321"/>
              <a:gd name="connsiteX1221" fmla="*/ 2126511 w 8856921"/>
              <a:gd name="connsiteY1221" fmla="*/ 659219 h 5199321"/>
              <a:gd name="connsiteX1222" fmla="*/ 2339163 w 8856921"/>
              <a:gd name="connsiteY1222" fmla="*/ 946298 h 5199321"/>
              <a:gd name="connsiteX1223" fmla="*/ 2349795 w 8856921"/>
              <a:gd name="connsiteY1223" fmla="*/ 999461 h 5199321"/>
              <a:gd name="connsiteX1224" fmla="*/ 2190307 w 8856921"/>
              <a:gd name="connsiteY1224" fmla="*/ 1041991 h 5199321"/>
              <a:gd name="connsiteX1225" fmla="*/ 1839432 w 8856921"/>
              <a:gd name="connsiteY1225" fmla="*/ 967563 h 5199321"/>
              <a:gd name="connsiteX1226" fmla="*/ 1679944 w 8856921"/>
              <a:gd name="connsiteY1226" fmla="*/ 893135 h 5199321"/>
              <a:gd name="connsiteX1227" fmla="*/ 1520456 w 8856921"/>
              <a:gd name="connsiteY1227" fmla="*/ 691116 h 5199321"/>
              <a:gd name="connsiteX1228" fmla="*/ 1626781 w 8856921"/>
              <a:gd name="connsiteY1228" fmla="*/ 542261 h 5199321"/>
              <a:gd name="connsiteX1229" fmla="*/ 2073349 w 8856921"/>
              <a:gd name="connsiteY1229" fmla="*/ 499730 h 5199321"/>
              <a:gd name="connsiteX1230" fmla="*/ 2488018 w 8856921"/>
              <a:gd name="connsiteY1230" fmla="*/ 637954 h 5199321"/>
              <a:gd name="connsiteX1231" fmla="*/ 2594344 w 8856921"/>
              <a:gd name="connsiteY1231" fmla="*/ 839972 h 5199321"/>
              <a:gd name="connsiteX1232" fmla="*/ 2551814 w 8856921"/>
              <a:gd name="connsiteY1232" fmla="*/ 1073888 h 5199321"/>
              <a:gd name="connsiteX1233" fmla="*/ 2488018 w 8856921"/>
              <a:gd name="connsiteY1233" fmla="*/ 1137684 h 5199321"/>
              <a:gd name="connsiteX1234" fmla="*/ 2275367 w 8856921"/>
              <a:gd name="connsiteY1234" fmla="*/ 1190847 h 5199321"/>
              <a:gd name="connsiteX1235" fmla="*/ 1892595 w 8856921"/>
              <a:gd name="connsiteY1235" fmla="*/ 1137684 h 5199321"/>
              <a:gd name="connsiteX1236" fmla="*/ 1860698 w 8856921"/>
              <a:gd name="connsiteY1236" fmla="*/ 1116419 h 5199321"/>
              <a:gd name="connsiteX1237" fmla="*/ 1967023 w 8856921"/>
              <a:gd name="connsiteY1237" fmla="*/ 1095154 h 5199321"/>
              <a:gd name="connsiteX1238" fmla="*/ 2371060 w 8856921"/>
              <a:gd name="connsiteY1238" fmla="*/ 1180214 h 5199321"/>
              <a:gd name="connsiteX1239" fmla="*/ 2583711 w 8856921"/>
              <a:gd name="connsiteY1239" fmla="*/ 1350335 h 5199321"/>
              <a:gd name="connsiteX1240" fmla="*/ 2658139 w 8856921"/>
              <a:gd name="connsiteY1240" fmla="*/ 1477926 h 5199321"/>
              <a:gd name="connsiteX1241" fmla="*/ 2647507 w 8856921"/>
              <a:gd name="connsiteY1241" fmla="*/ 1658679 h 5199321"/>
              <a:gd name="connsiteX1242" fmla="*/ 2594344 w 8856921"/>
              <a:gd name="connsiteY1242" fmla="*/ 1711842 h 5199321"/>
              <a:gd name="connsiteX1243" fmla="*/ 2360428 w 8856921"/>
              <a:gd name="connsiteY1243" fmla="*/ 1775637 h 5199321"/>
              <a:gd name="connsiteX1244" fmla="*/ 2200939 w 8856921"/>
              <a:gd name="connsiteY1244" fmla="*/ 1786270 h 5199321"/>
              <a:gd name="connsiteX1245" fmla="*/ 1988288 w 8856921"/>
              <a:gd name="connsiteY1245" fmla="*/ 1796902 h 5199321"/>
              <a:gd name="connsiteX1246" fmla="*/ 1935125 w 8856921"/>
              <a:gd name="connsiteY1246" fmla="*/ 1786270 h 5199321"/>
              <a:gd name="connsiteX1247" fmla="*/ 2020186 w 8856921"/>
              <a:gd name="connsiteY1247" fmla="*/ 1775637 h 5199321"/>
              <a:gd name="connsiteX1248" fmla="*/ 2190307 w 8856921"/>
              <a:gd name="connsiteY1248" fmla="*/ 1786270 h 5199321"/>
              <a:gd name="connsiteX1249" fmla="*/ 2530549 w 8856921"/>
              <a:gd name="connsiteY1249" fmla="*/ 1913861 h 5199321"/>
              <a:gd name="connsiteX1250" fmla="*/ 2562446 w 8856921"/>
              <a:gd name="connsiteY1250" fmla="*/ 1956391 h 5199321"/>
              <a:gd name="connsiteX1251" fmla="*/ 2530549 w 8856921"/>
              <a:gd name="connsiteY1251" fmla="*/ 2073349 h 5199321"/>
              <a:gd name="connsiteX1252" fmla="*/ 2466753 w 8856921"/>
              <a:gd name="connsiteY1252" fmla="*/ 2115879 h 5199321"/>
              <a:gd name="connsiteX1253" fmla="*/ 2232837 w 8856921"/>
              <a:gd name="connsiteY1253" fmla="*/ 2158409 h 5199321"/>
              <a:gd name="connsiteX1254" fmla="*/ 2147777 w 8856921"/>
              <a:gd name="connsiteY1254" fmla="*/ 2137144 h 5199321"/>
              <a:gd name="connsiteX1255" fmla="*/ 2126511 w 8856921"/>
              <a:gd name="connsiteY1255" fmla="*/ 2083981 h 5199321"/>
              <a:gd name="connsiteX1256" fmla="*/ 2179674 w 8856921"/>
              <a:gd name="connsiteY1256" fmla="*/ 2052084 h 5199321"/>
              <a:gd name="connsiteX1257" fmla="*/ 2222204 w 8856921"/>
              <a:gd name="connsiteY1257" fmla="*/ 2020186 h 5199321"/>
              <a:gd name="connsiteX1258" fmla="*/ 2317898 w 8856921"/>
              <a:gd name="connsiteY1258" fmla="*/ 2041451 h 5199321"/>
              <a:gd name="connsiteX1259" fmla="*/ 2243470 w 8856921"/>
              <a:gd name="connsiteY1259" fmla="*/ 2137144 h 5199321"/>
              <a:gd name="connsiteX1260" fmla="*/ 2105246 w 8856921"/>
              <a:gd name="connsiteY1260" fmla="*/ 2158409 h 5199321"/>
              <a:gd name="connsiteX1261" fmla="*/ 1892595 w 8856921"/>
              <a:gd name="connsiteY1261" fmla="*/ 2147777 h 5199321"/>
              <a:gd name="connsiteX1262" fmla="*/ 1605516 w 8856921"/>
              <a:gd name="connsiteY1262" fmla="*/ 1998921 h 5199321"/>
              <a:gd name="connsiteX1263" fmla="*/ 1382232 w 8856921"/>
              <a:gd name="connsiteY1263" fmla="*/ 1818168 h 5199321"/>
              <a:gd name="connsiteX1264" fmla="*/ 1318437 w 8856921"/>
              <a:gd name="connsiteY1264" fmla="*/ 1711842 h 5199321"/>
              <a:gd name="connsiteX1265" fmla="*/ 1297172 w 8856921"/>
              <a:gd name="connsiteY1265" fmla="*/ 1573619 h 5199321"/>
              <a:gd name="connsiteX1266" fmla="*/ 1318437 w 8856921"/>
              <a:gd name="connsiteY1266" fmla="*/ 1307805 h 5199321"/>
              <a:gd name="connsiteX1267" fmla="*/ 1360967 w 8856921"/>
              <a:gd name="connsiteY1267" fmla="*/ 1212112 h 5199321"/>
              <a:gd name="connsiteX1268" fmla="*/ 1392865 w 8856921"/>
              <a:gd name="connsiteY1268" fmla="*/ 1148316 h 5199321"/>
              <a:gd name="connsiteX1269" fmla="*/ 1424763 w 8856921"/>
              <a:gd name="connsiteY1269" fmla="*/ 1073888 h 5199321"/>
              <a:gd name="connsiteX1270" fmla="*/ 1488558 w 8856921"/>
              <a:gd name="connsiteY1270" fmla="*/ 988828 h 5199321"/>
              <a:gd name="connsiteX1271" fmla="*/ 1584251 w 8856921"/>
              <a:gd name="connsiteY1271" fmla="*/ 956930 h 5199321"/>
              <a:gd name="connsiteX1272" fmla="*/ 1616149 w 8856921"/>
              <a:gd name="connsiteY1272" fmla="*/ 946298 h 5199321"/>
              <a:gd name="connsiteX1273" fmla="*/ 1637414 w 8856921"/>
              <a:gd name="connsiteY1273" fmla="*/ 893135 h 5199321"/>
              <a:gd name="connsiteX1274" fmla="*/ 1584251 w 8856921"/>
              <a:gd name="connsiteY1274" fmla="*/ 680484 h 5199321"/>
              <a:gd name="connsiteX1275" fmla="*/ 1509823 w 8856921"/>
              <a:gd name="connsiteY1275" fmla="*/ 627321 h 5199321"/>
              <a:gd name="connsiteX1276" fmla="*/ 1286539 w 8856921"/>
              <a:gd name="connsiteY1276" fmla="*/ 489098 h 5199321"/>
              <a:gd name="connsiteX1277" fmla="*/ 1190846 w 8856921"/>
              <a:gd name="connsiteY1277" fmla="*/ 435935 h 5199321"/>
              <a:gd name="connsiteX1278" fmla="*/ 1052623 w 8856921"/>
              <a:gd name="connsiteY1278" fmla="*/ 393405 h 5199321"/>
              <a:gd name="connsiteX1279" fmla="*/ 956930 w 8856921"/>
              <a:gd name="connsiteY1279" fmla="*/ 404037 h 5199321"/>
              <a:gd name="connsiteX1280" fmla="*/ 925032 w 8856921"/>
              <a:gd name="connsiteY1280" fmla="*/ 414670 h 5199321"/>
              <a:gd name="connsiteX1281" fmla="*/ 850604 w 8856921"/>
              <a:gd name="connsiteY1281" fmla="*/ 404037 h 5199321"/>
              <a:gd name="connsiteX1282" fmla="*/ 776177 w 8856921"/>
              <a:gd name="connsiteY1282" fmla="*/ 372140 h 5199321"/>
              <a:gd name="connsiteX1283" fmla="*/ 733646 w 8856921"/>
              <a:gd name="connsiteY1283" fmla="*/ 361507 h 5199321"/>
              <a:gd name="connsiteX1284" fmla="*/ 669851 w 8856921"/>
              <a:gd name="connsiteY1284" fmla="*/ 265814 h 5199321"/>
              <a:gd name="connsiteX1285" fmla="*/ 659218 w 8856921"/>
              <a:gd name="connsiteY1285" fmla="*/ 223284 h 5199321"/>
              <a:gd name="connsiteX1286" fmla="*/ 648586 w 8856921"/>
              <a:gd name="connsiteY1286" fmla="*/ 159488 h 5199321"/>
              <a:gd name="connsiteX1287" fmla="*/ 616688 w 8856921"/>
              <a:gd name="connsiteY1287" fmla="*/ 127591 h 5199321"/>
              <a:gd name="connsiteX1288" fmla="*/ 574158 w 8856921"/>
              <a:gd name="connsiteY1288" fmla="*/ 95693 h 5199321"/>
              <a:gd name="connsiteX1289" fmla="*/ 435935 w 8856921"/>
              <a:gd name="connsiteY1289" fmla="*/ 85061 h 51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Lst>
            <a:rect l="l" t="t" r="r" b="b"/>
            <a:pathLst>
              <a:path w="8856921" h="5199321">
                <a:moveTo>
                  <a:pt x="499730" y="10633"/>
                </a:moveTo>
                <a:cubicBezTo>
                  <a:pt x="481155" y="66358"/>
                  <a:pt x="456373" y="132548"/>
                  <a:pt x="446567" y="191386"/>
                </a:cubicBezTo>
                <a:cubicBezTo>
                  <a:pt x="415234" y="379390"/>
                  <a:pt x="455026" y="144862"/>
                  <a:pt x="425302" y="308344"/>
                </a:cubicBezTo>
                <a:cubicBezTo>
                  <a:pt x="421446" y="329555"/>
                  <a:pt x="418214" y="350875"/>
                  <a:pt x="414670" y="372140"/>
                </a:cubicBezTo>
                <a:cubicBezTo>
                  <a:pt x="418214" y="453656"/>
                  <a:pt x="419275" y="535318"/>
                  <a:pt x="425302" y="616688"/>
                </a:cubicBezTo>
                <a:cubicBezTo>
                  <a:pt x="426382" y="631261"/>
                  <a:pt x="433069" y="644889"/>
                  <a:pt x="435935" y="659219"/>
                </a:cubicBezTo>
                <a:cubicBezTo>
                  <a:pt x="439235" y="675717"/>
                  <a:pt x="447937" y="743930"/>
                  <a:pt x="457200" y="765544"/>
                </a:cubicBezTo>
                <a:cubicBezTo>
                  <a:pt x="462234" y="777290"/>
                  <a:pt x="471037" y="787043"/>
                  <a:pt x="478465" y="797442"/>
                </a:cubicBezTo>
                <a:cubicBezTo>
                  <a:pt x="514432" y="847796"/>
                  <a:pt x="498213" y="831872"/>
                  <a:pt x="542260" y="861237"/>
                </a:cubicBezTo>
                <a:cubicBezTo>
                  <a:pt x="558052" y="884925"/>
                  <a:pt x="563144" y="897083"/>
                  <a:pt x="584791" y="914400"/>
                </a:cubicBezTo>
                <a:cubicBezTo>
                  <a:pt x="668916" y="981700"/>
                  <a:pt x="554484" y="877790"/>
                  <a:pt x="659218" y="967563"/>
                </a:cubicBezTo>
                <a:cubicBezTo>
                  <a:pt x="670635" y="977349"/>
                  <a:pt x="679564" y="989835"/>
                  <a:pt x="691116" y="999461"/>
                </a:cubicBezTo>
                <a:cubicBezTo>
                  <a:pt x="706977" y="1012678"/>
                  <a:pt x="765800" y="1045705"/>
                  <a:pt x="776177" y="1052623"/>
                </a:cubicBezTo>
                <a:cubicBezTo>
                  <a:pt x="790922" y="1062453"/>
                  <a:pt x="804104" y="1074482"/>
                  <a:pt x="818707" y="1084521"/>
                </a:cubicBezTo>
                <a:cubicBezTo>
                  <a:pt x="860828" y="1113479"/>
                  <a:pt x="906384" y="1137649"/>
                  <a:pt x="946298" y="1169581"/>
                </a:cubicBezTo>
                <a:cubicBezTo>
                  <a:pt x="964019" y="1183758"/>
                  <a:pt x="980869" y="1199098"/>
                  <a:pt x="999460" y="1212112"/>
                </a:cubicBezTo>
                <a:cubicBezTo>
                  <a:pt x="1016390" y="1223963"/>
                  <a:pt x="1037070" y="1230400"/>
                  <a:pt x="1052623" y="1244009"/>
                </a:cubicBezTo>
                <a:cubicBezTo>
                  <a:pt x="1094116" y="1280316"/>
                  <a:pt x="1130595" y="1321982"/>
                  <a:pt x="1169581" y="1360968"/>
                </a:cubicBezTo>
                <a:cubicBezTo>
                  <a:pt x="1187302" y="1378689"/>
                  <a:pt x="1208843" y="1393278"/>
                  <a:pt x="1222744" y="1414130"/>
                </a:cubicBezTo>
                <a:cubicBezTo>
                  <a:pt x="1236921" y="1435395"/>
                  <a:pt x="1249939" y="1457480"/>
                  <a:pt x="1265274" y="1477926"/>
                </a:cubicBezTo>
                <a:cubicBezTo>
                  <a:pt x="1281883" y="1500071"/>
                  <a:pt x="1302681" y="1518962"/>
                  <a:pt x="1318437" y="1541721"/>
                </a:cubicBezTo>
                <a:cubicBezTo>
                  <a:pt x="1334702" y="1565214"/>
                  <a:pt x="1345991" y="1591814"/>
                  <a:pt x="1360967" y="1616149"/>
                </a:cubicBezTo>
                <a:cubicBezTo>
                  <a:pt x="1402124" y="1683029"/>
                  <a:pt x="1443699" y="1724955"/>
                  <a:pt x="1467293" y="1807535"/>
                </a:cubicBezTo>
                <a:cubicBezTo>
                  <a:pt x="1522778" y="2001734"/>
                  <a:pt x="1450353" y="1760103"/>
                  <a:pt x="1520456" y="1956391"/>
                </a:cubicBezTo>
                <a:cubicBezTo>
                  <a:pt x="1529134" y="1980690"/>
                  <a:pt x="1534133" y="2006158"/>
                  <a:pt x="1541721" y="2030819"/>
                </a:cubicBezTo>
                <a:cubicBezTo>
                  <a:pt x="1548313" y="2052243"/>
                  <a:pt x="1555898" y="2073349"/>
                  <a:pt x="1562986" y="2094614"/>
                </a:cubicBezTo>
                <a:cubicBezTo>
                  <a:pt x="1574948" y="2214236"/>
                  <a:pt x="1580071" y="2200395"/>
                  <a:pt x="1562986" y="2328530"/>
                </a:cubicBezTo>
                <a:cubicBezTo>
                  <a:pt x="1561505" y="2339640"/>
                  <a:pt x="1559354" y="2351676"/>
                  <a:pt x="1552353" y="2360428"/>
                </a:cubicBezTo>
                <a:cubicBezTo>
                  <a:pt x="1530435" y="2387825"/>
                  <a:pt x="1502734" y="2410047"/>
                  <a:pt x="1477925" y="2434856"/>
                </a:cubicBezTo>
                <a:lnTo>
                  <a:pt x="1414130" y="2498651"/>
                </a:lnTo>
                <a:cubicBezTo>
                  <a:pt x="1399953" y="2509284"/>
                  <a:pt x="1386020" y="2520249"/>
                  <a:pt x="1371600" y="2530549"/>
                </a:cubicBezTo>
                <a:cubicBezTo>
                  <a:pt x="1361201" y="2537977"/>
                  <a:pt x="1351132" y="2546099"/>
                  <a:pt x="1339702" y="2551814"/>
                </a:cubicBezTo>
                <a:cubicBezTo>
                  <a:pt x="1329677" y="2556826"/>
                  <a:pt x="1318437" y="2558903"/>
                  <a:pt x="1307804" y="2562447"/>
                </a:cubicBezTo>
                <a:cubicBezTo>
                  <a:pt x="1282995" y="2558903"/>
                  <a:pt x="1257152" y="2559739"/>
                  <a:pt x="1233377" y="2551814"/>
                </a:cubicBezTo>
                <a:cubicBezTo>
                  <a:pt x="1176409" y="2532824"/>
                  <a:pt x="1166748" y="2499426"/>
                  <a:pt x="1127051" y="2456121"/>
                </a:cubicBezTo>
                <a:cubicBezTo>
                  <a:pt x="1106730" y="2433952"/>
                  <a:pt x="1082043" y="2415809"/>
                  <a:pt x="1063256" y="2392326"/>
                </a:cubicBezTo>
                <a:cubicBezTo>
                  <a:pt x="1011003" y="2327009"/>
                  <a:pt x="973547" y="2249454"/>
                  <a:pt x="914400" y="2190307"/>
                </a:cubicBezTo>
                <a:cubicBezTo>
                  <a:pt x="889591" y="2165498"/>
                  <a:pt x="862805" y="2142518"/>
                  <a:pt x="839972" y="2115879"/>
                </a:cubicBezTo>
                <a:cubicBezTo>
                  <a:pt x="805212" y="2075326"/>
                  <a:pt x="781879" y="2033234"/>
                  <a:pt x="754911" y="1988288"/>
                </a:cubicBezTo>
                <a:cubicBezTo>
                  <a:pt x="743062" y="1940888"/>
                  <a:pt x="733187" y="1933734"/>
                  <a:pt x="765544" y="1881963"/>
                </a:cubicBezTo>
                <a:cubicBezTo>
                  <a:pt x="772317" y="1871127"/>
                  <a:pt x="787219" y="1868365"/>
                  <a:pt x="797442" y="1860698"/>
                </a:cubicBezTo>
                <a:cubicBezTo>
                  <a:pt x="890801" y="1790679"/>
                  <a:pt x="937146" y="1741900"/>
                  <a:pt x="1052623" y="1690577"/>
                </a:cubicBezTo>
                <a:cubicBezTo>
                  <a:pt x="1162200" y="1641876"/>
                  <a:pt x="1295549" y="1580341"/>
                  <a:pt x="1403498" y="1552354"/>
                </a:cubicBezTo>
                <a:lnTo>
                  <a:pt x="1690577" y="1477926"/>
                </a:lnTo>
                <a:cubicBezTo>
                  <a:pt x="1733042" y="1467037"/>
                  <a:pt x="1776578" y="1459891"/>
                  <a:pt x="1818167" y="1446028"/>
                </a:cubicBezTo>
                <a:lnTo>
                  <a:pt x="1913860" y="1414130"/>
                </a:lnTo>
                <a:cubicBezTo>
                  <a:pt x="2157575" y="1443376"/>
                  <a:pt x="2137923" y="1379318"/>
                  <a:pt x="2232837" y="1509823"/>
                </a:cubicBezTo>
                <a:cubicBezTo>
                  <a:pt x="2244992" y="1526536"/>
                  <a:pt x="2254839" y="1544843"/>
                  <a:pt x="2264735" y="1562986"/>
                </a:cubicBezTo>
                <a:cubicBezTo>
                  <a:pt x="2303522" y="1634095"/>
                  <a:pt x="2313927" y="1666045"/>
                  <a:pt x="2339163" y="1754372"/>
                </a:cubicBezTo>
                <a:lnTo>
                  <a:pt x="2381693" y="1903228"/>
                </a:lnTo>
                <a:cubicBezTo>
                  <a:pt x="2384314" y="1921573"/>
                  <a:pt x="2402958" y="2048985"/>
                  <a:pt x="2402958" y="2062716"/>
                </a:cubicBezTo>
                <a:cubicBezTo>
                  <a:pt x="2402958" y="2186813"/>
                  <a:pt x="2400580" y="2311034"/>
                  <a:pt x="2392325" y="2434856"/>
                </a:cubicBezTo>
                <a:cubicBezTo>
                  <a:pt x="2387755" y="2503406"/>
                  <a:pt x="2356925" y="2582381"/>
                  <a:pt x="2339163" y="2647507"/>
                </a:cubicBezTo>
                <a:cubicBezTo>
                  <a:pt x="2302077" y="2783491"/>
                  <a:pt x="2287263" y="2894245"/>
                  <a:pt x="2222204" y="3030279"/>
                </a:cubicBezTo>
                <a:cubicBezTo>
                  <a:pt x="2183218" y="3111795"/>
                  <a:pt x="2143721" y="3193069"/>
                  <a:pt x="2105246" y="3274828"/>
                </a:cubicBezTo>
                <a:cubicBezTo>
                  <a:pt x="2097637" y="3290998"/>
                  <a:pt x="2013914" y="3480121"/>
                  <a:pt x="1998921" y="3498112"/>
                </a:cubicBezTo>
                <a:cubicBezTo>
                  <a:pt x="1981200" y="3519377"/>
                  <a:pt x="1964378" y="3541425"/>
                  <a:pt x="1945758" y="3561907"/>
                </a:cubicBezTo>
                <a:cubicBezTo>
                  <a:pt x="1901247" y="3610869"/>
                  <a:pt x="1852353" y="3652531"/>
                  <a:pt x="1796902" y="3689498"/>
                </a:cubicBezTo>
                <a:cubicBezTo>
                  <a:pt x="1755679" y="3716980"/>
                  <a:pt x="1777127" y="3706722"/>
                  <a:pt x="1733107" y="3721395"/>
                </a:cubicBezTo>
                <a:cubicBezTo>
                  <a:pt x="1701209" y="3717851"/>
                  <a:pt x="1667213" y="3722682"/>
                  <a:pt x="1637414" y="3710763"/>
                </a:cubicBezTo>
                <a:cubicBezTo>
                  <a:pt x="1602568" y="3696825"/>
                  <a:pt x="1571190" y="3650638"/>
                  <a:pt x="1541721" y="3625702"/>
                </a:cubicBezTo>
                <a:cubicBezTo>
                  <a:pt x="1507073" y="3596384"/>
                  <a:pt x="1467488" y="3572736"/>
                  <a:pt x="1435395" y="3540642"/>
                </a:cubicBezTo>
                <a:cubicBezTo>
                  <a:pt x="1424763" y="3530009"/>
                  <a:pt x="1413124" y="3520295"/>
                  <a:pt x="1403498" y="3508744"/>
                </a:cubicBezTo>
                <a:cubicBezTo>
                  <a:pt x="1336430" y="3428263"/>
                  <a:pt x="1422836" y="3517453"/>
                  <a:pt x="1360967" y="3455581"/>
                </a:cubicBezTo>
                <a:cubicBezTo>
                  <a:pt x="1293850" y="3489141"/>
                  <a:pt x="1333374" y="3457605"/>
                  <a:pt x="1297172" y="3530009"/>
                </a:cubicBezTo>
                <a:cubicBezTo>
                  <a:pt x="1287930" y="3548493"/>
                  <a:pt x="1273826" y="3564358"/>
                  <a:pt x="1265274" y="3583172"/>
                </a:cubicBezTo>
                <a:cubicBezTo>
                  <a:pt x="1255998" y="3603578"/>
                  <a:pt x="1250601" y="3625544"/>
                  <a:pt x="1244009" y="3646968"/>
                </a:cubicBezTo>
                <a:cubicBezTo>
                  <a:pt x="1209706" y="3758454"/>
                  <a:pt x="1233485" y="3689064"/>
                  <a:pt x="1201479" y="3817088"/>
                </a:cubicBezTo>
                <a:cubicBezTo>
                  <a:pt x="1195221" y="3842120"/>
                  <a:pt x="1187302" y="3866707"/>
                  <a:pt x="1180214" y="3891516"/>
                </a:cubicBezTo>
                <a:cubicBezTo>
                  <a:pt x="1165622" y="4022842"/>
                  <a:pt x="1156789" y="4057152"/>
                  <a:pt x="1180214" y="4221126"/>
                </a:cubicBezTo>
                <a:cubicBezTo>
                  <a:pt x="1183717" y="4245645"/>
                  <a:pt x="1241733" y="4331934"/>
                  <a:pt x="1254642" y="4348716"/>
                </a:cubicBezTo>
                <a:cubicBezTo>
                  <a:pt x="1273611" y="4373375"/>
                  <a:pt x="1342221" y="4452804"/>
                  <a:pt x="1371600" y="4476307"/>
                </a:cubicBezTo>
                <a:cubicBezTo>
                  <a:pt x="1387737" y="4489217"/>
                  <a:pt x="1406620" y="4498309"/>
                  <a:pt x="1424763" y="4508205"/>
                </a:cubicBezTo>
                <a:cubicBezTo>
                  <a:pt x="1445635" y="4519590"/>
                  <a:pt x="1466168" y="4532106"/>
                  <a:pt x="1488558" y="4540102"/>
                </a:cubicBezTo>
                <a:cubicBezTo>
                  <a:pt x="1540451" y="4558635"/>
                  <a:pt x="1593974" y="4564791"/>
                  <a:pt x="1648046" y="4572000"/>
                </a:cubicBezTo>
                <a:cubicBezTo>
                  <a:pt x="1854162" y="4599482"/>
                  <a:pt x="1620459" y="4566541"/>
                  <a:pt x="1807535" y="4593265"/>
                </a:cubicBezTo>
                <a:cubicBezTo>
                  <a:pt x="1864242" y="4586177"/>
                  <a:pt x="1921869" y="4584397"/>
                  <a:pt x="1977656" y="4572000"/>
                </a:cubicBezTo>
                <a:cubicBezTo>
                  <a:pt x="2049898" y="4555946"/>
                  <a:pt x="2190307" y="4508205"/>
                  <a:pt x="2190307" y="4508205"/>
                </a:cubicBezTo>
                <a:cubicBezTo>
                  <a:pt x="2218660" y="4490484"/>
                  <a:pt x="2246225" y="4471434"/>
                  <a:pt x="2275367" y="4455042"/>
                </a:cubicBezTo>
                <a:cubicBezTo>
                  <a:pt x="2338215" y="4419690"/>
                  <a:pt x="2354647" y="4414824"/>
                  <a:pt x="2413591" y="4391247"/>
                </a:cubicBezTo>
                <a:cubicBezTo>
                  <a:pt x="2427768" y="4377070"/>
                  <a:pt x="2445000" y="4365398"/>
                  <a:pt x="2456121" y="4348716"/>
                </a:cubicBezTo>
                <a:cubicBezTo>
                  <a:pt x="2473705" y="4322340"/>
                  <a:pt x="2498651" y="4263656"/>
                  <a:pt x="2498651" y="4263656"/>
                </a:cubicBezTo>
                <a:cubicBezTo>
                  <a:pt x="2502810" y="4238700"/>
                  <a:pt x="2520529" y="4184678"/>
                  <a:pt x="2498651" y="4157330"/>
                </a:cubicBezTo>
                <a:cubicBezTo>
                  <a:pt x="2491650" y="4148578"/>
                  <a:pt x="2477530" y="4149777"/>
                  <a:pt x="2466753" y="4146698"/>
                </a:cubicBezTo>
                <a:cubicBezTo>
                  <a:pt x="2452702" y="4142684"/>
                  <a:pt x="2438819" y="4136760"/>
                  <a:pt x="2424223" y="4136065"/>
                </a:cubicBezTo>
                <a:cubicBezTo>
                  <a:pt x="2289650" y="4129657"/>
                  <a:pt x="2154865" y="4128977"/>
                  <a:pt x="2020186" y="4125433"/>
                </a:cubicBezTo>
                <a:lnTo>
                  <a:pt x="1945758" y="4114800"/>
                </a:lnTo>
                <a:cubicBezTo>
                  <a:pt x="1917435" y="4111024"/>
                  <a:pt x="1888173" y="4112018"/>
                  <a:pt x="1860698" y="4104168"/>
                </a:cubicBezTo>
                <a:cubicBezTo>
                  <a:pt x="1837837" y="4097636"/>
                  <a:pt x="1818546" y="4082108"/>
                  <a:pt x="1796902" y="4072270"/>
                </a:cubicBezTo>
                <a:cubicBezTo>
                  <a:pt x="1779527" y="4064372"/>
                  <a:pt x="1761460" y="4058093"/>
                  <a:pt x="1743739" y="4051005"/>
                </a:cubicBezTo>
                <a:lnTo>
                  <a:pt x="1648046" y="3976577"/>
                </a:lnTo>
                <a:cubicBezTo>
                  <a:pt x="1630202" y="3962556"/>
                  <a:pt x="1607472" y="3952929"/>
                  <a:pt x="1594884" y="3934047"/>
                </a:cubicBezTo>
                <a:cubicBezTo>
                  <a:pt x="1580707" y="3912782"/>
                  <a:pt x="1565231" y="3892327"/>
                  <a:pt x="1552353" y="3870251"/>
                </a:cubicBezTo>
                <a:cubicBezTo>
                  <a:pt x="1534298" y="3839300"/>
                  <a:pt x="1500402" y="3763612"/>
                  <a:pt x="1488558" y="3732028"/>
                </a:cubicBezTo>
                <a:cubicBezTo>
                  <a:pt x="1476752" y="3700546"/>
                  <a:pt x="1467293" y="3668233"/>
                  <a:pt x="1456660" y="3636335"/>
                </a:cubicBezTo>
                <a:cubicBezTo>
                  <a:pt x="1429415" y="3459243"/>
                  <a:pt x="1421277" y="3441281"/>
                  <a:pt x="1424763" y="3221665"/>
                </a:cubicBezTo>
                <a:cubicBezTo>
                  <a:pt x="1426847" y="3090355"/>
                  <a:pt x="1431526" y="2958784"/>
                  <a:pt x="1446028" y="2828261"/>
                </a:cubicBezTo>
                <a:cubicBezTo>
                  <a:pt x="1453826" y="2758080"/>
                  <a:pt x="1519016" y="2680844"/>
                  <a:pt x="1562986" y="2636874"/>
                </a:cubicBezTo>
                <a:cubicBezTo>
                  <a:pt x="1626553" y="2573307"/>
                  <a:pt x="1579722" y="2608969"/>
                  <a:pt x="1658679" y="2573079"/>
                </a:cubicBezTo>
                <a:cubicBezTo>
                  <a:pt x="1680323" y="2563241"/>
                  <a:pt x="1700284" y="2549716"/>
                  <a:pt x="1722474" y="2541181"/>
                </a:cubicBezTo>
                <a:cubicBezTo>
                  <a:pt x="1746556" y="2531919"/>
                  <a:pt x="1771786" y="2525826"/>
                  <a:pt x="1796902" y="2519916"/>
                </a:cubicBezTo>
                <a:cubicBezTo>
                  <a:pt x="1832085" y="2511638"/>
                  <a:pt x="1867526" y="2504288"/>
                  <a:pt x="1903228" y="2498651"/>
                </a:cubicBezTo>
                <a:cubicBezTo>
                  <a:pt x="1954668" y="2490529"/>
                  <a:pt x="2082188" y="2481080"/>
                  <a:pt x="2126511" y="2477386"/>
                </a:cubicBezTo>
                <a:cubicBezTo>
                  <a:pt x="2264734" y="2488019"/>
                  <a:pt x="2403211" y="2495757"/>
                  <a:pt x="2541181" y="2509284"/>
                </a:cubicBezTo>
                <a:cubicBezTo>
                  <a:pt x="2599966" y="2515047"/>
                  <a:pt x="2717845" y="2536683"/>
                  <a:pt x="2775098" y="2562447"/>
                </a:cubicBezTo>
                <a:cubicBezTo>
                  <a:pt x="2812789" y="2579408"/>
                  <a:pt x="2847364" y="2602826"/>
                  <a:pt x="2881423" y="2626242"/>
                </a:cubicBezTo>
                <a:cubicBezTo>
                  <a:pt x="2929082" y="2659008"/>
                  <a:pt x="2955448" y="2686423"/>
                  <a:pt x="2987749" y="2732568"/>
                </a:cubicBezTo>
                <a:cubicBezTo>
                  <a:pt x="2999600" y="2749498"/>
                  <a:pt x="3011095" y="2766917"/>
                  <a:pt x="3019646" y="2785730"/>
                </a:cubicBezTo>
                <a:cubicBezTo>
                  <a:pt x="3041816" y="2834504"/>
                  <a:pt x="3042912" y="2861533"/>
                  <a:pt x="3051544" y="2913321"/>
                </a:cubicBezTo>
                <a:cubicBezTo>
                  <a:pt x="3044456" y="3125972"/>
                  <a:pt x="3048450" y="3339282"/>
                  <a:pt x="3030279" y="3551274"/>
                </a:cubicBezTo>
                <a:cubicBezTo>
                  <a:pt x="3023352" y="3632085"/>
                  <a:pt x="2985417" y="3655489"/>
                  <a:pt x="2945218" y="3710763"/>
                </a:cubicBezTo>
                <a:cubicBezTo>
                  <a:pt x="2930186" y="3731432"/>
                  <a:pt x="2917720" y="3753889"/>
                  <a:pt x="2902688" y="3774558"/>
                </a:cubicBezTo>
                <a:cubicBezTo>
                  <a:pt x="2841128" y="3859203"/>
                  <a:pt x="2827819" y="3854678"/>
                  <a:pt x="2721935" y="3944679"/>
                </a:cubicBezTo>
                <a:cubicBezTo>
                  <a:pt x="2678584" y="3981527"/>
                  <a:pt x="2623501" y="4033138"/>
                  <a:pt x="2573079" y="4061637"/>
                </a:cubicBezTo>
                <a:cubicBezTo>
                  <a:pt x="2517885" y="4092834"/>
                  <a:pt x="2456721" y="4113096"/>
                  <a:pt x="2402958" y="4146698"/>
                </a:cubicBezTo>
                <a:cubicBezTo>
                  <a:pt x="2374605" y="4164419"/>
                  <a:pt x="2348197" y="4185721"/>
                  <a:pt x="2317898" y="4199861"/>
                </a:cubicBezTo>
                <a:cubicBezTo>
                  <a:pt x="2290406" y="4212691"/>
                  <a:pt x="2169429" y="4237579"/>
                  <a:pt x="2147777" y="4242391"/>
                </a:cubicBezTo>
                <a:cubicBezTo>
                  <a:pt x="2087526" y="4235303"/>
                  <a:pt x="2025131" y="4238559"/>
                  <a:pt x="1967023" y="4221126"/>
                </a:cubicBezTo>
                <a:cubicBezTo>
                  <a:pt x="1950049" y="4216034"/>
                  <a:pt x="1945287" y="4193113"/>
                  <a:pt x="1935125" y="4178595"/>
                </a:cubicBezTo>
                <a:cubicBezTo>
                  <a:pt x="1920373" y="4157521"/>
                  <a:pt x="1874013" y="4088267"/>
                  <a:pt x="1860698" y="4061637"/>
                </a:cubicBezTo>
                <a:cubicBezTo>
                  <a:pt x="1848627" y="4037495"/>
                  <a:pt x="1837336" y="4012816"/>
                  <a:pt x="1828800" y="3987209"/>
                </a:cubicBezTo>
                <a:cubicBezTo>
                  <a:pt x="1808940" y="3927629"/>
                  <a:pt x="1775637" y="3806456"/>
                  <a:pt x="1775637" y="3806456"/>
                </a:cubicBezTo>
                <a:cubicBezTo>
                  <a:pt x="1782725" y="3714307"/>
                  <a:pt x="1782185" y="3621251"/>
                  <a:pt x="1796902" y="3530009"/>
                </a:cubicBezTo>
                <a:cubicBezTo>
                  <a:pt x="1800193" y="3509607"/>
                  <a:pt x="1818904" y="3494989"/>
                  <a:pt x="1828800" y="3476847"/>
                </a:cubicBezTo>
                <a:cubicBezTo>
                  <a:pt x="1840794" y="3454858"/>
                  <a:pt x="1873800" y="3381033"/>
                  <a:pt x="1892595" y="3359888"/>
                </a:cubicBezTo>
                <a:cubicBezTo>
                  <a:pt x="1907672" y="3342926"/>
                  <a:pt x="1929711" y="3333405"/>
                  <a:pt x="1945758" y="3317358"/>
                </a:cubicBezTo>
                <a:cubicBezTo>
                  <a:pt x="1961805" y="3301311"/>
                  <a:pt x="1973211" y="3281157"/>
                  <a:pt x="1988288" y="3264195"/>
                </a:cubicBezTo>
                <a:cubicBezTo>
                  <a:pt x="2001608" y="3249210"/>
                  <a:pt x="2017616" y="3236753"/>
                  <a:pt x="2030818" y="3221665"/>
                </a:cubicBezTo>
                <a:cubicBezTo>
                  <a:pt x="2042487" y="3208329"/>
                  <a:pt x="2051047" y="3192471"/>
                  <a:pt x="2062716" y="3179135"/>
                </a:cubicBezTo>
                <a:cubicBezTo>
                  <a:pt x="2131975" y="3099983"/>
                  <a:pt x="2108190" y="3162616"/>
                  <a:pt x="2179674" y="3019647"/>
                </a:cubicBezTo>
                <a:cubicBezTo>
                  <a:pt x="2190307" y="2998382"/>
                  <a:pt x="2203037" y="2978042"/>
                  <a:pt x="2211572" y="2955851"/>
                </a:cubicBezTo>
                <a:cubicBezTo>
                  <a:pt x="2220834" y="2931769"/>
                  <a:pt x="2226324" y="2906390"/>
                  <a:pt x="2232837" y="2881423"/>
                </a:cubicBezTo>
                <a:cubicBezTo>
                  <a:pt x="2247592" y="2824864"/>
                  <a:pt x="2261190" y="2768009"/>
                  <a:pt x="2275367" y="2711302"/>
                </a:cubicBezTo>
                <a:lnTo>
                  <a:pt x="2296632" y="2626242"/>
                </a:lnTo>
                <a:cubicBezTo>
                  <a:pt x="2302609" y="2542573"/>
                  <a:pt x="2317238" y="2464117"/>
                  <a:pt x="2296632" y="2381693"/>
                </a:cubicBezTo>
                <a:cubicBezTo>
                  <a:pt x="2290770" y="2358244"/>
                  <a:pt x="2250600" y="2325299"/>
                  <a:pt x="2232837" y="2317898"/>
                </a:cubicBezTo>
                <a:cubicBezTo>
                  <a:pt x="2205859" y="2306657"/>
                  <a:pt x="2147777" y="2296633"/>
                  <a:pt x="2147777" y="2296633"/>
                </a:cubicBezTo>
                <a:cubicBezTo>
                  <a:pt x="2100216" y="2299275"/>
                  <a:pt x="1942711" y="2303622"/>
                  <a:pt x="1871330" y="2317898"/>
                </a:cubicBezTo>
                <a:cubicBezTo>
                  <a:pt x="1805262" y="2331112"/>
                  <a:pt x="1777078" y="2349315"/>
                  <a:pt x="1711842" y="2371061"/>
                </a:cubicBezTo>
                <a:cubicBezTo>
                  <a:pt x="1687364" y="2379220"/>
                  <a:pt x="1661713" y="2383648"/>
                  <a:pt x="1637414" y="2392326"/>
                </a:cubicBezTo>
                <a:cubicBezTo>
                  <a:pt x="1614514" y="2400504"/>
                  <a:pt x="1522492" y="2441293"/>
                  <a:pt x="1499191" y="2456121"/>
                </a:cubicBezTo>
                <a:cubicBezTo>
                  <a:pt x="1477054" y="2470208"/>
                  <a:pt x="1433737" y="2507674"/>
                  <a:pt x="1414130" y="2530549"/>
                </a:cubicBezTo>
                <a:cubicBezTo>
                  <a:pt x="1402597" y="2544004"/>
                  <a:pt x="1393765" y="2559624"/>
                  <a:pt x="1382232" y="2573079"/>
                </a:cubicBezTo>
                <a:cubicBezTo>
                  <a:pt x="1372446" y="2584496"/>
                  <a:pt x="1358676" y="2592466"/>
                  <a:pt x="1350335" y="2604977"/>
                </a:cubicBezTo>
                <a:cubicBezTo>
                  <a:pt x="1337147" y="2624759"/>
                  <a:pt x="1330835" y="2648485"/>
                  <a:pt x="1318437" y="2668772"/>
                </a:cubicBezTo>
                <a:cubicBezTo>
                  <a:pt x="1256736" y="2769737"/>
                  <a:pt x="1239067" y="2785781"/>
                  <a:pt x="1180214" y="2870791"/>
                </a:cubicBezTo>
                <a:cubicBezTo>
                  <a:pt x="1165666" y="2891804"/>
                  <a:pt x="1149114" y="2911727"/>
                  <a:pt x="1137684" y="2934586"/>
                </a:cubicBezTo>
                <a:lnTo>
                  <a:pt x="1063256" y="3083442"/>
                </a:lnTo>
                <a:cubicBezTo>
                  <a:pt x="1052623" y="3104707"/>
                  <a:pt x="1038876" y="3124682"/>
                  <a:pt x="1031358" y="3147237"/>
                </a:cubicBezTo>
                <a:lnTo>
                  <a:pt x="1010093" y="3211033"/>
                </a:lnTo>
                <a:cubicBezTo>
                  <a:pt x="1024270" y="3285461"/>
                  <a:pt x="1028664" y="3362438"/>
                  <a:pt x="1052623" y="3434316"/>
                </a:cubicBezTo>
                <a:cubicBezTo>
                  <a:pt x="1061377" y="3460577"/>
                  <a:pt x="1086212" y="3478538"/>
                  <a:pt x="1105786" y="3498112"/>
                </a:cubicBezTo>
                <a:cubicBezTo>
                  <a:pt x="1159125" y="3551451"/>
                  <a:pt x="1174331" y="3550862"/>
                  <a:pt x="1233377" y="3593805"/>
                </a:cubicBezTo>
                <a:cubicBezTo>
                  <a:pt x="1373277" y="3695551"/>
                  <a:pt x="1196316" y="3572183"/>
                  <a:pt x="1339702" y="3689498"/>
                </a:cubicBezTo>
                <a:cubicBezTo>
                  <a:pt x="1427893" y="3761654"/>
                  <a:pt x="1430802" y="3718012"/>
                  <a:pt x="1531088" y="3838354"/>
                </a:cubicBezTo>
                <a:cubicBezTo>
                  <a:pt x="1548809" y="3859619"/>
                  <a:pt x="1564678" y="3882576"/>
                  <a:pt x="1584251" y="3902149"/>
                </a:cubicBezTo>
                <a:cubicBezTo>
                  <a:pt x="1603824" y="3921722"/>
                  <a:pt x="1627564" y="3936692"/>
                  <a:pt x="1648046" y="3955312"/>
                </a:cubicBezTo>
                <a:cubicBezTo>
                  <a:pt x="1666590" y="3972170"/>
                  <a:pt x="1683488" y="3990753"/>
                  <a:pt x="1701209" y="4008474"/>
                </a:cubicBezTo>
                <a:cubicBezTo>
                  <a:pt x="1722474" y="4051004"/>
                  <a:pt x="1747344" y="4091916"/>
                  <a:pt x="1765004" y="4136065"/>
                </a:cubicBezTo>
                <a:cubicBezTo>
                  <a:pt x="1815860" y="4263203"/>
                  <a:pt x="1795464" y="4206178"/>
                  <a:pt x="1828800" y="4306186"/>
                </a:cubicBezTo>
                <a:cubicBezTo>
                  <a:pt x="1832344" y="4327451"/>
                  <a:pt x="1839432" y="4348423"/>
                  <a:pt x="1839432" y="4369981"/>
                </a:cubicBezTo>
                <a:cubicBezTo>
                  <a:pt x="1839432" y="4494078"/>
                  <a:pt x="1837856" y="4618355"/>
                  <a:pt x="1828800" y="4742121"/>
                </a:cubicBezTo>
                <a:cubicBezTo>
                  <a:pt x="1827164" y="4764477"/>
                  <a:pt x="1813976" y="4784446"/>
                  <a:pt x="1807535" y="4805916"/>
                </a:cubicBezTo>
                <a:cubicBezTo>
                  <a:pt x="1799907" y="4831343"/>
                  <a:pt x="1796009" y="4870606"/>
                  <a:pt x="1775637" y="4890977"/>
                </a:cubicBezTo>
                <a:cubicBezTo>
                  <a:pt x="1767712" y="4898902"/>
                  <a:pt x="1754372" y="4898065"/>
                  <a:pt x="1743739" y="4901609"/>
                </a:cubicBezTo>
                <a:cubicBezTo>
                  <a:pt x="1718930" y="4894521"/>
                  <a:pt x="1692389" y="4891883"/>
                  <a:pt x="1669311" y="4880344"/>
                </a:cubicBezTo>
                <a:cubicBezTo>
                  <a:pt x="1551455" y="4821417"/>
                  <a:pt x="1753634" y="4867818"/>
                  <a:pt x="1573618" y="4837814"/>
                </a:cubicBezTo>
                <a:cubicBezTo>
                  <a:pt x="1552353" y="4827181"/>
                  <a:pt x="1532888" y="4811682"/>
                  <a:pt x="1509823" y="4805916"/>
                </a:cubicBezTo>
                <a:cubicBezTo>
                  <a:pt x="1426040" y="4784970"/>
                  <a:pt x="1285736" y="4779636"/>
                  <a:pt x="1201479" y="4774019"/>
                </a:cubicBezTo>
                <a:cubicBezTo>
                  <a:pt x="1176670" y="4770475"/>
                  <a:pt x="1151941" y="4766314"/>
                  <a:pt x="1127051" y="4763386"/>
                </a:cubicBezTo>
                <a:cubicBezTo>
                  <a:pt x="1095140" y="4759632"/>
                  <a:pt x="1027592" y="4761503"/>
                  <a:pt x="988828" y="4742121"/>
                </a:cubicBezTo>
                <a:cubicBezTo>
                  <a:pt x="977398" y="4736406"/>
                  <a:pt x="967563" y="4727944"/>
                  <a:pt x="956930" y="4720856"/>
                </a:cubicBezTo>
                <a:cubicBezTo>
                  <a:pt x="925989" y="4674444"/>
                  <a:pt x="907331" y="4655949"/>
                  <a:pt x="893135" y="4603898"/>
                </a:cubicBezTo>
                <a:cubicBezTo>
                  <a:pt x="841294" y="4413815"/>
                  <a:pt x="948983" y="4714860"/>
                  <a:pt x="850604" y="4433777"/>
                </a:cubicBezTo>
                <a:cubicBezTo>
                  <a:pt x="837994" y="4397748"/>
                  <a:pt x="820145" y="4363664"/>
                  <a:pt x="808074" y="4327451"/>
                </a:cubicBezTo>
                <a:cubicBezTo>
                  <a:pt x="790699" y="4275325"/>
                  <a:pt x="787425" y="4239843"/>
                  <a:pt x="776177" y="4189228"/>
                </a:cubicBezTo>
                <a:cubicBezTo>
                  <a:pt x="746132" y="4054023"/>
                  <a:pt x="786996" y="4253956"/>
                  <a:pt x="754911" y="4093535"/>
                </a:cubicBezTo>
                <a:cubicBezTo>
                  <a:pt x="758455" y="4068726"/>
                  <a:pt x="755366" y="4042008"/>
                  <a:pt x="765544" y="4019107"/>
                </a:cubicBezTo>
                <a:cubicBezTo>
                  <a:pt x="770734" y="4007430"/>
                  <a:pt x="787625" y="4006023"/>
                  <a:pt x="797442" y="3997842"/>
                </a:cubicBezTo>
                <a:cubicBezTo>
                  <a:pt x="923596" y="3892713"/>
                  <a:pt x="619279" y="4100356"/>
                  <a:pt x="956930" y="3880884"/>
                </a:cubicBezTo>
                <a:cubicBezTo>
                  <a:pt x="1023642" y="3837521"/>
                  <a:pt x="1101615" y="3791709"/>
                  <a:pt x="1169581" y="3753293"/>
                </a:cubicBezTo>
                <a:cubicBezTo>
                  <a:pt x="1208241" y="3731441"/>
                  <a:pt x="1246111" y="3707874"/>
                  <a:pt x="1286539" y="3689498"/>
                </a:cubicBezTo>
                <a:cubicBezTo>
                  <a:pt x="1364511" y="3654056"/>
                  <a:pt x="1438419" y="3607783"/>
                  <a:pt x="1520456" y="3583172"/>
                </a:cubicBezTo>
                <a:cubicBezTo>
                  <a:pt x="1591340" y="3561907"/>
                  <a:pt x="1659674" y="3528556"/>
                  <a:pt x="1733107" y="3519377"/>
                </a:cubicBezTo>
                <a:lnTo>
                  <a:pt x="1903228" y="3498112"/>
                </a:lnTo>
                <a:cubicBezTo>
                  <a:pt x="1970694" y="3504245"/>
                  <a:pt x="2024169" y="3500103"/>
                  <a:pt x="2083981" y="3530009"/>
                </a:cubicBezTo>
                <a:cubicBezTo>
                  <a:pt x="2113532" y="3544785"/>
                  <a:pt x="2195250" y="3624957"/>
                  <a:pt x="2200939" y="3636335"/>
                </a:cubicBezTo>
                <a:cubicBezTo>
                  <a:pt x="2211572" y="3657600"/>
                  <a:pt x="2219368" y="3680538"/>
                  <a:pt x="2232837" y="3700130"/>
                </a:cubicBezTo>
                <a:cubicBezTo>
                  <a:pt x="2258551" y="3737531"/>
                  <a:pt x="2297600" y="3765860"/>
                  <a:pt x="2317898" y="3806456"/>
                </a:cubicBezTo>
                <a:cubicBezTo>
                  <a:pt x="2339163" y="3848986"/>
                  <a:pt x="2366656" y="3888937"/>
                  <a:pt x="2381693" y="3934047"/>
                </a:cubicBezTo>
                <a:cubicBezTo>
                  <a:pt x="2388781" y="3955312"/>
                  <a:pt x="2394128" y="3977239"/>
                  <a:pt x="2402958" y="3997842"/>
                </a:cubicBezTo>
                <a:cubicBezTo>
                  <a:pt x="2415445" y="4026979"/>
                  <a:pt x="2437799" y="4052149"/>
                  <a:pt x="2445488" y="4082902"/>
                </a:cubicBezTo>
                <a:cubicBezTo>
                  <a:pt x="2478729" y="4215865"/>
                  <a:pt x="2436246" y="4050553"/>
                  <a:pt x="2466753" y="4157330"/>
                </a:cubicBezTo>
                <a:cubicBezTo>
                  <a:pt x="2477353" y="4194430"/>
                  <a:pt x="2475056" y="4209359"/>
                  <a:pt x="2498651" y="4242391"/>
                </a:cubicBezTo>
                <a:cubicBezTo>
                  <a:pt x="2507391" y="4254627"/>
                  <a:pt x="2519916" y="4263656"/>
                  <a:pt x="2530549" y="4274288"/>
                </a:cubicBezTo>
                <a:cubicBezTo>
                  <a:pt x="2537637" y="4288465"/>
                  <a:pt x="2543022" y="4303631"/>
                  <a:pt x="2551814" y="4316819"/>
                </a:cubicBezTo>
                <a:cubicBezTo>
                  <a:pt x="2602222" y="4392431"/>
                  <a:pt x="2621908" y="4418416"/>
                  <a:pt x="2700670" y="4465674"/>
                </a:cubicBezTo>
                <a:cubicBezTo>
                  <a:pt x="2718391" y="4476307"/>
                  <a:pt x="2736307" y="4486619"/>
                  <a:pt x="2753832" y="4497572"/>
                </a:cubicBezTo>
                <a:cubicBezTo>
                  <a:pt x="2764668" y="4504345"/>
                  <a:pt x="2773490" y="4515165"/>
                  <a:pt x="2785730" y="4518837"/>
                </a:cubicBezTo>
                <a:cubicBezTo>
                  <a:pt x="2809734" y="4526038"/>
                  <a:pt x="2835349" y="4525926"/>
                  <a:pt x="2860158" y="4529470"/>
                </a:cubicBezTo>
                <a:cubicBezTo>
                  <a:pt x="2899144" y="4525926"/>
                  <a:pt x="2938729" y="4526514"/>
                  <a:pt x="2977116" y="4518837"/>
                </a:cubicBezTo>
                <a:cubicBezTo>
                  <a:pt x="2992658" y="4515729"/>
                  <a:pt x="3005078" y="4503816"/>
                  <a:pt x="3019646" y="4497572"/>
                </a:cubicBezTo>
                <a:cubicBezTo>
                  <a:pt x="3029948" y="4493157"/>
                  <a:pt x="3040911" y="4490484"/>
                  <a:pt x="3051544" y="4486940"/>
                </a:cubicBezTo>
                <a:lnTo>
                  <a:pt x="3115339" y="4444409"/>
                </a:lnTo>
                <a:cubicBezTo>
                  <a:pt x="3125972" y="4437321"/>
                  <a:pt x="3136279" y="4429719"/>
                  <a:pt x="3147237" y="4423144"/>
                </a:cubicBezTo>
                <a:lnTo>
                  <a:pt x="3200400" y="4391247"/>
                </a:lnTo>
                <a:cubicBezTo>
                  <a:pt x="3277304" y="4288708"/>
                  <a:pt x="3178263" y="4413383"/>
                  <a:pt x="3285460" y="4306186"/>
                </a:cubicBezTo>
                <a:cubicBezTo>
                  <a:pt x="3305033" y="4286613"/>
                  <a:pt x="3319050" y="4261964"/>
                  <a:pt x="3338623" y="4242391"/>
                </a:cubicBezTo>
                <a:cubicBezTo>
                  <a:pt x="3358196" y="4222818"/>
                  <a:pt x="3382261" y="4208200"/>
                  <a:pt x="3402418" y="4189228"/>
                </a:cubicBezTo>
                <a:cubicBezTo>
                  <a:pt x="3442567" y="4151441"/>
                  <a:pt x="3486296" y="4116378"/>
                  <a:pt x="3519377" y="4072270"/>
                </a:cubicBezTo>
                <a:cubicBezTo>
                  <a:pt x="3550029" y="4031401"/>
                  <a:pt x="3553763" y="4022245"/>
                  <a:pt x="3593804" y="3987209"/>
                </a:cubicBezTo>
                <a:cubicBezTo>
                  <a:pt x="3607140" y="3975540"/>
                  <a:pt x="3622999" y="3966981"/>
                  <a:pt x="3636335" y="3955312"/>
                </a:cubicBezTo>
                <a:cubicBezTo>
                  <a:pt x="3685299" y="3912469"/>
                  <a:pt x="3669402" y="3923903"/>
                  <a:pt x="3700130" y="3880884"/>
                </a:cubicBezTo>
                <a:cubicBezTo>
                  <a:pt x="3704753" y="3874412"/>
                  <a:pt x="3747396" y="3819725"/>
                  <a:pt x="3753293" y="3806456"/>
                </a:cubicBezTo>
                <a:cubicBezTo>
                  <a:pt x="3774668" y="3758363"/>
                  <a:pt x="3777324" y="3729999"/>
                  <a:pt x="3785191" y="3678865"/>
                </a:cubicBezTo>
                <a:cubicBezTo>
                  <a:pt x="3789002" y="3654095"/>
                  <a:pt x="3792279" y="3629246"/>
                  <a:pt x="3795823" y="3604437"/>
                </a:cubicBezTo>
                <a:cubicBezTo>
                  <a:pt x="3789462" y="3464477"/>
                  <a:pt x="3812924" y="3415353"/>
                  <a:pt x="3763925" y="3317358"/>
                </a:cubicBezTo>
                <a:cubicBezTo>
                  <a:pt x="3758210" y="3305929"/>
                  <a:pt x="3752638" y="3293444"/>
                  <a:pt x="3742660" y="3285461"/>
                </a:cubicBezTo>
                <a:cubicBezTo>
                  <a:pt x="3733908" y="3278460"/>
                  <a:pt x="3721395" y="3278372"/>
                  <a:pt x="3710763" y="3274828"/>
                </a:cubicBezTo>
                <a:cubicBezTo>
                  <a:pt x="3696586" y="3296093"/>
                  <a:pt x="3679662" y="3315764"/>
                  <a:pt x="3668232" y="3338623"/>
                </a:cubicBezTo>
                <a:cubicBezTo>
                  <a:pt x="3656321" y="3362445"/>
                  <a:pt x="3632966" y="3455055"/>
                  <a:pt x="3625702" y="3476847"/>
                </a:cubicBezTo>
                <a:cubicBezTo>
                  <a:pt x="3616126" y="3505574"/>
                  <a:pt x="3602348" y="3532856"/>
                  <a:pt x="3593804" y="3561907"/>
                </a:cubicBezTo>
                <a:cubicBezTo>
                  <a:pt x="3584584" y="3593255"/>
                  <a:pt x="3579271" y="3625625"/>
                  <a:pt x="3572539" y="3657600"/>
                </a:cubicBezTo>
                <a:cubicBezTo>
                  <a:pt x="3565093" y="3692969"/>
                  <a:pt x="3561660" y="3729306"/>
                  <a:pt x="3551274" y="3763926"/>
                </a:cubicBezTo>
                <a:cubicBezTo>
                  <a:pt x="3540305" y="3800488"/>
                  <a:pt x="3520815" y="3834038"/>
                  <a:pt x="3508744" y="3870251"/>
                </a:cubicBezTo>
                <a:cubicBezTo>
                  <a:pt x="3495965" y="3908587"/>
                  <a:pt x="3489625" y="3948873"/>
                  <a:pt x="3476846" y="3987209"/>
                </a:cubicBezTo>
                <a:cubicBezTo>
                  <a:pt x="3468311" y="4012816"/>
                  <a:pt x="3456315" y="4037155"/>
                  <a:pt x="3444949" y="4061637"/>
                </a:cubicBezTo>
                <a:cubicBezTo>
                  <a:pt x="3410234" y="4136407"/>
                  <a:pt x="3374529" y="4210716"/>
                  <a:pt x="3338623" y="4284921"/>
                </a:cubicBezTo>
                <a:cubicBezTo>
                  <a:pt x="3321364" y="4320590"/>
                  <a:pt x="3303181" y="4355805"/>
                  <a:pt x="3285460" y="4391247"/>
                </a:cubicBezTo>
                <a:cubicBezTo>
                  <a:pt x="3259775" y="4442617"/>
                  <a:pt x="3231955" y="4502189"/>
                  <a:pt x="3200400" y="4550735"/>
                </a:cubicBezTo>
                <a:cubicBezTo>
                  <a:pt x="3169860" y="4597720"/>
                  <a:pt x="3144332" y="4649333"/>
                  <a:pt x="3104707" y="4688958"/>
                </a:cubicBezTo>
                <a:lnTo>
                  <a:pt x="3009014" y="4784651"/>
                </a:lnTo>
                <a:cubicBezTo>
                  <a:pt x="2994837" y="4798828"/>
                  <a:pt x="2985504" y="4820841"/>
                  <a:pt x="2966484" y="4827181"/>
                </a:cubicBezTo>
                <a:cubicBezTo>
                  <a:pt x="2955851" y="4830725"/>
                  <a:pt x="2945459" y="4835096"/>
                  <a:pt x="2934586" y="4837814"/>
                </a:cubicBezTo>
                <a:cubicBezTo>
                  <a:pt x="2868076" y="4854442"/>
                  <a:pt x="2832124" y="4852555"/>
                  <a:pt x="2753832" y="4859079"/>
                </a:cubicBezTo>
                <a:cubicBezTo>
                  <a:pt x="2697189" y="4871666"/>
                  <a:pt x="2671991" y="4873821"/>
                  <a:pt x="2626242" y="4890977"/>
                </a:cubicBezTo>
                <a:cubicBezTo>
                  <a:pt x="2608371" y="4897679"/>
                  <a:pt x="2590150" y="4903707"/>
                  <a:pt x="2573079" y="4912242"/>
                </a:cubicBezTo>
                <a:cubicBezTo>
                  <a:pt x="2561649" y="4917957"/>
                  <a:pt x="2552927" y="4928473"/>
                  <a:pt x="2541181" y="4933507"/>
                </a:cubicBezTo>
                <a:cubicBezTo>
                  <a:pt x="2527750" y="4939263"/>
                  <a:pt x="2512702" y="4940126"/>
                  <a:pt x="2498651" y="4944140"/>
                </a:cubicBezTo>
                <a:cubicBezTo>
                  <a:pt x="2487874" y="4947219"/>
                  <a:pt x="2477386" y="4951228"/>
                  <a:pt x="2466753" y="4954772"/>
                </a:cubicBezTo>
                <a:cubicBezTo>
                  <a:pt x="2452576" y="4968949"/>
                  <a:pt x="2441415" y="4986987"/>
                  <a:pt x="2424223" y="4997302"/>
                </a:cubicBezTo>
                <a:cubicBezTo>
                  <a:pt x="2405002" y="5008835"/>
                  <a:pt x="2380911" y="5009464"/>
                  <a:pt x="2360428" y="5018568"/>
                </a:cubicBezTo>
                <a:cubicBezTo>
                  <a:pt x="2348751" y="5023758"/>
                  <a:pt x="2340276" y="5034799"/>
                  <a:pt x="2328530" y="5039833"/>
                </a:cubicBezTo>
                <a:cubicBezTo>
                  <a:pt x="2315099" y="5045589"/>
                  <a:pt x="2300098" y="5046620"/>
                  <a:pt x="2286000" y="5050465"/>
                </a:cubicBezTo>
                <a:cubicBezTo>
                  <a:pt x="2261107" y="5057254"/>
                  <a:pt x="2236381" y="5064642"/>
                  <a:pt x="2211572" y="5071730"/>
                </a:cubicBezTo>
                <a:cubicBezTo>
                  <a:pt x="2146929" y="5114824"/>
                  <a:pt x="2215612" y="5074202"/>
                  <a:pt x="2137144" y="5103628"/>
                </a:cubicBezTo>
                <a:cubicBezTo>
                  <a:pt x="2053370" y="5135044"/>
                  <a:pt x="2138439" y="5117061"/>
                  <a:pt x="2041451" y="5146158"/>
                </a:cubicBezTo>
                <a:cubicBezTo>
                  <a:pt x="2024141" y="5151351"/>
                  <a:pt x="2006009" y="5153247"/>
                  <a:pt x="1988288" y="5156791"/>
                </a:cubicBezTo>
                <a:cubicBezTo>
                  <a:pt x="1974111" y="5163879"/>
                  <a:pt x="1960795" y="5173044"/>
                  <a:pt x="1945758" y="5178056"/>
                </a:cubicBezTo>
                <a:cubicBezTo>
                  <a:pt x="1930905" y="5183007"/>
                  <a:pt x="1839503" y="5197537"/>
                  <a:pt x="1828800" y="5199321"/>
                </a:cubicBezTo>
                <a:cubicBezTo>
                  <a:pt x="1775637" y="5195777"/>
                  <a:pt x="1721940" y="5196998"/>
                  <a:pt x="1669311" y="5188688"/>
                </a:cubicBezTo>
                <a:cubicBezTo>
                  <a:pt x="1653655" y="5186216"/>
                  <a:pt x="1641622" y="5172988"/>
                  <a:pt x="1626781" y="5167423"/>
                </a:cubicBezTo>
                <a:cubicBezTo>
                  <a:pt x="1613098" y="5162292"/>
                  <a:pt x="1598428" y="5160335"/>
                  <a:pt x="1584251" y="5156791"/>
                </a:cubicBezTo>
                <a:cubicBezTo>
                  <a:pt x="1548809" y="5135526"/>
                  <a:pt x="1517136" y="5106065"/>
                  <a:pt x="1477925" y="5092995"/>
                </a:cubicBezTo>
                <a:cubicBezTo>
                  <a:pt x="1347418" y="5049493"/>
                  <a:pt x="1476782" y="5097739"/>
                  <a:pt x="1360967" y="5039833"/>
                </a:cubicBezTo>
                <a:cubicBezTo>
                  <a:pt x="1343896" y="5031298"/>
                  <a:pt x="1324875" y="5027104"/>
                  <a:pt x="1307804" y="5018568"/>
                </a:cubicBezTo>
                <a:cubicBezTo>
                  <a:pt x="1296374" y="5012853"/>
                  <a:pt x="1287002" y="5003642"/>
                  <a:pt x="1275907" y="4997302"/>
                </a:cubicBezTo>
                <a:cubicBezTo>
                  <a:pt x="1262145" y="4989438"/>
                  <a:pt x="1245888" y="4985768"/>
                  <a:pt x="1233377" y="4976037"/>
                </a:cubicBezTo>
                <a:cubicBezTo>
                  <a:pt x="1213595" y="4960651"/>
                  <a:pt x="1180214" y="4922874"/>
                  <a:pt x="1180214" y="4922874"/>
                </a:cubicBezTo>
                <a:cubicBezTo>
                  <a:pt x="1158840" y="4816012"/>
                  <a:pt x="1173578" y="4901285"/>
                  <a:pt x="1158949" y="4720856"/>
                </a:cubicBezTo>
                <a:cubicBezTo>
                  <a:pt x="1138713" y="4471277"/>
                  <a:pt x="1153158" y="4553676"/>
                  <a:pt x="1127051" y="4423144"/>
                </a:cubicBezTo>
                <a:cubicBezTo>
                  <a:pt x="1127242" y="4419328"/>
                  <a:pt x="1126655" y="4222315"/>
                  <a:pt x="1148316" y="4157330"/>
                </a:cubicBezTo>
                <a:cubicBezTo>
                  <a:pt x="1161168" y="4118775"/>
                  <a:pt x="1188543" y="4050896"/>
                  <a:pt x="1212111" y="4008474"/>
                </a:cubicBezTo>
                <a:cubicBezTo>
                  <a:pt x="1222147" y="3990409"/>
                  <a:pt x="1230400" y="3970865"/>
                  <a:pt x="1244009" y="3955312"/>
                </a:cubicBezTo>
                <a:cubicBezTo>
                  <a:pt x="1396895" y="3780586"/>
                  <a:pt x="1310400" y="3892826"/>
                  <a:pt x="1424763" y="3785191"/>
                </a:cubicBezTo>
                <a:cubicBezTo>
                  <a:pt x="1445500" y="3765674"/>
                  <a:pt x="1589667" y="3609722"/>
                  <a:pt x="1637414" y="3593805"/>
                </a:cubicBezTo>
                <a:cubicBezTo>
                  <a:pt x="1684348" y="3578159"/>
                  <a:pt x="1659287" y="3588184"/>
                  <a:pt x="1711842" y="3561907"/>
                </a:cubicBezTo>
                <a:cubicBezTo>
                  <a:pt x="1796902" y="3568995"/>
                  <a:pt x="1882327" y="3572585"/>
                  <a:pt x="1967023" y="3583172"/>
                </a:cubicBezTo>
                <a:cubicBezTo>
                  <a:pt x="1996024" y="3586797"/>
                  <a:pt x="2023940" y="3596557"/>
                  <a:pt x="2052084" y="3604437"/>
                </a:cubicBezTo>
                <a:cubicBezTo>
                  <a:pt x="2175048" y="3638867"/>
                  <a:pt x="2215905" y="3648701"/>
                  <a:pt x="2317898" y="3689498"/>
                </a:cubicBezTo>
                <a:cubicBezTo>
                  <a:pt x="2383299" y="3715658"/>
                  <a:pt x="2408405" y="3731736"/>
                  <a:pt x="2477386" y="3753293"/>
                </a:cubicBezTo>
                <a:cubicBezTo>
                  <a:pt x="2605615" y="3793365"/>
                  <a:pt x="2567379" y="3755763"/>
                  <a:pt x="2732567" y="3838354"/>
                </a:cubicBezTo>
                <a:cubicBezTo>
                  <a:pt x="2753832" y="3848986"/>
                  <a:pt x="2774581" y="3860722"/>
                  <a:pt x="2796363" y="3870251"/>
                </a:cubicBezTo>
                <a:cubicBezTo>
                  <a:pt x="2831334" y="3885551"/>
                  <a:pt x="2872151" y="3889878"/>
                  <a:pt x="2902688" y="3912781"/>
                </a:cubicBezTo>
                <a:cubicBezTo>
                  <a:pt x="2916865" y="3923414"/>
                  <a:pt x="2929832" y="3935887"/>
                  <a:pt x="2945218" y="3944679"/>
                </a:cubicBezTo>
                <a:cubicBezTo>
                  <a:pt x="2954949" y="3950240"/>
                  <a:pt x="2966814" y="3950897"/>
                  <a:pt x="2977116" y="3955312"/>
                </a:cubicBezTo>
                <a:cubicBezTo>
                  <a:pt x="2991684" y="3961556"/>
                  <a:pt x="3005884" y="3968713"/>
                  <a:pt x="3019646" y="3976577"/>
                </a:cubicBezTo>
                <a:cubicBezTo>
                  <a:pt x="3030741" y="3982917"/>
                  <a:pt x="3039798" y="3992808"/>
                  <a:pt x="3051544" y="3997842"/>
                </a:cubicBezTo>
                <a:cubicBezTo>
                  <a:pt x="3064975" y="4003598"/>
                  <a:pt x="3080023" y="4004460"/>
                  <a:pt x="3094074" y="4008474"/>
                </a:cubicBezTo>
                <a:cubicBezTo>
                  <a:pt x="3104851" y="4011553"/>
                  <a:pt x="3115339" y="4015563"/>
                  <a:pt x="3125972" y="4019107"/>
                </a:cubicBezTo>
                <a:cubicBezTo>
                  <a:pt x="3264788" y="4012797"/>
                  <a:pt x="3330708" y="4025289"/>
                  <a:pt x="3444949" y="3987209"/>
                </a:cubicBezTo>
                <a:cubicBezTo>
                  <a:pt x="3470556" y="3978674"/>
                  <a:pt x="3494316" y="3965336"/>
                  <a:pt x="3519377" y="3955312"/>
                </a:cubicBezTo>
                <a:cubicBezTo>
                  <a:pt x="3599675" y="3923193"/>
                  <a:pt x="3711611" y="3890810"/>
                  <a:pt x="3774558" y="3838354"/>
                </a:cubicBezTo>
                <a:cubicBezTo>
                  <a:pt x="3795823" y="3820633"/>
                  <a:pt x="3816208" y="3801800"/>
                  <a:pt x="3838353" y="3785191"/>
                </a:cubicBezTo>
                <a:cubicBezTo>
                  <a:pt x="3858799" y="3769856"/>
                  <a:pt x="3882368" y="3758845"/>
                  <a:pt x="3902149" y="3742661"/>
                </a:cubicBezTo>
                <a:cubicBezTo>
                  <a:pt x="3921545" y="3726791"/>
                  <a:pt x="3936767" y="3706356"/>
                  <a:pt x="3955311" y="3689498"/>
                </a:cubicBezTo>
                <a:cubicBezTo>
                  <a:pt x="4029235" y="3622294"/>
                  <a:pt x="4007795" y="3654095"/>
                  <a:pt x="4072270" y="3583172"/>
                </a:cubicBezTo>
                <a:cubicBezTo>
                  <a:pt x="4090890" y="3562690"/>
                  <a:pt x="4105859" y="3538950"/>
                  <a:pt x="4125432" y="3519377"/>
                </a:cubicBezTo>
                <a:cubicBezTo>
                  <a:pt x="4145006" y="3499803"/>
                  <a:pt x="4169654" y="3485787"/>
                  <a:pt x="4189228" y="3466214"/>
                </a:cubicBezTo>
                <a:cubicBezTo>
                  <a:pt x="4208801" y="3446641"/>
                  <a:pt x="4223686" y="3422824"/>
                  <a:pt x="4242391" y="3402419"/>
                </a:cubicBezTo>
                <a:cubicBezTo>
                  <a:pt x="4262712" y="3380250"/>
                  <a:pt x="4287399" y="3362106"/>
                  <a:pt x="4306186" y="3338623"/>
                </a:cubicBezTo>
                <a:cubicBezTo>
                  <a:pt x="4344277" y="3291009"/>
                  <a:pt x="4375075" y="3237900"/>
                  <a:pt x="4412511" y="3189768"/>
                </a:cubicBezTo>
                <a:cubicBezTo>
                  <a:pt x="4437320" y="3157870"/>
                  <a:pt x="4464523" y="3127697"/>
                  <a:pt x="4486939" y="3094074"/>
                </a:cubicBezTo>
                <a:cubicBezTo>
                  <a:pt x="4513765" y="3053836"/>
                  <a:pt x="4499168" y="3071213"/>
                  <a:pt x="4529470" y="3040912"/>
                </a:cubicBezTo>
                <a:cubicBezTo>
                  <a:pt x="4574261" y="2906532"/>
                  <a:pt x="4499545" y="3121365"/>
                  <a:pt x="4561367" y="2977116"/>
                </a:cubicBezTo>
                <a:cubicBezTo>
                  <a:pt x="4567123" y="2963685"/>
                  <a:pt x="4567801" y="2948583"/>
                  <a:pt x="4572000" y="2934586"/>
                </a:cubicBezTo>
                <a:cubicBezTo>
                  <a:pt x="4578441" y="2913116"/>
                  <a:pt x="4585605" y="2891857"/>
                  <a:pt x="4593265" y="2870791"/>
                </a:cubicBezTo>
                <a:cubicBezTo>
                  <a:pt x="4652445" y="2708047"/>
                  <a:pt x="4573743" y="2939988"/>
                  <a:pt x="4635795" y="2753833"/>
                </a:cubicBezTo>
                <a:cubicBezTo>
                  <a:pt x="4639339" y="2711303"/>
                  <a:pt x="4641715" y="2668659"/>
                  <a:pt x="4646428" y="2626242"/>
                </a:cubicBezTo>
                <a:cubicBezTo>
                  <a:pt x="4648809" y="2604816"/>
                  <a:pt x="4657060" y="2584005"/>
                  <a:pt x="4657060" y="2562447"/>
                </a:cubicBezTo>
                <a:cubicBezTo>
                  <a:pt x="4657060" y="2495014"/>
                  <a:pt x="4655539" y="2427243"/>
                  <a:pt x="4646428" y="2360428"/>
                </a:cubicBezTo>
                <a:cubicBezTo>
                  <a:pt x="4644701" y="2347766"/>
                  <a:pt x="4632830" y="2338753"/>
                  <a:pt x="4625163" y="2328530"/>
                </a:cubicBezTo>
                <a:cubicBezTo>
                  <a:pt x="4611547" y="2310375"/>
                  <a:pt x="4599711" y="2290312"/>
                  <a:pt x="4582632" y="2275368"/>
                </a:cubicBezTo>
                <a:cubicBezTo>
                  <a:pt x="4570704" y="2264931"/>
                  <a:pt x="4553864" y="2261966"/>
                  <a:pt x="4540102" y="2254102"/>
                </a:cubicBezTo>
                <a:cubicBezTo>
                  <a:pt x="4434922" y="2193998"/>
                  <a:pt x="4594170" y="2275820"/>
                  <a:pt x="4465674" y="2211572"/>
                </a:cubicBezTo>
                <a:cubicBezTo>
                  <a:pt x="4411689" y="2157586"/>
                  <a:pt x="4459788" y="2194745"/>
                  <a:pt x="4391246" y="2169042"/>
                </a:cubicBezTo>
                <a:cubicBezTo>
                  <a:pt x="4307451" y="2137620"/>
                  <a:pt x="4392566" y="2155616"/>
                  <a:pt x="4295553" y="2126512"/>
                </a:cubicBezTo>
                <a:cubicBezTo>
                  <a:pt x="4278244" y="2121319"/>
                  <a:pt x="4260112" y="2119423"/>
                  <a:pt x="4242391" y="2115879"/>
                </a:cubicBezTo>
                <a:cubicBezTo>
                  <a:pt x="4182140" y="2122967"/>
                  <a:pt x="4121633" y="2128145"/>
                  <a:pt x="4061637" y="2137144"/>
                </a:cubicBezTo>
                <a:cubicBezTo>
                  <a:pt x="4026693" y="2142386"/>
                  <a:pt x="4016941" y="2158437"/>
                  <a:pt x="3987209" y="2179674"/>
                </a:cubicBezTo>
                <a:cubicBezTo>
                  <a:pt x="3935402" y="2216679"/>
                  <a:pt x="3973053" y="2183198"/>
                  <a:pt x="3923414" y="2232837"/>
                </a:cubicBezTo>
                <a:cubicBezTo>
                  <a:pt x="3919870" y="2247014"/>
                  <a:pt x="3918538" y="2261936"/>
                  <a:pt x="3912781" y="2275368"/>
                </a:cubicBezTo>
                <a:cubicBezTo>
                  <a:pt x="3907747" y="2287113"/>
                  <a:pt x="3896003" y="2295300"/>
                  <a:pt x="3891516" y="2307265"/>
                </a:cubicBezTo>
                <a:cubicBezTo>
                  <a:pt x="3829689" y="2472138"/>
                  <a:pt x="3931141" y="2259919"/>
                  <a:pt x="3859618" y="2402958"/>
                </a:cubicBezTo>
                <a:cubicBezTo>
                  <a:pt x="3863162" y="2441944"/>
                  <a:pt x="3860288" y="2482058"/>
                  <a:pt x="3870251" y="2519916"/>
                </a:cubicBezTo>
                <a:cubicBezTo>
                  <a:pt x="3891164" y="2599384"/>
                  <a:pt x="3929310" y="2627652"/>
                  <a:pt x="3997842" y="2668772"/>
                </a:cubicBezTo>
                <a:cubicBezTo>
                  <a:pt x="4033284" y="2690037"/>
                  <a:pt x="4065467" y="2718056"/>
                  <a:pt x="4104167" y="2732568"/>
                </a:cubicBezTo>
                <a:cubicBezTo>
                  <a:pt x="4132521" y="2743200"/>
                  <a:pt x="4160325" y="2755433"/>
                  <a:pt x="4189228" y="2764465"/>
                </a:cubicBezTo>
                <a:cubicBezTo>
                  <a:pt x="4217124" y="2773182"/>
                  <a:pt x="4246562" y="2776488"/>
                  <a:pt x="4274288" y="2785730"/>
                </a:cubicBezTo>
                <a:cubicBezTo>
                  <a:pt x="4400713" y="2827872"/>
                  <a:pt x="4326275" y="2838761"/>
                  <a:pt x="4518837" y="2860158"/>
                </a:cubicBezTo>
                <a:lnTo>
                  <a:pt x="4614530" y="2870791"/>
                </a:lnTo>
                <a:lnTo>
                  <a:pt x="4869711" y="2902688"/>
                </a:lnTo>
                <a:cubicBezTo>
                  <a:pt x="4926418" y="2921591"/>
                  <a:pt x="4966012" y="2931448"/>
                  <a:pt x="5018567" y="2966484"/>
                </a:cubicBezTo>
                <a:cubicBezTo>
                  <a:pt x="5029200" y="2973572"/>
                  <a:pt x="5040648" y="2979568"/>
                  <a:pt x="5050465" y="2987749"/>
                </a:cubicBezTo>
                <a:cubicBezTo>
                  <a:pt x="5098053" y="3027405"/>
                  <a:pt x="5070914" y="3009833"/>
                  <a:pt x="5103628" y="3062177"/>
                </a:cubicBezTo>
                <a:cubicBezTo>
                  <a:pt x="5113020" y="3077204"/>
                  <a:pt x="5127600" y="3088857"/>
                  <a:pt x="5135525" y="3104707"/>
                </a:cubicBezTo>
                <a:cubicBezTo>
                  <a:pt x="5170269" y="3174195"/>
                  <a:pt x="5179310" y="3215423"/>
                  <a:pt x="5199321" y="3285461"/>
                </a:cubicBezTo>
                <a:cubicBezTo>
                  <a:pt x="5213769" y="3458850"/>
                  <a:pt x="5216765" y="3428914"/>
                  <a:pt x="5199321" y="3646968"/>
                </a:cubicBezTo>
                <a:cubicBezTo>
                  <a:pt x="5198427" y="3658140"/>
                  <a:pt x="5193700" y="3668841"/>
                  <a:pt x="5188688" y="3678865"/>
                </a:cubicBezTo>
                <a:cubicBezTo>
                  <a:pt x="5167509" y="3721223"/>
                  <a:pt x="5154894" y="3717738"/>
                  <a:pt x="5114260" y="3753293"/>
                </a:cubicBezTo>
                <a:cubicBezTo>
                  <a:pt x="5061310" y="3799625"/>
                  <a:pt x="5107053" y="3780253"/>
                  <a:pt x="5029200" y="3795823"/>
                </a:cubicBezTo>
                <a:cubicBezTo>
                  <a:pt x="5007935" y="3806456"/>
                  <a:pt x="4986991" y="3817758"/>
                  <a:pt x="4965404" y="3827721"/>
                </a:cubicBezTo>
                <a:cubicBezTo>
                  <a:pt x="4912016" y="3852362"/>
                  <a:pt x="4851878" y="3876623"/>
                  <a:pt x="4795284" y="3891516"/>
                </a:cubicBezTo>
                <a:cubicBezTo>
                  <a:pt x="4760330" y="3900714"/>
                  <a:pt x="4724119" y="3904409"/>
                  <a:pt x="4688958" y="3912781"/>
                </a:cubicBezTo>
                <a:cubicBezTo>
                  <a:pt x="4649647" y="3922141"/>
                  <a:pt x="4611758" y="3937450"/>
                  <a:pt x="4572000" y="3944679"/>
                </a:cubicBezTo>
                <a:cubicBezTo>
                  <a:pt x="4533485" y="3951682"/>
                  <a:pt x="4494064" y="3952190"/>
                  <a:pt x="4455042" y="3955312"/>
                </a:cubicBezTo>
                <a:cubicBezTo>
                  <a:pt x="4350237" y="3963696"/>
                  <a:pt x="4240789" y="3970031"/>
                  <a:pt x="4136065" y="3976577"/>
                </a:cubicBezTo>
                <a:cubicBezTo>
                  <a:pt x="4012018" y="3969489"/>
                  <a:pt x="3887303" y="3970000"/>
                  <a:pt x="3763925" y="3955312"/>
                </a:cubicBezTo>
                <a:cubicBezTo>
                  <a:pt x="3737123" y="3952121"/>
                  <a:pt x="3713353" y="3936043"/>
                  <a:pt x="3689498" y="3923414"/>
                </a:cubicBezTo>
                <a:cubicBezTo>
                  <a:pt x="3652969" y="3904075"/>
                  <a:pt x="3583172" y="3859619"/>
                  <a:pt x="3583172" y="3859619"/>
                </a:cubicBezTo>
                <a:cubicBezTo>
                  <a:pt x="3532717" y="3708253"/>
                  <a:pt x="3546982" y="3776408"/>
                  <a:pt x="3530009" y="3657600"/>
                </a:cubicBezTo>
                <a:cubicBezTo>
                  <a:pt x="3537097" y="3576084"/>
                  <a:pt x="3540803" y="3494202"/>
                  <a:pt x="3551274" y="3413051"/>
                </a:cubicBezTo>
                <a:cubicBezTo>
                  <a:pt x="3555014" y="3384065"/>
                  <a:pt x="3559469" y="3354131"/>
                  <a:pt x="3572539" y="3327991"/>
                </a:cubicBezTo>
                <a:cubicBezTo>
                  <a:pt x="3584918" y="3303232"/>
                  <a:pt x="3608926" y="3286214"/>
                  <a:pt x="3625702" y="3264195"/>
                </a:cubicBezTo>
                <a:cubicBezTo>
                  <a:pt x="3665656" y="3211756"/>
                  <a:pt x="3696043" y="3151323"/>
                  <a:pt x="3742660" y="3104707"/>
                </a:cubicBezTo>
                <a:cubicBezTo>
                  <a:pt x="3771014" y="3076354"/>
                  <a:pt x="3797654" y="3046177"/>
                  <a:pt x="3827721" y="3019647"/>
                </a:cubicBezTo>
                <a:cubicBezTo>
                  <a:pt x="3880599" y="2972990"/>
                  <a:pt x="3965924" y="2911651"/>
                  <a:pt x="4029739" y="2881423"/>
                </a:cubicBezTo>
                <a:cubicBezTo>
                  <a:pt x="4060125" y="2867029"/>
                  <a:pt x="4093950" y="2861332"/>
                  <a:pt x="4125432" y="2849526"/>
                </a:cubicBezTo>
                <a:cubicBezTo>
                  <a:pt x="4150705" y="2840049"/>
                  <a:pt x="4173780" y="2824583"/>
                  <a:pt x="4199860" y="2817628"/>
                </a:cubicBezTo>
                <a:cubicBezTo>
                  <a:pt x="4227469" y="2810265"/>
                  <a:pt x="4256567" y="2810539"/>
                  <a:pt x="4284921" y="2806995"/>
                </a:cubicBezTo>
                <a:cubicBezTo>
                  <a:pt x="4416056" y="2814084"/>
                  <a:pt x="4547538" y="2816371"/>
                  <a:pt x="4678325" y="2828261"/>
                </a:cubicBezTo>
                <a:cubicBezTo>
                  <a:pt x="4704021" y="2830597"/>
                  <a:pt x="4727822" y="2842878"/>
                  <a:pt x="4752753" y="2849526"/>
                </a:cubicBezTo>
                <a:cubicBezTo>
                  <a:pt x="4805132" y="2863494"/>
                  <a:pt x="4851831" y="2871315"/>
                  <a:pt x="4901609" y="2892056"/>
                </a:cubicBezTo>
                <a:cubicBezTo>
                  <a:pt x="4923555" y="2901200"/>
                  <a:pt x="4943458" y="2914810"/>
                  <a:pt x="4965404" y="2923954"/>
                </a:cubicBezTo>
                <a:cubicBezTo>
                  <a:pt x="4986095" y="2932575"/>
                  <a:pt x="5008716" y="2936115"/>
                  <a:pt x="5029200" y="2945219"/>
                </a:cubicBezTo>
                <a:cubicBezTo>
                  <a:pt x="5029240" y="2945237"/>
                  <a:pt x="5188668" y="3024953"/>
                  <a:pt x="5220586" y="3040912"/>
                </a:cubicBezTo>
                <a:cubicBezTo>
                  <a:pt x="5241851" y="3051544"/>
                  <a:pt x="5262307" y="3063979"/>
                  <a:pt x="5284381" y="3072809"/>
                </a:cubicBezTo>
                <a:cubicBezTo>
                  <a:pt x="5302102" y="3079897"/>
                  <a:pt x="5320169" y="3086176"/>
                  <a:pt x="5337544" y="3094074"/>
                </a:cubicBezTo>
                <a:cubicBezTo>
                  <a:pt x="5523699" y="3178690"/>
                  <a:pt x="5290660" y="3075949"/>
                  <a:pt x="5454502" y="3157870"/>
                </a:cubicBezTo>
                <a:cubicBezTo>
                  <a:pt x="5471573" y="3166406"/>
                  <a:pt x="5490981" y="3169866"/>
                  <a:pt x="5507665" y="3179135"/>
                </a:cubicBezTo>
                <a:cubicBezTo>
                  <a:pt x="5596389" y="3228426"/>
                  <a:pt x="5504551" y="3199622"/>
                  <a:pt x="5592725" y="3221665"/>
                </a:cubicBezTo>
                <a:cubicBezTo>
                  <a:pt x="5599814" y="3228753"/>
                  <a:pt x="5604683" y="3239207"/>
                  <a:pt x="5613991" y="3242930"/>
                </a:cubicBezTo>
                <a:cubicBezTo>
                  <a:pt x="5641127" y="3253784"/>
                  <a:pt x="5699051" y="3264195"/>
                  <a:pt x="5699051" y="3264195"/>
                </a:cubicBezTo>
                <a:cubicBezTo>
                  <a:pt x="5745125" y="3260651"/>
                  <a:pt x="5791629" y="3260770"/>
                  <a:pt x="5837274" y="3253563"/>
                </a:cubicBezTo>
                <a:cubicBezTo>
                  <a:pt x="5859415" y="3250067"/>
                  <a:pt x="5880148" y="3240345"/>
                  <a:pt x="5901070" y="3232298"/>
                </a:cubicBezTo>
                <a:cubicBezTo>
                  <a:pt x="5998018" y="3195010"/>
                  <a:pt x="5956025" y="3207582"/>
                  <a:pt x="6049925" y="3157870"/>
                </a:cubicBezTo>
                <a:cubicBezTo>
                  <a:pt x="6146789" y="3106589"/>
                  <a:pt x="6188502" y="3094974"/>
                  <a:pt x="6283842" y="3030279"/>
                </a:cubicBezTo>
                <a:cubicBezTo>
                  <a:pt x="6342497" y="2990478"/>
                  <a:pt x="6411433" y="2959395"/>
                  <a:pt x="6453963" y="2902688"/>
                </a:cubicBezTo>
                <a:cubicBezTo>
                  <a:pt x="6550774" y="2773606"/>
                  <a:pt x="6572124" y="2766273"/>
                  <a:pt x="6624084" y="2647507"/>
                </a:cubicBezTo>
                <a:cubicBezTo>
                  <a:pt x="6636221" y="2619765"/>
                  <a:pt x="6645349" y="2590800"/>
                  <a:pt x="6655981" y="2562447"/>
                </a:cubicBezTo>
                <a:cubicBezTo>
                  <a:pt x="6672940" y="2426778"/>
                  <a:pt x="6681716" y="2404036"/>
                  <a:pt x="6645349" y="2222205"/>
                </a:cubicBezTo>
                <a:cubicBezTo>
                  <a:pt x="6633472" y="2162818"/>
                  <a:pt x="6604348" y="2108194"/>
                  <a:pt x="6581553" y="2052084"/>
                </a:cubicBezTo>
                <a:cubicBezTo>
                  <a:pt x="6532065" y="1930269"/>
                  <a:pt x="6497652" y="1855091"/>
                  <a:pt x="6432698" y="1743740"/>
                </a:cubicBezTo>
                <a:cubicBezTo>
                  <a:pt x="6383514" y="1659423"/>
                  <a:pt x="6344497" y="1597920"/>
                  <a:pt x="6273209" y="1531088"/>
                </a:cubicBezTo>
                <a:cubicBezTo>
                  <a:pt x="6247353" y="1506848"/>
                  <a:pt x="6219039" y="1484669"/>
                  <a:pt x="6188149" y="1467293"/>
                </a:cubicBezTo>
                <a:cubicBezTo>
                  <a:pt x="6161756" y="1452447"/>
                  <a:pt x="6131204" y="1446641"/>
                  <a:pt x="6103088" y="1435395"/>
                </a:cubicBezTo>
                <a:cubicBezTo>
                  <a:pt x="6078027" y="1425371"/>
                  <a:pt x="6054613" y="1410913"/>
                  <a:pt x="6028660" y="1403498"/>
                </a:cubicBezTo>
                <a:cubicBezTo>
                  <a:pt x="6004563" y="1396613"/>
                  <a:pt x="5978952" y="1396985"/>
                  <a:pt x="5954232" y="1392865"/>
                </a:cubicBezTo>
                <a:cubicBezTo>
                  <a:pt x="5936406" y="1389894"/>
                  <a:pt x="5918791" y="1385777"/>
                  <a:pt x="5901070" y="1382233"/>
                </a:cubicBezTo>
                <a:cubicBezTo>
                  <a:pt x="5899565" y="1382383"/>
                  <a:pt x="5792042" y="1385250"/>
                  <a:pt x="5762846" y="1403498"/>
                </a:cubicBezTo>
                <a:cubicBezTo>
                  <a:pt x="5743602" y="1415526"/>
                  <a:pt x="5725731" y="1429981"/>
                  <a:pt x="5709684" y="1446028"/>
                </a:cubicBezTo>
                <a:cubicBezTo>
                  <a:pt x="5693637" y="1462075"/>
                  <a:pt x="5680240" y="1480651"/>
                  <a:pt x="5667153" y="1499191"/>
                </a:cubicBezTo>
                <a:cubicBezTo>
                  <a:pt x="5637676" y="1540950"/>
                  <a:pt x="5582093" y="1626781"/>
                  <a:pt x="5582093" y="1626781"/>
                </a:cubicBezTo>
                <a:cubicBezTo>
                  <a:pt x="5571460" y="1662223"/>
                  <a:pt x="5562419" y="1698182"/>
                  <a:pt x="5550195" y="1733107"/>
                </a:cubicBezTo>
                <a:cubicBezTo>
                  <a:pt x="5537585" y="1769136"/>
                  <a:pt x="5517709" y="1802606"/>
                  <a:pt x="5507665" y="1839433"/>
                </a:cubicBezTo>
                <a:cubicBezTo>
                  <a:pt x="5496320" y="1881030"/>
                  <a:pt x="5493488" y="1924493"/>
                  <a:pt x="5486400" y="1967023"/>
                </a:cubicBezTo>
                <a:cubicBezTo>
                  <a:pt x="5497033" y="2080437"/>
                  <a:pt x="5486258" y="2197952"/>
                  <a:pt x="5518298" y="2307265"/>
                </a:cubicBezTo>
                <a:cubicBezTo>
                  <a:pt x="5547735" y="2407698"/>
                  <a:pt x="5603341" y="2500757"/>
                  <a:pt x="5667153" y="2583712"/>
                </a:cubicBezTo>
                <a:cubicBezTo>
                  <a:pt x="5738037" y="2675861"/>
                  <a:pt x="5807765" y="2768909"/>
                  <a:pt x="5879804" y="2860158"/>
                </a:cubicBezTo>
                <a:cubicBezTo>
                  <a:pt x="5914109" y="2903611"/>
                  <a:pt x="5951344" y="2944681"/>
                  <a:pt x="5986130" y="2987749"/>
                </a:cubicBezTo>
                <a:cubicBezTo>
                  <a:pt x="6025780" y="3036839"/>
                  <a:pt x="6063438" y="3087515"/>
                  <a:pt x="6103088" y="3136605"/>
                </a:cubicBezTo>
                <a:cubicBezTo>
                  <a:pt x="6137874" y="3179673"/>
                  <a:pt x="6178705" y="3218131"/>
                  <a:pt x="6209414" y="3264195"/>
                </a:cubicBezTo>
                <a:cubicBezTo>
                  <a:pt x="6259343" y="3339090"/>
                  <a:pt x="6304307" y="3395106"/>
                  <a:pt x="6337004" y="3476847"/>
                </a:cubicBezTo>
                <a:cubicBezTo>
                  <a:pt x="6346587" y="3500803"/>
                  <a:pt x="6351181" y="3526465"/>
                  <a:pt x="6358270" y="3551274"/>
                </a:cubicBezTo>
                <a:cubicBezTo>
                  <a:pt x="6380349" y="3727919"/>
                  <a:pt x="6380222" y="3691201"/>
                  <a:pt x="6358270" y="3976577"/>
                </a:cubicBezTo>
                <a:cubicBezTo>
                  <a:pt x="6357445" y="3987308"/>
                  <a:pt x="6322056" y="4100586"/>
                  <a:pt x="6315739" y="4114800"/>
                </a:cubicBezTo>
                <a:cubicBezTo>
                  <a:pt x="6280320" y="4194492"/>
                  <a:pt x="6256925" y="4240858"/>
                  <a:pt x="6209414" y="4306186"/>
                </a:cubicBezTo>
                <a:cubicBezTo>
                  <a:pt x="6196066" y="4324539"/>
                  <a:pt x="6180500" y="4341194"/>
                  <a:pt x="6166884" y="4359349"/>
                </a:cubicBezTo>
                <a:cubicBezTo>
                  <a:pt x="6112153" y="4432324"/>
                  <a:pt x="6120055" y="4432126"/>
                  <a:pt x="6060558" y="4497572"/>
                </a:cubicBezTo>
                <a:cubicBezTo>
                  <a:pt x="6043700" y="4516116"/>
                  <a:pt x="6023898" y="4531874"/>
                  <a:pt x="6007395" y="4550735"/>
                </a:cubicBezTo>
                <a:cubicBezTo>
                  <a:pt x="5974225" y="4588644"/>
                  <a:pt x="5951036" y="4636226"/>
                  <a:pt x="5911702" y="4667693"/>
                </a:cubicBezTo>
                <a:cubicBezTo>
                  <a:pt x="5893981" y="4681870"/>
                  <a:pt x="5874586" y="4694176"/>
                  <a:pt x="5858539" y="4710223"/>
                </a:cubicBezTo>
                <a:cubicBezTo>
                  <a:pt x="5842492" y="4726270"/>
                  <a:pt x="5830953" y="4746307"/>
                  <a:pt x="5816009" y="4763386"/>
                </a:cubicBezTo>
                <a:cubicBezTo>
                  <a:pt x="5799457" y="4782303"/>
                  <a:pt x="5763289" y="4816327"/>
                  <a:pt x="5741581" y="4827181"/>
                </a:cubicBezTo>
                <a:cubicBezTo>
                  <a:pt x="5728511" y="4833716"/>
                  <a:pt x="5713228" y="4834270"/>
                  <a:pt x="5699051" y="4837814"/>
                </a:cubicBezTo>
                <a:cubicBezTo>
                  <a:pt x="5688418" y="4844902"/>
                  <a:pt x="5679899" y="4858169"/>
                  <a:pt x="5667153" y="4859079"/>
                </a:cubicBezTo>
                <a:cubicBezTo>
                  <a:pt x="5628106" y="4861868"/>
                  <a:pt x="5587836" y="4859201"/>
                  <a:pt x="5550195" y="4848447"/>
                </a:cubicBezTo>
                <a:cubicBezTo>
                  <a:pt x="5535737" y="4844316"/>
                  <a:pt x="5529614" y="4826451"/>
                  <a:pt x="5518298" y="4816549"/>
                </a:cubicBezTo>
                <a:cubicBezTo>
                  <a:pt x="5329317" y="4651190"/>
                  <a:pt x="5628807" y="4931914"/>
                  <a:pt x="5411972" y="4699591"/>
                </a:cubicBezTo>
                <a:cubicBezTo>
                  <a:pt x="5382852" y="4668391"/>
                  <a:pt x="5347000" y="4644154"/>
                  <a:pt x="5316279" y="4614530"/>
                </a:cubicBezTo>
                <a:cubicBezTo>
                  <a:pt x="5247726" y="4548426"/>
                  <a:pt x="5176971" y="4484182"/>
                  <a:pt x="5114260" y="4412512"/>
                </a:cubicBezTo>
                <a:cubicBezTo>
                  <a:pt x="5064641" y="4355805"/>
                  <a:pt x="5014441" y="4299601"/>
                  <a:pt x="4965404" y="4242391"/>
                </a:cubicBezTo>
                <a:cubicBezTo>
                  <a:pt x="4929570" y="4200585"/>
                  <a:pt x="4921431" y="4192950"/>
                  <a:pt x="4901609" y="4146698"/>
                </a:cubicBezTo>
                <a:cubicBezTo>
                  <a:pt x="4897194" y="4136396"/>
                  <a:pt x="4894521" y="4125433"/>
                  <a:pt x="4890977" y="4114800"/>
                </a:cubicBezTo>
                <a:cubicBezTo>
                  <a:pt x="4912242" y="4100623"/>
                  <a:pt x="4930198" y="4079291"/>
                  <a:pt x="4954772" y="4072270"/>
                </a:cubicBezTo>
                <a:cubicBezTo>
                  <a:pt x="5086964" y="4034501"/>
                  <a:pt x="4973616" y="4064248"/>
                  <a:pt x="5146158" y="4029740"/>
                </a:cubicBezTo>
                <a:cubicBezTo>
                  <a:pt x="5195918" y="4019788"/>
                  <a:pt x="5244779" y="4005018"/>
                  <a:pt x="5295014" y="3997842"/>
                </a:cubicBezTo>
                <a:cubicBezTo>
                  <a:pt x="5418613" y="3980185"/>
                  <a:pt x="5667153" y="3955312"/>
                  <a:pt x="5667153" y="3955312"/>
                </a:cubicBezTo>
                <a:cubicBezTo>
                  <a:pt x="5869788" y="3966891"/>
                  <a:pt x="5987672" y="3947785"/>
                  <a:pt x="6156251" y="4008474"/>
                </a:cubicBezTo>
                <a:cubicBezTo>
                  <a:pt x="6207043" y="4026759"/>
                  <a:pt x="6259563" y="4043287"/>
                  <a:pt x="6305107" y="4072270"/>
                </a:cubicBezTo>
                <a:cubicBezTo>
                  <a:pt x="6344093" y="4097079"/>
                  <a:pt x="6385981" y="4117831"/>
                  <a:pt x="6422065" y="4146698"/>
                </a:cubicBezTo>
                <a:cubicBezTo>
                  <a:pt x="6698690" y="4367996"/>
                  <a:pt x="6405970" y="4138857"/>
                  <a:pt x="6592186" y="4274288"/>
                </a:cubicBezTo>
                <a:cubicBezTo>
                  <a:pt x="6695405" y="4349357"/>
                  <a:pt x="6598911" y="4283091"/>
                  <a:pt x="6687879" y="4359349"/>
                </a:cubicBezTo>
                <a:cubicBezTo>
                  <a:pt x="6697581" y="4367665"/>
                  <a:pt x="6709378" y="4373186"/>
                  <a:pt x="6719777" y="4380614"/>
                </a:cubicBezTo>
                <a:cubicBezTo>
                  <a:pt x="6734197" y="4390914"/>
                  <a:pt x="6746816" y="4403906"/>
                  <a:pt x="6762307" y="4412512"/>
                </a:cubicBezTo>
                <a:cubicBezTo>
                  <a:pt x="6778991" y="4421781"/>
                  <a:pt x="6797749" y="4426689"/>
                  <a:pt x="6815470" y="4433777"/>
                </a:cubicBezTo>
                <a:cubicBezTo>
                  <a:pt x="6829647" y="4447954"/>
                  <a:pt x="6840068" y="4467341"/>
                  <a:pt x="6858000" y="4476307"/>
                </a:cubicBezTo>
                <a:cubicBezTo>
                  <a:pt x="6862326" y="4478470"/>
                  <a:pt x="7027516" y="4534449"/>
                  <a:pt x="7060018" y="4540102"/>
                </a:cubicBezTo>
                <a:cubicBezTo>
                  <a:pt x="7116321" y="4549894"/>
                  <a:pt x="7230139" y="4561368"/>
                  <a:pt x="7230139" y="4561368"/>
                </a:cubicBezTo>
                <a:cubicBezTo>
                  <a:pt x="7350641" y="4554279"/>
                  <a:pt x="7471949" y="4555715"/>
                  <a:pt x="7591646" y="4540102"/>
                </a:cubicBezTo>
                <a:cubicBezTo>
                  <a:pt x="7636100" y="4534304"/>
                  <a:pt x="7719237" y="4497572"/>
                  <a:pt x="7719237" y="4497572"/>
                </a:cubicBezTo>
                <a:cubicBezTo>
                  <a:pt x="7733414" y="4486939"/>
                  <a:pt x="7748312" y="4477207"/>
                  <a:pt x="7761767" y="4465674"/>
                </a:cubicBezTo>
                <a:cubicBezTo>
                  <a:pt x="7782345" y="4448036"/>
                  <a:pt x="7802624" y="4426491"/>
                  <a:pt x="7814930" y="4401879"/>
                </a:cubicBezTo>
                <a:cubicBezTo>
                  <a:pt x="7823465" y="4384808"/>
                  <a:pt x="7829107" y="4366437"/>
                  <a:pt x="7836195" y="4348716"/>
                </a:cubicBezTo>
                <a:cubicBezTo>
                  <a:pt x="7843283" y="4299098"/>
                  <a:pt x="7860027" y="4249917"/>
                  <a:pt x="7857460" y="4199861"/>
                </a:cubicBezTo>
                <a:cubicBezTo>
                  <a:pt x="7850372" y="4061638"/>
                  <a:pt x="7844484" y="3923348"/>
                  <a:pt x="7836195" y="3785191"/>
                </a:cubicBezTo>
                <a:cubicBezTo>
                  <a:pt x="7831559" y="3707922"/>
                  <a:pt x="7830826" y="3662777"/>
                  <a:pt x="7804298" y="3593805"/>
                </a:cubicBezTo>
                <a:cubicBezTo>
                  <a:pt x="7795763" y="3571614"/>
                  <a:pt x="7782238" y="3551653"/>
                  <a:pt x="7772400" y="3530009"/>
                </a:cubicBezTo>
                <a:cubicBezTo>
                  <a:pt x="7743388" y="3466182"/>
                  <a:pt x="7764947" y="3481991"/>
                  <a:pt x="7708604" y="3434316"/>
                </a:cubicBezTo>
                <a:cubicBezTo>
                  <a:pt x="7677756" y="3408213"/>
                  <a:pt x="7652536" y="3367813"/>
                  <a:pt x="7612911" y="3359888"/>
                </a:cubicBezTo>
                <a:lnTo>
                  <a:pt x="7559749" y="3349256"/>
                </a:lnTo>
                <a:cubicBezTo>
                  <a:pt x="7542028" y="3342168"/>
                  <a:pt x="7524457" y="3334693"/>
                  <a:pt x="7506586" y="3327991"/>
                </a:cubicBezTo>
                <a:cubicBezTo>
                  <a:pt x="7496092" y="3324056"/>
                  <a:pt x="7485879" y="3316736"/>
                  <a:pt x="7474688" y="3317358"/>
                </a:cubicBezTo>
                <a:cubicBezTo>
                  <a:pt x="7421137" y="3320333"/>
                  <a:pt x="7368363" y="3331535"/>
                  <a:pt x="7315200" y="3338623"/>
                </a:cubicBezTo>
                <a:cubicBezTo>
                  <a:pt x="7300430" y="3378009"/>
                  <a:pt x="7274373" y="3444302"/>
                  <a:pt x="7262037" y="3487479"/>
                </a:cubicBezTo>
                <a:cubicBezTo>
                  <a:pt x="7254008" y="3515581"/>
                  <a:pt x="7248302" y="3544301"/>
                  <a:pt x="7240772" y="3572540"/>
                </a:cubicBezTo>
                <a:cubicBezTo>
                  <a:pt x="7234124" y="3597471"/>
                  <a:pt x="7226595" y="3622159"/>
                  <a:pt x="7219507" y="3646968"/>
                </a:cubicBezTo>
                <a:cubicBezTo>
                  <a:pt x="7215963" y="3700131"/>
                  <a:pt x="7217927" y="3753950"/>
                  <a:pt x="7208874" y="3806456"/>
                </a:cubicBezTo>
                <a:cubicBezTo>
                  <a:pt x="7200106" y="3857310"/>
                  <a:pt x="7178860" y="3905249"/>
                  <a:pt x="7166344" y="3955312"/>
                </a:cubicBezTo>
                <a:cubicBezTo>
                  <a:pt x="7149882" y="4021159"/>
                  <a:pt x="7143343" y="4051332"/>
                  <a:pt x="7123814" y="4114800"/>
                </a:cubicBezTo>
                <a:cubicBezTo>
                  <a:pt x="7117222" y="4136224"/>
                  <a:pt x="7111170" y="4157904"/>
                  <a:pt x="7102549" y="4178595"/>
                </a:cubicBezTo>
                <a:cubicBezTo>
                  <a:pt x="7093405" y="4200541"/>
                  <a:pt x="7079795" y="4220445"/>
                  <a:pt x="7070651" y="4242391"/>
                </a:cubicBezTo>
                <a:cubicBezTo>
                  <a:pt x="7056594" y="4276127"/>
                  <a:pt x="7046434" y="4326386"/>
                  <a:pt x="7028121" y="4359349"/>
                </a:cubicBezTo>
                <a:cubicBezTo>
                  <a:pt x="7019515" y="4374840"/>
                  <a:pt x="7005615" y="4386852"/>
                  <a:pt x="6996223" y="4401879"/>
                </a:cubicBezTo>
                <a:cubicBezTo>
                  <a:pt x="6976280" y="4433788"/>
                  <a:pt x="6978532" y="4456037"/>
                  <a:pt x="6943060" y="4476307"/>
                </a:cubicBezTo>
                <a:cubicBezTo>
                  <a:pt x="6930372" y="4483557"/>
                  <a:pt x="6914213" y="4481809"/>
                  <a:pt x="6900530" y="4486940"/>
                </a:cubicBezTo>
                <a:cubicBezTo>
                  <a:pt x="6885689" y="4492505"/>
                  <a:pt x="6872568" y="4501961"/>
                  <a:pt x="6858000" y="4508205"/>
                </a:cubicBezTo>
                <a:cubicBezTo>
                  <a:pt x="6847698" y="4512620"/>
                  <a:pt x="6836735" y="4515293"/>
                  <a:pt x="6826102" y="4518837"/>
                </a:cubicBezTo>
                <a:cubicBezTo>
                  <a:pt x="6758763" y="4515293"/>
                  <a:pt x="6690839" y="4517741"/>
                  <a:pt x="6624084" y="4508205"/>
                </a:cubicBezTo>
                <a:cubicBezTo>
                  <a:pt x="6595244" y="4504085"/>
                  <a:pt x="6436752" y="4462014"/>
                  <a:pt x="6379535" y="4444409"/>
                </a:cubicBezTo>
                <a:cubicBezTo>
                  <a:pt x="6358111" y="4437817"/>
                  <a:pt x="6337485" y="4428580"/>
                  <a:pt x="6315739" y="4423144"/>
                </a:cubicBezTo>
                <a:cubicBezTo>
                  <a:pt x="6294824" y="4417915"/>
                  <a:pt x="6273209" y="4416056"/>
                  <a:pt x="6251944" y="4412512"/>
                </a:cubicBezTo>
                <a:cubicBezTo>
                  <a:pt x="6234223" y="4401879"/>
                  <a:pt x="6216924" y="4390510"/>
                  <a:pt x="6198781" y="4380614"/>
                </a:cubicBezTo>
                <a:cubicBezTo>
                  <a:pt x="6177909" y="4369229"/>
                  <a:pt x="6155044" y="4361480"/>
                  <a:pt x="6134986" y="4348716"/>
                </a:cubicBezTo>
                <a:cubicBezTo>
                  <a:pt x="6109303" y="4332372"/>
                  <a:pt x="6045913" y="4276027"/>
                  <a:pt x="6028660" y="4253023"/>
                </a:cubicBezTo>
                <a:cubicBezTo>
                  <a:pt x="6011516" y="4230164"/>
                  <a:pt x="5998909" y="4204153"/>
                  <a:pt x="5986130" y="4178595"/>
                </a:cubicBezTo>
                <a:cubicBezTo>
                  <a:pt x="5970520" y="4147374"/>
                  <a:pt x="5955667" y="4115656"/>
                  <a:pt x="5943600" y="4082902"/>
                </a:cubicBezTo>
                <a:cubicBezTo>
                  <a:pt x="5919305" y="4016959"/>
                  <a:pt x="5901387" y="3939599"/>
                  <a:pt x="5890437" y="3870251"/>
                </a:cubicBezTo>
                <a:cubicBezTo>
                  <a:pt x="5885432" y="3838550"/>
                  <a:pt x="5883348" y="3806456"/>
                  <a:pt x="5879804" y="3774558"/>
                </a:cubicBezTo>
                <a:cubicBezTo>
                  <a:pt x="5883348" y="3732028"/>
                  <a:pt x="5880662" y="3688511"/>
                  <a:pt x="5890437" y="3646968"/>
                </a:cubicBezTo>
                <a:cubicBezTo>
                  <a:pt x="5895170" y="3626851"/>
                  <a:pt x="5909935" y="3610338"/>
                  <a:pt x="5922335" y="3593805"/>
                </a:cubicBezTo>
                <a:cubicBezTo>
                  <a:pt x="5952558" y="3553507"/>
                  <a:pt x="5976116" y="3504789"/>
                  <a:pt x="6018028" y="3476847"/>
                </a:cubicBezTo>
                <a:cubicBezTo>
                  <a:pt x="6192349" y="3360632"/>
                  <a:pt x="6179319" y="3363046"/>
                  <a:pt x="6464595" y="3242930"/>
                </a:cubicBezTo>
                <a:cubicBezTo>
                  <a:pt x="6599274" y="3186223"/>
                  <a:pt x="6728561" y="3114452"/>
                  <a:pt x="6868632" y="3072809"/>
                </a:cubicBezTo>
                <a:lnTo>
                  <a:pt x="7262037" y="2955851"/>
                </a:lnTo>
                <a:cubicBezTo>
                  <a:pt x="7314902" y="2940602"/>
                  <a:pt x="7367392" y="2923163"/>
                  <a:pt x="7421525" y="2913321"/>
                </a:cubicBezTo>
                <a:cubicBezTo>
                  <a:pt x="7566597" y="2886945"/>
                  <a:pt x="7499165" y="2896971"/>
                  <a:pt x="7623544" y="2881423"/>
                </a:cubicBezTo>
                <a:cubicBezTo>
                  <a:pt x="7693244" y="2893040"/>
                  <a:pt x="7739599" y="2887909"/>
                  <a:pt x="7793665" y="2923954"/>
                </a:cubicBezTo>
                <a:cubicBezTo>
                  <a:pt x="7824471" y="2944492"/>
                  <a:pt x="7907703" y="3018324"/>
                  <a:pt x="7921256" y="3040912"/>
                </a:cubicBezTo>
                <a:cubicBezTo>
                  <a:pt x="7942521" y="3076354"/>
                  <a:pt x="7971981" y="3108026"/>
                  <a:pt x="7985051" y="3147237"/>
                </a:cubicBezTo>
                <a:cubicBezTo>
                  <a:pt x="7999228" y="3189767"/>
                  <a:pt x="8020211" y="3230607"/>
                  <a:pt x="8027581" y="3274828"/>
                </a:cubicBezTo>
                <a:cubicBezTo>
                  <a:pt x="8037491" y="3334285"/>
                  <a:pt x="8056005" y="3442314"/>
                  <a:pt x="8059479" y="3487479"/>
                </a:cubicBezTo>
                <a:cubicBezTo>
                  <a:pt x="8063023" y="3533553"/>
                  <a:pt x="8064197" y="3579872"/>
                  <a:pt x="8070111" y="3625702"/>
                </a:cubicBezTo>
                <a:cubicBezTo>
                  <a:pt x="8078388" y="3689846"/>
                  <a:pt x="8089325" y="3753669"/>
                  <a:pt x="8102009" y="3817088"/>
                </a:cubicBezTo>
                <a:cubicBezTo>
                  <a:pt x="8105553" y="3834809"/>
                  <a:pt x="8107449" y="3852941"/>
                  <a:pt x="8112642" y="3870251"/>
                </a:cubicBezTo>
                <a:cubicBezTo>
                  <a:pt x="8118126" y="3888532"/>
                  <a:pt x="8126009" y="3906039"/>
                  <a:pt x="8133907" y="3923414"/>
                </a:cubicBezTo>
                <a:cubicBezTo>
                  <a:pt x="8143745" y="3945058"/>
                  <a:pt x="8152616" y="3967427"/>
                  <a:pt x="8165804" y="3987209"/>
                </a:cubicBezTo>
                <a:cubicBezTo>
                  <a:pt x="8174145" y="3999720"/>
                  <a:pt x="8187069" y="4008474"/>
                  <a:pt x="8197702" y="4019107"/>
                </a:cubicBezTo>
                <a:cubicBezTo>
                  <a:pt x="8205415" y="4038390"/>
                  <a:pt x="8220631" y="4087017"/>
                  <a:pt x="8240232" y="4104168"/>
                </a:cubicBezTo>
                <a:cubicBezTo>
                  <a:pt x="8259466" y="4120998"/>
                  <a:pt x="8285956" y="4128626"/>
                  <a:pt x="8304028" y="4146698"/>
                </a:cubicBezTo>
                <a:cubicBezTo>
                  <a:pt x="8318205" y="4160875"/>
                  <a:pt x="8329366" y="4178913"/>
                  <a:pt x="8346558" y="4189228"/>
                </a:cubicBezTo>
                <a:cubicBezTo>
                  <a:pt x="8365779" y="4200761"/>
                  <a:pt x="8410353" y="4210493"/>
                  <a:pt x="8410353" y="4210493"/>
                </a:cubicBezTo>
                <a:cubicBezTo>
                  <a:pt x="8420986" y="4217581"/>
                  <a:pt x="8430574" y="4226568"/>
                  <a:pt x="8442251" y="4231758"/>
                </a:cubicBezTo>
                <a:cubicBezTo>
                  <a:pt x="8486399" y="4251379"/>
                  <a:pt x="8513729" y="4254560"/>
                  <a:pt x="8559209" y="4263656"/>
                </a:cubicBezTo>
                <a:cubicBezTo>
                  <a:pt x="8550639" y="4291510"/>
                  <a:pt x="8518914" y="4408041"/>
                  <a:pt x="8495414" y="4455042"/>
                </a:cubicBezTo>
                <a:cubicBezTo>
                  <a:pt x="8443752" y="4558366"/>
                  <a:pt x="8485045" y="4461690"/>
                  <a:pt x="8431618" y="4550735"/>
                </a:cubicBezTo>
                <a:cubicBezTo>
                  <a:pt x="8419386" y="4571122"/>
                  <a:pt x="8411106" y="4593658"/>
                  <a:pt x="8399721" y="4614530"/>
                </a:cubicBezTo>
                <a:cubicBezTo>
                  <a:pt x="8389825" y="4632673"/>
                  <a:pt x="8377859" y="4649628"/>
                  <a:pt x="8367823" y="4667693"/>
                </a:cubicBezTo>
                <a:cubicBezTo>
                  <a:pt x="8360126" y="4681548"/>
                  <a:pt x="8354958" y="4696782"/>
                  <a:pt x="8346558" y="4710223"/>
                </a:cubicBezTo>
                <a:cubicBezTo>
                  <a:pt x="8327179" y="4741230"/>
                  <a:pt x="8299419" y="4771407"/>
                  <a:pt x="8272130" y="4795284"/>
                </a:cubicBezTo>
                <a:cubicBezTo>
                  <a:pt x="8258794" y="4806953"/>
                  <a:pt x="8243055" y="4815649"/>
                  <a:pt x="8229600" y="4827181"/>
                </a:cubicBezTo>
                <a:cubicBezTo>
                  <a:pt x="8218183" y="4836967"/>
                  <a:pt x="8209731" y="4850057"/>
                  <a:pt x="8197702" y="4859079"/>
                </a:cubicBezTo>
                <a:cubicBezTo>
                  <a:pt x="8181169" y="4871479"/>
                  <a:pt x="8162064" y="4880024"/>
                  <a:pt x="8144539" y="4890977"/>
                </a:cubicBezTo>
                <a:cubicBezTo>
                  <a:pt x="8133703" y="4897750"/>
                  <a:pt x="8124072" y="4906527"/>
                  <a:pt x="8112642" y="4912242"/>
                </a:cubicBezTo>
                <a:cubicBezTo>
                  <a:pt x="8102617" y="4917254"/>
                  <a:pt x="8091046" y="4918459"/>
                  <a:pt x="8080744" y="4922874"/>
                </a:cubicBezTo>
                <a:cubicBezTo>
                  <a:pt x="8002900" y="4956236"/>
                  <a:pt x="8074099" y="4935169"/>
                  <a:pt x="7995684" y="4954772"/>
                </a:cubicBezTo>
                <a:cubicBezTo>
                  <a:pt x="7947969" y="4978629"/>
                  <a:pt x="7947168" y="4981536"/>
                  <a:pt x="7889358" y="4997302"/>
                </a:cubicBezTo>
                <a:cubicBezTo>
                  <a:pt x="7748249" y="5035787"/>
                  <a:pt x="7901065" y="4986310"/>
                  <a:pt x="7804298" y="5018568"/>
                </a:cubicBezTo>
                <a:cubicBezTo>
                  <a:pt x="7775944" y="5015024"/>
                  <a:pt x="7747080" y="5014360"/>
                  <a:pt x="7719237" y="5007935"/>
                </a:cubicBezTo>
                <a:cubicBezTo>
                  <a:pt x="7700640" y="5003643"/>
                  <a:pt x="7681955" y="4997257"/>
                  <a:pt x="7666074" y="4986670"/>
                </a:cubicBezTo>
                <a:cubicBezTo>
                  <a:pt x="7590012" y="4935962"/>
                  <a:pt x="7556647" y="4911039"/>
                  <a:pt x="7517218" y="4837814"/>
                </a:cubicBezTo>
                <a:cubicBezTo>
                  <a:pt x="7504421" y="4814049"/>
                  <a:pt x="7495953" y="4788195"/>
                  <a:pt x="7485321" y="4763386"/>
                </a:cubicBezTo>
                <a:cubicBezTo>
                  <a:pt x="7481777" y="4745665"/>
                  <a:pt x="7473561" y="4728260"/>
                  <a:pt x="7474688" y="4710223"/>
                </a:cubicBezTo>
                <a:cubicBezTo>
                  <a:pt x="7477160" y="4670675"/>
                  <a:pt x="7483422" y="4630857"/>
                  <a:pt x="7495953" y="4593265"/>
                </a:cubicBezTo>
                <a:cubicBezTo>
                  <a:pt x="7504989" y="4566157"/>
                  <a:pt x="7523032" y="4542873"/>
                  <a:pt x="7538484" y="4518837"/>
                </a:cubicBezTo>
                <a:cubicBezTo>
                  <a:pt x="7578717" y="4456252"/>
                  <a:pt x="7600083" y="4430146"/>
                  <a:pt x="7655442" y="4380614"/>
                </a:cubicBezTo>
                <a:cubicBezTo>
                  <a:pt x="7699133" y="4341522"/>
                  <a:pt x="7871531" y="4192106"/>
                  <a:pt x="7931888" y="4167963"/>
                </a:cubicBezTo>
                <a:cubicBezTo>
                  <a:pt x="8021842" y="4131982"/>
                  <a:pt x="7967980" y="4155234"/>
                  <a:pt x="8091377" y="4093535"/>
                </a:cubicBezTo>
                <a:cubicBezTo>
                  <a:pt x="8105554" y="4086447"/>
                  <a:pt x="8118530" y="4076114"/>
                  <a:pt x="8133907" y="4072270"/>
                </a:cubicBezTo>
                <a:cubicBezTo>
                  <a:pt x="8148084" y="4068726"/>
                  <a:pt x="8162754" y="4066768"/>
                  <a:pt x="8176437" y="4061637"/>
                </a:cubicBezTo>
                <a:cubicBezTo>
                  <a:pt x="8260211" y="4030221"/>
                  <a:pt x="8175142" y="4048204"/>
                  <a:pt x="8272130" y="4019107"/>
                </a:cubicBezTo>
                <a:cubicBezTo>
                  <a:pt x="8289440" y="4013914"/>
                  <a:pt x="8307572" y="4012018"/>
                  <a:pt x="8325293" y="4008474"/>
                </a:cubicBezTo>
                <a:cubicBezTo>
                  <a:pt x="8364279" y="4012018"/>
                  <a:pt x="8403864" y="4011430"/>
                  <a:pt x="8442251" y="4019107"/>
                </a:cubicBezTo>
                <a:cubicBezTo>
                  <a:pt x="8459555" y="4022568"/>
                  <a:pt x="8501146" y="4050542"/>
                  <a:pt x="8516679" y="4061637"/>
                </a:cubicBezTo>
                <a:cubicBezTo>
                  <a:pt x="8531099" y="4071937"/>
                  <a:pt x="8544182" y="4084143"/>
                  <a:pt x="8559209" y="4093535"/>
                </a:cubicBezTo>
                <a:cubicBezTo>
                  <a:pt x="8572650" y="4101936"/>
                  <a:pt x="8588841" y="4105587"/>
                  <a:pt x="8601739" y="4114800"/>
                </a:cubicBezTo>
                <a:cubicBezTo>
                  <a:pt x="8613975" y="4123540"/>
                  <a:pt x="8622085" y="4137072"/>
                  <a:pt x="8633637" y="4146698"/>
                </a:cubicBezTo>
                <a:cubicBezTo>
                  <a:pt x="8643454" y="4154879"/>
                  <a:pt x="8654902" y="4160875"/>
                  <a:pt x="8665535" y="4167963"/>
                </a:cubicBezTo>
                <a:cubicBezTo>
                  <a:pt x="8714282" y="4241083"/>
                  <a:pt x="8699983" y="4207512"/>
                  <a:pt x="8718698" y="4263656"/>
                </a:cubicBezTo>
                <a:cubicBezTo>
                  <a:pt x="8711609" y="4295554"/>
                  <a:pt x="8708307" y="4328536"/>
                  <a:pt x="8697432" y="4359349"/>
                </a:cubicBezTo>
                <a:cubicBezTo>
                  <a:pt x="8686881" y="4389242"/>
                  <a:pt x="8669079" y="4416056"/>
                  <a:pt x="8654902" y="4444409"/>
                </a:cubicBezTo>
                <a:cubicBezTo>
                  <a:pt x="8644269" y="4465674"/>
                  <a:pt x="8636192" y="4488423"/>
                  <a:pt x="8623004" y="4508205"/>
                </a:cubicBezTo>
                <a:cubicBezTo>
                  <a:pt x="8603373" y="4537651"/>
                  <a:pt x="8584463" y="4568011"/>
                  <a:pt x="8559209" y="4593265"/>
                </a:cubicBezTo>
                <a:cubicBezTo>
                  <a:pt x="8543162" y="4609312"/>
                  <a:pt x="8522093" y="4619748"/>
                  <a:pt x="8506046" y="4635795"/>
                </a:cubicBezTo>
                <a:cubicBezTo>
                  <a:pt x="8493515" y="4648326"/>
                  <a:pt x="8487394" y="4666553"/>
                  <a:pt x="8474149" y="4678326"/>
                </a:cubicBezTo>
                <a:cubicBezTo>
                  <a:pt x="8455047" y="4695306"/>
                  <a:pt x="8430963" y="4705742"/>
                  <a:pt x="8410353" y="4720856"/>
                </a:cubicBezTo>
                <a:cubicBezTo>
                  <a:pt x="8377766" y="4744753"/>
                  <a:pt x="8350804" y="4777212"/>
                  <a:pt x="8314660" y="4795284"/>
                </a:cubicBezTo>
                <a:cubicBezTo>
                  <a:pt x="8300483" y="4802372"/>
                  <a:pt x="8285571" y="4808148"/>
                  <a:pt x="8272130" y="4816549"/>
                </a:cubicBezTo>
                <a:cubicBezTo>
                  <a:pt x="8257103" y="4825941"/>
                  <a:pt x="8244627" y="4839055"/>
                  <a:pt x="8229600" y="4848447"/>
                </a:cubicBezTo>
                <a:cubicBezTo>
                  <a:pt x="8210267" y="4860530"/>
                  <a:pt x="8153297" y="4885160"/>
                  <a:pt x="8133907" y="4890977"/>
                </a:cubicBezTo>
                <a:cubicBezTo>
                  <a:pt x="8115340" y="4896547"/>
                  <a:pt x="8032082" y="4909720"/>
                  <a:pt x="8016949" y="4912242"/>
                </a:cubicBezTo>
                <a:cubicBezTo>
                  <a:pt x="7960242" y="4908698"/>
                  <a:pt x="7902950" y="4910470"/>
                  <a:pt x="7846828" y="4901609"/>
                </a:cubicBezTo>
                <a:cubicBezTo>
                  <a:pt x="7834206" y="4899616"/>
                  <a:pt x="7826025" y="4886684"/>
                  <a:pt x="7814930" y="4880344"/>
                </a:cubicBezTo>
                <a:cubicBezTo>
                  <a:pt x="7766400" y="4852613"/>
                  <a:pt x="7774067" y="4866958"/>
                  <a:pt x="7729870" y="4827181"/>
                </a:cubicBezTo>
                <a:cubicBezTo>
                  <a:pt x="7707517" y="4807063"/>
                  <a:pt x="7690133" y="4781430"/>
                  <a:pt x="7666074" y="4763386"/>
                </a:cubicBezTo>
                <a:cubicBezTo>
                  <a:pt x="7651897" y="4752753"/>
                  <a:pt x="7635317" y="4744733"/>
                  <a:pt x="7623544" y="4731488"/>
                </a:cubicBezTo>
                <a:cubicBezTo>
                  <a:pt x="7591192" y="4695092"/>
                  <a:pt x="7558009" y="4623853"/>
                  <a:pt x="7538484" y="4582633"/>
                </a:cubicBezTo>
                <a:cubicBezTo>
                  <a:pt x="7520151" y="4543931"/>
                  <a:pt x="7498863" y="4506301"/>
                  <a:pt x="7485321" y="4465674"/>
                </a:cubicBezTo>
                <a:cubicBezTo>
                  <a:pt x="7443976" y="4341639"/>
                  <a:pt x="7431240" y="4222401"/>
                  <a:pt x="7410893" y="4093535"/>
                </a:cubicBezTo>
                <a:cubicBezTo>
                  <a:pt x="7399500" y="3842909"/>
                  <a:pt x="7388035" y="3766561"/>
                  <a:pt x="7421525" y="3487479"/>
                </a:cubicBezTo>
                <a:cubicBezTo>
                  <a:pt x="7429365" y="3422150"/>
                  <a:pt x="7481887" y="3262650"/>
                  <a:pt x="7517218" y="3200400"/>
                </a:cubicBezTo>
                <a:cubicBezTo>
                  <a:pt x="7649229" y="2967808"/>
                  <a:pt x="7685415" y="2933960"/>
                  <a:pt x="7846828" y="2743200"/>
                </a:cubicBezTo>
                <a:cubicBezTo>
                  <a:pt x="7871164" y="2714439"/>
                  <a:pt x="7892313" y="2682259"/>
                  <a:pt x="7921256" y="2658140"/>
                </a:cubicBezTo>
                <a:cubicBezTo>
                  <a:pt x="7942521" y="2640419"/>
                  <a:pt x="7962906" y="2621586"/>
                  <a:pt x="7985051" y="2604977"/>
                </a:cubicBezTo>
                <a:cubicBezTo>
                  <a:pt x="8014399" y="2582966"/>
                  <a:pt x="8091751" y="2534465"/>
                  <a:pt x="8123274" y="2519916"/>
                </a:cubicBezTo>
                <a:cubicBezTo>
                  <a:pt x="8143626" y="2510523"/>
                  <a:pt x="8165805" y="2505739"/>
                  <a:pt x="8187070" y="2498651"/>
                </a:cubicBezTo>
                <a:cubicBezTo>
                  <a:pt x="8197702" y="2491563"/>
                  <a:pt x="8207222" y="2482420"/>
                  <a:pt x="8218967" y="2477386"/>
                </a:cubicBezTo>
                <a:cubicBezTo>
                  <a:pt x="8232923" y="2471405"/>
                  <a:pt x="8304188" y="2458448"/>
                  <a:pt x="8314660" y="2456121"/>
                </a:cubicBezTo>
                <a:cubicBezTo>
                  <a:pt x="8389444" y="2439502"/>
                  <a:pt x="8326931" y="2452615"/>
                  <a:pt x="8389088" y="2434856"/>
                </a:cubicBezTo>
                <a:cubicBezTo>
                  <a:pt x="8403139" y="2430841"/>
                  <a:pt x="8417621" y="2428422"/>
                  <a:pt x="8431618" y="2424223"/>
                </a:cubicBezTo>
                <a:cubicBezTo>
                  <a:pt x="8453088" y="2417782"/>
                  <a:pt x="8495414" y="2402958"/>
                  <a:pt x="8495414" y="2402958"/>
                </a:cubicBezTo>
                <a:cubicBezTo>
                  <a:pt x="8527190" y="2244080"/>
                  <a:pt x="8528694" y="2289672"/>
                  <a:pt x="8495414" y="2073349"/>
                </a:cubicBezTo>
                <a:cubicBezTo>
                  <a:pt x="8492512" y="2054485"/>
                  <a:pt x="8484736" y="2036067"/>
                  <a:pt x="8474149" y="2020186"/>
                </a:cubicBezTo>
                <a:cubicBezTo>
                  <a:pt x="8460019" y="1998992"/>
                  <a:pt x="8411478" y="1959752"/>
                  <a:pt x="8389088" y="1945758"/>
                </a:cubicBezTo>
                <a:cubicBezTo>
                  <a:pt x="8375647" y="1937357"/>
                  <a:pt x="8360413" y="1932190"/>
                  <a:pt x="8346558" y="1924493"/>
                </a:cubicBezTo>
                <a:cubicBezTo>
                  <a:pt x="8312403" y="1905518"/>
                  <a:pt x="8279913" y="1879266"/>
                  <a:pt x="8240232" y="1871330"/>
                </a:cubicBezTo>
                <a:cubicBezTo>
                  <a:pt x="8205305" y="1864345"/>
                  <a:pt x="8169349" y="1864242"/>
                  <a:pt x="8133907" y="1860698"/>
                </a:cubicBezTo>
                <a:cubicBezTo>
                  <a:pt x="8102009" y="1864242"/>
                  <a:pt x="8069350" y="1863546"/>
                  <a:pt x="8038214" y="1871330"/>
                </a:cubicBezTo>
                <a:cubicBezTo>
                  <a:pt x="8025817" y="1874429"/>
                  <a:pt x="8016651" y="1885079"/>
                  <a:pt x="8006316" y="1892595"/>
                </a:cubicBezTo>
                <a:cubicBezTo>
                  <a:pt x="7977653" y="1913441"/>
                  <a:pt x="7946317" y="1931330"/>
                  <a:pt x="7921256" y="1956391"/>
                </a:cubicBezTo>
                <a:cubicBezTo>
                  <a:pt x="7907079" y="1970568"/>
                  <a:pt x="7893710" y="1985601"/>
                  <a:pt x="7878725" y="1998921"/>
                </a:cubicBezTo>
                <a:cubicBezTo>
                  <a:pt x="7861764" y="2013998"/>
                  <a:pt x="7840744" y="2024583"/>
                  <a:pt x="7825563" y="2041451"/>
                </a:cubicBezTo>
                <a:cubicBezTo>
                  <a:pt x="7808466" y="2060448"/>
                  <a:pt x="7799216" y="2085466"/>
                  <a:pt x="7783032" y="2105247"/>
                </a:cubicBezTo>
                <a:cubicBezTo>
                  <a:pt x="7767163" y="2124643"/>
                  <a:pt x="7745525" y="2138840"/>
                  <a:pt x="7729870" y="2158409"/>
                </a:cubicBezTo>
                <a:cubicBezTo>
                  <a:pt x="7710256" y="2182927"/>
                  <a:pt x="7679009" y="2249497"/>
                  <a:pt x="7666074" y="2275368"/>
                </a:cubicBezTo>
                <a:cubicBezTo>
                  <a:pt x="7651639" y="2347544"/>
                  <a:pt x="7643156" y="2364449"/>
                  <a:pt x="7666074" y="2456121"/>
                </a:cubicBezTo>
                <a:cubicBezTo>
                  <a:pt x="7670372" y="2473313"/>
                  <a:pt x="7685441" y="2486120"/>
                  <a:pt x="7697972" y="2498651"/>
                </a:cubicBezTo>
                <a:cubicBezTo>
                  <a:pt x="7747655" y="2548334"/>
                  <a:pt x="7749540" y="2534748"/>
                  <a:pt x="7804298" y="2573079"/>
                </a:cubicBezTo>
                <a:cubicBezTo>
                  <a:pt x="7822889" y="2586093"/>
                  <a:pt x="7838314" y="2603425"/>
                  <a:pt x="7857460" y="2615609"/>
                </a:cubicBezTo>
                <a:cubicBezTo>
                  <a:pt x="7877518" y="2628373"/>
                  <a:pt x="7900384" y="2636122"/>
                  <a:pt x="7921256" y="2647507"/>
                </a:cubicBezTo>
                <a:cubicBezTo>
                  <a:pt x="7975247" y="2676957"/>
                  <a:pt x="8085480" y="2752463"/>
                  <a:pt x="8112642" y="2775098"/>
                </a:cubicBezTo>
                <a:cubicBezTo>
                  <a:pt x="8168585" y="2821718"/>
                  <a:pt x="8240802" y="2878637"/>
                  <a:pt x="8282763" y="2934586"/>
                </a:cubicBezTo>
                <a:cubicBezTo>
                  <a:pt x="8293395" y="2948763"/>
                  <a:pt x="8304498" y="2962599"/>
                  <a:pt x="8314660" y="2977116"/>
                </a:cubicBezTo>
                <a:cubicBezTo>
                  <a:pt x="8329316" y="2998054"/>
                  <a:pt x="8357191" y="3040912"/>
                  <a:pt x="8357191" y="3040912"/>
                </a:cubicBezTo>
                <a:cubicBezTo>
                  <a:pt x="8360735" y="3055089"/>
                  <a:pt x="8365756" y="3068976"/>
                  <a:pt x="8367823" y="3083442"/>
                </a:cubicBezTo>
                <a:cubicBezTo>
                  <a:pt x="8384241" y="3198366"/>
                  <a:pt x="8382780" y="3277775"/>
                  <a:pt x="8367823" y="3402419"/>
                </a:cubicBezTo>
                <a:cubicBezTo>
                  <a:pt x="8363817" y="3435801"/>
                  <a:pt x="8329379" y="3481409"/>
                  <a:pt x="8314660" y="3508744"/>
                </a:cubicBezTo>
                <a:cubicBezTo>
                  <a:pt x="8299631" y="3536655"/>
                  <a:pt x="8294545" y="3571390"/>
                  <a:pt x="8272130" y="3593805"/>
                </a:cubicBezTo>
                <a:cubicBezTo>
                  <a:pt x="8250865" y="3615070"/>
                  <a:pt x="8225016" y="3632577"/>
                  <a:pt x="8208335" y="3657600"/>
                </a:cubicBezTo>
                <a:cubicBezTo>
                  <a:pt x="8198675" y="3672091"/>
                  <a:pt x="8182640" y="3700661"/>
                  <a:pt x="8165804" y="3710763"/>
                </a:cubicBezTo>
                <a:cubicBezTo>
                  <a:pt x="8138621" y="3727072"/>
                  <a:pt x="8112199" y="3749361"/>
                  <a:pt x="8080744" y="3753293"/>
                </a:cubicBezTo>
                <a:cubicBezTo>
                  <a:pt x="7963838" y="3767907"/>
                  <a:pt x="8024083" y="3760771"/>
                  <a:pt x="7899991" y="3774558"/>
                </a:cubicBezTo>
                <a:cubicBezTo>
                  <a:pt x="7843003" y="3766960"/>
                  <a:pt x="7739258" y="3763303"/>
                  <a:pt x="7676707" y="3732028"/>
                </a:cubicBezTo>
                <a:cubicBezTo>
                  <a:pt x="7653848" y="3720598"/>
                  <a:pt x="7632545" y="3705860"/>
                  <a:pt x="7612911" y="3689498"/>
                </a:cubicBezTo>
                <a:cubicBezTo>
                  <a:pt x="7589808" y="3670245"/>
                  <a:pt x="7570381" y="3646967"/>
                  <a:pt x="7549116" y="3625702"/>
                </a:cubicBezTo>
                <a:cubicBezTo>
                  <a:pt x="7473848" y="3424986"/>
                  <a:pt x="7498459" y="3514702"/>
                  <a:pt x="7464056" y="3359888"/>
                </a:cubicBezTo>
                <a:cubicBezTo>
                  <a:pt x="7468330" y="3278685"/>
                  <a:pt x="7455869" y="3174240"/>
                  <a:pt x="7495953" y="3094074"/>
                </a:cubicBezTo>
                <a:cubicBezTo>
                  <a:pt x="7514296" y="3057388"/>
                  <a:pt x="7564950" y="2995607"/>
                  <a:pt x="7591646" y="2966484"/>
                </a:cubicBezTo>
                <a:cubicBezTo>
                  <a:pt x="7634787" y="2919421"/>
                  <a:pt x="7692059" y="2868155"/>
                  <a:pt x="7740502" y="2828261"/>
                </a:cubicBezTo>
                <a:cubicBezTo>
                  <a:pt x="7771696" y="2802572"/>
                  <a:pt x="7804832" y="2779315"/>
                  <a:pt x="7836195" y="2753833"/>
                </a:cubicBezTo>
                <a:cubicBezTo>
                  <a:pt x="7861555" y="2733228"/>
                  <a:pt x="7884482" y="2709643"/>
                  <a:pt x="7910623" y="2690037"/>
                </a:cubicBezTo>
                <a:cubicBezTo>
                  <a:pt x="7941292" y="2667035"/>
                  <a:pt x="7975647" y="2649244"/>
                  <a:pt x="8006316" y="2626242"/>
                </a:cubicBezTo>
                <a:cubicBezTo>
                  <a:pt x="8060781" y="2585393"/>
                  <a:pt x="8110744" y="2538695"/>
                  <a:pt x="8165804" y="2498651"/>
                </a:cubicBezTo>
                <a:cubicBezTo>
                  <a:pt x="8188913" y="2481844"/>
                  <a:pt x="8215073" y="2469668"/>
                  <a:pt x="8240232" y="2456121"/>
                </a:cubicBezTo>
                <a:cubicBezTo>
                  <a:pt x="8298638" y="2424672"/>
                  <a:pt x="8299984" y="2425840"/>
                  <a:pt x="8357191" y="2402958"/>
                </a:cubicBezTo>
                <a:cubicBezTo>
                  <a:pt x="8396177" y="2413591"/>
                  <a:pt x="8437459" y="2417922"/>
                  <a:pt x="8474149" y="2434856"/>
                </a:cubicBezTo>
                <a:cubicBezTo>
                  <a:pt x="8485752" y="2440211"/>
                  <a:pt x="8486378" y="2457718"/>
                  <a:pt x="8495414" y="2466754"/>
                </a:cubicBezTo>
                <a:cubicBezTo>
                  <a:pt x="8613233" y="2584573"/>
                  <a:pt x="8447291" y="2385872"/>
                  <a:pt x="8591107" y="2551814"/>
                </a:cubicBezTo>
                <a:cubicBezTo>
                  <a:pt x="8620833" y="2586113"/>
                  <a:pt x="8647813" y="2622698"/>
                  <a:pt x="8676167" y="2658140"/>
                </a:cubicBezTo>
                <a:cubicBezTo>
                  <a:pt x="8690344" y="2675861"/>
                  <a:pt x="8708549" y="2691004"/>
                  <a:pt x="8718698" y="2711302"/>
                </a:cubicBezTo>
                <a:cubicBezTo>
                  <a:pt x="8729330" y="2732567"/>
                  <a:pt x="8739407" y="2754120"/>
                  <a:pt x="8750595" y="2775098"/>
                </a:cubicBezTo>
                <a:cubicBezTo>
                  <a:pt x="8767766" y="2807295"/>
                  <a:pt x="8787439" y="2838154"/>
                  <a:pt x="8803758" y="2870791"/>
                </a:cubicBezTo>
                <a:cubicBezTo>
                  <a:pt x="8812294" y="2887862"/>
                  <a:pt x="8818500" y="2906017"/>
                  <a:pt x="8825023" y="2923954"/>
                </a:cubicBezTo>
                <a:cubicBezTo>
                  <a:pt x="8845731" y="2980902"/>
                  <a:pt x="8844227" y="2979504"/>
                  <a:pt x="8856921" y="3030279"/>
                </a:cubicBezTo>
                <a:cubicBezTo>
                  <a:pt x="8853377" y="3090530"/>
                  <a:pt x="8862562" y="3152913"/>
                  <a:pt x="8846288" y="3211033"/>
                </a:cubicBezTo>
                <a:cubicBezTo>
                  <a:pt x="8836732" y="3245162"/>
                  <a:pt x="8801277" y="3266038"/>
                  <a:pt x="8782493" y="3296093"/>
                </a:cubicBezTo>
                <a:cubicBezTo>
                  <a:pt x="8765692" y="3322975"/>
                  <a:pt x="8758983" y="3355794"/>
                  <a:pt x="8739963" y="3381154"/>
                </a:cubicBezTo>
                <a:cubicBezTo>
                  <a:pt x="8729330" y="3395331"/>
                  <a:pt x="8717457" y="3408657"/>
                  <a:pt x="8708065" y="3423684"/>
                </a:cubicBezTo>
                <a:cubicBezTo>
                  <a:pt x="8699664" y="3437125"/>
                  <a:pt x="8695201" y="3452773"/>
                  <a:pt x="8686800" y="3466214"/>
                </a:cubicBezTo>
                <a:cubicBezTo>
                  <a:pt x="8677408" y="3481241"/>
                  <a:pt x="8665202" y="3494324"/>
                  <a:pt x="8654902" y="3508744"/>
                </a:cubicBezTo>
                <a:cubicBezTo>
                  <a:pt x="8637466" y="3533155"/>
                  <a:pt x="8623698" y="3554857"/>
                  <a:pt x="8612372" y="3583172"/>
                </a:cubicBezTo>
                <a:cubicBezTo>
                  <a:pt x="8601304" y="3610842"/>
                  <a:pt x="8590377" y="3663096"/>
                  <a:pt x="8569842" y="3689498"/>
                </a:cubicBezTo>
                <a:cubicBezTo>
                  <a:pt x="8554456" y="3709280"/>
                  <a:pt x="8535540" y="3726158"/>
                  <a:pt x="8516679" y="3742661"/>
                </a:cubicBezTo>
                <a:cubicBezTo>
                  <a:pt x="8507062" y="3751076"/>
                  <a:pt x="8496211" y="3758211"/>
                  <a:pt x="8484781" y="3763926"/>
                </a:cubicBezTo>
                <a:cubicBezTo>
                  <a:pt x="8467789" y="3772422"/>
                  <a:pt x="8426246" y="3780650"/>
                  <a:pt x="8410353" y="3785191"/>
                </a:cubicBezTo>
                <a:cubicBezTo>
                  <a:pt x="8399577" y="3788270"/>
                  <a:pt x="8389088" y="3792279"/>
                  <a:pt x="8378456" y="3795823"/>
                </a:cubicBezTo>
                <a:cubicBezTo>
                  <a:pt x="8360735" y="3792279"/>
                  <a:pt x="8342825" y="3789574"/>
                  <a:pt x="8325293" y="3785191"/>
                </a:cubicBezTo>
                <a:cubicBezTo>
                  <a:pt x="8314420" y="3782473"/>
                  <a:pt x="8301320" y="3782483"/>
                  <a:pt x="8293395" y="3774558"/>
                </a:cubicBezTo>
                <a:cubicBezTo>
                  <a:pt x="8271837" y="3753000"/>
                  <a:pt x="8257144" y="3725498"/>
                  <a:pt x="8240232" y="3700130"/>
                </a:cubicBezTo>
                <a:cubicBezTo>
                  <a:pt x="8228769" y="3682935"/>
                  <a:pt x="8219430" y="3664403"/>
                  <a:pt x="8208335" y="3646968"/>
                </a:cubicBezTo>
                <a:cubicBezTo>
                  <a:pt x="8194614" y="3625406"/>
                  <a:pt x="8179981" y="3604437"/>
                  <a:pt x="8165804" y="3583172"/>
                </a:cubicBezTo>
                <a:cubicBezTo>
                  <a:pt x="8158716" y="3558363"/>
                  <a:pt x="8152698" y="3533222"/>
                  <a:pt x="8144539" y="3508744"/>
                </a:cubicBezTo>
                <a:cubicBezTo>
                  <a:pt x="8134963" y="3480017"/>
                  <a:pt x="8121674" y="3452587"/>
                  <a:pt x="8112642" y="3423684"/>
                </a:cubicBezTo>
                <a:cubicBezTo>
                  <a:pt x="8103925" y="3395788"/>
                  <a:pt x="8099972" y="3366557"/>
                  <a:pt x="8091377" y="3338623"/>
                </a:cubicBezTo>
                <a:cubicBezTo>
                  <a:pt x="8071601" y="3274350"/>
                  <a:pt x="8040769" y="3213177"/>
                  <a:pt x="8027581" y="3147237"/>
                </a:cubicBezTo>
                <a:cubicBezTo>
                  <a:pt x="7994317" y="2980918"/>
                  <a:pt x="8012597" y="3076506"/>
                  <a:pt x="7974418" y="2860158"/>
                </a:cubicBezTo>
                <a:cubicBezTo>
                  <a:pt x="7981507" y="2750288"/>
                  <a:pt x="7984729" y="2640101"/>
                  <a:pt x="7995684" y="2530549"/>
                </a:cubicBezTo>
                <a:cubicBezTo>
                  <a:pt x="7998935" y="2498035"/>
                  <a:pt x="8009024" y="2466556"/>
                  <a:pt x="8016949" y="2434856"/>
                </a:cubicBezTo>
                <a:cubicBezTo>
                  <a:pt x="8040631" y="2340127"/>
                  <a:pt x="8083535" y="2227255"/>
                  <a:pt x="8123274" y="2147777"/>
                </a:cubicBezTo>
                <a:cubicBezTo>
                  <a:pt x="8150455" y="2093414"/>
                  <a:pt x="8229356" y="1924555"/>
                  <a:pt x="8272130" y="1913861"/>
                </a:cubicBezTo>
                <a:cubicBezTo>
                  <a:pt x="8369781" y="1889447"/>
                  <a:pt x="8300075" y="1904140"/>
                  <a:pt x="8484781" y="1892595"/>
                </a:cubicBezTo>
                <a:cubicBezTo>
                  <a:pt x="8491869" y="1881963"/>
                  <a:pt x="8498619" y="1871096"/>
                  <a:pt x="8506046" y="1860698"/>
                </a:cubicBezTo>
                <a:cubicBezTo>
                  <a:pt x="8516346" y="1846278"/>
                  <a:pt x="8530611" y="1834301"/>
                  <a:pt x="8537944" y="1818168"/>
                </a:cubicBezTo>
                <a:cubicBezTo>
                  <a:pt x="8548621" y="1794679"/>
                  <a:pt x="8550024" y="1767852"/>
                  <a:pt x="8559209" y="1743740"/>
                </a:cubicBezTo>
                <a:cubicBezTo>
                  <a:pt x="8578427" y="1693293"/>
                  <a:pt x="8601739" y="1644503"/>
                  <a:pt x="8623004" y="1594884"/>
                </a:cubicBezTo>
                <a:lnTo>
                  <a:pt x="8654902" y="1520456"/>
                </a:lnTo>
                <a:cubicBezTo>
                  <a:pt x="8661990" y="1467293"/>
                  <a:pt x="8674492" y="1414575"/>
                  <a:pt x="8676167" y="1360968"/>
                </a:cubicBezTo>
                <a:cubicBezTo>
                  <a:pt x="8678052" y="1300642"/>
                  <a:pt x="8673341" y="1240063"/>
                  <a:pt x="8665535" y="1180214"/>
                </a:cubicBezTo>
                <a:cubicBezTo>
                  <a:pt x="8663783" y="1166783"/>
                  <a:pt x="8630841" y="1078930"/>
                  <a:pt x="8623004" y="1063256"/>
                </a:cubicBezTo>
                <a:cubicBezTo>
                  <a:pt x="8621092" y="1059432"/>
                  <a:pt x="8579964" y="990003"/>
                  <a:pt x="8569842" y="978195"/>
                </a:cubicBezTo>
                <a:cubicBezTo>
                  <a:pt x="8556794" y="962973"/>
                  <a:pt x="8545243" y="944631"/>
                  <a:pt x="8527311" y="935665"/>
                </a:cubicBezTo>
                <a:cubicBezTo>
                  <a:pt x="8501170" y="922595"/>
                  <a:pt x="8442251" y="914400"/>
                  <a:pt x="8442251" y="914400"/>
                </a:cubicBezTo>
                <a:cubicBezTo>
                  <a:pt x="8403265" y="921488"/>
                  <a:pt x="8361870" y="920425"/>
                  <a:pt x="8325293" y="935665"/>
                </a:cubicBezTo>
                <a:cubicBezTo>
                  <a:pt x="8314947" y="939976"/>
                  <a:pt x="8320307" y="957882"/>
                  <a:pt x="8314660" y="967563"/>
                </a:cubicBezTo>
                <a:cubicBezTo>
                  <a:pt x="8172612" y="1211073"/>
                  <a:pt x="8301472" y="951363"/>
                  <a:pt x="8229600" y="1127051"/>
                </a:cubicBezTo>
                <a:cubicBezTo>
                  <a:pt x="8173300" y="1264674"/>
                  <a:pt x="8153255" y="1277580"/>
                  <a:pt x="8123274" y="1403498"/>
                </a:cubicBezTo>
                <a:cubicBezTo>
                  <a:pt x="8108679" y="1464797"/>
                  <a:pt x="8096332" y="1551729"/>
                  <a:pt x="8091377" y="1616149"/>
                </a:cubicBezTo>
                <a:cubicBezTo>
                  <a:pt x="8086748" y="1676326"/>
                  <a:pt x="8084288" y="1736651"/>
                  <a:pt x="8080744" y="1796902"/>
                </a:cubicBezTo>
                <a:cubicBezTo>
                  <a:pt x="8087832" y="1825256"/>
                  <a:pt x="8095669" y="1853433"/>
                  <a:pt x="8102009" y="1881963"/>
                </a:cubicBezTo>
                <a:cubicBezTo>
                  <a:pt x="8109850" y="1917246"/>
                  <a:pt x="8114996" y="1953105"/>
                  <a:pt x="8123274" y="1988288"/>
                </a:cubicBezTo>
                <a:cubicBezTo>
                  <a:pt x="8129184" y="2013404"/>
                  <a:pt x="8137891" y="2037785"/>
                  <a:pt x="8144539" y="2062716"/>
                </a:cubicBezTo>
                <a:cubicBezTo>
                  <a:pt x="8152069" y="2090955"/>
                  <a:pt x="8158273" y="2119538"/>
                  <a:pt x="8165804" y="2147777"/>
                </a:cubicBezTo>
                <a:cubicBezTo>
                  <a:pt x="8172452" y="2172708"/>
                  <a:pt x="8181473" y="2197017"/>
                  <a:pt x="8187070" y="2222205"/>
                </a:cubicBezTo>
                <a:cubicBezTo>
                  <a:pt x="8208075" y="2316725"/>
                  <a:pt x="8208820" y="2343528"/>
                  <a:pt x="8218967" y="2434856"/>
                </a:cubicBezTo>
                <a:cubicBezTo>
                  <a:pt x="8211879" y="2466754"/>
                  <a:pt x="8214166" y="2502324"/>
                  <a:pt x="8197702" y="2530549"/>
                </a:cubicBezTo>
                <a:cubicBezTo>
                  <a:pt x="8187122" y="2548687"/>
                  <a:pt x="8109286" y="2576548"/>
                  <a:pt x="8091377" y="2583712"/>
                </a:cubicBezTo>
                <a:cubicBezTo>
                  <a:pt x="7891941" y="2564412"/>
                  <a:pt x="7801066" y="2583301"/>
                  <a:pt x="7644809" y="2509284"/>
                </a:cubicBezTo>
                <a:cubicBezTo>
                  <a:pt x="7572618" y="2475088"/>
                  <a:pt x="7522119" y="2425253"/>
                  <a:pt x="7464056" y="2371061"/>
                </a:cubicBezTo>
                <a:cubicBezTo>
                  <a:pt x="7398016" y="2309424"/>
                  <a:pt x="7366907" y="2273488"/>
                  <a:pt x="7315200" y="2190307"/>
                </a:cubicBezTo>
                <a:cubicBezTo>
                  <a:pt x="7259036" y="2099956"/>
                  <a:pt x="7206299" y="2007448"/>
                  <a:pt x="7155711" y="1913861"/>
                </a:cubicBezTo>
                <a:cubicBezTo>
                  <a:pt x="7108379" y="1826296"/>
                  <a:pt x="7104604" y="1796723"/>
                  <a:pt x="7070651" y="1711842"/>
                </a:cubicBezTo>
                <a:cubicBezTo>
                  <a:pt x="7060626" y="1686781"/>
                  <a:pt x="7049386" y="1662223"/>
                  <a:pt x="7038753" y="1637414"/>
                </a:cubicBezTo>
                <a:cubicBezTo>
                  <a:pt x="7021289" y="1532626"/>
                  <a:pt x="7016043" y="1529848"/>
                  <a:pt x="7038753" y="1382233"/>
                </a:cubicBezTo>
                <a:cubicBezTo>
                  <a:pt x="7043358" y="1352303"/>
                  <a:pt x="7057845" y="1324613"/>
                  <a:pt x="7070651" y="1297172"/>
                </a:cubicBezTo>
                <a:cubicBezTo>
                  <a:pt x="7098694" y="1237079"/>
                  <a:pt x="7129691" y="1195602"/>
                  <a:pt x="7176977" y="1148316"/>
                </a:cubicBezTo>
                <a:cubicBezTo>
                  <a:pt x="7270915" y="1054379"/>
                  <a:pt x="7358527" y="952568"/>
                  <a:pt x="7464056" y="871870"/>
                </a:cubicBezTo>
                <a:cubicBezTo>
                  <a:pt x="7524307" y="825796"/>
                  <a:pt x="7578954" y="771279"/>
                  <a:pt x="7644809" y="733647"/>
                </a:cubicBezTo>
                <a:cubicBezTo>
                  <a:pt x="7669618" y="719470"/>
                  <a:pt x="7693679" y="703895"/>
                  <a:pt x="7719237" y="691116"/>
                </a:cubicBezTo>
                <a:cubicBezTo>
                  <a:pt x="7789862" y="655803"/>
                  <a:pt x="7793152" y="655845"/>
                  <a:pt x="7846828" y="637954"/>
                </a:cubicBezTo>
                <a:cubicBezTo>
                  <a:pt x="7868093" y="641498"/>
                  <a:pt x="7890723" y="640294"/>
                  <a:pt x="7910623" y="648586"/>
                </a:cubicBezTo>
                <a:cubicBezTo>
                  <a:pt x="7949768" y="664896"/>
                  <a:pt x="7988771" y="702338"/>
                  <a:pt x="8016949" y="733647"/>
                </a:cubicBezTo>
                <a:cubicBezTo>
                  <a:pt x="8035466" y="754222"/>
                  <a:pt x="8051406" y="777037"/>
                  <a:pt x="8070111" y="797442"/>
                </a:cubicBezTo>
                <a:cubicBezTo>
                  <a:pt x="8090432" y="819611"/>
                  <a:pt x="8114654" y="838134"/>
                  <a:pt x="8133907" y="861237"/>
                </a:cubicBezTo>
                <a:cubicBezTo>
                  <a:pt x="8150269" y="880871"/>
                  <a:pt x="8160190" y="905304"/>
                  <a:pt x="8176437" y="925033"/>
                </a:cubicBezTo>
                <a:cubicBezTo>
                  <a:pt x="8209931" y="965705"/>
                  <a:pt x="8248068" y="1002339"/>
                  <a:pt x="8282763" y="1041991"/>
                </a:cubicBezTo>
                <a:cubicBezTo>
                  <a:pt x="8297707" y="1059070"/>
                  <a:pt x="8312705" y="1076272"/>
                  <a:pt x="8325293" y="1095154"/>
                </a:cubicBezTo>
                <a:cubicBezTo>
                  <a:pt x="8334085" y="1108342"/>
                  <a:pt x="8336827" y="1125173"/>
                  <a:pt x="8346558" y="1137684"/>
                </a:cubicBezTo>
                <a:cubicBezTo>
                  <a:pt x="8361944" y="1157466"/>
                  <a:pt x="8399721" y="1190847"/>
                  <a:pt x="8399721" y="1190847"/>
                </a:cubicBezTo>
                <a:cubicBezTo>
                  <a:pt x="8410353" y="1187303"/>
                  <a:pt x="8422866" y="1187215"/>
                  <a:pt x="8431618" y="1180214"/>
                </a:cubicBezTo>
                <a:cubicBezTo>
                  <a:pt x="8466324" y="1152449"/>
                  <a:pt x="8448284" y="1123688"/>
                  <a:pt x="8463516" y="1084521"/>
                </a:cubicBezTo>
                <a:cubicBezTo>
                  <a:pt x="8480750" y="1040204"/>
                  <a:pt x="8502390" y="997427"/>
                  <a:pt x="8527311" y="956930"/>
                </a:cubicBezTo>
                <a:cubicBezTo>
                  <a:pt x="8555665" y="910856"/>
                  <a:pt x="8584850" y="865283"/>
                  <a:pt x="8612372" y="818707"/>
                </a:cubicBezTo>
                <a:cubicBezTo>
                  <a:pt x="8630935" y="787292"/>
                  <a:pt x="8645712" y="753650"/>
                  <a:pt x="8665535" y="723014"/>
                </a:cubicBezTo>
                <a:cubicBezTo>
                  <a:pt x="8684789" y="693258"/>
                  <a:pt x="8710546" y="668009"/>
                  <a:pt x="8729330" y="637954"/>
                </a:cubicBezTo>
                <a:cubicBezTo>
                  <a:pt x="8755883" y="595469"/>
                  <a:pt x="8788927" y="516032"/>
                  <a:pt x="8803758" y="467833"/>
                </a:cubicBezTo>
                <a:cubicBezTo>
                  <a:pt x="8815534" y="429560"/>
                  <a:pt x="8821543" y="350299"/>
                  <a:pt x="8825023" y="318977"/>
                </a:cubicBezTo>
                <a:cubicBezTo>
                  <a:pt x="8817935" y="294168"/>
                  <a:pt x="8815297" y="267627"/>
                  <a:pt x="8803758" y="244549"/>
                </a:cubicBezTo>
                <a:cubicBezTo>
                  <a:pt x="8793609" y="224251"/>
                  <a:pt x="8778459" y="206155"/>
                  <a:pt x="8761228" y="191386"/>
                </a:cubicBezTo>
                <a:cubicBezTo>
                  <a:pt x="8752718" y="184092"/>
                  <a:pt x="8740271" y="183185"/>
                  <a:pt x="8729330" y="180754"/>
                </a:cubicBezTo>
                <a:cubicBezTo>
                  <a:pt x="8708285" y="176077"/>
                  <a:pt x="8686800" y="173665"/>
                  <a:pt x="8665535" y="170121"/>
                </a:cubicBezTo>
                <a:cubicBezTo>
                  <a:pt x="8608828" y="184298"/>
                  <a:pt x="8549892" y="191465"/>
                  <a:pt x="8495414" y="212651"/>
                </a:cubicBezTo>
                <a:cubicBezTo>
                  <a:pt x="8483504" y="217283"/>
                  <a:pt x="8479864" y="233119"/>
                  <a:pt x="8474149" y="244549"/>
                </a:cubicBezTo>
                <a:cubicBezTo>
                  <a:pt x="8469137" y="254574"/>
                  <a:pt x="8467451" y="265953"/>
                  <a:pt x="8463516" y="276447"/>
                </a:cubicBezTo>
                <a:cubicBezTo>
                  <a:pt x="8456814" y="294318"/>
                  <a:pt x="8449339" y="311888"/>
                  <a:pt x="8442251" y="329609"/>
                </a:cubicBezTo>
                <a:cubicBezTo>
                  <a:pt x="8428606" y="411475"/>
                  <a:pt x="8422511" y="444998"/>
                  <a:pt x="8410353" y="542261"/>
                </a:cubicBezTo>
                <a:cubicBezTo>
                  <a:pt x="8405935" y="577604"/>
                  <a:pt x="8403265" y="613144"/>
                  <a:pt x="8399721" y="648586"/>
                </a:cubicBezTo>
                <a:cubicBezTo>
                  <a:pt x="8396177" y="726558"/>
                  <a:pt x="8394926" y="804668"/>
                  <a:pt x="8389088" y="882502"/>
                </a:cubicBezTo>
                <a:cubicBezTo>
                  <a:pt x="8384287" y="946510"/>
                  <a:pt x="8375180" y="1010123"/>
                  <a:pt x="8367823" y="1073888"/>
                </a:cubicBezTo>
                <a:cubicBezTo>
                  <a:pt x="8365772" y="1091666"/>
                  <a:pt x="8353398" y="1197666"/>
                  <a:pt x="8346558" y="1222744"/>
                </a:cubicBezTo>
                <a:cubicBezTo>
                  <a:pt x="8339734" y="1247766"/>
                  <a:pt x="8304841" y="1321388"/>
                  <a:pt x="8293395" y="1339702"/>
                </a:cubicBezTo>
                <a:cubicBezTo>
                  <a:pt x="8288082" y="1348203"/>
                  <a:pt x="8278392" y="1353140"/>
                  <a:pt x="8272130" y="1360968"/>
                </a:cubicBezTo>
                <a:cubicBezTo>
                  <a:pt x="8264147" y="1370946"/>
                  <a:pt x="8261960" y="1386525"/>
                  <a:pt x="8250865" y="1392865"/>
                </a:cubicBezTo>
                <a:cubicBezTo>
                  <a:pt x="8235174" y="1401831"/>
                  <a:pt x="8215423" y="1399954"/>
                  <a:pt x="8197702" y="1403498"/>
                </a:cubicBezTo>
                <a:cubicBezTo>
                  <a:pt x="7978843" y="1376141"/>
                  <a:pt x="8067483" y="1396493"/>
                  <a:pt x="7846828" y="1329070"/>
                </a:cubicBezTo>
                <a:cubicBezTo>
                  <a:pt x="7751226" y="1299858"/>
                  <a:pt x="7646632" y="1277045"/>
                  <a:pt x="7559749" y="1222744"/>
                </a:cubicBezTo>
                <a:cubicBezTo>
                  <a:pt x="7529694" y="1203960"/>
                  <a:pt x="7502557" y="1180846"/>
                  <a:pt x="7474688" y="1158949"/>
                </a:cubicBezTo>
                <a:cubicBezTo>
                  <a:pt x="7452922" y="1141847"/>
                  <a:pt x="7429207" y="1126542"/>
                  <a:pt x="7410893" y="1105786"/>
                </a:cubicBezTo>
                <a:cubicBezTo>
                  <a:pt x="7375719" y="1065922"/>
                  <a:pt x="7344690" y="1022429"/>
                  <a:pt x="7315200" y="978195"/>
                </a:cubicBezTo>
                <a:cubicBezTo>
                  <a:pt x="7294982" y="947867"/>
                  <a:pt x="7275903" y="895904"/>
                  <a:pt x="7262037" y="861237"/>
                </a:cubicBezTo>
                <a:cubicBezTo>
                  <a:pt x="7265581" y="811618"/>
                  <a:pt x="7258376" y="760028"/>
                  <a:pt x="7272670" y="712381"/>
                </a:cubicBezTo>
                <a:cubicBezTo>
                  <a:pt x="7280624" y="685868"/>
                  <a:pt x="7307604" y="669418"/>
                  <a:pt x="7325832" y="648586"/>
                </a:cubicBezTo>
                <a:cubicBezTo>
                  <a:pt x="7341214" y="631007"/>
                  <a:pt x="7357776" y="616666"/>
                  <a:pt x="7378995" y="606056"/>
                </a:cubicBezTo>
                <a:cubicBezTo>
                  <a:pt x="7389020" y="601044"/>
                  <a:pt x="7400260" y="598967"/>
                  <a:pt x="7410893" y="595423"/>
                </a:cubicBezTo>
                <a:cubicBezTo>
                  <a:pt x="7522280" y="632552"/>
                  <a:pt x="7435817" y="597514"/>
                  <a:pt x="7506586" y="637954"/>
                </a:cubicBezTo>
                <a:cubicBezTo>
                  <a:pt x="7520348" y="645818"/>
                  <a:pt x="7536436" y="649709"/>
                  <a:pt x="7549116" y="659219"/>
                </a:cubicBezTo>
                <a:cubicBezTo>
                  <a:pt x="7579256" y="681824"/>
                  <a:pt x="7606299" y="708304"/>
                  <a:pt x="7634177" y="733647"/>
                </a:cubicBezTo>
                <a:cubicBezTo>
                  <a:pt x="7645303" y="743762"/>
                  <a:pt x="7657052" y="753515"/>
                  <a:pt x="7666074" y="765544"/>
                </a:cubicBezTo>
                <a:cubicBezTo>
                  <a:pt x="7695873" y="805276"/>
                  <a:pt x="7701304" y="827038"/>
                  <a:pt x="7719237" y="871870"/>
                </a:cubicBezTo>
                <a:cubicBezTo>
                  <a:pt x="7731455" y="994045"/>
                  <a:pt x="7742458" y="1029330"/>
                  <a:pt x="7708604" y="1169581"/>
                </a:cubicBezTo>
                <a:cubicBezTo>
                  <a:pt x="7698556" y="1211210"/>
                  <a:pt x="7676899" y="1249478"/>
                  <a:pt x="7655442" y="1286540"/>
                </a:cubicBezTo>
                <a:cubicBezTo>
                  <a:pt x="7647929" y="1299517"/>
                  <a:pt x="7589000" y="1382224"/>
                  <a:pt x="7559749" y="1403498"/>
                </a:cubicBezTo>
                <a:cubicBezTo>
                  <a:pt x="7532708" y="1423164"/>
                  <a:pt x="7504594" y="1441708"/>
                  <a:pt x="7474688" y="1456661"/>
                </a:cubicBezTo>
                <a:cubicBezTo>
                  <a:pt x="7432564" y="1477723"/>
                  <a:pt x="7392491" y="1480993"/>
                  <a:pt x="7347098" y="1488558"/>
                </a:cubicBezTo>
                <a:cubicBezTo>
                  <a:pt x="7230140" y="1485014"/>
                  <a:pt x="7112452" y="1491441"/>
                  <a:pt x="6996223" y="1477926"/>
                </a:cubicBezTo>
                <a:cubicBezTo>
                  <a:pt x="6905376" y="1467362"/>
                  <a:pt x="6738305" y="1331589"/>
                  <a:pt x="6698511" y="1297172"/>
                </a:cubicBezTo>
                <a:cubicBezTo>
                  <a:pt x="6635739" y="1242883"/>
                  <a:pt x="6442709" y="1047179"/>
                  <a:pt x="6379535" y="956930"/>
                </a:cubicBezTo>
                <a:cubicBezTo>
                  <a:pt x="6295526" y="836918"/>
                  <a:pt x="6286843" y="807989"/>
                  <a:pt x="6241311" y="701749"/>
                </a:cubicBezTo>
                <a:cubicBezTo>
                  <a:pt x="6251944" y="634409"/>
                  <a:pt x="6258100" y="566209"/>
                  <a:pt x="6273209" y="499730"/>
                </a:cubicBezTo>
                <a:cubicBezTo>
                  <a:pt x="6280535" y="467494"/>
                  <a:pt x="6311239" y="457610"/>
                  <a:pt x="6337004" y="446568"/>
                </a:cubicBezTo>
                <a:cubicBezTo>
                  <a:pt x="6347306" y="442153"/>
                  <a:pt x="6358029" y="438653"/>
                  <a:pt x="6368902" y="435935"/>
                </a:cubicBezTo>
                <a:cubicBezTo>
                  <a:pt x="6427681" y="421240"/>
                  <a:pt x="6430465" y="426675"/>
                  <a:pt x="6496493" y="414670"/>
                </a:cubicBezTo>
                <a:cubicBezTo>
                  <a:pt x="6510870" y="412056"/>
                  <a:pt x="6524510" y="405744"/>
                  <a:pt x="6539023" y="404037"/>
                </a:cubicBezTo>
                <a:cubicBezTo>
                  <a:pt x="6584917" y="398638"/>
                  <a:pt x="6631172" y="396949"/>
                  <a:pt x="6677246" y="393405"/>
                </a:cubicBezTo>
                <a:cubicBezTo>
                  <a:pt x="6798119" y="414735"/>
                  <a:pt x="6839198" y="377066"/>
                  <a:pt x="6879265" y="457200"/>
                </a:cubicBezTo>
                <a:cubicBezTo>
                  <a:pt x="6884277" y="467225"/>
                  <a:pt x="6886354" y="478465"/>
                  <a:pt x="6889898" y="489098"/>
                </a:cubicBezTo>
                <a:cubicBezTo>
                  <a:pt x="6893442" y="531628"/>
                  <a:pt x="6902773" y="574070"/>
                  <a:pt x="6900530" y="616688"/>
                </a:cubicBezTo>
                <a:cubicBezTo>
                  <a:pt x="6897752" y="669470"/>
                  <a:pt x="6867751" y="709049"/>
                  <a:pt x="6847367" y="754912"/>
                </a:cubicBezTo>
                <a:cubicBezTo>
                  <a:pt x="6814480" y="828908"/>
                  <a:pt x="6787886" y="905768"/>
                  <a:pt x="6751674" y="978195"/>
                </a:cubicBezTo>
                <a:cubicBezTo>
                  <a:pt x="6741042" y="999460"/>
                  <a:pt x="6732009" y="1021604"/>
                  <a:pt x="6719777" y="1041991"/>
                </a:cubicBezTo>
                <a:cubicBezTo>
                  <a:pt x="6710660" y="1057187"/>
                  <a:pt x="6700410" y="1071990"/>
                  <a:pt x="6687879" y="1084521"/>
                </a:cubicBezTo>
                <a:cubicBezTo>
                  <a:pt x="6661238" y="1111161"/>
                  <a:pt x="6633200" y="1136669"/>
                  <a:pt x="6602818" y="1158949"/>
                </a:cubicBezTo>
                <a:cubicBezTo>
                  <a:pt x="6579776" y="1175847"/>
                  <a:pt x="6553948" y="1188700"/>
                  <a:pt x="6528391" y="1201479"/>
                </a:cubicBezTo>
                <a:cubicBezTo>
                  <a:pt x="6502214" y="1214568"/>
                  <a:pt x="6457204" y="1218660"/>
                  <a:pt x="6432698" y="1222744"/>
                </a:cubicBezTo>
                <a:cubicBezTo>
                  <a:pt x="6383079" y="1215656"/>
                  <a:pt x="6332991" y="1211309"/>
                  <a:pt x="6283842" y="1201479"/>
                </a:cubicBezTo>
                <a:cubicBezTo>
                  <a:pt x="6261862" y="1197083"/>
                  <a:pt x="6237640" y="1194104"/>
                  <a:pt x="6220046" y="1180214"/>
                </a:cubicBezTo>
                <a:cubicBezTo>
                  <a:pt x="6207030" y="1169939"/>
                  <a:pt x="6073330" y="1042721"/>
                  <a:pt x="6039293" y="988828"/>
                </a:cubicBezTo>
                <a:cubicBezTo>
                  <a:pt x="5994011" y="917131"/>
                  <a:pt x="5975619" y="867788"/>
                  <a:pt x="5932967" y="808074"/>
                </a:cubicBezTo>
                <a:cubicBezTo>
                  <a:pt x="5847947" y="689044"/>
                  <a:pt x="5940250" y="816813"/>
                  <a:pt x="5879804" y="744279"/>
                </a:cubicBezTo>
                <a:cubicBezTo>
                  <a:pt x="5868459" y="730666"/>
                  <a:pt x="5858207" y="716169"/>
                  <a:pt x="5847907" y="701749"/>
                </a:cubicBezTo>
                <a:cubicBezTo>
                  <a:pt x="5814070" y="654376"/>
                  <a:pt x="5805604" y="620308"/>
                  <a:pt x="5730949" y="595423"/>
                </a:cubicBezTo>
                <a:cubicBezTo>
                  <a:pt x="5650009" y="568443"/>
                  <a:pt x="5689133" y="578554"/>
                  <a:pt x="5613991" y="563526"/>
                </a:cubicBezTo>
                <a:cubicBezTo>
                  <a:pt x="5567916" y="567070"/>
                  <a:pt x="5521275" y="566127"/>
                  <a:pt x="5475767" y="574158"/>
                </a:cubicBezTo>
                <a:cubicBezTo>
                  <a:pt x="5460158" y="576912"/>
                  <a:pt x="5446828" y="587268"/>
                  <a:pt x="5433237" y="595423"/>
                </a:cubicBezTo>
                <a:cubicBezTo>
                  <a:pt x="5411322" y="608572"/>
                  <a:pt x="5389616" y="622263"/>
                  <a:pt x="5369442" y="637954"/>
                </a:cubicBezTo>
                <a:cubicBezTo>
                  <a:pt x="5345271" y="656754"/>
                  <a:pt x="5331638" y="676150"/>
                  <a:pt x="5316279" y="701749"/>
                </a:cubicBezTo>
                <a:cubicBezTo>
                  <a:pt x="5278484" y="764742"/>
                  <a:pt x="5279539" y="764596"/>
                  <a:pt x="5252484" y="818707"/>
                </a:cubicBezTo>
                <a:cubicBezTo>
                  <a:pt x="5248940" y="854149"/>
                  <a:pt x="5240157" y="889455"/>
                  <a:pt x="5241851" y="925033"/>
                </a:cubicBezTo>
                <a:cubicBezTo>
                  <a:pt x="5244431" y="979217"/>
                  <a:pt x="5259044" y="1044481"/>
                  <a:pt x="5284381" y="1095154"/>
                </a:cubicBezTo>
                <a:cubicBezTo>
                  <a:pt x="5293623" y="1113638"/>
                  <a:pt x="5303369" y="1132179"/>
                  <a:pt x="5316279" y="1148316"/>
                </a:cubicBezTo>
                <a:cubicBezTo>
                  <a:pt x="5346066" y="1185550"/>
                  <a:pt x="5378256" y="1220925"/>
                  <a:pt x="5411972" y="1254642"/>
                </a:cubicBezTo>
                <a:cubicBezTo>
                  <a:pt x="5431545" y="1274215"/>
                  <a:pt x="5452735" y="1292450"/>
                  <a:pt x="5475767" y="1307805"/>
                </a:cubicBezTo>
                <a:cubicBezTo>
                  <a:pt x="5495549" y="1320993"/>
                  <a:pt x="5517882" y="1329945"/>
                  <a:pt x="5539563" y="1339702"/>
                </a:cubicBezTo>
                <a:cubicBezTo>
                  <a:pt x="5588792" y="1361855"/>
                  <a:pt x="5638800" y="1382233"/>
                  <a:pt x="5688418" y="1403498"/>
                </a:cubicBezTo>
                <a:cubicBezTo>
                  <a:pt x="5823097" y="1399954"/>
                  <a:pt x="5958112" y="1403004"/>
                  <a:pt x="6092456" y="1392865"/>
                </a:cubicBezTo>
                <a:cubicBezTo>
                  <a:pt x="6133250" y="1389786"/>
                  <a:pt x="6343079" y="1339937"/>
                  <a:pt x="6390167" y="1329070"/>
                </a:cubicBezTo>
                <a:cubicBezTo>
                  <a:pt x="6461051" y="1286540"/>
                  <a:pt x="6533631" y="1246717"/>
                  <a:pt x="6602818" y="1201479"/>
                </a:cubicBezTo>
                <a:cubicBezTo>
                  <a:pt x="6625986" y="1186330"/>
                  <a:pt x="6646377" y="1167203"/>
                  <a:pt x="6666614" y="1148316"/>
                </a:cubicBezTo>
                <a:cubicBezTo>
                  <a:pt x="6699592" y="1117537"/>
                  <a:pt x="6736087" y="1089331"/>
                  <a:pt x="6762307" y="1052623"/>
                </a:cubicBezTo>
                <a:cubicBezTo>
                  <a:pt x="6780028" y="1027814"/>
                  <a:pt x="6799784" y="1004338"/>
                  <a:pt x="6815470" y="978195"/>
                </a:cubicBezTo>
                <a:cubicBezTo>
                  <a:pt x="6831780" y="951012"/>
                  <a:pt x="6848891" y="923498"/>
                  <a:pt x="6858000" y="893135"/>
                </a:cubicBezTo>
                <a:cubicBezTo>
                  <a:pt x="6895091" y="769500"/>
                  <a:pt x="6882641" y="823093"/>
                  <a:pt x="6900530" y="733647"/>
                </a:cubicBezTo>
                <a:cubicBezTo>
                  <a:pt x="6904074" y="691117"/>
                  <a:pt x="6906450" y="648473"/>
                  <a:pt x="6911163" y="606056"/>
                </a:cubicBezTo>
                <a:cubicBezTo>
                  <a:pt x="6913544" y="584630"/>
                  <a:pt x="6921795" y="563819"/>
                  <a:pt x="6921795" y="542261"/>
                </a:cubicBezTo>
                <a:cubicBezTo>
                  <a:pt x="6921795" y="479168"/>
                  <a:pt x="6916589" y="404478"/>
                  <a:pt x="6900530" y="340242"/>
                </a:cubicBezTo>
                <a:cubicBezTo>
                  <a:pt x="6897812" y="329369"/>
                  <a:pt x="6894910" y="318368"/>
                  <a:pt x="6889898" y="308344"/>
                </a:cubicBezTo>
                <a:cubicBezTo>
                  <a:pt x="6884183" y="296914"/>
                  <a:pt x="6876059" y="286845"/>
                  <a:pt x="6868632" y="276447"/>
                </a:cubicBezTo>
                <a:cubicBezTo>
                  <a:pt x="6847634" y="247050"/>
                  <a:pt x="6838092" y="226903"/>
                  <a:pt x="6804837" y="212651"/>
                </a:cubicBezTo>
                <a:cubicBezTo>
                  <a:pt x="6791406" y="206895"/>
                  <a:pt x="6776484" y="205563"/>
                  <a:pt x="6762307" y="202019"/>
                </a:cubicBezTo>
                <a:cubicBezTo>
                  <a:pt x="6750101" y="195916"/>
                  <a:pt x="6692022" y="163118"/>
                  <a:pt x="6666614" y="159488"/>
                </a:cubicBezTo>
                <a:cubicBezTo>
                  <a:pt x="6627861" y="153952"/>
                  <a:pt x="6588642" y="152400"/>
                  <a:pt x="6549656" y="148856"/>
                </a:cubicBezTo>
                <a:cubicBezTo>
                  <a:pt x="6489405" y="152400"/>
                  <a:pt x="6428867" y="152635"/>
                  <a:pt x="6368902" y="159488"/>
                </a:cubicBezTo>
                <a:cubicBezTo>
                  <a:pt x="6304645" y="166832"/>
                  <a:pt x="6177516" y="191386"/>
                  <a:pt x="6177516" y="191386"/>
                </a:cubicBezTo>
                <a:cubicBezTo>
                  <a:pt x="6163339" y="198474"/>
                  <a:pt x="6146914" y="202214"/>
                  <a:pt x="6134986" y="212651"/>
                </a:cubicBezTo>
                <a:cubicBezTo>
                  <a:pt x="6093099" y="249302"/>
                  <a:pt x="6090316" y="271164"/>
                  <a:pt x="6071191" y="318977"/>
                </a:cubicBezTo>
                <a:cubicBezTo>
                  <a:pt x="6074735" y="365051"/>
                  <a:pt x="6068784" y="412867"/>
                  <a:pt x="6081823" y="457200"/>
                </a:cubicBezTo>
                <a:cubicBezTo>
                  <a:pt x="6087480" y="476434"/>
                  <a:pt x="6109451" y="486318"/>
                  <a:pt x="6124353" y="499730"/>
                </a:cubicBezTo>
                <a:cubicBezTo>
                  <a:pt x="6281283" y="640967"/>
                  <a:pt x="6257985" y="639456"/>
                  <a:pt x="6422065" y="712381"/>
                </a:cubicBezTo>
                <a:cubicBezTo>
                  <a:pt x="6442548" y="721485"/>
                  <a:pt x="6464595" y="726558"/>
                  <a:pt x="6485860" y="733647"/>
                </a:cubicBezTo>
                <a:cubicBezTo>
                  <a:pt x="6588641" y="730103"/>
                  <a:pt x="6691872" y="733247"/>
                  <a:pt x="6794204" y="723014"/>
                </a:cubicBezTo>
                <a:cubicBezTo>
                  <a:pt x="6851636" y="717271"/>
                  <a:pt x="6910454" y="691399"/>
                  <a:pt x="6964325" y="669851"/>
                </a:cubicBezTo>
                <a:cubicBezTo>
                  <a:pt x="7158050" y="704038"/>
                  <a:pt x="7126669" y="653582"/>
                  <a:pt x="7208874" y="797442"/>
                </a:cubicBezTo>
                <a:cubicBezTo>
                  <a:pt x="7218343" y="814013"/>
                  <a:pt x="7223051" y="832884"/>
                  <a:pt x="7230139" y="850605"/>
                </a:cubicBezTo>
                <a:cubicBezTo>
                  <a:pt x="7238895" y="903136"/>
                  <a:pt x="7251404" y="969607"/>
                  <a:pt x="7251404" y="1020726"/>
                </a:cubicBezTo>
                <a:cubicBezTo>
                  <a:pt x="7251404" y="1123602"/>
                  <a:pt x="7267074" y="1107652"/>
                  <a:pt x="7208874" y="1127051"/>
                </a:cubicBezTo>
                <a:cubicBezTo>
                  <a:pt x="7169888" y="1116419"/>
                  <a:pt x="7129436" y="1110162"/>
                  <a:pt x="7091916" y="1095154"/>
                </a:cubicBezTo>
                <a:cubicBezTo>
                  <a:pt x="7075463" y="1088573"/>
                  <a:pt x="7063139" y="1074431"/>
                  <a:pt x="7049386" y="1063256"/>
                </a:cubicBezTo>
                <a:cubicBezTo>
                  <a:pt x="7006419" y="1028345"/>
                  <a:pt x="6960942" y="996077"/>
                  <a:pt x="6921795" y="956930"/>
                </a:cubicBezTo>
                <a:cubicBezTo>
                  <a:pt x="6793160" y="828295"/>
                  <a:pt x="6748724" y="757654"/>
                  <a:pt x="6645349" y="616688"/>
                </a:cubicBezTo>
                <a:cubicBezTo>
                  <a:pt x="6614265" y="523439"/>
                  <a:pt x="6572517" y="453209"/>
                  <a:pt x="6613451" y="350874"/>
                </a:cubicBezTo>
                <a:cubicBezTo>
                  <a:pt x="6641869" y="279831"/>
                  <a:pt x="6687674" y="280295"/>
                  <a:pt x="6741042" y="255181"/>
                </a:cubicBezTo>
                <a:cubicBezTo>
                  <a:pt x="6784066" y="234934"/>
                  <a:pt x="6825608" y="211633"/>
                  <a:pt x="6868632" y="191386"/>
                </a:cubicBezTo>
                <a:cubicBezTo>
                  <a:pt x="6950031" y="153081"/>
                  <a:pt x="7080406" y="127884"/>
                  <a:pt x="7145079" y="106326"/>
                </a:cubicBezTo>
                <a:cubicBezTo>
                  <a:pt x="7266752" y="65768"/>
                  <a:pt x="7147810" y="102984"/>
                  <a:pt x="7304567" y="63795"/>
                </a:cubicBezTo>
                <a:cubicBezTo>
                  <a:pt x="7315440" y="61077"/>
                  <a:pt x="7325688" y="56242"/>
                  <a:pt x="7336465" y="53163"/>
                </a:cubicBezTo>
                <a:cubicBezTo>
                  <a:pt x="7350516" y="49149"/>
                  <a:pt x="7365427" y="47957"/>
                  <a:pt x="7378995" y="42530"/>
                </a:cubicBezTo>
                <a:cubicBezTo>
                  <a:pt x="7401070" y="33700"/>
                  <a:pt x="7420067" y="17625"/>
                  <a:pt x="7442791" y="10633"/>
                </a:cubicBezTo>
                <a:cubicBezTo>
                  <a:pt x="7466744" y="3263"/>
                  <a:pt x="7492409" y="3544"/>
                  <a:pt x="7517218" y="0"/>
                </a:cubicBezTo>
                <a:cubicBezTo>
                  <a:pt x="7570381" y="7088"/>
                  <a:pt x="7625515" y="5267"/>
                  <a:pt x="7676707" y="21265"/>
                </a:cubicBezTo>
                <a:cubicBezTo>
                  <a:pt x="7687405" y="24608"/>
                  <a:pt x="7681322" y="43707"/>
                  <a:pt x="7687339" y="53163"/>
                </a:cubicBezTo>
                <a:cubicBezTo>
                  <a:pt x="7706367" y="83064"/>
                  <a:pt x="7730289" y="109560"/>
                  <a:pt x="7751135" y="138223"/>
                </a:cubicBezTo>
                <a:cubicBezTo>
                  <a:pt x="7758651" y="148558"/>
                  <a:pt x="7765312" y="159488"/>
                  <a:pt x="7772400" y="170121"/>
                </a:cubicBezTo>
                <a:cubicBezTo>
                  <a:pt x="7798367" y="273993"/>
                  <a:pt x="7765090" y="134681"/>
                  <a:pt x="7793665" y="287079"/>
                </a:cubicBezTo>
                <a:cubicBezTo>
                  <a:pt x="7799687" y="319195"/>
                  <a:pt x="7807842" y="350874"/>
                  <a:pt x="7814930" y="382772"/>
                </a:cubicBezTo>
                <a:cubicBezTo>
                  <a:pt x="7811386" y="439479"/>
                  <a:pt x="7816623" y="497428"/>
                  <a:pt x="7804298" y="552893"/>
                </a:cubicBezTo>
                <a:cubicBezTo>
                  <a:pt x="7801526" y="565368"/>
                  <a:pt x="7780383" y="564179"/>
                  <a:pt x="7772400" y="574158"/>
                </a:cubicBezTo>
                <a:cubicBezTo>
                  <a:pt x="7765398" y="582910"/>
                  <a:pt x="7765311" y="595423"/>
                  <a:pt x="7761767" y="606056"/>
                </a:cubicBezTo>
                <a:cubicBezTo>
                  <a:pt x="7783032" y="609600"/>
                  <a:pt x="7804004" y="616688"/>
                  <a:pt x="7825563" y="616688"/>
                </a:cubicBezTo>
                <a:cubicBezTo>
                  <a:pt x="7894306" y="616688"/>
                  <a:pt x="7991647" y="602879"/>
                  <a:pt x="8059479" y="584791"/>
                </a:cubicBezTo>
                <a:cubicBezTo>
                  <a:pt x="8230240" y="539255"/>
                  <a:pt x="7983594" y="585035"/>
                  <a:pt x="8176437" y="552893"/>
                </a:cubicBezTo>
                <a:cubicBezTo>
                  <a:pt x="8279537" y="501343"/>
                  <a:pt x="8316863" y="502294"/>
                  <a:pt x="8378456" y="425302"/>
                </a:cubicBezTo>
                <a:cubicBezTo>
                  <a:pt x="8395258" y="404299"/>
                  <a:pt x="8432550" y="330170"/>
                  <a:pt x="8442251" y="308344"/>
                </a:cubicBezTo>
                <a:cubicBezTo>
                  <a:pt x="8458538" y="271699"/>
                  <a:pt x="8460236" y="214839"/>
                  <a:pt x="8495414" y="191386"/>
                </a:cubicBezTo>
                <a:lnTo>
                  <a:pt x="8527311" y="170121"/>
                </a:lnTo>
                <a:cubicBezTo>
                  <a:pt x="8545032" y="180754"/>
                  <a:pt x="8564921" y="188410"/>
                  <a:pt x="8580474" y="202019"/>
                </a:cubicBezTo>
                <a:cubicBezTo>
                  <a:pt x="8593810" y="213688"/>
                  <a:pt x="8600703" y="231213"/>
                  <a:pt x="8612372" y="244549"/>
                </a:cubicBezTo>
                <a:cubicBezTo>
                  <a:pt x="8708729" y="354670"/>
                  <a:pt x="8606371" y="222373"/>
                  <a:pt x="8686800" y="329609"/>
                </a:cubicBezTo>
                <a:cubicBezTo>
                  <a:pt x="8690344" y="365051"/>
                  <a:pt x="8699725" y="400390"/>
                  <a:pt x="8697432" y="435935"/>
                </a:cubicBezTo>
                <a:cubicBezTo>
                  <a:pt x="8692592" y="510963"/>
                  <a:pt x="8679225" y="585292"/>
                  <a:pt x="8665535" y="659219"/>
                </a:cubicBezTo>
                <a:cubicBezTo>
                  <a:pt x="8661453" y="681260"/>
                  <a:pt x="8652317" y="702093"/>
                  <a:pt x="8644270" y="723014"/>
                </a:cubicBezTo>
                <a:cubicBezTo>
                  <a:pt x="8616864" y="794269"/>
                  <a:pt x="8594316" y="867872"/>
                  <a:pt x="8559209" y="935665"/>
                </a:cubicBezTo>
                <a:cubicBezTo>
                  <a:pt x="8459210" y="1128765"/>
                  <a:pt x="8370540" y="1285059"/>
                  <a:pt x="8240232" y="1446028"/>
                </a:cubicBezTo>
                <a:cubicBezTo>
                  <a:pt x="8213379" y="1479199"/>
                  <a:pt x="8187137" y="1513444"/>
                  <a:pt x="8155172" y="1541721"/>
                </a:cubicBezTo>
                <a:cubicBezTo>
                  <a:pt x="8123209" y="1569996"/>
                  <a:pt x="7969619" y="1699313"/>
                  <a:pt x="7889358" y="1733107"/>
                </a:cubicBezTo>
                <a:cubicBezTo>
                  <a:pt x="7848040" y="1750504"/>
                  <a:pt x="7804297" y="1761460"/>
                  <a:pt x="7761767" y="1775637"/>
                </a:cubicBezTo>
                <a:cubicBezTo>
                  <a:pt x="7705060" y="1772093"/>
                  <a:pt x="7646278" y="1780614"/>
                  <a:pt x="7591646" y="1765005"/>
                </a:cubicBezTo>
                <a:cubicBezTo>
                  <a:pt x="7542498" y="1750963"/>
                  <a:pt x="7418165" y="1655832"/>
                  <a:pt x="7368363" y="1626781"/>
                </a:cubicBezTo>
                <a:cubicBezTo>
                  <a:pt x="7358682" y="1621134"/>
                  <a:pt x="7347200" y="1619369"/>
                  <a:pt x="7336465" y="1616149"/>
                </a:cubicBezTo>
                <a:cubicBezTo>
                  <a:pt x="7311751" y="1608735"/>
                  <a:pt x="7286846" y="1601972"/>
                  <a:pt x="7262037" y="1594884"/>
                </a:cubicBezTo>
                <a:cubicBezTo>
                  <a:pt x="7237228" y="1601972"/>
                  <a:pt x="7210261" y="1603794"/>
                  <a:pt x="7187609" y="1616149"/>
                </a:cubicBezTo>
                <a:cubicBezTo>
                  <a:pt x="7170008" y="1625749"/>
                  <a:pt x="7158127" y="1643457"/>
                  <a:pt x="7145079" y="1658679"/>
                </a:cubicBezTo>
                <a:cubicBezTo>
                  <a:pt x="7136763" y="1668381"/>
                  <a:pt x="7130587" y="1679741"/>
                  <a:pt x="7123814" y="1690577"/>
                </a:cubicBezTo>
                <a:cubicBezTo>
                  <a:pt x="7073659" y="1770826"/>
                  <a:pt x="7092784" y="1741352"/>
                  <a:pt x="7049386" y="1860698"/>
                </a:cubicBezTo>
                <a:cubicBezTo>
                  <a:pt x="7037168" y="1934001"/>
                  <a:pt x="7027992" y="1955875"/>
                  <a:pt x="7049386" y="2041451"/>
                </a:cubicBezTo>
                <a:cubicBezTo>
                  <a:pt x="7062997" y="2095894"/>
                  <a:pt x="7101328" y="2155403"/>
                  <a:pt x="7134446" y="2200940"/>
                </a:cubicBezTo>
                <a:cubicBezTo>
                  <a:pt x="7147794" y="2219293"/>
                  <a:pt x="7160930" y="2238055"/>
                  <a:pt x="7176977" y="2254102"/>
                </a:cubicBezTo>
                <a:cubicBezTo>
                  <a:pt x="7217774" y="2294899"/>
                  <a:pt x="7263770" y="2330264"/>
                  <a:pt x="7304567" y="2371061"/>
                </a:cubicBezTo>
                <a:cubicBezTo>
                  <a:pt x="7327672" y="2394166"/>
                  <a:pt x="7345754" y="2421897"/>
                  <a:pt x="7368363" y="2445488"/>
                </a:cubicBezTo>
                <a:cubicBezTo>
                  <a:pt x="7611374" y="2699064"/>
                  <a:pt x="7483061" y="2535417"/>
                  <a:pt x="7634177" y="2743200"/>
                </a:cubicBezTo>
                <a:cubicBezTo>
                  <a:pt x="7637721" y="2757377"/>
                  <a:pt x="7640188" y="2771867"/>
                  <a:pt x="7644809" y="2785730"/>
                </a:cubicBezTo>
                <a:cubicBezTo>
                  <a:pt x="7650844" y="2803837"/>
                  <a:pt x="7666074" y="2819807"/>
                  <a:pt x="7666074" y="2838893"/>
                </a:cubicBezTo>
                <a:cubicBezTo>
                  <a:pt x="7666074" y="2875037"/>
                  <a:pt x="7656966" y="2911181"/>
                  <a:pt x="7644809" y="2945219"/>
                </a:cubicBezTo>
                <a:cubicBezTo>
                  <a:pt x="7638849" y="2961908"/>
                  <a:pt x="7627243" y="2977326"/>
                  <a:pt x="7612911" y="2987749"/>
                </a:cubicBezTo>
                <a:cubicBezTo>
                  <a:pt x="7572684" y="3017005"/>
                  <a:pt x="7538529" y="3026720"/>
                  <a:pt x="7495953" y="3040912"/>
                </a:cubicBezTo>
                <a:cubicBezTo>
                  <a:pt x="7446335" y="3037368"/>
                  <a:pt x="7396234" y="3038037"/>
                  <a:pt x="7347098" y="3030279"/>
                </a:cubicBezTo>
                <a:cubicBezTo>
                  <a:pt x="7328245" y="3027302"/>
                  <a:pt x="7310825" y="3017903"/>
                  <a:pt x="7293935" y="3009014"/>
                </a:cubicBezTo>
                <a:cubicBezTo>
                  <a:pt x="7243363" y="2982398"/>
                  <a:pt x="7193541" y="2954242"/>
                  <a:pt x="7145079" y="2923954"/>
                </a:cubicBezTo>
                <a:cubicBezTo>
                  <a:pt x="7108392" y="2901025"/>
                  <a:pt x="7073044" y="2875904"/>
                  <a:pt x="7038753" y="2849526"/>
                </a:cubicBezTo>
                <a:cubicBezTo>
                  <a:pt x="6974958" y="2800453"/>
                  <a:pt x="6866927" y="2718468"/>
                  <a:pt x="6804837" y="2647507"/>
                </a:cubicBezTo>
                <a:cubicBezTo>
                  <a:pt x="6774949" y="2613349"/>
                  <a:pt x="6748130" y="2576623"/>
                  <a:pt x="6719777" y="2541181"/>
                </a:cubicBezTo>
                <a:cubicBezTo>
                  <a:pt x="6712688" y="2519916"/>
                  <a:pt x="6700002" y="2499752"/>
                  <a:pt x="6698511" y="2477386"/>
                </a:cubicBezTo>
                <a:cubicBezTo>
                  <a:pt x="6696376" y="2445363"/>
                  <a:pt x="6701360" y="2412829"/>
                  <a:pt x="6709144" y="2381693"/>
                </a:cubicBezTo>
                <a:cubicBezTo>
                  <a:pt x="6712243" y="2369296"/>
                  <a:pt x="6722981" y="2360194"/>
                  <a:pt x="6730409" y="2349795"/>
                </a:cubicBezTo>
                <a:cubicBezTo>
                  <a:pt x="6773006" y="2290159"/>
                  <a:pt x="6791440" y="2271476"/>
                  <a:pt x="6858000" y="2211572"/>
                </a:cubicBezTo>
                <a:cubicBezTo>
                  <a:pt x="6900300" y="2173502"/>
                  <a:pt x="6980961" y="2106373"/>
                  <a:pt x="7038753" y="2073349"/>
                </a:cubicBezTo>
                <a:cubicBezTo>
                  <a:pt x="7091066" y="2043456"/>
                  <a:pt x="7144351" y="2015233"/>
                  <a:pt x="7198242" y="1988288"/>
                </a:cubicBezTo>
                <a:cubicBezTo>
                  <a:pt x="7222384" y="1976217"/>
                  <a:pt x="7246114" y="1961219"/>
                  <a:pt x="7272670" y="1956391"/>
                </a:cubicBezTo>
                <a:cubicBezTo>
                  <a:pt x="7325091" y="1946860"/>
                  <a:pt x="7378995" y="1949302"/>
                  <a:pt x="7432158" y="1945758"/>
                </a:cubicBezTo>
                <a:cubicBezTo>
                  <a:pt x="7517218" y="1959935"/>
                  <a:pt x="7603533" y="1967971"/>
                  <a:pt x="7687339" y="1988288"/>
                </a:cubicBezTo>
                <a:cubicBezTo>
                  <a:pt x="7729160" y="1998427"/>
                  <a:pt x="7777985" y="2025215"/>
                  <a:pt x="7814930" y="2052084"/>
                </a:cubicBezTo>
                <a:cubicBezTo>
                  <a:pt x="7843593" y="2072930"/>
                  <a:pt x="7875700" y="2090070"/>
                  <a:pt x="7899991" y="2115879"/>
                </a:cubicBezTo>
                <a:cubicBezTo>
                  <a:pt x="7933030" y="2150983"/>
                  <a:pt x="7963493" y="2189720"/>
                  <a:pt x="7985051" y="2232837"/>
                </a:cubicBezTo>
                <a:cubicBezTo>
                  <a:pt x="8024499" y="2311734"/>
                  <a:pt x="8019306" y="2306784"/>
                  <a:pt x="8059479" y="2371061"/>
                </a:cubicBezTo>
                <a:cubicBezTo>
                  <a:pt x="8071712" y="2390633"/>
                  <a:pt x="8092152" y="2423147"/>
                  <a:pt x="8112642" y="2434856"/>
                </a:cubicBezTo>
                <a:cubicBezTo>
                  <a:pt x="8125330" y="2442106"/>
                  <a:pt x="8140995" y="2441944"/>
                  <a:pt x="8155172" y="2445488"/>
                </a:cubicBezTo>
                <a:cubicBezTo>
                  <a:pt x="8172893" y="2438400"/>
                  <a:pt x="8194839" y="2437719"/>
                  <a:pt x="8208335" y="2424223"/>
                </a:cubicBezTo>
                <a:cubicBezTo>
                  <a:pt x="8218668" y="2413890"/>
                  <a:pt x="8213836" y="2395376"/>
                  <a:pt x="8218967" y="2381693"/>
                </a:cubicBezTo>
                <a:cubicBezTo>
                  <a:pt x="8235145" y="2338552"/>
                  <a:pt x="8254409" y="2296632"/>
                  <a:pt x="8272130" y="2254102"/>
                </a:cubicBezTo>
                <a:cubicBezTo>
                  <a:pt x="8282763" y="2193851"/>
                  <a:pt x="8293970" y="2133699"/>
                  <a:pt x="8304028" y="2073349"/>
                </a:cubicBezTo>
                <a:cubicBezTo>
                  <a:pt x="8308148" y="2048629"/>
                  <a:pt x="8316741" y="2023896"/>
                  <a:pt x="8314660" y="1998921"/>
                </a:cubicBezTo>
                <a:cubicBezTo>
                  <a:pt x="8306044" y="1895525"/>
                  <a:pt x="8301528" y="1790079"/>
                  <a:pt x="8272130" y="1690577"/>
                </a:cubicBezTo>
                <a:cubicBezTo>
                  <a:pt x="8255126" y="1633025"/>
                  <a:pt x="8174636" y="1522605"/>
                  <a:pt x="8123274" y="1467293"/>
                </a:cubicBezTo>
                <a:cubicBezTo>
                  <a:pt x="8095989" y="1437910"/>
                  <a:pt x="8070292" y="1406292"/>
                  <a:pt x="8038214" y="1382233"/>
                </a:cubicBezTo>
                <a:cubicBezTo>
                  <a:pt x="8026524" y="1373465"/>
                  <a:pt x="8009367" y="1376731"/>
                  <a:pt x="7995684" y="1371600"/>
                </a:cubicBezTo>
                <a:cubicBezTo>
                  <a:pt x="7980843" y="1366035"/>
                  <a:pt x="7967330" y="1357423"/>
                  <a:pt x="7953153" y="1350335"/>
                </a:cubicBezTo>
                <a:cubicBezTo>
                  <a:pt x="7885814" y="1353879"/>
                  <a:pt x="7818291" y="1354863"/>
                  <a:pt x="7751135" y="1360968"/>
                </a:cubicBezTo>
                <a:cubicBezTo>
                  <a:pt x="7739973" y="1361983"/>
                  <a:pt x="7728741" y="1365660"/>
                  <a:pt x="7719237" y="1371600"/>
                </a:cubicBezTo>
                <a:cubicBezTo>
                  <a:pt x="7699993" y="1383628"/>
                  <a:pt x="7684229" y="1400514"/>
                  <a:pt x="7666074" y="1414130"/>
                </a:cubicBezTo>
                <a:cubicBezTo>
                  <a:pt x="7655851" y="1421797"/>
                  <a:pt x="7643213" y="1426359"/>
                  <a:pt x="7634177" y="1435395"/>
                </a:cubicBezTo>
                <a:cubicBezTo>
                  <a:pt x="7603433" y="1466140"/>
                  <a:pt x="7600667" y="1483958"/>
                  <a:pt x="7581014" y="1520456"/>
                </a:cubicBezTo>
                <a:cubicBezTo>
                  <a:pt x="7563714" y="1552584"/>
                  <a:pt x="7543282" y="1583083"/>
                  <a:pt x="7527851" y="1616149"/>
                </a:cubicBezTo>
                <a:cubicBezTo>
                  <a:pt x="7518372" y="1636461"/>
                  <a:pt x="7512585" y="1658346"/>
                  <a:pt x="7506586" y="1679944"/>
                </a:cubicBezTo>
                <a:cubicBezTo>
                  <a:pt x="7475646" y="1791327"/>
                  <a:pt x="7478852" y="1782547"/>
                  <a:pt x="7464056" y="1871330"/>
                </a:cubicBezTo>
                <a:cubicBezTo>
                  <a:pt x="7471144" y="1931581"/>
                  <a:pt x="7463655" y="1995418"/>
                  <a:pt x="7485321" y="2052084"/>
                </a:cubicBezTo>
                <a:cubicBezTo>
                  <a:pt x="7515369" y="2130672"/>
                  <a:pt x="7620074" y="2261264"/>
                  <a:pt x="7687339" y="2328530"/>
                </a:cubicBezTo>
                <a:cubicBezTo>
                  <a:pt x="7778160" y="2419351"/>
                  <a:pt x="7747036" y="2404593"/>
                  <a:pt x="7825563" y="2424223"/>
                </a:cubicBezTo>
                <a:cubicBezTo>
                  <a:pt x="7892902" y="2420679"/>
                  <a:pt x="7964841" y="2438307"/>
                  <a:pt x="8027581" y="2413591"/>
                </a:cubicBezTo>
                <a:cubicBezTo>
                  <a:pt x="8088385" y="2389638"/>
                  <a:pt x="8176437" y="2286000"/>
                  <a:pt x="8176437" y="2286000"/>
                </a:cubicBezTo>
                <a:cubicBezTo>
                  <a:pt x="8204791" y="2236381"/>
                  <a:pt x="8236928" y="2188741"/>
                  <a:pt x="8261498" y="2137144"/>
                </a:cubicBezTo>
                <a:cubicBezTo>
                  <a:pt x="8292319" y="2072419"/>
                  <a:pt x="8288847" y="1977531"/>
                  <a:pt x="8293395" y="1913861"/>
                </a:cubicBezTo>
                <a:cubicBezTo>
                  <a:pt x="8275232" y="1815782"/>
                  <a:pt x="8244473" y="1616641"/>
                  <a:pt x="8208335" y="1499191"/>
                </a:cubicBezTo>
                <a:cubicBezTo>
                  <a:pt x="8198455" y="1467080"/>
                  <a:pt x="8162577" y="1342090"/>
                  <a:pt x="8123274" y="1297172"/>
                </a:cubicBezTo>
                <a:cubicBezTo>
                  <a:pt x="8111605" y="1283836"/>
                  <a:pt x="8094921" y="1275907"/>
                  <a:pt x="8080744" y="1265274"/>
                </a:cubicBezTo>
                <a:cubicBezTo>
                  <a:pt x="8041000" y="1271549"/>
                  <a:pt x="7862921" y="1293576"/>
                  <a:pt x="7793665" y="1318437"/>
                </a:cubicBezTo>
                <a:cubicBezTo>
                  <a:pt x="7573301" y="1397542"/>
                  <a:pt x="7446230" y="1445200"/>
                  <a:pt x="7251404" y="1552354"/>
                </a:cubicBezTo>
                <a:cubicBezTo>
                  <a:pt x="7234053" y="1561897"/>
                  <a:pt x="7059333" y="1644371"/>
                  <a:pt x="7006856" y="1711842"/>
                </a:cubicBezTo>
                <a:cubicBezTo>
                  <a:pt x="6991165" y="1732016"/>
                  <a:pt x="6978502" y="1754372"/>
                  <a:pt x="6964325" y="1775637"/>
                </a:cubicBezTo>
                <a:cubicBezTo>
                  <a:pt x="6904369" y="2015463"/>
                  <a:pt x="6942411" y="1831479"/>
                  <a:pt x="6953693" y="2339163"/>
                </a:cubicBezTo>
                <a:cubicBezTo>
                  <a:pt x="6964326" y="2296633"/>
                  <a:pt x="6983600" y="2255366"/>
                  <a:pt x="6985591" y="2211572"/>
                </a:cubicBezTo>
                <a:cubicBezTo>
                  <a:pt x="6990743" y="2098220"/>
                  <a:pt x="6982855" y="1984524"/>
                  <a:pt x="6974958" y="1871330"/>
                </a:cubicBezTo>
                <a:cubicBezTo>
                  <a:pt x="6964851" y="1726465"/>
                  <a:pt x="6829361" y="1367485"/>
                  <a:pt x="6815470" y="1339702"/>
                </a:cubicBezTo>
                <a:cubicBezTo>
                  <a:pt x="6772940" y="1254642"/>
                  <a:pt x="6734765" y="1167260"/>
                  <a:pt x="6687879" y="1084521"/>
                </a:cubicBezTo>
                <a:cubicBezTo>
                  <a:pt x="6674232" y="1060438"/>
                  <a:pt x="6657038" y="1037096"/>
                  <a:pt x="6634716" y="1020726"/>
                </a:cubicBezTo>
                <a:cubicBezTo>
                  <a:pt x="6602762" y="997293"/>
                  <a:pt x="6566345" y="978949"/>
                  <a:pt x="6528391" y="967563"/>
                </a:cubicBezTo>
                <a:cubicBezTo>
                  <a:pt x="6494274" y="957328"/>
                  <a:pt x="6457507" y="960474"/>
                  <a:pt x="6422065" y="956930"/>
                </a:cubicBezTo>
                <a:cubicBezTo>
                  <a:pt x="6372446" y="960474"/>
                  <a:pt x="6321343" y="955006"/>
                  <a:pt x="6273209" y="967563"/>
                </a:cubicBezTo>
                <a:cubicBezTo>
                  <a:pt x="6237901" y="976774"/>
                  <a:pt x="6209644" y="1003426"/>
                  <a:pt x="6177516" y="1020726"/>
                </a:cubicBezTo>
                <a:cubicBezTo>
                  <a:pt x="6163561" y="1028240"/>
                  <a:pt x="6148018" y="1032969"/>
                  <a:pt x="6134986" y="1041991"/>
                </a:cubicBezTo>
                <a:cubicBezTo>
                  <a:pt x="6057092" y="1095918"/>
                  <a:pt x="5981206" y="1160687"/>
                  <a:pt x="5932967" y="1244009"/>
                </a:cubicBezTo>
                <a:cubicBezTo>
                  <a:pt x="5911510" y="1281071"/>
                  <a:pt x="5897525" y="1321982"/>
                  <a:pt x="5879804" y="1360968"/>
                </a:cubicBezTo>
                <a:cubicBezTo>
                  <a:pt x="5886893" y="1421219"/>
                  <a:pt x="5877737" y="1485721"/>
                  <a:pt x="5901070" y="1541721"/>
                </a:cubicBezTo>
                <a:cubicBezTo>
                  <a:pt x="5910828" y="1565139"/>
                  <a:pt x="6003661" y="1632211"/>
                  <a:pt x="6039293" y="1648047"/>
                </a:cubicBezTo>
                <a:cubicBezTo>
                  <a:pt x="6157664" y="1700656"/>
                  <a:pt x="6226793" y="1718456"/>
                  <a:pt x="6358270" y="1743740"/>
                </a:cubicBezTo>
                <a:cubicBezTo>
                  <a:pt x="6389786" y="1749801"/>
                  <a:pt x="6422065" y="1750828"/>
                  <a:pt x="6453963" y="1754372"/>
                </a:cubicBezTo>
                <a:cubicBezTo>
                  <a:pt x="6517758" y="1747284"/>
                  <a:pt x="6582586" y="1746556"/>
                  <a:pt x="6645349" y="1733107"/>
                </a:cubicBezTo>
                <a:cubicBezTo>
                  <a:pt x="6682674" y="1725109"/>
                  <a:pt x="6719372" y="1710915"/>
                  <a:pt x="6751674" y="1690577"/>
                </a:cubicBezTo>
                <a:cubicBezTo>
                  <a:pt x="6907000" y="1592779"/>
                  <a:pt x="6955193" y="1543575"/>
                  <a:pt x="7049386" y="1392865"/>
                </a:cubicBezTo>
                <a:cubicBezTo>
                  <a:pt x="7067886" y="1363265"/>
                  <a:pt x="7077739" y="1329070"/>
                  <a:pt x="7091916" y="1297172"/>
                </a:cubicBezTo>
                <a:cubicBezTo>
                  <a:pt x="7125933" y="1059058"/>
                  <a:pt x="7154540" y="979957"/>
                  <a:pt x="7091916" y="712381"/>
                </a:cubicBezTo>
                <a:cubicBezTo>
                  <a:pt x="7079588" y="659705"/>
                  <a:pt x="7037505" y="618738"/>
                  <a:pt x="7006856" y="574158"/>
                </a:cubicBezTo>
                <a:cubicBezTo>
                  <a:pt x="6998337" y="561767"/>
                  <a:pt x="6988102" y="549563"/>
                  <a:pt x="6974958" y="542261"/>
                </a:cubicBezTo>
                <a:cubicBezTo>
                  <a:pt x="6955363" y="531375"/>
                  <a:pt x="6932428" y="528084"/>
                  <a:pt x="6911163" y="520995"/>
                </a:cubicBezTo>
                <a:cubicBezTo>
                  <a:pt x="6865088" y="528084"/>
                  <a:pt x="6818317" y="531584"/>
                  <a:pt x="6772939" y="542261"/>
                </a:cubicBezTo>
                <a:cubicBezTo>
                  <a:pt x="6757510" y="545891"/>
                  <a:pt x="6745250" y="557961"/>
                  <a:pt x="6730409" y="563526"/>
                </a:cubicBezTo>
                <a:cubicBezTo>
                  <a:pt x="6688433" y="579267"/>
                  <a:pt x="6646214" y="594805"/>
                  <a:pt x="6602818" y="606056"/>
                </a:cubicBezTo>
                <a:cubicBezTo>
                  <a:pt x="6550338" y="619662"/>
                  <a:pt x="6496197" y="625939"/>
                  <a:pt x="6443330" y="637954"/>
                </a:cubicBezTo>
                <a:cubicBezTo>
                  <a:pt x="6418170" y="643672"/>
                  <a:pt x="6394388" y="655195"/>
                  <a:pt x="6368902" y="659219"/>
                </a:cubicBezTo>
                <a:cubicBezTo>
                  <a:pt x="6326746" y="665875"/>
                  <a:pt x="6283841" y="666307"/>
                  <a:pt x="6241311" y="669851"/>
                </a:cubicBezTo>
                <a:cubicBezTo>
                  <a:pt x="6209413" y="676939"/>
                  <a:pt x="6175365" y="677595"/>
                  <a:pt x="6145618" y="691116"/>
                </a:cubicBezTo>
                <a:cubicBezTo>
                  <a:pt x="6125760" y="700142"/>
                  <a:pt x="6104116" y="783725"/>
                  <a:pt x="6103088" y="786809"/>
                </a:cubicBezTo>
                <a:cubicBezTo>
                  <a:pt x="6117697" y="1005940"/>
                  <a:pt x="6096036" y="883206"/>
                  <a:pt x="6156251" y="1073888"/>
                </a:cubicBezTo>
                <a:cubicBezTo>
                  <a:pt x="6182765" y="1157849"/>
                  <a:pt x="6177124" y="1182748"/>
                  <a:pt x="6241311" y="1265274"/>
                </a:cubicBezTo>
                <a:cubicBezTo>
                  <a:pt x="6264441" y="1295013"/>
                  <a:pt x="6299731" y="1313061"/>
                  <a:pt x="6326372" y="1339702"/>
                </a:cubicBezTo>
                <a:cubicBezTo>
                  <a:pt x="6335408" y="1348738"/>
                  <a:pt x="6339002" y="1362180"/>
                  <a:pt x="6347637" y="1371600"/>
                </a:cubicBezTo>
                <a:cubicBezTo>
                  <a:pt x="6475639" y="1511239"/>
                  <a:pt x="6411715" y="1419870"/>
                  <a:pt x="6464595" y="1499191"/>
                </a:cubicBezTo>
                <a:cubicBezTo>
                  <a:pt x="6468139" y="1513368"/>
                  <a:pt x="6475228" y="1527108"/>
                  <a:pt x="6475228" y="1541721"/>
                </a:cubicBezTo>
                <a:cubicBezTo>
                  <a:pt x="6475228" y="1606965"/>
                  <a:pt x="6454999" y="1628455"/>
                  <a:pt x="6411432" y="1679944"/>
                </a:cubicBezTo>
                <a:cubicBezTo>
                  <a:pt x="6409316" y="1682445"/>
                  <a:pt x="6342612" y="1756943"/>
                  <a:pt x="6315739" y="1765005"/>
                </a:cubicBezTo>
                <a:cubicBezTo>
                  <a:pt x="6291735" y="1772206"/>
                  <a:pt x="6266120" y="1772093"/>
                  <a:pt x="6241311" y="1775637"/>
                </a:cubicBezTo>
                <a:cubicBezTo>
                  <a:pt x="5770482" y="1461750"/>
                  <a:pt x="6182133" y="1748343"/>
                  <a:pt x="5571460" y="1265274"/>
                </a:cubicBezTo>
                <a:cubicBezTo>
                  <a:pt x="5474173" y="1188315"/>
                  <a:pt x="5372156" y="1117513"/>
                  <a:pt x="5273749" y="1041991"/>
                </a:cubicBezTo>
                <a:cubicBezTo>
                  <a:pt x="5219739" y="1000542"/>
                  <a:pt x="5162400" y="962542"/>
                  <a:pt x="5114260" y="914400"/>
                </a:cubicBezTo>
                <a:cubicBezTo>
                  <a:pt x="5103628" y="903767"/>
                  <a:pt x="5090704" y="895013"/>
                  <a:pt x="5082363" y="882502"/>
                </a:cubicBezTo>
                <a:cubicBezTo>
                  <a:pt x="5069175" y="862720"/>
                  <a:pt x="5061098" y="839972"/>
                  <a:pt x="5050465" y="818707"/>
                </a:cubicBezTo>
                <a:cubicBezTo>
                  <a:pt x="5054009" y="800986"/>
                  <a:pt x="5050003" y="779809"/>
                  <a:pt x="5061098" y="765544"/>
                </a:cubicBezTo>
                <a:cubicBezTo>
                  <a:pt x="5076789" y="745370"/>
                  <a:pt x="5100935" y="731913"/>
                  <a:pt x="5124893" y="723014"/>
                </a:cubicBezTo>
                <a:cubicBezTo>
                  <a:pt x="5225776" y="685543"/>
                  <a:pt x="5327296" y="646239"/>
                  <a:pt x="5433237" y="627321"/>
                </a:cubicBezTo>
                <a:cubicBezTo>
                  <a:pt x="5622381" y="593545"/>
                  <a:pt x="5781202" y="569972"/>
                  <a:pt x="5964865" y="520995"/>
                </a:cubicBezTo>
                <a:cubicBezTo>
                  <a:pt x="6010861" y="508729"/>
                  <a:pt x="6104959" y="464639"/>
                  <a:pt x="6145618" y="446568"/>
                </a:cubicBezTo>
                <a:cubicBezTo>
                  <a:pt x="6181060" y="450112"/>
                  <a:pt x="6216325" y="457200"/>
                  <a:pt x="6251944" y="457200"/>
                </a:cubicBezTo>
                <a:cubicBezTo>
                  <a:pt x="6263152" y="457200"/>
                  <a:pt x="6283333" y="457764"/>
                  <a:pt x="6283842" y="446568"/>
                </a:cubicBezTo>
                <a:cubicBezTo>
                  <a:pt x="6288522" y="343603"/>
                  <a:pt x="6289181" y="217990"/>
                  <a:pt x="6209414" y="138223"/>
                </a:cubicBezTo>
                <a:cubicBezTo>
                  <a:pt x="6195918" y="124727"/>
                  <a:pt x="6173794" y="124476"/>
                  <a:pt x="6156251" y="116958"/>
                </a:cubicBezTo>
                <a:cubicBezTo>
                  <a:pt x="6033864" y="64507"/>
                  <a:pt x="6099309" y="80887"/>
                  <a:pt x="5996763" y="63795"/>
                </a:cubicBezTo>
                <a:cubicBezTo>
                  <a:pt x="5886893" y="74428"/>
                  <a:pt x="5776640" y="81656"/>
                  <a:pt x="5667153" y="95693"/>
                </a:cubicBezTo>
                <a:cubicBezTo>
                  <a:pt x="5601994" y="104047"/>
                  <a:pt x="5413922" y="174950"/>
                  <a:pt x="5390707" y="180754"/>
                </a:cubicBezTo>
                <a:cubicBezTo>
                  <a:pt x="5281191" y="208133"/>
                  <a:pt x="5190804" y="213425"/>
                  <a:pt x="5082363" y="223284"/>
                </a:cubicBezTo>
                <a:cubicBezTo>
                  <a:pt x="5061098" y="230372"/>
                  <a:pt x="5031001" y="225898"/>
                  <a:pt x="5018567" y="244549"/>
                </a:cubicBezTo>
                <a:cubicBezTo>
                  <a:pt x="5011479" y="255182"/>
                  <a:pt x="5002492" y="264770"/>
                  <a:pt x="4997302" y="276447"/>
                </a:cubicBezTo>
                <a:cubicBezTo>
                  <a:pt x="4988198" y="296930"/>
                  <a:pt x="4981813" y="318584"/>
                  <a:pt x="4976037" y="340242"/>
                </a:cubicBezTo>
                <a:cubicBezTo>
                  <a:pt x="4965966" y="378010"/>
                  <a:pt x="4952821" y="445687"/>
                  <a:pt x="4944139" y="489098"/>
                </a:cubicBezTo>
                <a:cubicBezTo>
                  <a:pt x="4926616" y="690617"/>
                  <a:pt x="4904763" y="693098"/>
                  <a:pt x="4944139" y="850605"/>
                </a:cubicBezTo>
                <a:cubicBezTo>
                  <a:pt x="4948768" y="869121"/>
                  <a:pt x="4953185" y="889106"/>
                  <a:pt x="4965404" y="903768"/>
                </a:cubicBezTo>
                <a:cubicBezTo>
                  <a:pt x="4989523" y="932711"/>
                  <a:pt x="5019419" y="956851"/>
                  <a:pt x="5050465" y="978195"/>
                </a:cubicBezTo>
                <a:cubicBezTo>
                  <a:pt x="5117247" y="1024108"/>
                  <a:pt x="5129800" y="1019772"/>
                  <a:pt x="5199321" y="1031358"/>
                </a:cubicBezTo>
                <a:cubicBezTo>
                  <a:pt x="5217042" y="1020726"/>
                  <a:pt x="5238811" y="1014957"/>
                  <a:pt x="5252484" y="999461"/>
                </a:cubicBezTo>
                <a:cubicBezTo>
                  <a:pt x="5357566" y="880368"/>
                  <a:pt x="5356531" y="856072"/>
                  <a:pt x="5411972" y="723014"/>
                </a:cubicBezTo>
                <a:cubicBezTo>
                  <a:pt x="5422605" y="662763"/>
                  <a:pt x="5457883" y="601817"/>
                  <a:pt x="5443870" y="542261"/>
                </a:cubicBezTo>
                <a:cubicBezTo>
                  <a:pt x="5439846" y="525160"/>
                  <a:pt x="5427119" y="376654"/>
                  <a:pt x="5380074" y="329609"/>
                </a:cubicBezTo>
                <a:cubicBezTo>
                  <a:pt x="5364027" y="313562"/>
                  <a:pt x="5346892" y="297838"/>
                  <a:pt x="5326911" y="287079"/>
                </a:cubicBezTo>
                <a:cubicBezTo>
                  <a:pt x="5300249" y="272723"/>
                  <a:pt x="5271483" y="261419"/>
                  <a:pt x="5241851" y="255181"/>
                </a:cubicBezTo>
                <a:cubicBezTo>
                  <a:pt x="5203544" y="247116"/>
                  <a:pt x="5163879" y="248093"/>
                  <a:pt x="5124893" y="244549"/>
                </a:cubicBezTo>
                <a:cubicBezTo>
                  <a:pt x="5039832" y="258726"/>
                  <a:pt x="4953827" y="268085"/>
                  <a:pt x="4869711" y="287079"/>
                </a:cubicBezTo>
                <a:cubicBezTo>
                  <a:pt x="4843382" y="293024"/>
                  <a:pt x="4820650" y="309753"/>
                  <a:pt x="4795284" y="318977"/>
                </a:cubicBezTo>
                <a:cubicBezTo>
                  <a:pt x="4742619" y="338128"/>
                  <a:pt x="4688521" y="353159"/>
                  <a:pt x="4635795" y="372140"/>
                </a:cubicBezTo>
                <a:cubicBezTo>
                  <a:pt x="4544081" y="405157"/>
                  <a:pt x="4540762" y="409024"/>
                  <a:pt x="4465674" y="446568"/>
                </a:cubicBezTo>
                <a:cubicBezTo>
                  <a:pt x="4419721" y="515496"/>
                  <a:pt x="4413247" y="511258"/>
                  <a:pt x="4455042" y="648586"/>
                </a:cubicBezTo>
                <a:cubicBezTo>
                  <a:pt x="4464556" y="679846"/>
                  <a:pt x="4498145" y="697724"/>
                  <a:pt x="4518837" y="723014"/>
                </a:cubicBezTo>
                <a:cubicBezTo>
                  <a:pt x="4589600" y="809501"/>
                  <a:pt x="4512351" y="746871"/>
                  <a:pt x="4678325" y="850605"/>
                </a:cubicBezTo>
                <a:cubicBezTo>
                  <a:pt x="4731245" y="883680"/>
                  <a:pt x="4835234" y="946821"/>
                  <a:pt x="4901609" y="967563"/>
                </a:cubicBezTo>
                <a:cubicBezTo>
                  <a:pt x="4925529" y="975038"/>
                  <a:pt x="4951228" y="974651"/>
                  <a:pt x="4976037" y="978195"/>
                </a:cubicBezTo>
                <a:cubicBezTo>
                  <a:pt x="4986670" y="974651"/>
                  <a:pt x="4998610" y="973780"/>
                  <a:pt x="5007935" y="967563"/>
                </a:cubicBezTo>
                <a:cubicBezTo>
                  <a:pt x="5043637" y="943762"/>
                  <a:pt x="5075974" y="877839"/>
                  <a:pt x="5092995" y="850605"/>
                </a:cubicBezTo>
                <a:cubicBezTo>
                  <a:pt x="5103628" y="808075"/>
                  <a:pt x="5118227" y="766344"/>
                  <a:pt x="5124893" y="723014"/>
                </a:cubicBezTo>
                <a:cubicBezTo>
                  <a:pt x="5147133" y="578452"/>
                  <a:pt x="5137762" y="448177"/>
                  <a:pt x="5071730" y="308344"/>
                </a:cubicBezTo>
                <a:cubicBezTo>
                  <a:pt x="5048187" y="258489"/>
                  <a:pt x="5000326" y="222445"/>
                  <a:pt x="4954772" y="191386"/>
                </a:cubicBezTo>
                <a:cubicBezTo>
                  <a:pt x="4902307" y="155615"/>
                  <a:pt x="4834687" y="148335"/>
                  <a:pt x="4774018" y="138223"/>
                </a:cubicBezTo>
                <a:cubicBezTo>
                  <a:pt x="4648079" y="146619"/>
                  <a:pt x="4574676" y="141217"/>
                  <a:pt x="4455042" y="191386"/>
                </a:cubicBezTo>
                <a:cubicBezTo>
                  <a:pt x="4385051" y="220737"/>
                  <a:pt x="4278491" y="287354"/>
                  <a:pt x="4210493" y="340242"/>
                </a:cubicBezTo>
                <a:cubicBezTo>
                  <a:pt x="4170732" y="371168"/>
                  <a:pt x="4135727" y="408418"/>
                  <a:pt x="4093535" y="435935"/>
                </a:cubicBezTo>
                <a:cubicBezTo>
                  <a:pt x="4053706" y="461910"/>
                  <a:pt x="4007968" y="477482"/>
                  <a:pt x="3965944" y="499730"/>
                </a:cubicBezTo>
                <a:cubicBezTo>
                  <a:pt x="3906906" y="530985"/>
                  <a:pt x="3904733" y="538335"/>
                  <a:pt x="3848986" y="584791"/>
                </a:cubicBezTo>
                <a:cubicBezTo>
                  <a:pt x="3818493" y="676263"/>
                  <a:pt x="3814467" y="669315"/>
                  <a:pt x="3891516" y="829340"/>
                </a:cubicBezTo>
                <a:cubicBezTo>
                  <a:pt x="3907860" y="863286"/>
                  <a:pt x="3949936" y="877128"/>
                  <a:pt x="3976577" y="903768"/>
                </a:cubicBezTo>
                <a:cubicBezTo>
                  <a:pt x="3992624" y="919815"/>
                  <a:pt x="4002378" y="941595"/>
                  <a:pt x="4019107" y="956930"/>
                </a:cubicBezTo>
                <a:cubicBezTo>
                  <a:pt x="4047407" y="982872"/>
                  <a:pt x="4137586" y="1047484"/>
                  <a:pt x="4178595" y="1063256"/>
                </a:cubicBezTo>
                <a:cubicBezTo>
                  <a:pt x="4198717" y="1070995"/>
                  <a:pt x="4221126" y="1070344"/>
                  <a:pt x="4242391" y="1073888"/>
                </a:cubicBezTo>
                <a:cubicBezTo>
                  <a:pt x="4260112" y="1070344"/>
                  <a:pt x="4279756" y="1072032"/>
                  <a:pt x="4295553" y="1063256"/>
                </a:cubicBezTo>
                <a:cubicBezTo>
                  <a:pt x="4313079" y="1053519"/>
                  <a:pt x="4326055" y="1036765"/>
                  <a:pt x="4338084" y="1020726"/>
                </a:cubicBezTo>
                <a:cubicBezTo>
                  <a:pt x="4363292" y="987116"/>
                  <a:pt x="4384220" y="895290"/>
                  <a:pt x="4391246" y="871870"/>
                </a:cubicBezTo>
                <a:cubicBezTo>
                  <a:pt x="4377069" y="762000"/>
                  <a:pt x="4379420" y="648702"/>
                  <a:pt x="4348716" y="542261"/>
                </a:cubicBezTo>
                <a:cubicBezTo>
                  <a:pt x="4325429" y="461532"/>
                  <a:pt x="4273444" y="391927"/>
                  <a:pt x="4231758" y="318977"/>
                </a:cubicBezTo>
                <a:cubicBezTo>
                  <a:pt x="4186463" y="239710"/>
                  <a:pt x="4129333" y="186982"/>
                  <a:pt x="4040372" y="148856"/>
                </a:cubicBezTo>
                <a:cubicBezTo>
                  <a:pt x="3990540" y="127499"/>
                  <a:pt x="3934047" y="127591"/>
                  <a:pt x="3880884" y="116958"/>
                </a:cubicBezTo>
                <a:lnTo>
                  <a:pt x="3646967" y="127591"/>
                </a:lnTo>
                <a:cubicBezTo>
                  <a:pt x="3567103" y="148021"/>
                  <a:pt x="3497958" y="198154"/>
                  <a:pt x="3423684" y="233916"/>
                </a:cubicBezTo>
                <a:cubicBezTo>
                  <a:pt x="3402262" y="244230"/>
                  <a:pt x="3381153" y="255181"/>
                  <a:pt x="3359888" y="265814"/>
                </a:cubicBezTo>
                <a:lnTo>
                  <a:pt x="3232298" y="329609"/>
                </a:lnTo>
                <a:lnTo>
                  <a:pt x="3125972" y="382772"/>
                </a:lnTo>
                <a:cubicBezTo>
                  <a:pt x="3097618" y="396949"/>
                  <a:pt x="3066271" y="406282"/>
                  <a:pt x="3040911" y="425302"/>
                </a:cubicBezTo>
                <a:lnTo>
                  <a:pt x="2998381" y="457200"/>
                </a:lnTo>
                <a:cubicBezTo>
                  <a:pt x="2984204" y="485554"/>
                  <a:pt x="2965875" y="512187"/>
                  <a:pt x="2955851" y="542261"/>
                </a:cubicBezTo>
                <a:cubicBezTo>
                  <a:pt x="2937479" y="597378"/>
                  <a:pt x="2930420" y="686079"/>
                  <a:pt x="2923953" y="744279"/>
                </a:cubicBezTo>
                <a:cubicBezTo>
                  <a:pt x="2931041" y="797442"/>
                  <a:pt x="2926590" y="853473"/>
                  <a:pt x="2945218" y="903768"/>
                </a:cubicBezTo>
                <a:cubicBezTo>
                  <a:pt x="2983186" y="1006282"/>
                  <a:pt x="3079988" y="1083712"/>
                  <a:pt x="3168502" y="1137684"/>
                </a:cubicBezTo>
                <a:cubicBezTo>
                  <a:pt x="3451571" y="1310287"/>
                  <a:pt x="3385886" y="1281106"/>
                  <a:pt x="3625702" y="1329070"/>
                </a:cubicBezTo>
                <a:cubicBezTo>
                  <a:pt x="3689497" y="1311349"/>
                  <a:pt x="3758386" y="1306534"/>
                  <a:pt x="3817088" y="1275907"/>
                </a:cubicBezTo>
                <a:cubicBezTo>
                  <a:pt x="3883274" y="1241375"/>
                  <a:pt x="3872812" y="1162292"/>
                  <a:pt x="3880884" y="1105786"/>
                </a:cubicBezTo>
                <a:cubicBezTo>
                  <a:pt x="3883440" y="1087896"/>
                  <a:pt x="3887972" y="1070344"/>
                  <a:pt x="3891516" y="1052623"/>
                </a:cubicBezTo>
                <a:cubicBezTo>
                  <a:pt x="3929373" y="1267145"/>
                  <a:pt x="3951527" y="1297308"/>
                  <a:pt x="3891516" y="1552354"/>
                </a:cubicBezTo>
                <a:cubicBezTo>
                  <a:pt x="3886318" y="1574445"/>
                  <a:pt x="3859301" y="1586156"/>
                  <a:pt x="3838353" y="1594884"/>
                </a:cubicBezTo>
                <a:cubicBezTo>
                  <a:pt x="3815220" y="1604523"/>
                  <a:pt x="3788734" y="1601972"/>
                  <a:pt x="3763925" y="1605516"/>
                </a:cubicBezTo>
                <a:cubicBezTo>
                  <a:pt x="3522742" y="1572250"/>
                  <a:pt x="3110856" y="1523324"/>
                  <a:pt x="2913321" y="1446028"/>
                </a:cubicBezTo>
                <a:lnTo>
                  <a:pt x="2668772" y="1350335"/>
                </a:lnTo>
                <a:cubicBezTo>
                  <a:pt x="2629786" y="1314893"/>
                  <a:pt x="2581040" y="1287848"/>
                  <a:pt x="2551814" y="1244009"/>
                </a:cubicBezTo>
                <a:cubicBezTo>
                  <a:pt x="2529399" y="1210386"/>
                  <a:pt x="2521838" y="1167415"/>
                  <a:pt x="2519916" y="1127051"/>
                </a:cubicBezTo>
                <a:cubicBezTo>
                  <a:pt x="2516233" y="1049710"/>
                  <a:pt x="2531644" y="1019301"/>
                  <a:pt x="2583711" y="978195"/>
                </a:cubicBezTo>
                <a:cubicBezTo>
                  <a:pt x="2733935" y="859597"/>
                  <a:pt x="2762005" y="841510"/>
                  <a:pt x="2945218" y="765544"/>
                </a:cubicBezTo>
                <a:cubicBezTo>
                  <a:pt x="3021859" y="733766"/>
                  <a:pt x="3098875" y="701505"/>
                  <a:pt x="3179135" y="680484"/>
                </a:cubicBezTo>
                <a:cubicBezTo>
                  <a:pt x="3248473" y="662324"/>
                  <a:pt x="3320902" y="659219"/>
                  <a:pt x="3391786" y="648586"/>
                </a:cubicBezTo>
                <a:cubicBezTo>
                  <a:pt x="3455581" y="655674"/>
                  <a:pt x="3521295" y="652781"/>
                  <a:pt x="3583172" y="669851"/>
                </a:cubicBezTo>
                <a:cubicBezTo>
                  <a:pt x="3666903" y="692949"/>
                  <a:pt x="3751043" y="768852"/>
                  <a:pt x="3795823" y="839972"/>
                </a:cubicBezTo>
                <a:cubicBezTo>
                  <a:pt x="3831303" y="896322"/>
                  <a:pt x="3850291" y="961580"/>
                  <a:pt x="3880884" y="1020726"/>
                </a:cubicBezTo>
                <a:cubicBezTo>
                  <a:pt x="3903505" y="1064459"/>
                  <a:pt x="3930502" y="1105786"/>
                  <a:pt x="3955311" y="1148316"/>
                </a:cubicBezTo>
                <a:cubicBezTo>
                  <a:pt x="3995965" y="1322549"/>
                  <a:pt x="4069319" y="1592702"/>
                  <a:pt x="4072270" y="1775637"/>
                </a:cubicBezTo>
                <a:cubicBezTo>
                  <a:pt x="4074164" y="1893062"/>
                  <a:pt x="4057793" y="2010371"/>
                  <a:pt x="4040372" y="2126512"/>
                </a:cubicBezTo>
                <a:cubicBezTo>
                  <a:pt x="4036368" y="2153205"/>
                  <a:pt x="4021045" y="2177055"/>
                  <a:pt x="4008474" y="2200940"/>
                </a:cubicBezTo>
                <a:cubicBezTo>
                  <a:pt x="3996931" y="2222872"/>
                  <a:pt x="3957022" y="2331504"/>
                  <a:pt x="3902149" y="2349795"/>
                </a:cubicBezTo>
                <a:cubicBezTo>
                  <a:pt x="3881697" y="2356613"/>
                  <a:pt x="3859618" y="2356884"/>
                  <a:pt x="3838353" y="2360428"/>
                </a:cubicBezTo>
                <a:cubicBezTo>
                  <a:pt x="3771014" y="2328530"/>
                  <a:pt x="3707023" y="2288297"/>
                  <a:pt x="3636335" y="2264735"/>
                </a:cubicBezTo>
                <a:cubicBezTo>
                  <a:pt x="3615070" y="2257647"/>
                  <a:pt x="3593486" y="2251450"/>
                  <a:pt x="3572539" y="2243470"/>
                </a:cubicBezTo>
                <a:cubicBezTo>
                  <a:pt x="3519032" y="2223086"/>
                  <a:pt x="3413051" y="2179674"/>
                  <a:pt x="3413051" y="2179674"/>
                </a:cubicBezTo>
                <a:cubicBezTo>
                  <a:pt x="3518720" y="2153258"/>
                  <a:pt x="3451515" y="2167179"/>
                  <a:pt x="3657600" y="2158409"/>
                </a:cubicBezTo>
                <a:lnTo>
                  <a:pt x="3955311" y="2147777"/>
                </a:lnTo>
                <a:cubicBezTo>
                  <a:pt x="4120134" y="2166090"/>
                  <a:pt x="4126305" y="2141838"/>
                  <a:pt x="4242391" y="2222205"/>
                </a:cubicBezTo>
                <a:cubicBezTo>
                  <a:pt x="4258875" y="2233617"/>
                  <a:pt x="4270744" y="2250558"/>
                  <a:pt x="4284921" y="2264735"/>
                </a:cubicBezTo>
                <a:cubicBezTo>
                  <a:pt x="4288465" y="2289544"/>
                  <a:pt x="4289999" y="2314725"/>
                  <a:pt x="4295553" y="2339163"/>
                </a:cubicBezTo>
                <a:cubicBezTo>
                  <a:pt x="4307747" y="2392815"/>
                  <a:pt x="4311569" y="2450441"/>
                  <a:pt x="4338084" y="2498651"/>
                </a:cubicBezTo>
                <a:cubicBezTo>
                  <a:pt x="4352777" y="2525365"/>
                  <a:pt x="4385242" y="2538179"/>
                  <a:pt x="4412511" y="2551814"/>
                </a:cubicBezTo>
                <a:cubicBezTo>
                  <a:pt x="4428675" y="2559896"/>
                  <a:pt x="4447701" y="2560555"/>
                  <a:pt x="4465674" y="2562447"/>
                </a:cubicBezTo>
                <a:cubicBezTo>
                  <a:pt x="4515146" y="2567655"/>
                  <a:pt x="4564911" y="2569535"/>
                  <a:pt x="4614530" y="2573079"/>
                </a:cubicBezTo>
                <a:cubicBezTo>
                  <a:pt x="4678325" y="2565991"/>
                  <a:pt x="4743921" y="2568447"/>
                  <a:pt x="4805916" y="2551814"/>
                </a:cubicBezTo>
                <a:cubicBezTo>
                  <a:pt x="4946198" y="2514177"/>
                  <a:pt x="5146565" y="2417885"/>
                  <a:pt x="5263116" y="2328530"/>
                </a:cubicBezTo>
                <a:cubicBezTo>
                  <a:pt x="5304930" y="2296473"/>
                  <a:pt x="5334000" y="2250558"/>
                  <a:pt x="5369442" y="2211572"/>
                </a:cubicBezTo>
                <a:cubicBezTo>
                  <a:pt x="5380792" y="2098062"/>
                  <a:pt x="5390253" y="2097143"/>
                  <a:pt x="5358809" y="1977656"/>
                </a:cubicBezTo>
                <a:cubicBezTo>
                  <a:pt x="5351940" y="1951553"/>
                  <a:pt x="5342325" y="1925386"/>
                  <a:pt x="5326911" y="1903228"/>
                </a:cubicBezTo>
                <a:cubicBezTo>
                  <a:pt x="5246249" y="1787277"/>
                  <a:pt x="5168016" y="1690873"/>
                  <a:pt x="5039832" y="1626781"/>
                </a:cubicBezTo>
                <a:cubicBezTo>
                  <a:pt x="5014275" y="1614002"/>
                  <a:pt x="4983125" y="1619693"/>
                  <a:pt x="4954772" y="1616149"/>
                </a:cubicBezTo>
                <a:cubicBezTo>
                  <a:pt x="4915786" y="1623237"/>
                  <a:pt x="4874916" y="1623501"/>
                  <a:pt x="4837814" y="1637414"/>
                </a:cubicBezTo>
                <a:cubicBezTo>
                  <a:pt x="4780613" y="1658864"/>
                  <a:pt x="4764160" y="1722532"/>
                  <a:pt x="4731488" y="1765005"/>
                </a:cubicBezTo>
                <a:cubicBezTo>
                  <a:pt x="4680856" y="1830827"/>
                  <a:pt x="4624130" y="1891749"/>
                  <a:pt x="4572000" y="1956391"/>
                </a:cubicBezTo>
                <a:cubicBezTo>
                  <a:pt x="4535509" y="2001639"/>
                  <a:pt x="4465674" y="2094614"/>
                  <a:pt x="4465674" y="2094614"/>
                </a:cubicBezTo>
                <a:cubicBezTo>
                  <a:pt x="4444987" y="2170467"/>
                  <a:pt x="4409281" y="2247735"/>
                  <a:pt x="4444409" y="2328530"/>
                </a:cubicBezTo>
                <a:cubicBezTo>
                  <a:pt x="4492180" y="2438404"/>
                  <a:pt x="4576623" y="2490330"/>
                  <a:pt x="4678325" y="2541181"/>
                </a:cubicBezTo>
                <a:cubicBezTo>
                  <a:pt x="4729538" y="2566788"/>
                  <a:pt x="4782759" y="2589247"/>
                  <a:pt x="4837814" y="2604977"/>
                </a:cubicBezTo>
                <a:cubicBezTo>
                  <a:pt x="4882637" y="2617784"/>
                  <a:pt x="4929963" y="2619154"/>
                  <a:pt x="4976037" y="2626242"/>
                </a:cubicBezTo>
                <a:cubicBezTo>
                  <a:pt x="4991620" y="2624016"/>
                  <a:pt x="5196535" y="2608328"/>
                  <a:pt x="5263116" y="2573079"/>
                </a:cubicBezTo>
                <a:cubicBezTo>
                  <a:pt x="5303956" y="2551458"/>
                  <a:pt x="5341088" y="2523460"/>
                  <a:pt x="5380074" y="2498651"/>
                </a:cubicBezTo>
                <a:cubicBezTo>
                  <a:pt x="5401339" y="2466753"/>
                  <a:pt x="5431747" y="2439327"/>
                  <a:pt x="5443870" y="2402958"/>
                </a:cubicBezTo>
                <a:cubicBezTo>
                  <a:pt x="5457366" y="2362471"/>
                  <a:pt x="5456142" y="2318014"/>
                  <a:pt x="5454502" y="2275368"/>
                </a:cubicBezTo>
                <a:cubicBezTo>
                  <a:pt x="5452576" y="2225283"/>
                  <a:pt x="5452767" y="2172673"/>
                  <a:pt x="5433237" y="2126512"/>
                </a:cubicBezTo>
                <a:cubicBezTo>
                  <a:pt x="5392316" y="2029790"/>
                  <a:pt x="5325695" y="1984035"/>
                  <a:pt x="5241851" y="1935126"/>
                </a:cubicBezTo>
                <a:cubicBezTo>
                  <a:pt x="5232170" y="1929479"/>
                  <a:pt x="5220586" y="1928037"/>
                  <a:pt x="5209953" y="1924493"/>
                </a:cubicBezTo>
                <a:cubicBezTo>
                  <a:pt x="5174511" y="1935126"/>
                  <a:pt x="5138731" y="1944690"/>
                  <a:pt x="5103628" y="1956391"/>
                </a:cubicBezTo>
                <a:cubicBezTo>
                  <a:pt x="5085521" y="1962427"/>
                  <a:pt x="5064363" y="1964575"/>
                  <a:pt x="5050465" y="1977656"/>
                </a:cubicBezTo>
                <a:cubicBezTo>
                  <a:pt x="5004724" y="2020706"/>
                  <a:pt x="4814030" y="2255714"/>
                  <a:pt x="4795284" y="2307265"/>
                </a:cubicBezTo>
                <a:lnTo>
                  <a:pt x="4752753" y="2424223"/>
                </a:lnTo>
                <a:cubicBezTo>
                  <a:pt x="4745073" y="2516383"/>
                  <a:pt x="4724658" y="2612341"/>
                  <a:pt x="4774018" y="2700670"/>
                </a:cubicBezTo>
                <a:cubicBezTo>
                  <a:pt x="4833629" y="2807343"/>
                  <a:pt x="4948816" y="2945119"/>
                  <a:pt x="5071730" y="2998381"/>
                </a:cubicBezTo>
                <a:cubicBezTo>
                  <a:pt x="5132482" y="3024707"/>
                  <a:pt x="5197759" y="3040945"/>
                  <a:pt x="5263116" y="3051544"/>
                </a:cubicBezTo>
                <a:cubicBezTo>
                  <a:pt x="5329679" y="3062338"/>
                  <a:pt x="5397795" y="3058633"/>
                  <a:pt x="5465135" y="3062177"/>
                </a:cubicBezTo>
                <a:cubicBezTo>
                  <a:pt x="5532474" y="3048000"/>
                  <a:pt x="5602075" y="3042017"/>
                  <a:pt x="5667153" y="3019647"/>
                </a:cubicBezTo>
                <a:cubicBezTo>
                  <a:pt x="5770960" y="2983963"/>
                  <a:pt x="5810777" y="2951085"/>
                  <a:pt x="5869172" y="2870791"/>
                </a:cubicBezTo>
                <a:cubicBezTo>
                  <a:pt x="5878494" y="2857973"/>
                  <a:pt x="5883349" y="2842438"/>
                  <a:pt x="5890437" y="2828261"/>
                </a:cubicBezTo>
                <a:cubicBezTo>
                  <a:pt x="5893981" y="2803452"/>
                  <a:pt x="5896155" y="2778408"/>
                  <a:pt x="5901070" y="2753833"/>
                </a:cubicBezTo>
                <a:cubicBezTo>
                  <a:pt x="5903268" y="2742843"/>
                  <a:pt x="5901677" y="2716923"/>
                  <a:pt x="5911702" y="2721935"/>
                </a:cubicBezTo>
                <a:cubicBezTo>
                  <a:pt x="5943084" y="2737626"/>
                  <a:pt x="5960266" y="2772655"/>
                  <a:pt x="5986130" y="2796363"/>
                </a:cubicBezTo>
                <a:cubicBezTo>
                  <a:pt x="6002859" y="2811698"/>
                  <a:pt x="6023246" y="2822846"/>
                  <a:pt x="6039293" y="2838893"/>
                </a:cubicBezTo>
                <a:cubicBezTo>
                  <a:pt x="6105348" y="2904948"/>
                  <a:pt x="6098088" y="2903321"/>
                  <a:pt x="6134986" y="2977116"/>
                </a:cubicBezTo>
                <a:cubicBezTo>
                  <a:pt x="6138530" y="3001925"/>
                  <a:pt x="6147008" y="3026521"/>
                  <a:pt x="6145618" y="3051544"/>
                </a:cubicBezTo>
                <a:cubicBezTo>
                  <a:pt x="6143420" y="3091108"/>
                  <a:pt x="6133263" y="3129892"/>
                  <a:pt x="6124353" y="3168502"/>
                </a:cubicBezTo>
                <a:cubicBezTo>
                  <a:pt x="6089656" y="3318857"/>
                  <a:pt x="6100003" y="3314384"/>
                  <a:pt x="6018028" y="3423684"/>
                </a:cubicBezTo>
                <a:cubicBezTo>
                  <a:pt x="5983949" y="3469123"/>
                  <a:pt x="5945168" y="3517838"/>
                  <a:pt x="5890437" y="3540642"/>
                </a:cubicBezTo>
                <a:cubicBezTo>
                  <a:pt x="5870537" y="3548934"/>
                  <a:pt x="5847907" y="3547730"/>
                  <a:pt x="5826642" y="3551274"/>
                </a:cubicBezTo>
                <a:cubicBezTo>
                  <a:pt x="5752214" y="3540642"/>
                  <a:pt x="5676543" y="3536597"/>
                  <a:pt x="5603358" y="3519377"/>
                </a:cubicBezTo>
                <a:cubicBezTo>
                  <a:pt x="5542201" y="3504987"/>
                  <a:pt x="5252310" y="3421070"/>
                  <a:pt x="5146158" y="3370521"/>
                </a:cubicBezTo>
                <a:cubicBezTo>
                  <a:pt x="5115970" y="3356146"/>
                  <a:pt x="5089451" y="3335079"/>
                  <a:pt x="5061098" y="3317358"/>
                </a:cubicBezTo>
                <a:cubicBezTo>
                  <a:pt x="5057554" y="3296093"/>
                  <a:pt x="5048675" y="3275047"/>
                  <a:pt x="5050465" y="3253563"/>
                </a:cubicBezTo>
                <a:cubicBezTo>
                  <a:pt x="5052326" y="3231225"/>
                  <a:pt x="5056838" y="3206521"/>
                  <a:pt x="5071730" y="3189768"/>
                </a:cubicBezTo>
                <a:cubicBezTo>
                  <a:pt x="5110820" y="3145792"/>
                  <a:pt x="5210179" y="3151083"/>
                  <a:pt x="5252484" y="3147237"/>
                </a:cubicBezTo>
                <a:cubicBezTo>
                  <a:pt x="5363239" y="3150231"/>
                  <a:pt x="5674364" y="3146834"/>
                  <a:pt x="5826642" y="3179135"/>
                </a:cubicBezTo>
                <a:cubicBezTo>
                  <a:pt x="5884760" y="3191463"/>
                  <a:pt x="5941466" y="3210574"/>
                  <a:pt x="5996763" y="3232298"/>
                </a:cubicBezTo>
                <a:cubicBezTo>
                  <a:pt x="6074579" y="3262868"/>
                  <a:pt x="6142538" y="3298021"/>
                  <a:pt x="6198781" y="3359888"/>
                </a:cubicBezTo>
                <a:cubicBezTo>
                  <a:pt x="6229259" y="3393414"/>
                  <a:pt x="6238193" y="3435593"/>
                  <a:pt x="6251944" y="3476847"/>
                </a:cubicBezTo>
                <a:cubicBezTo>
                  <a:pt x="6248400" y="3519377"/>
                  <a:pt x="6252172" y="3563165"/>
                  <a:pt x="6241311" y="3604437"/>
                </a:cubicBezTo>
                <a:cubicBezTo>
                  <a:pt x="6234039" y="3632070"/>
                  <a:pt x="6216435" y="3656397"/>
                  <a:pt x="6198781" y="3678865"/>
                </a:cubicBezTo>
                <a:cubicBezTo>
                  <a:pt x="6149210" y="3741955"/>
                  <a:pt x="6102337" y="3774880"/>
                  <a:pt x="6028660" y="3806456"/>
                </a:cubicBezTo>
                <a:cubicBezTo>
                  <a:pt x="5987454" y="3824116"/>
                  <a:pt x="5945249" y="3841369"/>
                  <a:pt x="5901070" y="3848986"/>
                </a:cubicBezTo>
                <a:cubicBezTo>
                  <a:pt x="5841592" y="3859241"/>
                  <a:pt x="5780567" y="3856075"/>
                  <a:pt x="5720316" y="3859619"/>
                </a:cubicBezTo>
                <a:cubicBezTo>
                  <a:pt x="5663609" y="3852531"/>
                  <a:pt x="5605982" y="3850752"/>
                  <a:pt x="5550195" y="3838354"/>
                </a:cubicBezTo>
                <a:cubicBezTo>
                  <a:pt x="5518297" y="3831265"/>
                  <a:pt x="5486202" y="3825013"/>
                  <a:pt x="5454502" y="3817088"/>
                </a:cubicBezTo>
                <a:cubicBezTo>
                  <a:pt x="5429470" y="3810830"/>
                  <a:pt x="5404967" y="3802612"/>
                  <a:pt x="5380074" y="3795823"/>
                </a:cubicBezTo>
                <a:cubicBezTo>
                  <a:pt x="5365976" y="3791978"/>
                  <a:pt x="5351721" y="3788735"/>
                  <a:pt x="5337544" y="3785191"/>
                </a:cubicBezTo>
                <a:cubicBezTo>
                  <a:pt x="5351721" y="3774558"/>
                  <a:pt x="5363262" y="3758897"/>
                  <a:pt x="5380074" y="3753293"/>
                </a:cubicBezTo>
                <a:cubicBezTo>
                  <a:pt x="5595549" y="3681468"/>
                  <a:pt x="6035120" y="3795869"/>
                  <a:pt x="6124353" y="3806456"/>
                </a:cubicBezTo>
                <a:cubicBezTo>
                  <a:pt x="6182730" y="3825915"/>
                  <a:pt x="6282296" y="3858030"/>
                  <a:pt x="6326372" y="3880884"/>
                </a:cubicBezTo>
                <a:cubicBezTo>
                  <a:pt x="6378738" y="3908037"/>
                  <a:pt x="6427037" y="3942560"/>
                  <a:pt x="6475228" y="3976577"/>
                </a:cubicBezTo>
                <a:cubicBezTo>
                  <a:pt x="6498831" y="3993238"/>
                  <a:pt x="6522647" y="4029170"/>
                  <a:pt x="6539023" y="4051005"/>
                </a:cubicBezTo>
                <a:cubicBezTo>
                  <a:pt x="6535479" y="4107712"/>
                  <a:pt x="6542171" y="4166005"/>
                  <a:pt x="6528391" y="4221126"/>
                </a:cubicBezTo>
                <a:cubicBezTo>
                  <a:pt x="6520282" y="4253563"/>
                  <a:pt x="6496633" y="4280500"/>
                  <a:pt x="6475228" y="4306186"/>
                </a:cubicBezTo>
                <a:cubicBezTo>
                  <a:pt x="6407768" y="4387138"/>
                  <a:pt x="6334052" y="4462671"/>
                  <a:pt x="6262577" y="4540102"/>
                </a:cubicBezTo>
                <a:cubicBezTo>
                  <a:pt x="6234659" y="4570346"/>
                  <a:pt x="6157614" y="4642579"/>
                  <a:pt x="6134986" y="4657061"/>
                </a:cubicBezTo>
                <a:cubicBezTo>
                  <a:pt x="6077565" y="4693810"/>
                  <a:pt x="6021478" y="4741547"/>
                  <a:pt x="5954232" y="4752754"/>
                </a:cubicBezTo>
                <a:lnTo>
                  <a:pt x="5890437" y="4763386"/>
                </a:lnTo>
                <a:cubicBezTo>
                  <a:pt x="5854995" y="4759842"/>
                  <a:pt x="5815969" y="4768683"/>
                  <a:pt x="5784111" y="4752754"/>
                </a:cubicBezTo>
                <a:cubicBezTo>
                  <a:pt x="5737733" y="4729565"/>
                  <a:pt x="5670472" y="4660379"/>
                  <a:pt x="5624623" y="4614530"/>
                </a:cubicBezTo>
                <a:cubicBezTo>
                  <a:pt x="5635256" y="4607442"/>
                  <a:pt x="5643742" y="4593265"/>
                  <a:pt x="5656521" y="4593265"/>
                </a:cubicBezTo>
                <a:cubicBezTo>
                  <a:pt x="5700818" y="4593265"/>
                  <a:pt x="5695659" y="4657977"/>
                  <a:pt x="5699051" y="4678326"/>
                </a:cubicBezTo>
                <a:cubicBezTo>
                  <a:pt x="5691963" y="4692503"/>
                  <a:pt x="5688101" y="4708822"/>
                  <a:pt x="5677786" y="4720856"/>
                </a:cubicBezTo>
                <a:cubicBezTo>
                  <a:pt x="5666253" y="4734311"/>
                  <a:pt x="5651106" y="4744829"/>
                  <a:pt x="5635256" y="4752754"/>
                </a:cubicBezTo>
                <a:cubicBezTo>
                  <a:pt x="5572687" y="4784039"/>
                  <a:pt x="5514378" y="4778776"/>
                  <a:pt x="5443870" y="4784651"/>
                </a:cubicBezTo>
                <a:cubicBezTo>
                  <a:pt x="5277293" y="4766930"/>
                  <a:pt x="5107203" y="4769856"/>
                  <a:pt x="4944139" y="4731488"/>
                </a:cubicBezTo>
                <a:cubicBezTo>
                  <a:pt x="4862352" y="4712244"/>
                  <a:pt x="4796354" y="4651401"/>
                  <a:pt x="4720856" y="4614530"/>
                </a:cubicBezTo>
                <a:cubicBezTo>
                  <a:pt x="4643894" y="4576944"/>
                  <a:pt x="4562773" y="4548018"/>
                  <a:pt x="4486939" y="4508205"/>
                </a:cubicBezTo>
                <a:cubicBezTo>
                  <a:pt x="4352513" y="4437632"/>
                  <a:pt x="4261309" y="4381567"/>
                  <a:pt x="4167963" y="4263656"/>
                </a:cubicBezTo>
                <a:cubicBezTo>
                  <a:pt x="4108465" y="4188500"/>
                  <a:pt x="4085336" y="4115568"/>
                  <a:pt x="4051004" y="4029740"/>
                </a:cubicBezTo>
                <a:cubicBezTo>
                  <a:pt x="4015753" y="3853482"/>
                  <a:pt x="4009527" y="3870844"/>
                  <a:pt x="4051004" y="3615070"/>
                </a:cubicBezTo>
                <a:cubicBezTo>
                  <a:pt x="4059233" y="3564328"/>
                  <a:pt x="4109944" y="3498717"/>
                  <a:pt x="4157330" y="3476847"/>
                </a:cubicBezTo>
                <a:cubicBezTo>
                  <a:pt x="4180085" y="3466345"/>
                  <a:pt x="4206949" y="3469758"/>
                  <a:pt x="4231758" y="3466214"/>
                </a:cubicBezTo>
                <a:cubicBezTo>
                  <a:pt x="4260570" y="3552648"/>
                  <a:pt x="4264454" y="3543033"/>
                  <a:pt x="4178595" y="3689498"/>
                </a:cubicBezTo>
                <a:cubicBezTo>
                  <a:pt x="4138534" y="3757837"/>
                  <a:pt x="3973772" y="3875865"/>
                  <a:pt x="3912781" y="3912781"/>
                </a:cubicBezTo>
                <a:cubicBezTo>
                  <a:pt x="3783086" y="3991281"/>
                  <a:pt x="3484448" y="4143437"/>
                  <a:pt x="3349256" y="4189228"/>
                </a:cubicBezTo>
                <a:cubicBezTo>
                  <a:pt x="3235271" y="4227836"/>
                  <a:pt x="3117347" y="4256113"/>
                  <a:pt x="2998381" y="4274288"/>
                </a:cubicBezTo>
                <a:cubicBezTo>
                  <a:pt x="2861339" y="4295225"/>
                  <a:pt x="2721934" y="4295553"/>
                  <a:pt x="2583711" y="4306186"/>
                </a:cubicBezTo>
                <a:cubicBezTo>
                  <a:pt x="2438400" y="4299098"/>
                  <a:pt x="2292338" y="4301286"/>
                  <a:pt x="2147777" y="4284921"/>
                </a:cubicBezTo>
                <a:cubicBezTo>
                  <a:pt x="2103231" y="4279878"/>
                  <a:pt x="2061720" y="4259264"/>
                  <a:pt x="2020186" y="4242391"/>
                </a:cubicBezTo>
                <a:cubicBezTo>
                  <a:pt x="1948172" y="4213135"/>
                  <a:pt x="1866033" y="4197883"/>
                  <a:pt x="1807535" y="4146698"/>
                </a:cubicBezTo>
                <a:cubicBezTo>
                  <a:pt x="1676231" y="4031807"/>
                  <a:pt x="1625143" y="3990436"/>
                  <a:pt x="1477925" y="3827721"/>
                </a:cubicBezTo>
                <a:cubicBezTo>
                  <a:pt x="1420364" y="3764100"/>
                  <a:pt x="1371600" y="3693042"/>
                  <a:pt x="1318437" y="3625702"/>
                </a:cubicBezTo>
                <a:cubicBezTo>
                  <a:pt x="1313614" y="3611233"/>
                  <a:pt x="1256173" y="3449782"/>
                  <a:pt x="1254642" y="3413051"/>
                </a:cubicBezTo>
                <a:cubicBezTo>
                  <a:pt x="1252277" y="3356283"/>
                  <a:pt x="1260130" y="3299514"/>
                  <a:pt x="1265274" y="3242930"/>
                </a:cubicBezTo>
                <a:cubicBezTo>
                  <a:pt x="1267226" y="3221460"/>
                  <a:pt x="1269985" y="3199864"/>
                  <a:pt x="1275907" y="3179135"/>
                </a:cubicBezTo>
                <a:cubicBezTo>
                  <a:pt x="1293633" y="3117094"/>
                  <a:pt x="1320364" y="3059767"/>
                  <a:pt x="1360967" y="3009014"/>
                </a:cubicBezTo>
                <a:cubicBezTo>
                  <a:pt x="1382885" y="2981617"/>
                  <a:pt x="1408441" y="2957047"/>
                  <a:pt x="1435395" y="2934586"/>
                </a:cubicBezTo>
                <a:cubicBezTo>
                  <a:pt x="1517421" y="2866231"/>
                  <a:pt x="1569628" y="2839161"/>
                  <a:pt x="1658679" y="2785730"/>
                </a:cubicBezTo>
                <a:cubicBezTo>
                  <a:pt x="1862862" y="2793584"/>
                  <a:pt x="1906950" y="2750876"/>
                  <a:pt x="2041451" y="2860158"/>
                </a:cubicBezTo>
                <a:cubicBezTo>
                  <a:pt x="2066811" y="2880763"/>
                  <a:pt x="2083981" y="2909777"/>
                  <a:pt x="2105246" y="2934586"/>
                </a:cubicBezTo>
                <a:cubicBezTo>
                  <a:pt x="2128797" y="2997389"/>
                  <a:pt x="2169511" y="3039604"/>
                  <a:pt x="2094614" y="3094074"/>
                </a:cubicBezTo>
                <a:cubicBezTo>
                  <a:pt x="2074346" y="3108814"/>
                  <a:pt x="2044995" y="3101163"/>
                  <a:pt x="2020186" y="3104707"/>
                </a:cubicBezTo>
                <a:cubicBezTo>
                  <a:pt x="1792890" y="3088471"/>
                  <a:pt x="1869997" y="3111599"/>
                  <a:pt x="1594884" y="2966484"/>
                </a:cubicBezTo>
                <a:cubicBezTo>
                  <a:pt x="1058176" y="2683386"/>
                  <a:pt x="896771" y="2612530"/>
                  <a:pt x="467832" y="2254102"/>
                </a:cubicBezTo>
                <a:cubicBezTo>
                  <a:pt x="299911" y="2113784"/>
                  <a:pt x="139227" y="1984727"/>
                  <a:pt x="31898" y="1796902"/>
                </a:cubicBezTo>
                <a:cubicBezTo>
                  <a:pt x="16874" y="1770610"/>
                  <a:pt x="10633" y="1740195"/>
                  <a:pt x="0" y="1711842"/>
                </a:cubicBezTo>
                <a:cubicBezTo>
                  <a:pt x="7088" y="1672856"/>
                  <a:pt x="8175" y="1632285"/>
                  <a:pt x="21265" y="1594884"/>
                </a:cubicBezTo>
                <a:cubicBezTo>
                  <a:pt x="53394" y="1503087"/>
                  <a:pt x="77222" y="1505911"/>
                  <a:pt x="127591" y="1435395"/>
                </a:cubicBezTo>
                <a:cubicBezTo>
                  <a:pt x="147025" y="1408187"/>
                  <a:pt x="158813" y="1375566"/>
                  <a:pt x="180753" y="1350335"/>
                </a:cubicBezTo>
                <a:cubicBezTo>
                  <a:pt x="251672" y="1268779"/>
                  <a:pt x="369305" y="1154271"/>
                  <a:pt x="467832" y="1095154"/>
                </a:cubicBezTo>
                <a:cubicBezTo>
                  <a:pt x="493798" y="1079574"/>
                  <a:pt x="524539" y="1073889"/>
                  <a:pt x="552893" y="1063256"/>
                </a:cubicBezTo>
                <a:cubicBezTo>
                  <a:pt x="577702" y="1066800"/>
                  <a:pt x="604147" y="1064346"/>
                  <a:pt x="627321" y="1073888"/>
                </a:cubicBezTo>
                <a:cubicBezTo>
                  <a:pt x="682841" y="1096749"/>
                  <a:pt x="807684" y="1190043"/>
                  <a:pt x="850604" y="1222744"/>
                </a:cubicBezTo>
                <a:cubicBezTo>
                  <a:pt x="886707" y="1250251"/>
                  <a:pt x="922772" y="1277917"/>
                  <a:pt x="956930" y="1307805"/>
                </a:cubicBezTo>
                <a:cubicBezTo>
                  <a:pt x="979562" y="1327608"/>
                  <a:pt x="1000745" y="1349123"/>
                  <a:pt x="1020725" y="1371600"/>
                </a:cubicBezTo>
                <a:cubicBezTo>
                  <a:pt x="1029215" y="1381151"/>
                  <a:pt x="1054388" y="1406597"/>
                  <a:pt x="1041991" y="1403498"/>
                </a:cubicBezTo>
                <a:cubicBezTo>
                  <a:pt x="1017196" y="1397300"/>
                  <a:pt x="999460" y="1375145"/>
                  <a:pt x="978195" y="1360968"/>
                </a:cubicBezTo>
                <a:cubicBezTo>
                  <a:pt x="971107" y="1346791"/>
                  <a:pt x="963174" y="1333006"/>
                  <a:pt x="956930" y="1318437"/>
                </a:cubicBezTo>
                <a:cubicBezTo>
                  <a:pt x="952515" y="1308136"/>
                  <a:pt x="941286" y="1296564"/>
                  <a:pt x="946298" y="1286540"/>
                </a:cubicBezTo>
                <a:cubicBezTo>
                  <a:pt x="954223" y="1270690"/>
                  <a:pt x="976297" y="1267173"/>
                  <a:pt x="988828" y="1254642"/>
                </a:cubicBezTo>
                <a:cubicBezTo>
                  <a:pt x="1001358" y="1242111"/>
                  <a:pt x="1008195" y="1224642"/>
                  <a:pt x="1020725" y="1212112"/>
                </a:cubicBezTo>
                <a:cubicBezTo>
                  <a:pt x="1081390" y="1151447"/>
                  <a:pt x="1095855" y="1156827"/>
                  <a:pt x="1169581" y="1105786"/>
                </a:cubicBezTo>
                <a:cubicBezTo>
                  <a:pt x="1251571" y="1049023"/>
                  <a:pt x="1188772" y="1070051"/>
                  <a:pt x="1275907" y="1052623"/>
                </a:cubicBezTo>
                <a:cubicBezTo>
                  <a:pt x="1291966" y="1059047"/>
                  <a:pt x="1345976" y="1076415"/>
                  <a:pt x="1360967" y="1095154"/>
                </a:cubicBezTo>
                <a:cubicBezTo>
                  <a:pt x="1369687" y="1106055"/>
                  <a:pt x="1381702" y="1177562"/>
                  <a:pt x="1382232" y="1180214"/>
                </a:cubicBezTo>
                <a:cubicBezTo>
                  <a:pt x="1378688" y="1190847"/>
                  <a:pt x="1378601" y="1203360"/>
                  <a:pt x="1371600" y="1212112"/>
                </a:cubicBezTo>
                <a:cubicBezTo>
                  <a:pt x="1333160" y="1260162"/>
                  <a:pt x="1270324" y="1220763"/>
                  <a:pt x="1222744" y="1212112"/>
                </a:cubicBezTo>
                <a:cubicBezTo>
                  <a:pt x="1154599" y="1182907"/>
                  <a:pt x="1096625" y="1164063"/>
                  <a:pt x="1041991" y="1105786"/>
                </a:cubicBezTo>
                <a:cubicBezTo>
                  <a:pt x="1014087" y="1076022"/>
                  <a:pt x="974821" y="977410"/>
                  <a:pt x="956930" y="935665"/>
                </a:cubicBezTo>
                <a:cubicBezTo>
                  <a:pt x="971107" y="896679"/>
                  <a:pt x="976924" y="853535"/>
                  <a:pt x="999460" y="818707"/>
                </a:cubicBezTo>
                <a:cubicBezTo>
                  <a:pt x="1017211" y="791273"/>
                  <a:pt x="1046518" y="772762"/>
                  <a:pt x="1073888" y="754912"/>
                </a:cubicBezTo>
                <a:cubicBezTo>
                  <a:pt x="1086633" y="746600"/>
                  <a:pt x="1331121" y="607417"/>
                  <a:pt x="1371600" y="595423"/>
                </a:cubicBezTo>
                <a:cubicBezTo>
                  <a:pt x="1423023" y="580186"/>
                  <a:pt x="1477925" y="581246"/>
                  <a:pt x="1531088" y="574158"/>
                </a:cubicBezTo>
                <a:cubicBezTo>
                  <a:pt x="1577162" y="577702"/>
                  <a:pt x="1624357" y="574088"/>
                  <a:pt x="1669311" y="584791"/>
                </a:cubicBezTo>
                <a:cubicBezTo>
                  <a:pt x="1792020" y="614007"/>
                  <a:pt x="1850386" y="745083"/>
                  <a:pt x="1892595" y="850605"/>
                </a:cubicBezTo>
                <a:cubicBezTo>
                  <a:pt x="1900920" y="871417"/>
                  <a:pt x="1906772" y="893135"/>
                  <a:pt x="1913860" y="914400"/>
                </a:cubicBezTo>
                <a:cubicBezTo>
                  <a:pt x="1906772" y="932121"/>
                  <a:pt x="1907661" y="955845"/>
                  <a:pt x="1892595" y="967563"/>
                </a:cubicBezTo>
                <a:cubicBezTo>
                  <a:pt x="1872228" y="983404"/>
                  <a:pt x="1843856" y="986420"/>
                  <a:pt x="1818167" y="988828"/>
                </a:cubicBezTo>
                <a:cubicBezTo>
                  <a:pt x="1729879" y="997105"/>
                  <a:pt x="1640958" y="995917"/>
                  <a:pt x="1552353" y="999461"/>
                </a:cubicBezTo>
                <a:cubicBezTo>
                  <a:pt x="1502735" y="985284"/>
                  <a:pt x="1449654" y="980008"/>
                  <a:pt x="1403498" y="956930"/>
                </a:cubicBezTo>
                <a:cubicBezTo>
                  <a:pt x="1306458" y="908410"/>
                  <a:pt x="1259293" y="842546"/>
                  <a:pt x="1190846" y="765544"/>
                </a:cubicBezTo>
                <a:cubicBezTo>
                  <a:pt x="1180214" y="737191"/>
                  <a:pt x="1149917" y="709387"/>
                  <a:pt x="1158949" y="680484"/>
                </a:cubicBezTo>
                <a:cubicBezTo>
                  <a:pt x="1170909" y="642211"/>
                  <a:pt x="1210423" y="617327"/>
                  <a:pt x="1244009" y="595423"/>
                </a:cubicBezTo>
                <a:cubicBezTo>
                  <a:pt x="1385539" y="503120"/>
                  <a:pt x="1446777" y="514503"/>
                  <a:pt x="1616149" y="489098"/>
                </a:cubicBezTo>
                <a:cubicBezTo>
                  <a:pt x="1690577" y="499730"/>
                  <a:pt x="1766618" y="502271"/>
                  <a:pt x="1839432" y="520995"/>
                </a:cubicBezTo>
                <a:cubicBezTo>
                  <a:pt x="1916365" y="540778"/>
                  <a:pt x="2057100" y="621844"/>
                  <a:pt x="2126511" y="659219"/>
                </a:cubicBezTo>
                <a:cubicBezTo>
                  <a:pt x="2200969" y="749632"/>
                  <a:pt x="2288520" y="837777"/>
                  <a:pt x="2339163" y="946298"/>
                </a:cubicBezTo>
                <a:cubicBezTo>
                  <a:pt x="2346805" y="962674"/>
                  <a:pt x="2346251" y="981740"/>
                  <a:pt x="2349795" y="999461"/>
                </a:cubicBezTo>
                <a:cubicBezTo>
                  <a:pt x="2306779" y="1063985"/>
                  <a:pt x="2327233" y="1051434"/>
                  <a:pt x="2190307" y="1041991"/>
                </a:cubicBezTo>
                <a:cubicBezTo>
                  <a:pt x="2146143" y="1038945"/>
                  <a:pt x="1875951" y="980116"/>
                  <a:pt x="1839432" y="967563"/>
                </a:cubicBezTo>
                <a:cubicBezTo>
                  <a:pt x="1783952" y="948492"/>
                  <a:pt x="1733107" y="917944"/>
                  <a:pt x="1679944" y="893135"/>
                </a:cubicBezTo>
                <a:cubicBezTo>
                  <a:pt x="1626781" y="825795"/>
                  <a:pt x="1558825" y="767854"/>
                  <a:pt x="1520456" y="691116"/>
                </a:cubicBezTo>
                <a:cubicBezTo>
                  <a:pt x="1476650" y="603504"/>
                  <a:pt x="1569508" y="560588"/>
                  <a:pt x="1626781" y="542261"/>
                </a:cubicBezTo>
                <a:cubicBezTo>
                  <a:pt x="1764821" y="498088"/>
                  <a:pt x="1935397" y="505036"/>
                  <a:pt x="2073349" y="499730"/>
                </a:cubicBezTo>
                <a:cubicBezTo>
                  <a:pt x="2160415" y="521497"/>
                  <a:pt x="2391412" y="552714"/>
                  <a:pt x="2488018" y="637954"/>
                </a:cubicBezTo>
                <a:cubicBezTo>
                  <a:pt x="2540546" y="684302"/>
                  <a:pt x="2569879" y="778810"/>
                  <a:pt x="2594344" y="839972"/>
                </a:cubicBezTo>
                <a:cubicBezTo>
                  <a:pt x="2580167" y="917944"/>
                  <a:pt x="2578469" y="999255"/>
                  <a:pt x="2551814" y="1073888"/>
                </a:cubicBezTo>
                <a:cubicBezTo>
                  <a:pt x="2541699" y="1102210"/>
                  <a:pt x="2512744" y="1120566"/>
                  <a:pt x="2488018" y="1137684"/>
                </a:cubicBezTo>
                <a:cubicBezTo>
                  <a:pt x="2428186" y="1179107"/>
                  <a:pt x="2341060" y="1180740"/>
                  <a:pt x="2275367" y="1190847"/>
                </a:cubicBezTo>
                <a:cubicBezTo>
                  <a:pt x="2049009" y="1181415"/>
                  <a:pt x="2062186" y="1205520"/>
                  <a:pt x="1892595" y="1137684"/>
                </a:cubicBezTo>
                <a:cubicBezTo>
                  <a:pt x="1880730" y="1132938"/>
                  <a:pt x="1871330" y="1123507"/>
                  <a:pt x="1860698" y="1116419"/>
                </a:cubicBezTo>
                <a:cubicBezTo>
                  <a:pt x="1896140" y="1109331"/>
                  <a:pt x="1930879" y="1095154"/>
                  <a:pt x="1967023" y="1095154"/>
                </a:cubicBezTo>
                <a:cubicBezTo>
                  <a:pt x="2102611" y="1095154"/>
                  <a:pt x="2244259" y="1145632"/>
                  <a:pt x="2371060" y="1180214"/>
                </a:cubicBezTo>
                <a:cubicBezTo>
                  <a:pt x="2441944" y="1236921"/>
                  <a:pt x="2520701" y="1284991"/>
                  <a:pt x="2583711" y="1350335"/>
                </a:cubicBezTo>
                <a:cubicBezTo>
                  <a:pt x="2617888" y="1385778"/>
                  <a:pt x="2648163" y="1429710"/>
                  <a:pt x="2658139" y="1477926"/>
                </a:cubicBezTo>
                <a:cubicBezTo>
                  <a:pt x="2670367" y="1537029"/>
                  <a:pt x="2663387" y="1600451"/>
                  <a:pt x="2647507" y="1658679"/>
                </a:cubicBezTo>
                <a:cubicBezTo>
                  <a:pt x="2640913" y="1682857"/>
                  <a:pt x="2615425" y="1698290"/>
                  <a:pt x="2594344" y="1711842"/>
                </a:cubicBezTo>
                <a:cubicBezTo>
                  <a:pt x="2518547" y="1760569"/>
                  <a:pt x="2449691" y="1766073"/>
                  <a:pt x="2360428" y="1775637"/>
                </a:cubicBezTo>
                <a:cubicBezTo>
                  <a:pt x="2307450" y="1781313"/>
                  <a:pt x="2254133" y="1783230"/>
                  <a:pt x="2200939" y="1786270"/>
                </a:cubicBezTo>
                <a:lnTo>
                  <a:pt x="1988288" y="1796902"/>
                </a:lnTo>
                <a:cubicBezTo>
                  <a:pt x="1970567" y="1793358"/>
                  <a:pt x="1920088" y="1796294"/>
                  <a:pt x="1935125" y="1786270"/>
                </a:cubicBezTo>
                <a:cubicBezTo>
                  <a:pt x="1958900" y="1770420"/>
                  <a:pt x="1991612" y="1775637"/>
                  <a:pt x="2020186" y="1775637"/>
                </a:cubicBezTo>
                <a:cubicBezTo>
                  <a:pt x="2077004" y="1775637"/>
                  <a:pt x="2133600" y="1782726"/>
                  <a:pt x="2190307" y="1786270"/>
                </a:cubicBezTo>
                <a:cubicBezTo>
                  <a:pt x="2336246" y="1826809"/>
                  <a:pt x="2405335" y="1832840"/>
                  <a:pt x="2530549" y="1913861"/>
                </a:cubicBezTo>
                <a:cubicBezTo>
                  <a:pt x="2545427" y="1923488"/>
                  <a:pt x="2551814" y="1942214"/>
                  <a:pt x="2562446" y="1956391"/>
                </a:cubicBezTo>
                <a:cubicBezTo>
                  <a:pt x="2551814" y="1995377"/>
                  <a:pt x="2551340" y="2038698"/>
                  <a:pt x="2530549" y="2073349"/>
                </a:cubicBezTo>
                <a:cubicBezTo>
                  <a:pt x="2517400" y="2095264"/>
                  <a:pt x="2489612" y="2104449"/>
                  <a:pt x="2466753" y="2115879"/>
                </a:cubicBezTo>
                <a:cubicBezTo>
                  <a:pt x="2373508" y="2162502"/>
                  <a:pt x="2348828" y="2150124"/>
                  <a:pt x="2232837" y="2158409"/>
                </a:cubicBezTo>
                <a:cubicBezTo>
                  <a:pt x="2204484" y="2151321"/>
                  <a:pt x="2175243" y="2147132"/>
                  <a:pt x="2147777" y="2137144"/>
                </a:cubicBezTo>
                <a:cubicBezTo>
                  <a:pt x="2121932" y="2127746"/>
                  <a:pt x="2098350" y="2112142"/>
                  <a:pt x="2126511" y="2083981"/>
                </a:cubicBezTo>
                <a:cubicBezTo>
                  <a:pt x="2141124" y="2069368"/>
                  <a:pt x="2162479" y="2063547"/>
                  <a:pt x="2179674" y="2052084"/>
                </a:cubicBezTo>
                <a:cubicBezTo>
                  <a:pt x="2194419" y="2042254"/>
                  <a:pt x="2208027" y="2030819"/>
                  <a:pt x="2222204" y="2020186"/>
                </a:cubicBezTo>
                <a:cubicBezTo>
                  <a:pt x="2254102" y="2027274"/>
                  <a:pt x="2298292" y="2015310"/>
                  <a:pt x="2317898" y="2041451"/>
                </a:cubicBezTo>
                <a:cubicBezTo>
                  <a:pt x="2336508" y="2066265"/>
                  <a:pt x="2261468" y="2131851"/>
                  <a:pt x="2243470" y="2137144"/>
                </a:cubicBezTo>
                <a:cubicBezTo>
                  <a:pt x="2198747" y="2150297"/>
                  <a:pt x="2151321" y="2151321"/>
                  <a:pt x="2105246" y="2158409"/>
                </a:cubicBezTo>
                <a:cubicBezTo>
                  <a:pt x="2034362" y="2154865"/>
                  <a:pt x="1962602" y="2159445"/>
                  <a:pt x="1892595" y="2147777"/>
                </a:cubicBezTo>
                <a:cubicBezTo>
                  <a:pt x="1819141" y="2135535"/>
                  <a:pt x="1640123" y="2021595"/>
                  <a:pt x="1605516" y="1998921"/>
                </a:cubicBezTo>
                <a:cubicBezTo>
                  <a:pt x="1568266" y="1974516"/>
                  <a:pt x="1417728" y="1860763"/>
                  <a:pt x="1382232" y="1818168"/>
                </a:cubicBezTo>
                <a:cubicBezTo>
                  <a:pt x="1355772" y="1786416"/>
                  <a:pt x="1339702" y="1747284"/>
                  <a:pt x="1318437" y="1711842"/>
                </a:cubicBezTo>
                <a:cubicBezTo>
                  <a:pt x="1315762" y="1695794"/>
                  <a:pt x="1296812" y="1585147"/>
                  <a:pt x="1297172" y="1573619"/>
                </a:cubicBezTo>
                <a:cubicBezTo>
                  <a:pt x="1299949" y="1484775"/>
                  <a:pt x="1302990" y="1395340"/>
                  <a:pt x="1318437" y="1307805"/>
                </a:cubicBezTo>
                <a:cubicBezTo>
                  <a:pt x="1324503" y="1273430"/>
                  <a:pt x="1346206" y="1243743"/>
                  <a:pt x="1360967" y="1212112"/>
                </a:cubicBezTo>
                <a:cubicBezTo>
                  <a:pt x="1371021" y="1190567"/>
                  <a:pt x="1382902" y="1169903"/>
                  <a:pt x="1392865" y="1148316"/>
                </a:cubicBezTo>
                <a:cubicBezTo>
                  <a:pt x="1404176" y="1123809"/>
                  <a:pt x="1412692" y="1098030"/>
                  <a:pt x="1424763" y="1073888"/>
                </a:cubicBezTo>
                <a:cubicBezTo>
                  <a:pt x="1434282" y="1054850"/>
                  <a:pt x="1463959" y="1001128"/>
                  <a:pt x="1488558" y="988828"/>
                </a:cubicBezTo>
                <a:cubicBezTo>
                  <a:pt x="1518631" y="973791"/>
                  <a:pt x="1552353" y="967562"/>
                  <a:pt x="1584251" y="956930"/>
                </a:cubicBezTo>
                <a:lnTo>
                  <a:pt x="1616149" y="946298"/>
                </a:lnTo>
                <a:cubicBezTo>
                  <a:pt x="1623237" y="928577"/>
                  <a:pt x="1636411" y="912195"/>
                  <a:pt x="1637414" y="893135"/>
                </a:cubicBezTo>
                <a:cubicBezTo>
                  <a:pt x="1642096" y="804167"/>
                  <a:pt x="1645571" y="741804"/>
                  <a:pt x="1584251" y="680484"/>
                </a:cubicBezTo>
                <a:cubicBezTo>
                  <a:pt x="1562693" y="658926"/>
                  <a:pt x="1535469" y="643808"/>
                  <a:pt x="1509823" y="627321"/>
                </a:cubicBezTo>
                <a:cubicBezTo>
                  <a:pt x="1436190" y="579986"/>
                  <a:pt x="1363058" y="531609"/>
                  <a:pt x="1286539" y="489098"/>
                </a:cubicBezTo>
                <a:cubicBezTo>
                  <a:pt x="1254641" y="471377"/>
                  <a:pt x="1224619" y="449751"/>
                  <a:pt x="1190846" y="435935"/>
                </a:cubicBezTo>
                <a:cubicBezTo>
                  <a:pt x="1146229" y="417683"/>
                  <a:pt x="1098697" y="407582"/>
                  <a:pt x="1052623" y="393405"/>
                </a:cubicBezTo>
                <a:cubicBezTo>
                  <a:pt x="1020725" y="396949"/>
                  <a:pt x="988587" y="398761"/>
                  <a:pt x="956930" y="404037"/>
                </a:cubicBezTo>
                <a:cubicBezTo>
                  <a:pt x="945875" y="405880"/>
                  <a:pt x="936240" y="414670"/>
                  <a:pt x="925032" y="414670"/>
                </a:cubicBezTo>
                <a:cubicBezTo>
                  <a:pt x="899971" y="414670"/>
                  <a:pt x="875413" y="407581"/>
                  <a:pt x="850604" y="404037"/>
                </a:cubicBezTo>
                <a:cubicBezTo>
                  <a:pt x="825795" y="393405"/>
                  <a:pt x="801543" y="381364"/>
                  <a:pt x="776177" y="372140"/>
                </a:cubicBezTo>
                <a:cubicBezTo>
                  <a:pt x="762443" y="367146"/>
                  <a:pt x="745537" y="370001"/>
                  <a:pt x="733646" y="361507"/>
                </a:cubicBezTo>
                <a:cubicBezTo>
                  <a:pt x="718143" y="350434"/>
                  <a:pt x="677286" y="278206"/>
                  <a:pt x="669851" y="265814"/>
                </a:cubicBezTo>
                <a:cubicBezTo>
                  <a:pt x="666307" y="251637"/>
                  <a:pt x="662084" y="237613"/>
                  <a:pt x="659218" y="223284"/>
                </a:cubicBezTo>
                <a:cubicBezTo>
                  <a:pt x="654990" y="202144"/>
                  <a:pt x="657342" y="179189"/>
                  <a:pt x="648586" y="159488"/>
                </a:cubicBezTo>
                <a:cubicBezTo>
                  <a:pt x="642479" y="145747"/>
                  <a:pt x="628105" y="137377"/>
                  <a:pt x="616688" y="127591"/>
                </a:cubicBezTo>
                <a:cubicBezTo>
                  <a:pt x="603233" y="116058"/>
                  <a:pt x="590611" y="102274"/>
                  <a:pt x="574158" y="95693"/>
                </a:cubicBezTo>
                <a:cubicBezTo>
                  <a:pt x="537382" y="80983"/>
                  <a:pt x="472666" y="85061"/>
                  <a:pt x="435935" y="85061"/>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498934" y="5517171"/>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383229885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457200" y="304800"/>
            <a:ext cx="838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Name this cereal?</a:t>
            </a:r>
            <a:endPar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1136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10600" cy="5410200"/>
          </a:xfrm>
          <a:prstGeom prst="rect">
            <a:avLst/>
          </a:prstGeom>
          <a:noFill/>
          <a:ln w="762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22835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3200" b="0" i="0" u="none" strike="noStrike" kern="1200" cap="none" spc="0" normalizeH="0" baseline="0" noProof="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sp>
        <p:nvSpPr>
          <p:cNvPr id="2" name="Rectangle 1"/>
          <p:cNvSpPr/>
          <p:nvPr/>
        </p:nvSpPr>
        <p:spPr>
          <a:xfrm>
            <a:off x="6581147" y="-5316"/>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*21</a:t>
            </a:r>
          </a:p>
        </p:txBody>
      </p:sp>
      <p:sp>
        <p:nvSpPr>
          <p:cNvPr id="3" name="Rectangle 2"/>
          <p:cNvSpPr/>
          <p:nvPr/>
        </p:nvSpPr>
        <p:spPr>
          <a:xfrm>
            <a:off x="498934" y="5517171"/>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136167815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457200" y="304800"/>
            <a:ext cx="838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Name this cereal?</a:t>
            </a:r>
            <a:endPar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1136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10600" cy="5410200"/>
          </a:xfrm>
          <a:prstGeom prst="rect">
            <a:avLst/>
          </a:prstGeom>
          <a:noFill/>
          <a:ln w="762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22835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3200" b="0" i="0" u="none" strike="noStrike" kern="1200" cap="none" spc="0" normalizeH="0" baseline="0" noProof="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sp>
        <p:nvSpPr>
          <p:cNvPr id="2" name="Rectangle 1"/>
          <p:cNvSpPr/>
          <p:nvPr/>
        </p:nvSpPr>
        <p:spPr>
          <a:xfrm>
            <a:off x="6581147" y="-5316"/>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*21</a:t>
            </a:r>
          </a:p>
        </p:txBody>
      </p:sp>
      <p:sp>
        <p:nvSpPr>
          <p:cNvPr id="3" name="Rectangle 2"/>
          <p:cNvSpPr/>
          <p:nvPr/>
        </p:nvSpPr>
        <p:spPr>
          <a:xfrm>
            <a:off x="498934" y="5517171"/>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pic>
        <p:nvPicPr>
          <p:cNvPr id="23554" name="Picture 2" descr="http://jonathanturley.files.wordpress.com/2009/10/crunch-ber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71600"/>
            <a:ext cx="3029054" cy="4257675"/>
          </a:xfrm>
          <a:prstGeom prst="rect">
            <a:avLst/>
          </a:prstGeom>
          <a:noFill/>
          <a:ln w="5715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23056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228600" y="228600"/>
            <a:ext cx="784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Times New Roman" pitchFamily="18" charset="0"/>
                <a:ea typeface="+mn-ea"/>
                <a:cs typeface="+mn-cs"/>
              </a:rPr>
              <a:t>What is the name of this brand of gum?</a:t>
            </a:r>
          </a:p>
        </p:txBody>
      </p:sp>
      <p:pic>
        <p:nvPicPr>
          <p:cNvPr id="1116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763000" cy="56388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2630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3200" b="0" i="0" u="none" strike="noStrike" kern="1200" cap="none" spc="0" normalizeH="0" baseline="0" noProof="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sp>
        <p:nvSpPr>
          <p:cNvPr id="111621" name="Rectangle 5"/>
          <p:cNvSpPr>
            <a:spLocks noChangeArrowheads="1"/>
          </p:cNvSpPr>
          <p:nvPr/>
        </p:nvSpPr>
        <p:spPr bwMode="auto">
          <a:xfrm>
            <a:off x="1828800" y="3048000"/>
            <a:ext cx="5334000" cy="914400"/>
          </a:xfrm>
          <a:prstGeom prst="rect">
            <a:avLst/>
          </a:prstGeom>
          <a:solidFill>
            <a:srgbClr val="5F5F5F"/>
          </a:solidFill>
          <a:ln w="76200">
            <a:solidFill>
              <a:srgbClr val="FF0000"/>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1622" name="Text Box 6"/>
          <p:cNvSpPr txBox="1">
            <a:spLocks noChangeArrowheads="1"/>
          </p:cNvSpPr>
          <p:nvPr/>
        </p:nvSpPr>
        <p:spPr bwMode="auto">
          <a:xfrm>
            <a:off x="2209800" y="3276600"/>
            <a:ext cx="434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a:t>
            </a:r>
          </a:p>
        </p:txBody>
      </p:sp>
      <p:sp>
        <p:nvSpPr>
          <p:cNvPr id="2" name="Rectangle 1"/>
          <p:cNvSpPr/>
          <p:nvPr/>
        </p:nvSpPr>
        <p:spPr>
          <a:xfrm>
            <a:off x="6455328" y="947149"/>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*22</a:t>
            </a:r>
          </a:p>
        </p:txBody>
      </p:sp>
    </p:spTree>
    <p:extLst>
      <p:ext uri="{BB962C8B-B14F-4D97-AF65-F5344CB8AC3E}">
        <p14:creationId xmlns:p14="http://schemas.microsoft.com/office/powerpoint/2010/main" val="6327475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228600" y="228600"/>
            <a:ext cx="784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Times New Roman" pitchFamily="18" charset="0"/>
                <a:ea typeface="+mn-ea"/>
                <a:cs typeface="+mn-cs"/>
              </a:rPr>
              <a:t>What is the name of this brand of gum?</a:t>
            </a:r>
          </a:p>
        </p:txBody>
      </p:sp>
      <p:pic>
        <p:nvPicPr>
          <p:cNvPr id="1116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763000" cy="56388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2630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3200" b="0" i="0" u="none" strike="noStrike" kern="1200" cap="none" spc="0" normalizeH="0" baseline="0" noProof="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sp>
        <p:nvSpPr>
          <p:cNvPr id="111621" name="Rectangle 5"/>
          <p:cNvSpPr>
            <a:spLocks noChangeArrowheads="1"/>
          </p:cNvSpPr>
          <p:nvPr/>
        </p:nvSpPr>
        <p:spPr bwMode="auto">
          <a:xfrm>
            <a:off x="1828800" y="3048000"/>
            <a:ext cx="5334000" cy="914400"/>
          </a:xfrm>
          <a:prstGeom prst="rect">
            <a:avLst/>
          </a:prstGeom>
          <a:solidFill>
            <a:srgbClr val="5F5F5F"/>
          </a:solidFill>
          <a:ln w="76200">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1622" name="Text Box 6"/>
          <p:cNvSpPr txBox="1">
            <a:spLocks noChangeArrowheads="1"/>
          </p:cNvSpPr>
          <p:nvPr/>
        </p:nvSpPr>
        <p:spPr bwMode="auto">
          <a:xfrm>
            <a:off x="2209800" y="3276600"/>
            <a:ext cx="434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a:t>
            </a:r>
          </a:p>
        </p:txBody>
      </p:sp>
      <p:sp>
        <p:nvSpPr>
          <p:cNvPr id="2" name="Rectangle 1"/>
          <p:cNvSpPr/>
          <p:nvPr/>
        </p:nvSpPr>
        <p:spPr>
          <a:xfrm>
            <a:off x="6455328" y="947149"/>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*22</a:t>
            </a:r>
          </a:p>
        </p:txBody>
      </p:sp>
    </p:spTree>
    <p:extLst>
      <p:ext uri="{BB962C8B-B14F-4D97-AF65-F5344CB8AC3E}">
        <p14:creationId xmlns:p14="http://schemas.microsoft.com/office/powerpoint/2010/main" val="70252109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228600" y="228600"/>
            <a:ext cx="784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Times New Roman" pitchFamily="18" charset="0"/>
                <a:ea typeface="+mn-ea"/>
                <a:cs typeface="+mn-cs"/>
              </a:rPr>
              <a:t>What is the name of this brand of gum?</a:t>
            </a:r>
          </a:p>
        </p:txBody>
      </p:sp>
      <p:pic>
        <p:nvPicPr>
          <p:cNvPr id="1116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763000" cy="56388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2630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3200" b="0" i="0" u="none" strike="noStrike" kern="1200" cap="none" spc="0" normalizeH="0" baseline="0" noProof="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sp>
        <p:nvSpPr>
          <p:cNvPr id="2" name="Rectangle 1"/>
          <p:cNvSpPr/>
          <p:nvPr/>
        </p:nvSpPr>
        <p:spPr>
          <a:xfrm>
            <a:off x="6455328" y="947149"/>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*22</a:t>
            </a:r>
          </a:p>
        </p:txBody>
      </p:sp>
    </p:spTree>
    <p:extLst>
      <p:ext uri="{BB962C8B-B14F-4D97-AF65-F5344CB8AC3E}">
        <p14:creationId xmlns:p14="http://schemas.microsoft.com/office/powerpoint/2010/main" val="269885822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childrensbookalmanac.com/wp-content/uploads/blueberriesi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8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57771" y="15879"/>
            <a:ext cx="601318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Name this book?</a:t>
            </a:r>
          </a:p>
        </p:txBody>
      </p:sp>
      <p:sp>
        <p:nvSpPr>
          <p:cNvPr id="4" name="Rectangle 3"/>
          <p:cNvSpPr/>
          <p:nvPr/>
        </p:nvSpPr>
        <p:spPr>
          <a:xfrm>
            <a:off x="0" y="36293"/>
            <a:ext cx="150714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0541" cmpd="sng">
                  <a:solidFill>
                    <a:srgbClr val="003399">
                      <a:shade val="88000"/>
                      <a:satMod val="110000"/>
                    </a:srgbClr>
                  </a:solidFill>
                  <a:prstDash val="solid"/>
                </a:ln>
                <a:gradFill>
                  <a:gsLst>
                    <a:gs pos="0">
                      <a:srgbClr val="003399">
                        <a:tint val="40000"/>
                        <a:satMod val="250000"/>
                      </a:srgbClr>
                    </a:gs>
                    <a:gs pos="9000">
                      <a:srgbClr val="003399">
                        <a:tint val="52000"/>
                        <a:satMod val="300000"/>
                      </a:srgbClr>
                    </a:gs>
                    <a:gs pos="50000">
                      <a:srgbClr val="003399">
                        <a:shade val="20000"/>
                        <a:satMod val="300000"/>
                      </a:srgbClr>
                    </a:gs>
                    <a:gs pos="79000">
                      <a:srgbClr val="003399">
                        <a:tint val="52000"/>
                        <a:satMod val="300000"/>
                      </a:srgbClr>
                    </a:gs>
                    <a:gs pos="100000">
                      <a:srgbClr val="003399">
                        <a:tint val="40000"/>
                        <a:satMod val="250000"/>
                      </a:srgbClr>
                    </a:gs>
                  </a:gsLst>
                  <a:lin ang="5400000"/>
                </a:gradFill>
                <a:effectLst/>
                <a:uLnTx/>
                <a:uFillTx/>
                <a:latin typeface="Tahoma" pitchFamily="34" charset="0"/>
                <a:ea typeface="+mn-ea"/>
                <a:cs typeface="+mn-cs"/>
              </a:rPr>
              <a:t>*23</a:t>
            </a:r>
          </a:p>
        </p:txBody>
      </p:sp>
    </p:spTree>
    <p:extLst>
      <p:ext uri="{BB962C8B-B14F-4D97-AF65-F5344CB8AC3E}">
        <p14:creationId xmlns:p14="http://schemas.microsoft.com/office/powerpoint/2010/main" val="238448756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childrensbookalmanac.com/wp-content/uploads/blueberriesi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8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57771" y="15879"/>
            <a:ext cx="601318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Name this book?</a:t>
            </a:r>
          </a:p>
        </p:txBody>
      </p:sp>
      <p:sp>
        <p:nvSpPr>
          <p:cNvPr id="4" name="Rectangle 3"/>
          <p:cNvSpPr/>
          <p:nvPr/>
        </p:nvSpPr>
        <p:spPr>
          <a:xfrm>
            <a:off x="0" y="36293"/>
            <a:ext cx="150714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0541" cmpd="sng">
                  <a:solidFill>
                    <a:srgbClr val="003399">
                      <a:shade val="88000"/>
                      <a:satMod val="110000"/>
                    </a:srgbClr>
                  </a:solidFill>
                  <a:prstDash val="solid"/>
                </a:ln>
                <a:gradFill>
                  <a:gsLst>
                    <a:gs pos="0">
                      <a:srgbClr val="003399">
                        <a:tint val="40000"/>
                        <a:satMod val="250000"/>
                      </a:srgbClr>
                    </a:gs>
                    <a:gs pos="9000">
                      <a:srgbClr val="003399">
                        <a:tint val="52000"/>
                        <a:satMod val="300000"/>
                      </a:srgbClr>
                    </a:gs>
                    <a:gs pos="50000">
                      <a:srgbClr val="003399">
                        <a:shade val="20000"/>
                        <a:satMod val="300000"/>
                      </a:srgbClr>
                    </a:gs>
                    <a:gs pos="79000">
                      <a:srgbClr val="003399">
                        <a:tint val="52000"/>
                        <a:satMod val="300000"/>
                      </a:srgbClr>
                    </a:gs>
                    <a:gs pos="100000">
                      <a:srgbClr val="003399">
                        <a:tint val="40000"/>
                        <a:satMod val="250000"/>
                      </a:srgbClr>
                    </a:gs>
                  </a:gsLst>
                  <a:lin ang="5400000"/>
                </a:gradFill>
                <a:effectLst/>
                <a:uLnTx/>
                <a:uFillTx/>
                <a:latin typeface="Tahoma" pitchFamily="34" charset="0"/>
                <a:ea typeface="+mn-ea"/>
                <a:cs typeface="+mn-cs"/>
              </a:rPr>
              <a:t>*23</a:t>
            </a:r>
          </a:p>
        </p:txBody>
      </p:sp>
      <p:sp>
        <p:nvSpPr>
          <p:cNvPr id="3" name="Rectangle 2"/>
          <p:cNvSpPr/>
          <p:nvPr/>
        </p:nvSpPr>
        <p:spPr>
          <a:xfrm>
            <a:off x="139989" y="5486400"/>
            <a:ext cx="424667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0541" cmpd="sng">
                  <a:solidFill>
                    <a:srgbClr val="003399">
                      <a:shade val="88000"/>
                      <a:satMod val="110000"/>
                    </a:srgbClr>
                  </a:solidFill>
                  <a:prstDash val="solid"/>
                </a:ln>
                <a:gradFill>
                  <a:gsLst>
                    <a:gs pos="0">
                      <a:srgbClr val="003399">
                        <a:tint val="40000"/>
                        <a:satMod val="250000"/>
                      </a:srgbClr>
                    </a:gs>
                    <a:gs pos="9000">
                      <a:srgbClr val="003399">
                        <a:tint val="52000"/>
                        <a:satMod val="300000"/>
                      </a:srgbClr>
                    </a:gs>
                    <a:gs pos="50000">
                      <a:srgbClr val="003399">
                        <a:shade val="20000"/>
                        <a:satMod val="300000"/>
                      </a:srgbClr>
                    </a:gs>
                    <a:gs pos="79000">
                      <a:srgbClr val="003399">
                        <a:tint val="52000"/>
                        <a:satMod val="300000"/>
                      </a:srgbClr>
                    </a:gs>
                    <a:gs pos="100000">
                      <a:srgbClr val="003399">
                        <a:tint val="40000"/>
                        <a:satMod val="250000"/>
                      </a:srgbClr>
                    </a:gs>
                  </a:gsLst>
                  <a:lin ang="5400000"/>
                </a:gradFill>
                <a:effectLst/>
                <a:uLnTx/>
                <a:uFillTx/>
                <a:latin typeface="Tahoma" pitchFamily="34" charset="0"/>
                <a:ea typeface="+mn-ea"/>
                <a:cs typeface="+mn-cs"/>
              </a:rPr>
              <a:t>Answer is…</a:t>
            </a:r>
          </a:p>
        </p:txBody>
      </p:sp>
    </p:spTree>
    <p:extLst>
      <p:ext uri="{BB962C8B-B14F-4D97-AF65-F5344CB8AC3E}">
        <p14:creationId xmlns:p14="http://schemas.microsoft.com/office/powerpoint/2010/main" val="1090385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3"/>
          <p:cNvSpPr>
            <a:spLocks noGrp="1" noChangeArrowheads="1"/>
          </p:cNvSpPr>
          <p:nvPr>
            <p:ph type="body" idx="1"/>
          </p:nvPr>
        </p:nvSpPr>
        <p:spPr>
          <a:xfrm>
            <a:off x="228600" y="228600"/>
            <a:ext cx="8686800" cy="5897563"/>
          </a:xfrm>
        </p:spPr>
        <p:txBody>
          <a:bodyPr/>
          <a:lstStyle/>
          <a:p>
            <a:pPr eaLnBrk="1" hangingPunct="1"/>
            <a:r>
              <a:rPr lang="en-US" dirty="0">
                <a:solidFill>
                  <a:srgbClr val="FF9900"/>
                </a:solidFill>
              </a:rPr>
              <a:t>Carrots are examples of biennials.  </a:t>
            </a:r>
            <a:r>
              <a:rPr lang="en-US" dirty="0">
                <a:solidFill>
                  <a:srgbClr val="99FFCC"/>
                </a:solidFill>
              </a:rPr>
              <a:t>They live through their first winter and produce seeds before dying.</a:t>
            </a:r>
          </a:p>
          <a:p>
            <a:pPr eaLnBrk="1" hangingPunct="1"/>
            <a:endParaRPr lang="en-US" dirty="0">
              <a:solidFill>
                <a:srgbClr val="FF9900"/>
              </a:solidFill>
            </a:endParaRPr>
          </a:p>
        </p:txBody>
      </p:sp>
      <p:pic>
        <p:nvPicPr>
          <p:cNvPr id="231427" name="Picture 4" descr="carro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86800" cy="4695825"/>
          </a:xfrm>
          <a:prstGeom prst="rect">
            <a:avLst/>
          </a:prstGeom>
          <a:noFill/>
          <a:ln w="762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5029200" y="304800"/>
            <a:ext cx="1828800" cy="457200"/>
          </a:xfrm>
          <a:prstGeom prst="round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p:cNvSpPr/>
          <p:nvPr/>
        </p:nvSpPr>
        <p:spPr>
          <a:xfrm>
            <a:off x="228600" y="1916484"/>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p>
        </p:txBody>
      </p:sp>
    </p:spTree>
    <p:extLst>
      <p:ext uri="{BB962C8B-B14F-4D97-AF65-F5344CB8AC3E}">
        <p14:creationId xmlns:p14="http://schemas.microsoft.com/office/powerpoint/2010/main" val="208460240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childrensbookalmanac.com/wp-content/uploads/blueberriesi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8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57771" y="15879"/>
            <a:ext cx="601318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Name this book?</a:t>
            </a:r>
          </a:p>
        </p:txBody>
      </p:sp>
      <p:sp>
        <p:nvSpPr>
          <p:cNvPr id="4" name="Rectangle 3"/>
          <p:cNvSpPr/>
          <p:nvPr/>
        </p:nvSpPr>
        <p:spPr>
          <a:xfrm>
            <a:off x="0" y="36293"/>
            <a:ext cx="150714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0541" cmpd="sng">
                  <a:solidFill>
                    <a:srgbClr val="003399">
                      <a:shade val="88000"/>
                      <a:satMod val="110000"/>
                    </a:srgbClr>
                  </a:solidFill>
                  <a:prstDash val="solid"/>
                </a:ln>
                <a:gradFill>
                  <a:gsLst>
                    <a:gs pos="0">
                      <a:srgbClr val="003399">
                        <a:tint val="40000"/>
                        <a:satMod val="250000"/>
                      </a:srgbClr>
                    </a:gs>
                    <a:gs pos="9000">
                      <a:srgbClr val="003399">
                        <a:tint val="52000"/>
                        <a:satMod val="300000"/>
                      </a:srgbClr>
                    </a:gs>
                    <a:gs pos="50000">
                      <a:srgbClr val="003399">
                        <a:shade val="20000"/>
                        <a:satMod val="300000"/>
                      </a:srgbClr>
                    </a:gs>
                    <a:gs pos="79000">
                      <a:srgbClr val="003399">
                        <a:tint val="52000"/>
                        <a:satMod val="300000"/>
                      </a:srgbClr>
                    </a:gs>
                    <a:gs pos="100000">
                      <a:srgbClr val="003399">
                        <a:tint val="40000"/>
                        <a:satMod val="250000"/>
                      </a:srgbClr>
                    </a:gs>
                  </a:gsLst>
                  <a:lin ang="5400000"/>
                </a:gradFill>
                <a:effectLst/>
                <a:uLnTx/>
                <a:uFillTx/>
                <a:latin typeface="Tahoma" pitchFamily="34" charset="0"/>
                <a:ea typeface="+mn-ea"/>
                <a:cs typeface="+mn-cs"/>
              </a:rPr>
              <a:t>*23</a:t>
            </a:r>
          </a:p>
        </p:txBody>
      </p:sp>
      <p:pic>
        <p:nvPicPr>
          <p:cNvPr id="29698" name="Picture 2" descr="http://upload.wikimedia.org/wikipedia/en/2/21/Blueberries_for_S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89" y="928576"/>
            <a:ext cx="3441411" cy="35623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9989" y="5486400"/>
            <a:ext cx="424667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0541" cmpd="sng">
                  <a:solidFill>
                    <a:srgbClr val="003399">
                      <a:shade val="88000"/>
                      <a:satMod val="110000"/>
                    </a:srgbClr>
                  </a:solidFill>
                  <a:prstDash val="solid"/>
                </a:ln>
                <a:gradFill>
                  <a:gsLst>
                    <a:gs pos="0">
                      <a:srgbClr val="003399">
                        <a:tint val="40000"/>
                        <a:satMod val="250000"/>
                      </a:srgbClr>
                    </a:gs>
                    <a:gs pos="9000">
                      <a:srgbClr val="003399">
                        <a:tint val="52000"/>
                        <a:satMod val="300000"/>
                      </a:srgbClr>
                    </a:gs>
                    <a:gs pos="50000">
                      <a:srgbClr val="003399">
                        <a:shade val="20000"/>
                        <a:satMod val="300000"/>
                      </a:srgbClr>
                    </a:gs>
                    <a:gs pos="79000">
                      <a:srgbClr val="003399">
                        <a:tint val="52000"/>
                        <a:satMod val="300000"/>
                      </a:srgbClr>
                    </a:gs>
                    <a:gs pos="100000">
                      <a:srgbClr val="003399">
                        <a:tint val="40000"/>
                        <a:satMod val="250000"/>
                      </a:srgbClr>
                    </a:gs>
                  </a:gsLst>
                  <a:lin ang="5400000"/>
                </a:gradFill>
                <a:effectLst/>
                <a:uLnTx/>
                <a:uFillTx/>
                <a:latin typeface="Tahoma" pitchFamily="34" charset="0"/>
                <a:ea typeface="+mn-ea"/>
                <a:cs typeface="+mn-cs"/>
              </a:rPr>
              <a:t>Answer is…</a:t>
            </a:r>
          </a:p>
        </p:txBody>
      </p:sp>
    </p:spTree>
    <p:extLst>
      <p:ext uri="{BB962C8B-B14F-4D97-AF65-F5344CB8AC3E}">
        <p14:creationId xmlns:p14="http://schemas.microsoft.com/office/powerpoint/2010/main" val="146414350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381000" y="228600"/>
            <a:ext cx="84582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What is the name of this famous lore lumberjack and his ox?</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1187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534400" cy="4495800"/>
          </a:xfrm>
          <a:prstGeom prst="rect">
            <a:avLst/>
          </a:prstGeom>
          <a:noFill/>
          <a:ln w="38100">
            <a:solidFill>
              <a:srgbClr val="FFFF99"/>
            </a:solidFill>
            <a:miter lim="800000"/>
            <a:headEnd/>
            <a:tailEnd/>
          </a:ln>
          <a:extLst>
            <a:ext uri="{909E8E84-426E-40DD-AFC4-6F175D3DCCD1}">
              <a14:hiddenFill xmlns:a14="http://schemas.microsoft.com/office/drawing/2010/main">
                <a:solidFill>
                  <a:srgbClr val="FFFFFF"/>
                </a:solidFill>
              </a14:hiddenFill>
            </a:ext>
          </a:extLst>
        </p:spPr>
      </p:pic>
      <p:sp>
        <p:nvSpPr>
          <p:cNvPr id="23347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3200" b="0" i="0" u="none" strike="noStrike" kern="1200" cap="none" spc="0" normalizeH="0" baseline="0" noProof="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sp>
        <p:nvSpPr>
          <p:cNvPr id="2" name="Rectangle 1"/>
          <p:cNvSpPr/>
          <p:nvPr/>
        </p:nvSpPr>
        <p:spPr>
          <a:xfrm>
            <a:off x="6232044" y="20574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*24</a:t>
            </a:r>
          </a:p>
        </p:txBody>
      </p:sp>
    </p:spTree>
    <p:extLst>
      <p:ext uri="{BB962C8B-B14F-4D97-AF65-F5344CB8AC3E}">
        <p14:creationId xmlns:p14="http://schemas.microsoft.com/office/powerpoint/2010/main" val="141143272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381000" y="228600"/>
            <a:ext cx="84582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What is the name of this famous lore lumberjack and his ox?</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1187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534400" cy="4495800"/>
          </a:xfrm>
          <a:prstGeom prst="rect">
            <a:avLst/>
          </a:prstGeom>
          <a:noFill/>
          <a:ln w="38100">
            <a:solidFill>
              <a:srgbClr val="FFFF99"/>
            </a:solidFill>
            <a:miter lim="800000"/>
            <a:headEnd/>
            <a:tailEnd/>
          </a:ln>
          <a:extLst>
            <a:ext uri="{909E8E84-426E-40DD-AFC4-6F175D3DCCD1}">
              <a14:hiddenFill xmlns:a14="http://schemas.microsoft.com/office/drawing/2010/main">
                <a:solidFill>
                  <a:srgbClr val="FFFFFF"/>
                </a:solidFill>
              </a14:hiddenFill>
            </a:ext>
          </a:extLst>
        </p:spPr>
      </p:pic>
      <p:sp>
        <p:nvSpPr>
          <p:cNvPr id="23347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3200" b="0" i="0" u="none" strike="noStrike" kern="1200" cap="none" spc="0" normalizeH="0" baseline="0" noProof="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sp>
        <p:nvSpPr>
          <p:cNvPr id="2" name="Rectangle 1"/>
          <p:cNvSpPr/>
          <p:nvPr/>
        </p:nvSpPr>
        <p:spPr>
          <a:xfrm>
            <a:off x="6232044" y="20574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*24</a:t>
            </a:r>
          </a:p>
        </p:txBody>
      </p:sp>
      <p:sp>
        <p:nvSpPr>
          <p:cNvPr id="3" name="Rectangle 2"/>
          <p:cNvSpPr/>
          <p:nvPr/>
        </p:nvSpPr>
        <p:spPr>
          <a:xfrm>
            <a:off x="340242" y="5641354"/>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285361987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381000" y="228600"/>
            <a:ext cx="845820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What is the name of this famous lore lumberjack and his ox?</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mn-cs"/>
              </a:rPr>
              <a:t>Paul Bunyan</a:t>
            </a: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 </a:t>
            </a:r>
            <a:r>
              <a:rPr kumimoji="0" lang="en-US" sz="3600" b="0" i="0" u="none" strike="noStrike" kern="1200" cap="none" spc="0" normalizeH="0" baseline="0" noProof="0" dirty="0">
                <a:ln>
                  <a:noFill/>
                </a:ln>
                <a:solidFill>
                  <a:srgbClr val="996633"/>
                </a:solidFill>
                <a:effectLst>
                  <a:outerShdw blurRad="38100" dist="38100" dir="2700000" algn="tl">
                    <a:srgbClr val="000000">
                      <a:alpha val="43137"/>
                    </a:srgbClr>
                  </a:outerShdw>
                </a:effectLst>
                <a:uLnTx/>
                <a:uFillTx/>
                <a:latin typeface="Times New Roman" pitchFamily="18" charset="0"/>
                <a:ea typeface="+mn-ea"/>
                <a:cs typeface="+mn-cs"/>
              </a:rPr>
              <a:t>and</a:t>
            </a:r>
            <a:endParaRPr kumimoji="0" lang="en-US" sz="3600" b="0" i="0" u="none" strike="noStrike" kern="1200" cap="none" spc="0" normalizeH="0" baseline="0" noProof="0" dirty="0">
              <a:ln>
                <a:noFill/>
              </a:ln>
              <a:solidFill>
                <a:srgbClr val="00339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1187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534400" cy="4495800"/>
          </a:xfrm>
          <a:prstGeom prst="rect">
            <a:avLst/>
          </a:prstGeom>
          <a:noFill/>
          <a:ln w="38100">
            <a:solidFill>
              <a:srgbClr val="FFFF99"/>
            </a:solidFill>
            <a:miter lim="800000"/>
            <a:headEnd/>
            <a:tailEnd/>
          </a:ln>
          <a:extLst>
            <a:ext uri="{909E8E84-426E-40DD-AFC4-6F175D3DCCD1}">
              <a14:hiddenFill xmlns:a14="http://schemas.microsoft.com/office/drawing/2010/main">
                <a:solidFill>
                  <a:srgbClr val="FFFFFF"/>
                </a:solidFill>
              </a14:hiddenFill>
            </a:ext>
          </a:extLst>
        </p:spPr>
      </p:pic>
      <p:sp>
        <p:nvSpPr>
          <p:cNvPr id="23347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3200" b="0" i="0" u="none" strike="noStrike" kern="1200" cap="none" spc="0" normalizeH="0" baseline="0" noProof="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sp>
        <p:nvSpPr>
          <p:cNvPr id="2" name="Rectangle 1"/>
          <p:cNvSpPr/>
          <p:nvPr/>
        </p:nvSpPr>
        <p:spPr>
          <a:xfrm>
            <a:off x="6232044" y="20574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*24</a:t>
            </a:r>
          </a:p>
        </p:txBody>
      </p:sp>
      <p:sp>
        <p:nvSpPr>
          <p:cNvPr id="3" name="Rectangle 2"/>
          <p:cNvSpPr/>
          <p:nvPr/>
        </p:nvSpPr>
        <p:spPr>
          <a:xfrm>
            <a:off x="340242" y="5641354"/>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86678029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381000" y="228600"/>
            <a:ext cx="845820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What is the name of this famous lore lumberjack and his ox?</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mn-cs"/>
              </a:rPr>
              <a:t>Paul Bunyan</a:t>
            </a: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 </a:t>
            </a:r>
            <a:r>
              <a:rPr kumimoji="0" lang="en-US" sz="3600" b="0" i="0" u="none" strike="noStrike" kern="1200" cap="none" spc="0" normalizeH="0" baseline="0" noProof="0" dirty="0">
                <a:ln>
                  <a:noFill/>
                </a:ln>
                <a:solidFill>
                  <a:srgbClr val="996633"/>
                </a:solidFill>
                <a:effectLst>
                  <a:outerShdw blurRad="38100" dist="38100" dir="2700000" algn="tl">
                    <a:srgbClr val="000000">
                      <a:alpha val="43137"/>
                    </a:srgbClr>
                  </a:outerShdw>
                </a:effectLst>
                <a:uLnTx/>
                <a:uFillTx/>
                <a:latin typeface="Times New Roman" pitchFamily="18" charset="0"/>
                <a:ea typeface="+mn-ea"/>
                <a:cs typeface="+mn-cs"/>
              </a:rPr>
              <a:t>and</a:t>
            </a: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 </a:t>
            </a:r>
            <a:r>
              <a:rPr kumimoji="0" lang="en-US" sz="3600" b="0" i="0" u="none" strike="noStrike" kern="1200" cap="none" spc="0" normalizeH="0" baseline="0" noProof="0" dirty="0">
                <a:ln>
                  <a:noFill/>
                </a:ln>
                <a:solidFill>
                  <a:srgbClr val="00339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mn-cs"/>
              </a:rPr>
              <a:t>Babe </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1187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534400" cy="4495800"/>
          </a:xfrm>
          <a:prstGeom prst="rect">
            <a:avLst/>
          </a:prstGeom>
          <a:noFill/>
          <a:ln w="38100">
            <a:solidFill>
              <a:srgbClr val="FFFF99"/>
            </a:solidFill>
            <a:miter lim="800000"/>
            <a:headEnd/>
            <a:tailEnd/>
          </a:ln>
          <a:extLst>
            <a:ext uri="{909E8E84-426E-40DD-AFC4-6F175D3DCCD1}">
              <a14:hiddenFill xmlns:a14="http://schemas.microsoft.com/office/drawing/2010/main">
                <a:solidFill>
                  <a:srgbClr val="FFFFFF"/>
                </a:solidFill>
              </a14:hiddenFill>
            </a:ext>
          </a:extLst>
        </p:spPr>
      </p:pic>
      <p:sp>
        <p:nvSpPr>
          <p:cNvPr id="23347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3200" b="0" i="0" u="none" strike="noStrike" kern="1200" cap="none" spc="0" normalizeH="0" baseline="0" noProof="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sp>
        <p:nvSpPr>
          <p:cNvPr id="2" name="Rectangle 1"/>
          <p:cNvSpPr/>
          <p:nvPr/>
        </p:nvSpPr>
        <p:spPr>
          <a:xfrm>
            <a:off x="6232044" y="20574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*24</a:t>
            </a:r>
          </a:p>
        </p:txBody>
      </p:sp>
      <p:sp>
        <p:nvSpPr>
          <p:cNvPr id="3" name="Rectangle 2"/>
          <p:cNvSpPr/>
          <p:nvPr/>
        </p:nvSpPr>
        <p:spPr>
          <a:xfrm>
            <a:off x="340242" y="5641354"/>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281659280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a:t>Name this brand of underwear?</a:t>
            </a:r>
          </a:p>
        </p:txBody>
      </p:sp>
      <p:pic>
        <p:nvPicPr>
          <p:cNvPr id="4" name="Picture 2" descr="http://static.neatorama.com/images/2008-08/fruits-of-the-l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686800" cy="5796516"/>
          </a:xfrm>
          <a:prstGeom prst="rect">
            <a:avLst/>
          </a:prstGeom>
          <a:noFill/>
          <a:ln w="57150">
            <a:solidFill>
              <a:srgbClr val="7030A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302928" y="9144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*25</a:t>
            </a:r>
          </a:p>
        </p:txBody>
      </p:sp>
    </p:spTree>
    <p:extLst>
      <p:ext uri="{BB962C8B-B14F-4D97-AF65-F5344CB8AC3E}">
        <p14:creationId xmlns:p14="http://schemas.microsoft.com/office/powerpoint/2010/main" val="300525647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a:t>Name this brand of underwear?</a:t>
            </a:r>
          </a:p>
        </p:txBody>
      </p:sp>
      <p:pic>
        <p:nvPicPr>
          <p:cNvPr id="4" name="Picture 2" descr="http://static.neatorama.com/images/2008-08/fruits-of-the-l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686800" cy="5796516"/>
          </a:xfrm>
          <a:prstGeom prst="rect">
            <a:avLst/>
          </a:prstGeom>
          <a:noFill/>
          <a:ln w="57150">
            <a:solidFill>
              <a:srgbClr val="7030A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302928" y="9144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*25</a:t>
            </a:r>
          </a:p>
        </p:txBody>
      </p:sp>
      <p:sp>
        <p:nvSpPr>
          <p:cNvPr id="2" name="Rectangle 1"/>
          <p:cNvSpPr/>
          <p:nvPr/>
        </p:nvSpPr>
        <p:spPr>
          <a:xfrm>
            <a:off x="308435" y="55626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394881242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a:t>Name this brand of underwear?</a:t>
            </a:r>
          </a:p>
        </p:txBody>
      </p:sp>
      <p:pic>
        <p:nvPicPr>
          <p:cNvPr id="4" name="Picture 2" descr="http://static.neatorama.com/images/2008-08/fruits-of-the-l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686800" cy="5796516"/>
          </a:xfrm>
          <a:prstGeom prst="rect">
            <a:avLst/>
          </a:prstGeom>
          <a:noFill/>
          <a:ln w="57150">
            <a:solidFill>
              <a:srgbClr val="7030A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302928" y="9144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*25</a:t>
            </a:r>
          </a:p>
        </p:txBody>
      </p:sp>
      <p:sp>
        <p:nvSpPr>
          <p:cNvPr id="2" name="Rectangle 1"/>
          <p:cNvSpPr/>
          <p:nvPr/>
        </p:nvSpPr>
        <p:spPr>
          <a:xfrm>
            <a:off x="308435" y="55626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pic>
        <p:nvPicPr>
          <p:cNvPr id="32770" name="Picture 2" descr="http://www.11alive.com/images/640/360/2/assetpool/images/121003055110_fruit%20of%20the%20lo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964" y="4049309"/>
            <a:ext cx="4397928" cy="247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74253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a:t>Name this brand of underwear?</a:t>
            </a:r>
          </a:p>
        </p:txBody>
      </p:sp>
      <p:pic>
        <p:nvPicPr>
          <p:cNvPr id="4" name="Picture 2" descr="http://static.neatorama.com/images/2008-08/fruits-of-the-l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686800" cy="5796516"/>
          </a:xfrm>
          <a:prstGeom prst="rect">
            <a:avLst/>
          </a:prstGeom>
          <a:noFill/>
          <a:ln w="57150">
            <a:solidFill>
              <a:srgbClr val="7030A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302928" y="9144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*25</a:t>
            </a:r>
          </a:p>
        </p:txBody>
      </p:sp>
      <p:sp>
        <p:nvSpPr>
          <p:cNvPr id="2" name="Rectangle 1"/>
          <p:cNvSpPr/>
          <p:nvPr/>
        </p:nvSpPr>
        <p:spPr>
          <a:xfrm>
            <a:off x="308435" y="55626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pic>
        <p:nvPicPr>
          <p:cNvPr id="32770" name="Picture 2" descr="http://www.11alive.com/images/640/360/2/assetpool/images/121003055110_fruit%20of%20the%20lo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964" y="4049309"/>
            <a:ext cx="4397928" cy="24738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32319" y="2967335"/>
            <a:ext cx="20697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CC66FF"/>
                </a:solidFill>
                <a:effectLst>
                  <a:outerShdw blurRad="50800" algn="tl" rotWithShape="0">
                    <a:srgbClr val="000000"/>
                  </a:outerShdw>
                </a:effectLst>
                <a:uLnTx/>
                <a:uFillTx/>
                <a:latin typeface="Tahoma" pitchFamily="34" charset="0"/>
                <a:ea typeface="+mn-ea"/>
                <a:cs typeface="+mn-cs"/>
              </a:rPr>
              <a:t>Berry</a:t>
            </a:r>
          </a:p>
        </p:txBody>
      </p:sp>
      <p:sp>
        <p:nvSpPr>
          <p:cNvPr id="7" name="Rectangle 6"/>
          <p:cNvSpPr/>
          <p:nvPr/>
        </p:nvSpPr>
        <p:spPr>
          <a:xfrm>
            <a:off x="2476341" y="2989451"/>
            <a:ext cx="214033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Pome</a:t>
            </a:r>
          </a:p>
        </p:txBody>
      </p:sp>
      <p:sp>
        <p:nvSpPr>
          <p:cNvPr id="8" name="Rectangle 7"/>
          <p:cNvSpPr/>
          <p:nvPr/>
        </p:nvSpPr>
        <p:spPr>
          <a:xfrm>
            <a:off x="4625532" y="2989458"/>
            <a:ext cx="20697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99FFCC"/>
                </a:solidFill>
                <a:effectLst>
                  <a:outerShdw blurRad="50800" algn="tl" rotWithShape="0">
                    <a:srgbClr val="000000"/>
                  </a:outerShdw>
                </a:effectLst>
                <a:uLnTx/>
                <a:uFillTx/>
                <a:latin typeface="Tahoma" pitchFamily="34" charset="0"/>
                <a:ea typeface="+mn-ea"/>
                <a:cs typeface="+mn-cs"/>
              </a:rPr>
              <a:t>Berry</a:t>
            </a:r>
          </a:p>
        </p:txBody>
      </p:sp>
      <p:sp>
        <p:nvSpPr>
          <p:cNvPr id="9" name="TextBox 8"/>
          <p:cNvSpPr txBox="1"/>
          <p:nvPr/>
        </p:nvSpPr>
        <p:spPr>
          <a:xfrm>
            <a:off x="6695330" y="2819400"/>
            <a:ext cx="180656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Dried Grape</a:t>
            </a:r>
          </a:p>
        </p:txBody>
      </p:sp>
      <p:sp>
        <p:nvSpPr>
          <p:cNvPr id="10" name="Rectangle 9"/>
          <p:cNvSpPr/>
          <p:nvPr/>
        </p:nvSpPr>
        <p:spPr>
          <a:xfrm>
            <a:off x="6849552" y="3279657"/>
            <a:ext cx="1443024"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Berry</a:t>
            </a:r>
          </a:p>
        </p:txBody>
      </p:sp>
    </p:spTree>
    <p:extLst>
      <p:ext uri="{BB962C8B-B14F-4D97-AF65-F5344CB8AC3E}">
        <p14:creationId xmlns:p14="http://schemas.microsoft.com/office/powerpoint/2010/main" val="45900885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5"/>
          <a:ext cx="8382000" cy="502525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788757">
                <a:tc>
                  <a:txBody>
                    <a:bodyPr/>
                    <a:lstStyle/>
                    <a:p>
                      <a:pPr algn="ctr"/>
                      <a:r>
                        <a:rPr lang="en-US" dirty="0"/>
                        <a:t>IDENTITY</a:t>
                      </a:r>
                      <a:br>
                        <a:rPr lang="en-US" dirty="0"/>
                      </a:br>
                      <a:r>
                        <a:rPr lang="en-US" dirty="0"/>
                        <a:t>CRISIS</a:t>
                      </a:r>
                    </a:p>
                  </a:txBody>
                  <a:tcPr>
                    <a:noFill/>
                  </a:tcPr>
                </a:tc>
                <a:tc>
                  <a:txBody>
                    <a:bodyPr/>
                    <a:lstStyle/>
                    <a:p>
                      <a:pPr algn="ctr"/>
                      <a:r>
                        <a:rPr lang="en-US" dirty="0"/>
                        <a:t>THE</a:t>
                      </a:r>
                      <a:r>
                        <a:rPr lang="en-US" baseline="0" dirty="0"/>
                        <a:t> WONDER</a:t>
                      </a:r>
                      <a:br>
                        <a:rPr lang="en-US" baseline="0" dirty="0"/>
                      </a:br>
                      <a:r>
                        <a:rPr lang="en-US" baseline="0" dirty="0"/>
                        <a:t>YEARS</a:t>
                      </a:r>
                      <a:endParaRPr lang="en-US" dirty="0"/>
                    </a:p>
                  </a:txBody>
                  <a:tcPr>
                    <a:noFill/>
                  </a:tcPr>
                </a:tc>
                <a:tc>
                  <a:txBody>
                    <a:bodyPr/>
                    <a:lstStyle/>
                    <a:p>
                      <a:pPr algn="ctr"/>
                      <a:r>
                        <a:rPr lang="en-US" dirty="0"/>
                        <a:t>BOYS AND GIRLS</a:t>
                      </a:r>
                    </a:p>
                  </a:txBody>
                  <a:tcPr>
                    <a:noFill/>
                  </a:tcPr>
                </a:tc>
                <a:tc>
                  <a:txBody>
                    <a:bodyPr/>
                    <a:lstStyle/>
                    <a:p>
                      <a:pPr algn="ctr"/>
                      <a:r>
                        <a:rPr lang="en-US" dirty="0"/>
                        <a:t>TOOTY</a:t>
                      </a:r>
                    </a:p>
                    <a:p>
                      <a:pPr algn="ctr"/>
                      <a:r>
                        <a:rPr lang="en-US" dirty="0"/>
                        <a:t>FRUITY</a:t>
                      </a:r>
                    </a:p>
                    <a:p>
                      <a:pPr algn="ctr"/>
                      <a:endParaRPr lang="en-US" dirty="0"/>
                    </a:p>
                  </a:txBody>
                  <a:tcPr>
                    <a:noFill/>
                  </a:tcPr>
                </a:tc>
                <a:tc>
                  <a:txBody>
                    <a:bodyPr/>
                    <a:lstStyle/>
                    <a:p>
                      <a:pPr algn="ctr"/>
                      <a:r>
                        <a:rPr lang="en-US" dirty="0"/>
                        <a:t>-Bonus-</a:t>
                      </a:r>
                      <a:r>
                        <a:rPr lang="en-US" baseline="0" dirty="0"/>
                        <a:t> </a:t>
                      </a:r>
                    </a:p>
                    <a:p>
                      <a:pPr algn="ctr"/>
                      <a:r>
                        <a:rPr lang="en-US" baseline="0" dirty="0"/>
                        <a:t>BIG BERRY</a:t>
                      </a:r>
                    </a:p>
                  </a:txBody>
                  <a:tcPr>
                    <a:noFill/>
                  </a:tcPr>
                </a:tc>
                <a:extLst>
                  <a:ext uri="{0D108BD9-81ED-4DB2-BD59-A6C34878D82A}">
                    <a16:rowId xmlns:a16="http://schemas.microsoft.com/office/drawing/2014/main" val="10000"/>
                  </a:ext>
                </a:extLst>
              </a:tr>
              <a:tr h="822170">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822170">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822170">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822170">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822170">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770529" y="228598"/>
            <a:ext cx="459452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V REVIEW GAME</a:t>
            </a:r>
          </a:p>
        </p:txBody>
      </p:sp>
      <p:sp>
        <p:nvSpPr>
          <p:cNvPr id="4" name="Rectangle 3"/>
          <p:cNvSpPr/>
          <p:nvPr/>
        </p:nvSpPr>
        <p:spPr>
          <a:xfrm>
            <a:off x="477179" y="5791200"/>
            <a:ext cx="518122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990033"/>
                </a:solidFill>
                <a:effectLst>
                  <a:outerShdw blurRad="50800" algn="tl" rotWithShape="0">
                    <a:srgbClr val="000000"/>
                  </a:outerShdw>
                </a:effectLst>
                <a:uLnTx/>
                <a:uFillTx/>
                <a:latin typeface="Tahoma" pitchFamily="34" charset="0"/>
                <a:ea typeface="+mn-ea"/>
                <a:cs typeface="+mn-cs"/>
              </a:rPr>
              <a:t>Final Question</a:t>
            </a:r>
          </a:p>
        </p:txBody>
      </p:sp>
    </p:spTree>
    <p:extLst>
      <p:ext uri="{BB962C8B-B14F-4D97-AF65-F5344CB8AC3E}">
        <p14:creationId xmlns:p14="http://schemas.microsoft.com/office/powerpoint/2010/main" val="1788317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3603" name="Rectangle 3"/>
          <p:cNvSpPr>
            <a:spLocks noGrp="1" noChangeArrowheads="1"/>
          </p:cNvSpPr>
          <p:nvPr>
            <p:ph type="body" idx="1"/>
          </p:nvPr>
        </p:nvSpPr>
        <p:spPr>
          <a:xfrm>
            <a:off x="152400" y="304800"/>
            <a:ext cx="8458200" cy="5826125"/>
          </a:xfrm>
        </p:spPr>
        <p:txBody>
          <a:bodyPr/>
          <a:lstStyle/>
          <a:p>
            <a:pPr eaLnBrk="1" hangingPunct="1">
              <a:defRPr/>
            </a:pPr>
            <a:r>
              <a:rPr lang="en-US" dirty="0"/>
              <a:t>These are the types of plants and shrubs that lose leaves in fall and grow them back in spring.</a:t>
            </a:r>
          </a:p>
          <a:p>
            <a:pPr eaLnBrk="1" hangingPunct="1">
              <a:defRPr/>
            </a:pPr>
            <a:endParaRPr lang="en-US" dirty="0"/>
          </a:p>
        </p:txBody>
      </p:sp>
      <p:pic>
        <p:nvPicPr>
          <p:cNvPr id="242691" name="Picture 4" descr="4-seasons-1-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77" y="1981200"/>
            <a:ext cx="8686800" cy="4572000"/>
          </a:xfrm>
          <a:prstGeom prst="rect">
            <a:avLst/>
          </a:prstGeom>
          <a:noFill/>
          <a:ln w="28575">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975360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sp>
        <p:nvSpPr>
          <p:cNvPr id="2" name="Rectangle 1"/>
          <p:cNvSpPr/>
          <p:nvPr/>
        </p:nvSpPr>
        <p:spPr>
          <a:xfrm>
            <a:off x="7961042" y="1963479"/>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p>
        </p:txBody>
      </p:sp>
    </p:spTree>
    <p:extLst>
      <p:ext uri="{BB962C8B-B14F-4D97-AF65-F5344CB8AC3E}">
        <p14:creationId xmlns:p14="http://schemas.microsoft.com/office/powerpoint/2010/main" val="166067431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media1.break.com/dnet/media/2011/10/7/29c10b9a-c745-484f-a87e-b133f9d382bb_thumb.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85225" y="609600"/>
            <a:ext cx="844974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 Point Wager Question</a:t>
            </a:r>
          </a:p>
        </p:txBody>
      </p:sp>
    </p:spTree>
    <p:extLst>
      <p:ext uri="{BB962C8B-B14F-4D97-AF65-F5344CB8AC3E}">
        <p14:creationId xmlns:p14="http://schemas.microsoft.com/office/powerpoint/2010/main" val="32288308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897563"/>
          </a:xfrm>
        </p:spPr>
        <p:txBody>
          <a:bodyPr/>
          <a:lstStyle/>
          <a:p>
            <a:r>
              <a:rPr lang="en-US" dirty="0"/>
              <a:t>Which one is a Berry, Aggregate, Pome and Dehiscent Fruit?</a:t>
            </a:r>
          </a:p>
        </p:txBody>
      </p:sp>
      <p:pic>
        <p:nvPicPr>
          <p:cNvPr id="7" name="Picture 2" descr="http://2.bp.blogspot.com/-ZSN7Rw7BMuU/UAmGuwH282I/AAAAAAAACBc/kt7OxKq1k_o/s1600/apple-hal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4343400" cy="2667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156" y="3962400"/>
            <a:ext cx="4080244" cy="26670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http://www.katescuisine.com/wp-content/uploads/2011/09/blackberr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4267200" cy="243840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0472" y="1323753"/>
            <a:ext cx="4074928" cy="241004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12954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4" name="Rectangle 3"/>
          <p:cNvSpPr/>
          <p:nvPr/>
        </p:nvSpPr>
        <p:spPr>
          <a:xfrm>
            <a:off x="4835156" y="132375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5" name="Rectangle 4"/>
          <p:cNvSpPr/>
          <p:nvPr/>
        </p:nvSpPr>
        <p:spPr>
          <a:xfrm>
            <a:off x="228600" y="3962400"/>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6" name="Rectangle 5"/>
          <p:cNvSpPr/>
          <p:nvPr/>
        </p:nvSpPr>
        <p:spPr>
          <a:xfrm>
            <a:off x="4876800" y="3963251"/>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56025256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897563"/>
          </a:xfrm>
        </p:spPr>
        <p:txBody>
          <a:bodyPr/>
          <a:lstStyle/>
          <a:p>
            <a:r>
              <a:rPr lang="en-US" dirty="0"/>
              <a:t>Which one is a Berry, Aggregate, Pome and Dehiscent Fruit?</a:t>
            </a:r>
          </a:p>
        </p:txBody>
      </p:sp>
      <p:pic>
        <p:nvPicPr>
          <p:cNvPr id="7" name="Picture 2" descr="http://2.bp.blogspot.com/-ZSN7Rw7BMuU/UAmGuwH282I/AAAAAAAACBc/kt7OxKq1k_o/s1600/apple-hal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4343400" cy="2667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156" y="3962400"/>
            <a:ext cx="4080244" cy="26670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http://www.katescuisine.com/wp-content/uploads/2011/09/blackberr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4267200" cy="2438401"/>
          </a:xfrm>
          <a:prstGeom prst="rect">
            <a:avLst/>
          </a:prstGeom>
          <a:noFill/>
          <a:ln w="57150">
            <a:solidFill>
              <a:srgbClr val="7030A0"/>
            </a:solidFill>
          </a:ln>
          <a:effectLst>
            <a:glow rad="393700">
              <a:srgbClr val="7030A0"/>
            </a:glow>
          </a:effectLst>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0472" y="1323753"/>
            <a:ext cx="4074928" cy="241004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12954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4" name="Rectangle 3"/>
          <p:cNvSpPr/>
          <p:nvPr/>
        </p:nvSpPr>
        <p:spPr>
          <a:xfrm>
            <a:off x="4835156" y="132375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5" name="Rectangle 4"/>
          <p:cNvSpPr/>
          <p:nvPr/>
        </p:nvSpPr>
        <p:spPr>
          <a:xfrm>
            <a:off x="228600" y="3962400"/>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6" name="Rectangle 5"/>
          <p:cNvSpPr/>
          <p:nvPr/>
        </p:nvSpPr>
        <p:spPr>
          <a:xfrm>
            <a:off x="4876800" y="3963251"/>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405515723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897563"/>
          </a:xfrm>
        </p:spPr>
        <p:txBody>
          <a:bodyPr/>
          <a:lstStyle/>
          <a:p>
            <a:r>
              <a:rPr lang="en-US" dirty="0"/>
              <a:t>Which one is a Berry, </a:t>
            </a:r>
            <a:r>
              <a:rPr lang="en-US" dirty="0">
                <a:solidFill>
                  <a:srgbClr val="CC66FF"/>
                </a:solidFill>
              </a:rPr>
              <a:t>Aggregate</a:t>
            </a:r>
            <a:r>
              <a:rPr lang="en-US" dirty="0"/>
              <a:t>, Pome and Dehiscent Fruit?</a:t>
            </a:r>
          </a:p>
        </p:txBody>
      </p:sp>
      <p:pic>
        <p:nvPicPr>
          <p:cNvPr id="7" name="Picture 2" descr="http://2.bp.blogspot.com/-ZSN7Rw7BMuU/UAmGuwH282I/AAAAAAAACBc/kt7OxKq1k_o/s1600/apple-hal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4343400" cy="2667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156" y="3962400"/>
            <a:ext cx="4080244" cy="26670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http://www.katescuisine.com/wp-content/uploads/2011/09/blackberr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4267200" cy="2438401"/>
          </a:xfrm>
          <a:prstGeom prst="rect">
            <a:avLst/>
          </a:prstGeom>
          <a:noFill/>
          <a:ln w="57150">
            <a:solidFill>
              <a:srgbClr val="7030A0"/>
            </a:solidFill>
          </a:ln>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0472" y="1323753"/>
            <a:ext cx="4074928" cy="241004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12954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4" name="Rectangle 3"/>
          <p:cNvSpPr/>
          <p:nvPr/>
        </p:nvSpPr>
        <p:spPr>
          <a:xfrm>
            <a:off x="4835156" y="132375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5" name="Rectangle 4"/>
          <p:cNvSpPr/>
          <p:nvPr/>
        </p:nvSpPr>
        <p:spPr>
          <a:xfrm>
            <a:off x="228600" y="3962400"/>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6" name="Rectangle 5"/>
          <p:cNvSpPr/>
          <p:nvPr/>
        </p:nvSpPr>
        <p:spPr>
          <a:xfrm>
            <a:off x="4876800" y="3963251"/>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8" name="Rectangle 7"/>
          <p:cNvSpPr/>
          <p:nvPr/>
        </p:nvSpPr>
        <p:spPr>
          <a:xfrm>
            <a:off x="502985" y="2743200"/>
            <a:ext cx="379462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9050" cmpd="sng">
                  <a:solidFill>
                    <a:srgbClr val="7030A0">
                      <a:alpha val="55000"/>
                    </a:srgbClr>
                  </a:solidFill>
                  <a:prstDash val="solid"/>
                </a:ln>
                <a:solidFill>
                  <a:srgbClr val="003399">
                    <a:satMod val="200000"/>
                    <a:tint val="3000"/>
                  </a:srgbClr>
                </a:solidFill>
                <a:effectLst>
                  <a:innerShdw blurRad="101600" dist="76200" dir="5400000">
                    <a:srgbClr val="003399">
                      <a:satMod val="190000"/>
                      <a:tint val="100000"/>
                      <a:alpha val="74000"/>
                    </a:srgbClr>
                  </a:innerShdw>
                </a:effectLst>
                <a:uLnTx/>
                <a:uFillTx/>
                <a:latin typeface="Tahoma" pitchFamily="34" charset="0"/>
                <a:ea typeface="+mn-ea"/>
                <a:cs typeface="+mn-cs"/>
              </a:rPr>
              <a:t>Aggregate</a:t>
            </a:r>
          </a:p>
        </p:txBody>
      </p:sp>
    </p:spTree>
    <p:extLst>
      <p:ext uri="{BB962C8B-B14F-4D97-AF65-F5344CB8AC3E}">
        <p14:creationId xmlns:p14="http://schemas.microsoft.com/office/powerpoint/2010/main" val="332212265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897563"/>
          </a:xfrm>
        </p:spPr>
        <p:txBody>
          <a:bodyPr/>
          <a:lstStyle/>
          <a:p>
            <a:r>
              <a:rPr lang="en-US" dirty="0"/>
              <a:t>Which one is a Berry, </a:t>
            </a:r>
            <a:r>
              <a:rPr lang="en-US" dirty="0">
                <a:solidFill>
                  <a:srgbClr val="CC66FF"/>
                </a:solidFill>
              </a:rPr>
              <a:t>Aggregate</a:t>
            </a:r>
            <a:r>
              <a:rPr lang="en-US" dirty="0"/>
              <a:t>, Pome and Dehiscent Fruit?</a:t>
            </a:r>
          </a:p>
        </p:txBody>
      </p:sp>
      <p:pic>
        <p:nvPicPr>
          <p:cNvPr id="7" name="Picture 2" descr="http://2.bp.blogspot.com/-ZSN7Rw7BMuU/UAmGuwH282I/AAAAAAAACBc/kt7OxKq1k_o/s1600/apple-hal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4343400" cy="2667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156" y="3962400"/>
            <a:ext cx="4080244" cy="26670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http://www.katescuisine.com/wp-content/uploads/2011/09/blackberr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4267200" cy="2438401"/>
          </a:xfrm>
          <a:prstGeom prst="rect">
            <a:avLst/>
          </a:prstGeom>
          <a:noFill/>
          <a:ln w="57150">
            <a:solidFill>
              <a:srgbClr val="7030A0"/>
            </a:solidFill>
          </a:ln>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0472" y="1323753"/>
            <a:ext cx="4074928" cy="2410048"/>
          </a:xfrm>
          <a:prstGeom prst="rect">
            <a:avLst/>
          </a:prstGeom>
          <a:noFill/>
          <a:ln w="38100">
            <a:solidFill>
              <a:schemeClr val="tx1"/>
            </a:solidFill>
            <a:miter lim="800000"/>
            <a:headEnd/>
            <a:tailEnd/>
          </a:ln>
          <a:effectLst>
            <a:glow rad="558800">
              <a:srgbClr val="FFC000"/>
            </a:glo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12954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4" name="Rectangle 3"/>
          <p:cNvSpPr/>
          <p:nvPr/>
        </p:nvSpPr>
        <p:spPr>
          <a:xfrm>
            <a:off x="4835156" y="132375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5" name="Rectangle 4"/>
          <p:cNvSpPr/>
          <p:nvPr/>
        </p:nvSpPr>
        <p:spPr>
          <a:xfrm>
            <a:off x="228600" y="3962400"/>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6" name="Rectangle 5"/>
          <p:cNvSpPr/>
          <p:nvPr/>
        </p:nvSpPr>
        <p:spPr>
          <a:xfrm>
            <a:off x="4876800" y="3963251"/>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8" name="Rectangle 7"/>
          <p:cNvSpPr/>
          <p:nvPr/>
        </p:nvSpPr>
        <p:spPr>
          <a:xfrm>
            <a:off x="502985" y="2743200"/>
            <a:ext cx="379462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9050" cmpd="sng">
                  <a:solidFill>
                    <a:srgbClr val="7030A0">
                      <a:alpha val="55000"/>
                    </a:srgbClr>
                  </a:solidFill>
                  <a:prstDash val="solid"/>
                </a:ln>
                <a:solidFill>
                  <a:srgbClr val="003399">
                    <a:satMod val="200000"/>
                    <a:tint val="3000"/>
                  </a:srgbClr>
                </a:solidFill>
                <a:effectLst>
                  <a:innerShdw blurRad="101600" dist="76200" dir="5400000">
                    <a:srgbClr val="003399">
                      <a:satMod val="190000"/>
                      <a:tint val="100000"/>
                      <a:alpha val="74000"/>
                    </a:srgbClr>
                  </a:innerShdw>
                </a:effectLst>
                <a:uLnTx/>
                <a:uFillTx/>
                <a:latin typeface="Tahoma" pitchFamily="34" charset="0"/>
                <a:ea typeface="+mn-ea"/>
                <a:cs typeface="+mn-cs"/>
              </a:rPr>
              <a:t>Aggregate</a:t>
            </a:r>
          </a:p>
        </p:txBody>
      </p:sp>
    </p:spTree>
    <p:extLst>
      <p:ext uri="{BB962C8B-B14F-4D97-AF65-F5344CB8AC3E}">
        <p14:creationId xmlns:p14="http://schemas.microsoft.com/office/powerpoint/2010/main" val="107855450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897563"/>
          </a:xfrm>
        </p:spPr>
        <p:txBody>
          <a:bodyPr/>
          <a:lstStyle/>
          <a:p>
            <a:r>
              <a:rPr lang="en-US" dirty="0"/>
              <a:t>Which one is a Berry, </a:t>
            </a:r>
            <a:r>
              <a:rPr lang="en-US" dirty="0">
                <a:solidFill>
                  <a:srgbClr val="CC66FF"/>
                </a:solidFill>
              </a:rPr>
              <a:t>Aggregate</a:t>
            </a:r>
            <a:r>
              <a:rPr lang="en-US" dirty="0"/>
              <a:t>, Pome and </a:t>
            </a:r>
            <a:r>
              <a:rPr lang="en-US" dirty="0">
                <a:solidFill>
                  <a:srgbClr val="FFC000"/>
                </a:solidFill>
              </a:rPr>
              <a:t>Dehiscent Fruit</a:t>
            </a:r>
            <a:r>
              <a:rPr lang="en-US" dirty="0"/>
              <a:t>?</a:t>
            </a:r>
          </a:p>
        </p:txBody>
      </p:sp>
      <p:pic>
        <p:nvPicPr>
          <p:cNvPr id="7" name="Picture 2" descr="http://2.bp.blogspot.com/-ZSN7Rw7BMuU/UAmGuwH282I/AAAAAAAACBc/kt7OxKq1k_o/s1600/apple-hal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4343400" cy="2667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156" y="3962400"/>
            <a:ext cx="4080244" cy="26670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http://www.katescuisine.com/wp-content/uploads/2011/09/blackberr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4267200" cy="2438401"/>
          </a:xfrm>
          <a:prstGeom prst="rect">
            <a:avLst/>
          </a:prstGeom>
          <a:noFill/>
          <a:ln w="57150">
            <a:solidFill>
              <a:srgbClr val="7030A0"/>
            </a:solidFill>
          </a:ln>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0472" y="1323753"/>
            <a:ext cx="4074928" cy="241004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12954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4" name="Rectangle 3"/>
          <p:cNvSpPr/>
          <p:nvPr/>
        </p:nvSpPr>
        <p:spPr>
          <a:xfrm>
            <a:off x="4835156" y="132375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5" name="Rectangle 4"/>
          <p:cNvSpPr/>
          <p:nvPr/>
        </p:nvSpPr>
        <p:spPr>
          <a:xfrm>
            <a:off x="228600" y="3962400"/>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6" name="Rectangle 5"/>
          <p:cNvSpPr/>
          <p:nvPr/>
        </p:nvSpPr>
        <p:spPr>
          <a:xfrm>
            <a:off x="4876800" y="3963251"/>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8" name="Rectangle 7"/>
          <p:cNvSpPr/>
          <p:nvPr/>
        </p:nvSpPr>
        <p:spPr>
          <a:xfrm>
            <a:off x="502985" y="2743200"/>
            <a:ext cx="379462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9050" cmpd="sng">
                  <a:solidFill>
                    <a:srgbClr val="7030A0">
                      <a:alpha val="55000"/>
                    </a:srgbClr>
                  </a:solidFill>
                  <a:prstDash val="solid"/>
                </a:ln>
                <a:solidFill>
                  <a:srgbClr val="003399">
                    <a:satMod val="200000"/>
                    <a:tint val="3000"/>
                  </a:srgbClr>
                </a:solidFill>
                <a:effectLst>
                  <a:innerShdw blurRad="101600" dist="76200" dir="5400000">
                    <a:srgbClr val="003399">
                      <a:satMod val="190000"/>
                      <a:tint val="100000"/>
                      <a:alpha val="74000"/>
                    </a:srgbClr>
                  </a:innerShdw>
                </a:effectLst>
                <a:uLnTx/>
                <a:uFillTx/>
                <a:latin typeface="Tahoma" pitchFamily="34" charset="0"/>
                <a:ea typeface="+mn-ea"/>
                <a:cs typeface="+mn-cs"/>
              </a:rPr>
              <a:t>Aggregate</a:t>
            </a:r>
          </a:p>
        </p:txBody>
      </p:sp>
      <p:sp>
        <p:nvSpPr>
          <p:cNvPr id="11" name="Rectangle 10"/>
          <p:cNvSpPr/>
          <p:nvPr/>
        </p:nvSpPr>
        <p:spPr>
          <a:xfrm>
            <a:off x="4835156" y="2733419"/>
            <a:ext cx="363913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Dehiscent</a:t>
            </a:r>
          </a:p>
        </p:txBody>
      </p:sp>
    </p:spTree>
    <p:extLst>
      <p:ext uri="{BB962C8B-B14F-4D97-AF65-F5344CB8AC3E}">
        <p14:creationId xmlns:p14="http://schemas.microsoft.com/office/powerpoint/2010/main" val="119171486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897563"/>
          </a:xfrm>
        </p:spPr>
        <p:txBody>
          <a:bodyPr/>
          <a:lstStyle/>
          <a:p>
            <a:r>
              <a:rPr lang="en-US" dirty="0"/>
              <a:t>Which one is a Berry, </a:t>
            </a:r>
            <a:r>
              <a:rPr lang="en-US" dirty="0">
                <a:solidFill>
                  <a:srgbClr val="CC66FF"/>
                </a:solidFill>
              </a:rPr>
              <a:t>Aggregate</a:t>
            </a:r>
            <a:r>
              <a:rPr lang="en-US" dirty="0"/>
              <a:t>, Pome and </a:t>
            </a:r>
            <a:r>
              <a:rPr lang="en-US" dirty="0">
                <a:solidFill>
                  <a:srgbClr val="FFC000"/>
                </a:solidFill>
              </a:rPr>
              <a:t>Dehiscent Fruit</a:t>
            </a:r>
            <a:r>
              <a:rPr lang="en-US" dirty="0"/>
              <a:t>?</a:t>
            </a:r>
          </a:p>
        </p:txBody>
      </p:sp>
      <p:pic>
        <p:nvPicPr>
          <p:cNvPr id="7" name="Picture 2" descr="http://2.bp.blogspot.com/-ZSN7Rw7BMuU/UAmGuwH282I/AAAAAAAACBc/kt7OxKq1k_o/s1600/apple-hal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4343400" cy="2667000"/>
          </a:xfrm>
          <a:prstGeom prst="rect">
            <a:avLst/>
          </a:prstGeom>
          <a:noFill/>
          <a:ln w="28575">
            <a:solidFill>
              <a:schemeClr val="tx1"/>
            </a:solidFill>
          </a:ln>
          <a:effectLst>
            <a:glow rad="685800">
              <a:srgbClr val="FF0000"/>
            </a:glow>
          </a:effectLst>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156" y="3962400"/>
            <a:ext cx="4080244" cy="26670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http://www.katescuisine.com/wp-content/uploads/2011/09/blackberr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4267200" cy="2438401"/>
          </a:xfrm>
          <a:prstGeom prst="rect">
            <a:avLst/>
          </a:prstGeom>
          <a:noFill/>
          <a:ln w="57150">
            <a:solidFill>
              <a:srgbClr val="7030A0"/>
            </a:solidFill>
          </a:ln>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0472" y="1323753"/>
            <a:ext cx="4074928" cy="241004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12954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4" name="Rectangle 3"/>
          <p:cNvSpPr/>
          <p:nvPr/>
        </p:nvSpPr>
        <p:spPr>
          <a:xfrm>
            <a:off x="4835156" y="132375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5" name="Rectangle 4"/>
          <p:cNvSpPr/>
          <p:nvPr/>
        </p:nvSpPr>
        <p:spPr>
          <a:xfrm>
            <a:off x="228600" y="3962400"/>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6" name="Rectangle 5"/>
          <p:cNvSpPr/>
          <p:nvPr/>
        </p:nvSpPr>
        <p:spPr>
          <a:xfrm>
            <a:off x="4876800" y="3963251"/>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8" name="Rectangle 7"/>
          <p:cNvSpPr/>
          <p:nvPr/>
        </p:nvSpPr>
        <p:spPr>
          <a:xfrm>
            <a:off x="502985" y="2743200"/>
            <a:ext cx="379462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9050" cmpd="sng">
                  <a:solidFill>
                    <a:srgbClr val="7030A0">
                      <a:alpha val="55000"/>
                    </a:srgbClr>
                  </a:solidFill>
                  <a:prstDash val="solid"/>
                </a:ln>
                <a:solidFill>
                  <a:srgbClr val="003399">
                    <a:satMod val="200000"/>
                    <a:tint val="3000"/>
                  </a:srgbClr>
                </a:solidFill>
                <a:effectLst>
                  <a:innerShdw blurRad="101600" dist="76200" dir="5400000">
                    <a:srgbClr val="003399">
                      <a:satMod val="190000"/>
                      <a:tint val="100000"/>
                      <a:alpha val="74000"/>
                    </a:srgbClr>
                  </a:innerShdw>
                </a:effectLst>
                <a:uLnTx/>
                <a:uFillTx/>
                <a:latin typeface="Tahoma" pitchFamily="34" charset="0"/>
                <a:ea typeface="+mn-ea"/>
                <a:cs typeface="+mn-cs"/>
              </a:rPr>
              <a:t>Aggregate</a:t>
            </a:r>
          </a:p>
        </p:txBody>
      </p:sp>
      <p:sp>
        <p:nvSpPr>
          <p:cNvPr id="11" name="Rectangle 10"/>
          <p:cNvSpPr/>
          <p:nvPr/>
        </p:nvSpPr>
        <p:spPr>
          <a:xfrm>
            <a:off x="4835156" y="2733419"/>
            <a:ext cx="363913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Dehiscent</a:t>
            </a:r>
          </a:p>
        </p:txBody>
      </p:sp>
    </p:spTree>
    <p:extLst>
      <p:ext uri="{BB962C8B-B14F-4D97-AF65-F5344CB8AC3E}">
        <p14:creationId xmlns:p14="http://schemas.microsoft.com/office/powerpoint/2010/main" val="68222065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897563"/>
          </a:xfrm>
        </p:spPr>
        <p:txBody>
          <a:bodyPr/>
          <a:lstStyle/>
          <a:p>
            <a:r>
              <a:rPr lang="en-US" dirty="0"/>
              <a:t>Which one is a Berry, </a:t>
            </a:r>
            <a:r>
              <a:rPr lang="en-US" dirty="0">
                <a:solidFill>
                  <a:srgbClr val="CC66FF"/>
                </a:solidFill>
              </a:rPr>
              <a:t>Aggregate</a:t>
            </a:r>
            <a:r>
              <a:rPr lang="en-US" dirty="0"/>
              <a:t>, </a:t>
            </a:r>
            <a:r>
              <a:rPr lang="en-US" dirty="0">
                <a:solidFill>
                  <a:srgbClr val="FF0000"/>
                </a:solidFill>
              </a:rPr>
              <a:t>Pome</a:t>
            </a:r>
            <a:r>
              <a:rPr lang="en-US" dirty="0"/>
              <a:t> and </a:t>
            </a:r>
            <a:r>
              <a:rPr lang="en-US" dirty="0">
                <a:solidFill>
                  <a:srgbClr val="FFC000"/>
                </a:solidFill>
              </a:rPr>
              <a:t>Dehiscent Fruit</a:t>
            </a:r>
            <a:r>
              <a:rPr lang="en-US" dirty="0"/>
              <a:t>?</a:t>
            </a:r>
          </a:p>
        </p:txBody>
      </p:sp>
      <p:pic>
        <p:nvPicPr>
          <p:cNvPr id="7" name="Picture 2" descr="http://2.bp.blogspot.com/-ZSN7Rw7BMuU/UAmGuwH282I/AAAAAAAACBc/kt7OxKq1k_o/s1600/apple-hal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4343400" cy="2667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156" y="3962400"/>
            <a:ext cx="4080244" cy="26670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http://www.katescuisine.com/wp-content/uploads/2011/09/blackberr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4267200" cy="2438401"/>
          </a:xfrm>
          <a:prstGeom prst="rect">
            <a:avLst/>
          </a:prstGeom>
          <a:noFill/>
          <a:ln w="57150">
            <a:solidFill>
              <a:srgbClr val="7030A0"/>
            </a:solidFill>
          </a:ln>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0472" y="1323753"/>
            <a:ext cx="4074928" cy="241004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12954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4" name="Rectangle 3"/>
          <p:cNvSpPr/>
          <p:nvPr/>
        </p:nvSpPr>
        <p:spPr>
          <a:xfrm>
            <a:off x="4835156" y="132375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5" name="Rectangle 4"/>
          <p:cNvSpPr/>
          <p:nvPr/>
        </p:nvSpPr>
        <p:spPr>
          <a:xfrm>
            <a:off x="228600" y="3962400"/>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6" name="Rectangle 5"/>
          <p:cNvSpPr/>
          <p:nvPr/>
        </p:nvSpPr>
        <p:spPr>
          <a:xfrm>
            <a:off x="4876800" y="3963251"/>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8" name="Rectangle 7"/>
          <p:cNvSpPr/>
          <p:nvPr/>
        </p:nvSpPr>
        <p:spPr>
          <a:xfrm>
            <a:off x="502985" y="2743200"/>
            <a:ext cx="379462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9050" cmpd="sng">
                  <a:solidFill>
                    <a:srgbClr val="7030A0">
                      <a:alpha val="55000"/>
                    </a:srgbClr>
                  </a:solidFill>
                  <a:prstDash val="solid"/>
                </a:ln>
                <a:solidFill>
                  <a:srgbClr val="003399">
                    <a:satMod val="200000"/>
                    <a:tint val="3000"/>
                  </a:srgbClr>
                </a:solidFill>
                <a:effectLst>
                  <a:innerShdw blurRad="101600" dist="76200" dir="5400000">
                    <a:srgbClr val="003399">
                      <a:satMod val="190000"/>
                      <a:tint val="100000"/>
                      <a:alpha val="74000"/>
                    </a:srgbClr>
                  </a:innerShdw>
                </a:effectLst>
                <a:uLnTx/>
                <a:uFillTx/>
                <a:latin typeface="Tahoma" pitchFamily="34" charset="0"/>
                <a:ea typeface="+mn-ea"/>
                <a:cs typeface="+mn-cs"/>
              </a:rPr>
              <a:t>Aggregate</a:t>
            </a:r>
          </a:p>
        </p:txBody>
      </p:sp>
      <p:sp>
        <p:nvSpPr>
          <p:cNvPr id="11" name="Rectangle 10"/>
          <p:cNvSpPr/>
          <p:nvPr/>
        </p:nvSpPr>
        <p:spPr>
          <a:xfrm>
            <a:off x="4835156" y="2733419"/>
            <a:ext cx="363913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Dehiscent</a:t>
            </a:r>
          </a:p>
        </p:txBody>
      </p:sp>
      <p:sp>
        <p:nvSpPr>
          <p:cNvPr id="12" name="Rectangle 11"/>
          <p:cNvSpPr/>
          <p:nvPr/>
        </p:nvSpPr>
        <p:spPr>
          <a:xfrm>
            <a:off x="1066800" y="4409888"/>
            <a:ext cx="214033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Pome</a:t>
            </a:r>
          </a:p>
        </p:txBody>
      </p:sp>
    </p:spTree>
    <p:extLst>
      <p:ext uri="{BB962C8B-B14F-4D97-AF65-F5344CB8AC3E}">
        <p14:creationId xmlns:p14="http://schemas.microsoft.com/office/powerpoint/2010/main" val="166565799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897563"/>
          </a:xfrm>
        </p:spPr>
        <p:txBody>
          <a:bodyPr/>
          <a:lstStyle/>
          <a:p>
            <a:r>
              <a:rPr lang="en-US" dirty="0"/>
              <a:t>Which one is a Berry, </a:t>
            </a:r>
            <a:r>
              <a:rPr lang="en-US" dirty="0">
                <a:solidFill>
                  <a:srgbClr val="CC66FF"/>
                </a:solidFill>
              </a:rPr>
              <a:t>Aggregate</a:t>
            </a:r>
            <a:r>
              <a:rPr lang="en-US" dirty="0"/>
              <a:t>, </a:t>
            </a:r>
            <a:r>
              <a:rPr lang="en-US" dirty="0">
                <a:solidFill>
                  <a:srgbClr val="FF0000"/>
                </a:solidFill>
              </a:rPr>
              <a:t>Pome</a:t>
            </a:r>
            <a:r>
              <a:rPr lang="en-US" dirty="0"/>
              <a:t> and </a:t>
            </a:r>
            <a:r>
              <a:rPr lang="en-US" dirty="0">
                <a:solidFill>
                  <a:srgbClr val="FFC000"/>
                </a:solidFill>
              </a:rPr>
              <a:t>Dehiscent Fruit</a:t>
            </a:r>
            <a:r>
              <a:rPr lang="en-US" dirty="0"/>
              <a:t>?</a:t>
            </a:r>
          </a:p>
        </p:txBody>
      </p:sp>
      <p:pic>
        <p:nvPicPr>
          <p:cNvPr id="7" name="Picture 2" descr="http://2.bp.blogspot.com/-ZSN7Rw7BMuU/UAmGuwH282I/AAAAAAAACBc/kt7OxKq1k_o/s1600/apple-hal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4343400" cy="2667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156" y="3962400"/>
            <a:ext cx="4080244" cy="2667000"/>
          </a:xfrm>
          <a:prstGeom prst="rect">
            <a:avLst/>
          </a:prstGeom>
          <a:noFill/>
          <a:ln w="28575" algn="ctr">
            <a:solidFill>
              <a:schemeClr val="tx1"/>
            </a:solidFill>
            <a:miter lim="800000"/>
            <a:headEnd/>
            <a:tailEnd/>
          </a:ln>
          <a:effectLst>
            <a:glow rad="469900">
              <a:srgbClr val="FF5050"/>
            </a:glow>
          </a:effectLst>
          <a:extLst>
            <a:ext uri="{909E8E84-426E-40DD-AFC4-6F175D3DCCD1}">
              <a14:hiddenFill xmlns:a14="http://schemas.microsoft.com/office/drawing/2010/main">
                <a:solidFill>
                  <a:srgbClr val="FFFFFF"/>
                </a:solidFill>
              </a14:hiddenFill>
            </a:ext>
          </a:extLst>
        </p:spPr>
      </p:pic>
      <p:pic>
        <p:nvPicPr>
          <p:cNvPr id="10" name="Picture 2" descr="http://www.katescuisine.com/wp-content/uploads/2011/09/blackberr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4267200" cy="2438401"/>
          </a:xfrm>
          <a:prstGeom prst="rect">
            <a:avLst/>
          </a:prstGeom>
          <a:noFill/>
          <a:ln w="57150">
            <a:solidFill>
              <a:srgbClr val="7030A0"/>
            </a:solidFill>
          </a:ln>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0472" y="1323753"/>
            <a:ext cx="4074928" cy="241004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12954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4" name="Rectangle 3"/>
          <p:cNvSpPr/>
          <p:nvPr/>
        </p:nvSpPr>
        <p:spPr>
          <a:xfrm>
            <a:off x="4835156" y="132375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5" name="Rectangle 4"/>
          <p:cNvSpPr/>
          <p:nvPr/>
        </p:nvSpPr>
        <p:spPr>
          <a:xfrm>
            <a:off x="228600" y="3962400"/>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6" name="Rectangle 5"/>
          <p:cNvSpPr/>
          <p:nvPr/>
        </p:nvSpPr>
        <p:spPr>
          <a:xfrm>
            <a:off x="4876800" y="3963251"/>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8" name="Rectangle 7"/>
          <p:cNvSpPr/>
          <p:nvPr/>
        </p:nvSpPr>
        <p:spPr>
          <a:xfrm>
            <a:off x="502985" y="2743200"/>
            <a:ext cx="379462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9050" cmpd="sng">
                  <a:solidFill>
                    <a:srgbClr val="7030A0">
                      <a:alpha val="55000"/>
                    </a:srgbClr>
                  </a:solidFill>
                  <a:prstDash val="solid"/>
                </a:ln>
                <a:solidFill>
                  <a:srgbClr val="003399">
                    <a:satMod val="200000"/>
                    <a:tint val="3000"/>
                  </a:srgbClr>
                </a:solidFill>
                <a:effectLst>
                  <a:innerShdw blurRad="101600" dist="76200" dir="5400000">
                    <a:srgbClr val="003399">
                      <a:satMod val="190000"/>
                      <a:tint val="100000"/>
                      <a:alpha val="74000"/>
                    </a:srgbClr>
                  </a:innerShdw>
                </a:effectLst>
                <a:uLnTx/>
                <a:uFillTx/>
                <a:latin typeface="Tahoma" pitchFamily="34" charset="0"/>
                <a:ea typeface="+mn-ea"/>
                <a:cs typeface="+mn-cs"/>
              </a:rPr>
              <a:t>Aggregate</a:t>
            </a:r>
          </a:p>
        </p:txBody>
      </p:sp>
      <p:sp>
        <p:nvSpPr>
          <p:cNvPr id="11" name="Rectangle 10"/>
          <p:cNvSpPr/>
          <p:nvPr/>
        </p:nvSpPr>
        <p:spPr>
          <a:xfrm>
            <a:off x="4835156" y="2733419"/>
            <a:ext cx="363913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Dehiscent</a:t>
            </a:r>
          </a:p>
        </p:txBody>
      </p:sp>
      <p:sp>
        <p:nvSpPr>
          <p:cNvPr id="12" name="Rectangle 11"/>
          <p:cNvSpPr/>
          <p:nvPr/>
        </p:nvSpPr>
        <p:spPr>
          <a:xfrm>
            <a:off x="1066800" y="4409888"/>
            <a:ext cx="214033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Pome</a:t>
            </a:r>
          </a:p>
        </p:txBody>
      </p:sp>
    </p:spTree>
    <p:extLst>
      <p:ext uri="{BB962C8B-B14F-4D97-AF65-F5344CB8AC3E}">
        <p14:creationId xmlns:p14="http://schemas.microsoft.com/office/powerpoint/2010/main" val="87758113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897563"/>
          </a:xfrm>
        </p:spPr>
        <p:txBody>
          <a:bodyPr/>
          <a:lstStyle/>
          <a:p>
            <a:r>
              <a:rPr lang="en-US" dirty="0"/>
              <a:t>Which one is a </a:t>
            </a:r>
            <a:r>
              <a:rPr lang="en-US" dirty="0">
                <a:solidFill>
                  <a:srgbClr val="FF5050"/>
                </a:solidFill>
              </a:rPr>
              <a:t>Berry</a:t>
            </a:r>
            <a:r>
              <a:rPr lang="en-US" dirty="0"/>
              <a:t>, </a:t>
            </a:r>
            <a:r>
              <a:rPr lang="en-US" dirty="0">
                <a:solidFill>
                  <a:srgbClr val="CC66FF"/>
                </a:solidFill>
              </a:rPr>
              <a:t>Aggregate</a:t>
            </a:r>
            <a:r>
              <a:rPr lang="en-US" dirty="0"/>
              <a:t>, </a:t>
            </a:r>
            <a:r>
              <a:rPr lang="en-US" dirty="0">
                <a:solidFill>
                  <a:srgbClr val="FF0000"/>
                </a:solidFill>
              </a:rPr>
              <a:t>Pome</a:t>
            </a:r>
            <a:r>
              <a:rPr lang="en-US" dirty="0"/>
              <a:t> and </a:t>
            </a:r>
            <a:r>
              <a:rPr lang="en-US" dirty="0">
                <a:solidFill>
                  <a:srgbClr val="FFC000"/>
                </a:solidFill>
              </a:rPr>
              <a:t>Dehiscent Fruit</a:t>
            </a:r>
            <a:r>
              <a:rPr lang="en-US" dirty="0"/>
              <a:t>?</a:t>
            </a:r>
          </a:p>
        </p:txBody>
      </p:sp>
      <p:pic>
        <p:nvPicPr>
          <p:cNvPr id="7" name="Picture 2" descr="http://2.bp.blogspot.com/-ZSN7Rw7BMuU/UAmGuwH282I/AAAAAAAACBc/kt7OxKq1k_o/s1600/apple-hal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4343400" cy="2667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156" y="3962400"/>
            <a:ext cx="4080244" cy="26670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http://www.katescuisine.com/wp-content/uploads/2011/09/blackberr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4267200" cy="2438401"/>
          </a:xfrm>
          <a:prstGeom prst="rect">
            <a:avLst/>
          </a:prstGeom>
          <a:noFill/>
          <a:ln w="57150">
            <a:solidFill>
              <a:srgbClr val="7030A0"/>
            </a:solidFill>
          </a:ln>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0472" y="1323753"/>
            <a:ext cx="4074928" cy="241004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12954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4" name="Rectangle 3"/>
          <p:cNvSpPr/>
          <p:nvPr/>
        </p:nvSpPr>
        <p:spPr>
          <a:xfrm>
            <a:off x="4835156" y="1323753"/>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5" name="Rectangle 4"/>
          <p:cNvSpPr/>
          <p:nvPr/>
        </p:nvSpPr>
        <p:spPr>
          <a:xfrm>
            <a:off x="228600" y="3962400"/>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6" name="Rectangle 5"/>
          <p:cNvSpPr/>
          <p:nvPr/>
        </p:nvSpPr>
        <p:spPr>
          <a:xfrm>
            <a:off x="4876800" y="3963251"/>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8" name="Rectangle 7"/>
          <p:cNvSpPr/>
          <p:nvPr/>
        </p:nvSpPr>
        <p:spPr>
          <a:xfrm>
            <a:off x="502985" y="2743200"/>
            <a:ext cx="379462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9050" cmpd="sng">
                  <a:solidFill>
                    <a:srgbClr val="7030A0">
                      <a:alpha val="55000"/>
                    </a:srgbClr>
                  </a:solidFill>
                  <a:prstDash val="solid"/>
                </a:ln>
                <a:solidFill>
                  <a:srgbClr val="003399">
                    <a:satMod val="200000"/>
                    <a:tint val="3000"/>
                  </a:srgbClr>
                </a:solidFill>
                <a:effectLst>
                  <a:innerShdw blurRad="101600" dist="76200" dir="5400000">
                    <a:srgbClr val="003399">
                      <a:satMod val="190000"/>
                      <a:tint val="100000"/>
                      <a:alpha val="74000"/>
                    </a:srgbClr>
                  </a:innerShdw>
                </a:effectLst>
                <a:uLnTx/>
                <a:uFillTx/>
                <a:latin typeface="Tahoma" pitchFamily="34" charset="0"/>
                <a:ea typeface="+mn-ea"/>
                <a:cs typeface="+mn-cs"/>
              </a:rPr>
              <a:t>Aggregate</a:t>
            </a:r>
          </a:p>
        </p:txBody>
      </p:sp>
      <p:sp>
        <p:nvSpPr>
          <p:cNvPr id="11" name="Rectangle 10"/>
          <p:cNvSpPr/>
          <p:nvPr/>
        </p:nvSpPr>
        <p:spPr>
          <a:xfrm>
            <a:off x="4835156" y="2733419"/>
            <a:ext cx="363913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Dehiscent</a:t>
            </a:r>
          </a:p>
        </p:txBody>
      </p:sp>
      <p:sp>
        <p:nvSpPr>
          <p:cNvPr id="12" name="Rectangle 11"/>
          <p:cNvSpPr/>
          <p:nvPr/>
        </p:nvSpPr>
        <p:spPr>
          <a:xfrm>
            <a:off x="1066800" y="4409888"/>
            <a:ext cx="214033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Pome</a:t>
            </a:r>
          </a:p>
        </p:txBody>
      </p:sp>
      <p:sp>
        <p:nvSpPr>
          <p:cNvPr id="13" name="Rectangle 12"/>
          <p:cNvSpPr/>
          <p:nvPr/>
        </p:nvSpPr>
        <p:spPr>
          <a:xfrm>
            <a:off x="5619826" y="4648200"/>
            <a:ext cx="20697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B050"/>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Berry</a:t>
            </a:r>
          </a:p>
        </p:txBody>
      </p:sp>
    </p:spTree>
    <p:extLst>
      <p:ext uri="{BB962C8B-B14F-4D97-AF65-F5344CB8AC3E}">
        <p14:creationId xmlns:p14="http://schemas.microsoft.com/office/powerpoint/2010/main" val="3115396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0835" name="Rectangle 3"/>
          <p:cNvSpPr>
            <a:spLocks noGrp="1" noChangeArrowheads="1"/>
          </p:cNvSpPr>
          <p:nvPr>
            <p:ph type="body" idx="1"/>
          </p:nvPr>
        </p:nvSpPr>
        <p:spPr>
          <a:xfrm>
            <a:off x="228600" y="304800"/>
            <a:ext cx="8763000" cy="5826125"/>
          </a:xfrm>
        </p:spPr>
        <p:txBody>
          <a:bodyPr/>
          <a:lstStyle/>
          <a:p>
            <a:pPr eaLnBrk="1" hangingPunct="1">
              <a:defRPr/>
            </a:pPr>
            <a:r>
              <a:rPr lang="en-US" dirty="0"/>
              <a:t>All plants undergo sexual reproduction (two partners).  When the sperm and egg come together you get a zygote / baby plant.</a:t>
            </a:r>
          </a:p>
        </p:txBody>
      </p:sp>
      <p:pic>
        <p:nvPicPr>
          <p:cNvPr id="250883" name="Picture 5" descr="10fl-plant-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495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4408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sp>
        <p:nvSpPr>
          <p:cNvPr id="2" name="Rounded Rectangle 1"/>
          <p:cNvSpPr/>
          <p:nvPr/>
        </p:nvSpPr>
        <p:spPr bwMode="auto">
          <a:xfrm>
            <a:off x="3962400" y="381000"/>
            <a:ext cx="1295400" cy="457200"/>
          </a:xfrm>
          <a:prstGeom prst="roundRect">
            <a:avLst/>
          </a:prstGeom>
          <a:solidFill>
            <a:schemeClr val="bg1">
              <a:lumMod val="85000"/>
              <a:lumOff val="1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6" name="Rounded Rectangle 5"/>
          <p:cNvSpPr/>
          <p:nvPr/>
        </p:nvSpPr>
        <p:spPr bwMode="auto">
          <a:xfrm>
            <a:off x="6510670" y="866553"/>
            <a:ext cx="762000" cy="457200"/>
          </a:xfrm>
          <a:prstGeom prst="roundRect">
            <a:avLst/>
          </a:prstGeom>
          <a:solidFill>
            <a:schemeClr val="bg1">
              <a:lumMod val="85000"/>
              <a:lumOff val="1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Rounded Rectangle 6"/>
          <p:cNvSpPr/>
          <p:nvPr/>
        </p:nvSpPr>
        <p:spPr bwMode="auto">
          <a:xfrm>
            <a:off x="3974804" y="1369827"/>
            <a:ext cx="1282995" cy="457200"/>
          </a:xfrm>
          <a:prstGeom prst="roundRect">
            <a:avLst/>
          </a:prstGeom>
          <a:solidFill>
            <a:schemeClr val="bg1">
              <a:lumMod val="85000"/>
              <a:lumOff val="1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p:cNvSpPr/>
          <p:nvPr/>
        </p:nvSpPr>
        <p:spPr>
          <a:xfrm>
            <a:off x="228600" y="20574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p>
        </p:txBody>
      </p:sp>
    </p:spTree>
    <p:extLst>
      <p:ext uri="{BB962C8B-B14F-4D97-AF65-F5344CB8AC3E}">
        <p14:creationId xmlns:p14="http://schemas.microsoft.com/office/powerpoint/2010/main" val="342878805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457200" y="304800"/>
            <a:ext cx="8077200" cy="5821363"/>
          </a:xfrm>
        </p:spPr>
        <p:txBody>
          <a:bodyPr/>
          <a:lstStyle/>
          <a:p>
            <a:pPr algn="ctr" eaLnBrk="1" hangingPunct="1">
              <a:buFontTx/>
              <a:buNone/>
            </a:pPr>
            <a:r>
              <a:rPr lang="en-US" sz="3600" dirty="0"/>
              <a:t>Plants Part V Unit Review Game</a:t>
            </a:r>
          </a:p>
          <a:p>
            <a:pPr algn="ctr" eaLnBrk="1" hangingPunct="1">
              <a:buFontTx/>
              <a:buNone/>
            </a:pPr>
            <a:r>
              <a:rPr lang="en-US" sz="3600" dirty="0"/>
              <a:t>1-20 = 5 points each</a:t>
            </a:r>
          </a:p>
          <a:p>
            <a:pPr algn="ctr" eaLnBrk="1" hangingPunct="1">
              <a:buFontTx/>
              <a:buNone/>
            </a:pPr>
            <a:r>
              <a:rPr lang="en-US" sz="3600" dirty="0"/>
              <a:t>20-25 = Bonus (1 point each)</a:t>
            </a:r>
          </a:p>
          <a:p>
            <a:pPr algn="ctr" eaLnBrk="1" hangingPunct="1">
              <a:buFontTx/>
              <a:buNone/>
            </a:pPr>
            <a:r>
              <a:rPr lang="en-US" sz="3600" dirty="0"/>
              <a:t>Final Question = 5 point wager</a:t>
            </a:r>
          </a:p>
          <a:p>
            <a:pPr algn="ctr" eaLnBrk="1" hangingPunct="1">
              <a:buFontTx/>
              <a:buNone/>
            </a:pPr>
            <a:r>
              <a:rPr lang="en-US" sz="3600" dirty="0"/>
              <a:t>Find the Owl =      1 point</a:t>
            </a:r>
          </a:p>
          <a:p>
            <a:pPr algn="ctr" eaLnBrk="1" hangingPunct="1">
              <a:buFontTx/>
              <a:buNone/>
            </a:pPr>
            <a:endParaRPr lang="en-US" sz="3600" dirty="0"/>
          </a:p>
        </p:txBody>
      </p:sp>
      <p:pic>
        <p:nvPicPr>
          <p:cNvPr id="135171"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062288"/>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53289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1074" name="Rectangle 2"/>
          <p:cNvSpPr>
            <a:spLocks noGrp="1" noChangeArrowheads="1"/>
          </p:cNvSpPr>
          <p:nvPr>
            <p:ph type="title"/>
          </p:nvPr>
        </p:nvSpPr>
        <p:spPr/>
        <p:txBody>
          <a:bodyPr/>
          <a:lstStyle/>
          <a:p>
            <a:pPr eaLnBrk="1" hangingPunct="1">
              <a:defRPr/>
            </a:pPr>
            <a:endParaRPr lang="en-US"/>
          </a:p>
        </p:txBody>
      </p:sp>
      <p:pic>
        <p:nvPicPr>
          <p:cNvPr id="29901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 name="Rectangle 1"/>
          <p:cNvSpPr/>
          <p:nvPr/>
        </p:nvSpPr>
        <p:spPr>
          <a:xfrm>
            <a:off x="152400" y="152400"/>
            <a:ext cx="501451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solidFill>
                  <a:srgbClr val="CC66FF"/>
                </a:solidFill>
                <a:effectLst>
                  <a:outerShdw blurRad="76200" dist="50800" dir="5400000" algn="tl" rotWithShape="0">
                    <a:srgbClr val="000000">
                      <a:alpha val="65000"/>
                    </a:srgbClr>
                  </a:outerShdw>
                </a:effectLst>
                <a:uLnTx/>
                <a:uFillTx/>
                <a:latin typeface="Tahoma" pitchFamily="34" charset="0"/>
                <a:ea typeface="+mn-ea"/>
                <a:cs typeface="+mn-cs"/>
              </a:rPr>
              <a:t>Review Game</a:t>
            </a:r>
          </a:p>
        </p:txBody>
      </p:sp>
      <p:sp>
        <p:nvSpPr>
          <p:cNvPr id="3" name="Rectangle 2"/>
          <p:cNvSpPr/>
          <p:nvPr/>
        </p:nvSpPr>
        <p:spPr>
          <a:xfrm>
            <a:off x="147286" y="4670507"/>
            <a:ext cx="3661579"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66FF"/>
                </a:solidFill>
                <a:effectLst>
                  <a:outerShdw blurRad="50800" algn="tl" rotWithShape="0">
                    <a:srgbClr val="000000"/>
                  </a:outerShdw>
                </a:effectLst>
                <a:uLnTx/>
                <a:uFillTx/>
                <a:latin typeface="Tahoma" pitchFamily="34" charset="0"/>
                <a:ea typeface="+mn-ea"/>
                <a:cs typeface="+mn-cs"/>
              </a:rPr>
              <a:t>Part 5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66FF"/>
                </a:solidFill>
                <a:effectLst>
                  <a:outerShdw blurRad="50800" algn="tl" rotWithShape="0">
                    <a:srgbClr val="000000"/>
                  </a:outerShdw>
                </a:effectLst>
                <a:uLnTx/>
                <a:uFillTx/>
                <a:latin typeface="Tahoma" pitchFamily="34" charset="0"/>
                <a:ea typeface="+mn-ea"/>
                <a:cs typeface="+mn-cs"/>
              </a:rPr>
              <a:t>Lesson 10</a:t>
            </a:r>
          </a:p>
        </p:txBody>
      </p:sp>
      <p:pic>
        <p:nvPicPr>
          <p:cNvPr id="4" name="Picture 2" descr="Download Key Transparent HQ PNG Image | FreePNGImg">
            <a:extLst>
              <a:ext uri="{FF2B5EF4-FFF2-40B4-BE49-F238E27FC236}">
                <a16:creationId xmlns:a16="http://schemas.microsoft.com/office/drawing/2014/main" id="{E5020321-D00D-B458-8D44-B1E423766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933782">
            <a:off x="472669" y="-1821981"/>
            <a:ext cx="8504519" cy="8188560"/>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9B1DBD6C-2C40-F55F-3F66-5E41F7B037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81994" y="4947494"/>
            <a:ext cx="5699410" cy="1610564"/>
          </a:xfrm>
          <a:prstGeom prst="rect">
            <a:avLst/>
          </a:prstGeom>
        </p:spPr>
      </p:pic>
    </p:spTree>
    <p:extLst>
      <p:ext uri="{BB962C8B-B14F-4D97-AF65-F5344CB8AC3E}">
        <p14:creationId xmlns:p14="http://schemas.microsoft.com/office/powerpoint/2010/main" val="81585602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9722" y="-9191"/>
            <a:ext cx="9048078" cy="169277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Curriculum Guide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Number of Lessons in each unit (50 min, daily lessons) and difficult rating scale / intended grade level</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Arial" pitchFamily="34" charset="0"/>
              </a:rPr>
              <a:t>      </a:t>
            </a: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=Easier,         </a:t>
            </a:r>
            <a:r>
              <a:rPr kumimoji="0" lang="en-US" sz="2800" b="0" i="0" u="none" strike="noStrike" kern="1200" cap="none" spc="0" normalizeH="0" baseline="0" noProof="0" dirty="0">
                <a:ln>
                  <a:noFill/>
                </a:ln>
                <a:solidFill>
                  <a:srgbClr val="003399">
                    <a:lumMod val="40000"/>
                    <a:lumOff val="60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 More difficult,        </a:t>
            </a:r>
            <a:r>
              <a:rPr kumimoji="0" lang="en-US" sz="2800" b="0" i="0" u="none" strike="noStrike" kern="1200" cap="none" spc="0" normalizeH="0" baseline="0" noProof="0" dirty="0">
                <a:ln>
                  <a:noFill/>
                </a:ln>
                <a:solidFill>
                  <a:srgbClr val="FFFFFF">
                    <a:lumMod val="65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=Most difficult</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1026" name="Picture 2" descr="Trail Signage – CSP Ontario Division">
            <a:extLst>
              <a:ext uri="{FF2B5EF4-FFF2-40B4-BE49-F238E27FC236}">
                <a16:creationId xmlns:a16="http://schemas.microsoft.com/office/drawing/2014/main" id="{FF730850-7EBB-C9FA-E794-5BFE77F1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4440"/>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D11E3F-0893-46F7-7BD7-0F6395869844}"/>
              </a:ext>
            </a:extLst>
          </p:cNvPr>
          <p:cNvPicPr>
            <a:picLocks noChangeAspect="1"/>
          </p:cNvPicPr>
          <p:nvPr/>
        </p:nvPicPr>
        <p:blipFill>
          <a:blip r:embed="rId3"/>
          <a:stretch>
            <a:fillRect/>
          </a:stretch>
        </p:blipFill>
        <p:spPr>
          <a:xfrm>
            <a:off x="2286000" y="1178197"/>
            <a:ext cx="557213" cy="485775"/>
          </a:xfrm>
          <a:prstGeom prst="rect">
            <a:avLst/>
          </a:prstGeom>
        </p:spPr>
      </p:pic>
      <p:pic>
        <p:nvPicPr>
          <p:cNvPr id="8" name="Picture 7">
            <a:extLst>
              <a:ext uri="{FF2B5EF4-FFF2-40B4-BE49-F238E27FC236}">
                <a16:creationId xmlns:a16="http://schemas.microsoft.com/office/drawing/2014/main" id="{E1D485D4-6501-8FD6-7860-0B16840C4704}"/>
              </a:ext>
            </a:extLst>
          </p:cNvPr>
          <p:cNvPicPr>
            <a:picLocks noChangeAspect="1"/>
          </p:cNvPicPr>
          <p:nvPr/>
        </p:nvPicPr>
        <p:blipFill>
          <a:blip r:embed="rId4"/>
          <a:stretch>
            <a:fillRect/>
          </a:stretch>
        </p:blipFill>
        <p:spPr>
          <a:xfrm>
            <a:off x="5720730" y="1175247"/>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BB29FD2-1BDB-288F-4386-5AD77FB3FF40}"/>
              </a:ext>
            </a:extLst>
          </p:cNvPr>
          <p:cNvPicPr>
            <a:picLocks noChangeAspect="1"/>
          </p:cNvPicPr>
          <p:nvPr/>
        </p:nvPicPr>
        <p:blipFill>
          <a:blip r:embed="rId5"/>
          <a:stretch>
            <a:fillRect/>
          </a:stretch>
        </p:blipFill>
        <p:spPr>
          <a:xfrm>
            <a:off x="181319" y="1890240"/>
            <a:ext cx="8763000" cy="4037342"/>
          </a:xfrm>
          <a:prstGeom prst="rect">
            <a:avLst/>
          </a:prstGeom>
          <a:ln w="38100">
            <a:solidFill>
              <a:srgbClr val="FFCCCC"/>
            </a:solidFill>
          </a:ln>
          <a:effectLst>
            <a:glow rad="38100">
              <a:srgbClr val="FFC000">
                <a:alpha val="58000"/>
              </a:srgbClr>
            </a:glow>
          </a:effectLst>
        </p:spPr>
      </p:pic>
      <p:pic>
        <p:nvPicPr>
          <p:cNvPr id="14" name="Picture 2" descr="Trail Signage – CSP Ontario Division">
            <a:extLst>
              <a:ext uri="{FF2B5EF4-FFF2-40B4-BE49-F238E27FC236}">
                <a16:creationId xmlns:a16="http://schemas.microsoft.com/office/drawing/2014/main" id="{1859C4AA-9664-E40B-F306-D2C3E67B8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5" y="4773122"/>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Trail Signage – CSP Ontario Division">
            <a:extLst>
              <a:ext uri="{FF2B5EF4-FFF2-40B4-BE49-F238E27FC236}">
                <a16:creationId xmlns:a16="http://schemas.microsoft.com/office/drawing/2014/main" id="{8D2196D6-CCDD-0DD1-2621-97DBBD7CD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46" y="5108557"/>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Trail Signage – CSP Ontario Division">
            <a:extLst>
              <a:ext uri="{FF2B5EF4-FFF2-40B4-BE49-F238E27FC236}">
                <a16:creationId xmlns:a16="http://schemas.microsoft.com/office/drawing/2014/main" id="{5326899F-74AE-E0D1-6268-BB504CE77C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4" y="5456253"/>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0EE4EF-B248-16F6-FF2D-8635A63CA22B}"/>
              </a:ext>
            </a:extLst>
          </p:cNvPr>
          <p:cNvPicPr>
            <a:picLocks noChangeAspect="1"/>
          </p:cNvPicPr>
          <p:nvPr/>
        </p:nvPicPr>
        <p:blipFill>
          <a:blip r:embed="rId3"/>
          <a:stretch>
            <a:fillRect/>
          </a:stretch>
        </p:blipFill>
        <p:spPr>
          <a:xfrm>
            <a:off x="8368750" y="2763858"/>
            <a:ext cx="485775" cy="569223"/>
          </a:xfrm>
          <a:prstGeom prst="rect">
            <a:avLst/>
          </a:prstGeom>
        </p:spPr>
      </p:pic>
      <p:pic>
        <p:nvPicPr>
          <p:cNvPr id="18" name="Picture 17">
            <a:extLst>
              <a:ext uri="{FF2B5EF4-FFF2-40B4-BE49-F238E27FC236}">
                <a16:creationId xmlns:a16="http://schemas.microsoft.com/office/drawing/2014/main" id="{B0AF00C7-773A-101B-0047-9CADD44C2412}"/>
              </a:ext>
            </a:extLst>
          </p:cNvPr>
          <p:cNvPicPr>
            <a:picLocks noChangeAspect="1"/>
          </p:cNvPicPr>
          <p:nvPr/>
        </p:nvPicPr>
        <p:blipFill>
          <a:blip r:embed="rId3"/>
          <a:stretch>
            <a:fillRect/>
          </a:stretch>
        </p:blipFill>
        <p:spPr>
          <a:xfrm>
            <a:off x="8368547" y="3463949"/>
            <a:ext cx="485775" cy="534409"/>
          </a:xfrm>
          <a:prstGeom prst="rect">
            <a:avLst/>
          </a:prstGeom>
        </p:spPr>
      </p:pic>
      <p:pic>
        <p:nvPicPr>
          <p:cNvPr id="19" name="Picture 18">
            <a:extLst>
              <a:ext uri="{FF2B5EF4-FFF2-40B4-BE49-F238E27FC236}">
                <a16:creationId xmlns:a16="http://schemas.microsoft.com/office/drawing/2014/main" id="{2FDAF90E-057B-D352-C4E9-15FD6EEDF110}"/>
              </a:ext>
            </a:extLst>
          </p:cNvPr>
          <p:cNvPicPr>
            <a:picLocks noChangeAspect="1"/>
          </p:cNvPicPr>
          <p:nvPr/>
        </p:nvPicPr>
        <p:blipFill>
          <a:blip r:embed="rId3"/>
          <a:stretch>
            <a:fillRect/>
          </a:stretch>
        </p:blipFill>
        <p:spPr>
          <a:xfrm>
            <a:off x="8368546" y="4126123"/>
            <a:ext cx="485775" cy="534409"/>
          </a:xfrm>
          <a:prstGeom prst="rect">
            <a:avLst/>
          </a:prstGeom>
        </p:spPr>
      </p:pic>
      <p:sp>
        <p:nvSpPr>
          <p:cNvPr id="22" name="Rectangle 21">
            <a:extLst>
              <a:ext uri="{FF2B5EF4-FFF2-40B4-BE49-F238E27FC236}">
                <a16:creationId xmlns:a16="http://schemas.microsoft.com/office/drawing/2014/main" id="{A604A60D-0BCC-CF99-DBCE-4C5C7CFF54BE}"/>
              </a:ext>
            </a:extLst>
          </p:cNvPr>
          <p:cNvSpPr/>
          <p:nvPr/>
        </p:nvSpPr>
        <p:spPr>
          <a:xfrm>
            <a:off x="276436" y="2697708"/>
            <a:ext cx="8591128" cy="675720"/>
          </a:xfrm>
          <a:prstGeom prst="rect">
            <a:avLst/>
          </a:prstGeom>
          <a:solidFill>
            <a:srgbClr val="80808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78D8B4D-EE45-8C90-347A-A3353D8D1955}"/>
              </a:ext>
            </a:extLst>
          </p:cNvPr>
          <p:cNvSpPr/>
          <p:nvPr/>
        </p:nvSpPr>
        <p:spPr>
          <a:xfrm>
            <a:off x="268683" y="3381711"/>
            <a:ext cx="8594646" cy="668036"/>
          </a:xfrm>
          <a:prstGeom prst="rect">
            <a:avLst/>
          </a:prstGeom>
          <a:solidFill>
            <a:schemeClr val="accent1">
              <a:lumMod val="60000"/>
              <a:lumOff val="4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09F6F05-7C06-9188-D180-E94BD8D3D24C}"/>
              </a:ext>
            </a:extLst>
          </p:cNvPr>
          <p:cNvSpPr/>
          <p:nvPr/>
        </p:nvSpPr>
        <p:spPr>
          <a:xfrm>
            <a:off x="276436" y="4066977"/>
            <a:ext cx="8650076" cy="668036"/>
          </a:xfrm>
          <a:prstGeom prst="rect">
            <a:avLst/>
          </a:prstGeom>
          <a:solidFill>
            <a:srgbClr val="9966FF">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72BC9AE-0A19-8129-76E1-1078650D002A}"/>
              </a:ext>
            </a:extLst>
          </p:cNvPr>
          <p:cNvSpPr/>
          <p:nvPr/>
        </p:nvSpPr>
        <p:spPr>
          <a:xfrm>
            <a:off x="292463" y="4724160"/>
            <a:ext cx="8601419" cy="343438"/>
          </a:xfrm>
          <a:prstGeom prst="rect">
            <a:avLst/>
          </a:prstGeom>
          <a:solidFill>
            <a:schemeClr val="accent3">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6680DFB-3B32-0016-ED88-DB38031722EF}"/>
              </a:ext>
            </a:extLst>
          </p:cNvPr>
          <p:cNvSpPr/>
          <p:nvPr/>
        </p:nvSpPr>
        <p:spPr>
          <a:xfrm>
            <a:off x="281542" y="5090206"/>
            <a:ext cx="8639864" cy="343438"/>
          </a:xfrm>
          <a:prstGeom prst="rect">
            <a:avLst/>
          </a:prstGeom>
          <a:solidFill>
            <a:srgbClr val="00FFFF">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2DC3C6-F036-7E17-5A7F-36FA00982A8F}"/>
              </a:ext>
            </a:extLst>
          </p:cNvPr>
          <p:cNvSpPr/>
          <p:nvPr/>
        </p:nvSpPr>
        <p:spPr>
          <a:xfrm>
            <a:off x="262109" y="5432265"/>
            <a:ext cx="8601419" cy="343438"/>
          </a:xfrm>
          <a:prstGeom prst="rect">
            <a:avLst/>
          </a:prstGeom>
          <a:solidFill>
            <a:srgbClr val="00B0F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137E00C-01C3-20DB-E548-67090557E322}"/>
              </a:ext>
            </a:extLst>
          </p:cNvPr>
          <p:cNvSpPr/>
          <p:nvPr/>
        </p:nvSpPr>
        <p:spPr>
          <a:xfrm>
            <a:off x="319357" y="2044593"/>
            <a:ext cx="3517537" cy="624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4547BFF-6786-2B66-C6ED-A4939D071798}"/>
              </a:ext>
            </a:extLst>
          </p:cNvPr>
          <p:cNvSpPr/>
          <p:nvPr/>
        </p:nvSpPr>
        <p:spPr>
          <a:xfrm>
            <a:off x="292463" y="1994065"/>
            <a:ext cx="4400561" cy="575878"/>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6"/>
                  <a:tile tx="0" ty="0" sx="100000" sy="100000" flip="none" algn="tl"/>
                </a:blipFill>
                <a:effectLst>
                  <a:outerShdw blurRad="12700" dist="38100" dir="2700000" algn="tl" rotWithShape="0">
                    <a:srgbClr val="000000">
                      <a:lumMod val="50000"/>
                    </a:srgbClr>
                  </a:outerShdw>
                </a:effectLst>
                <a:uLnTx/>
                <a:uFillTx/>
                <a:latin typeface="Arial" pitchFamily="34" charset="0"/>
                <a:ea typeface="+mn-ea"/>
                <a:cs typeface="Arial" pitchFamily="34" charset="0"/>
              </a:rPr>
              <a:t>Earth Science Units</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4" name="Picture 3">
            <a:extLst>
              <a:ext uri="{FF2B5EF4-FFF2-40B4-BE49-F238E27FC236}">
                <a16:creationId xmlns:a16="http://schemas.microsoft.com/office/drawing/2014/main" id="{B611121E-67A7-749B-EA47-FA349290DD5E}"/>
              </a:ext>
            </a:extLst>
          </p:cNvPr>
          <p:cNvPicPr>
            <a:picLocks noChangeAspect="1"/>
          </p:cNvPicPr>
          <p:nvPr/>
        </p:nvPicPr>
        <p:blipFill>
          <a:blip r:embed="rId2"/>
          <a:stretch>
            <a:fillRect/>
          </a:stretch>
        </p:blipFill>
        <p:spPr>
          <a:xfrm>
            <a:off x="174894" y="228600"/>
            <a:ext cx="8777461" cy="5778123"/>
          </a:xfrm>
          <a:prstGeom prst="rect">
            <a:avLst/>
          </a:prstGeom>
          <a:ln w="28575">
            <a:solidFill>
              <a:srgbClr val="00B050"/>
            </a:solidFill>
          </a:ln>
          <a:effectLst>
            <a:glow rad="101600">
              <a:srgbClr val="00FF99">
                <a:alpha val="86667"/>
              </a:srgbClr>
            </a:glow>
          </a:effectLst>
        </p:spPr>
      </p:pic>
      <p:pic>
        <p:nvPicPr>
          <p:cNvPr id="29" name="Picture 28">
            <a:extLst>
              <a:ext uri="{FF2B5EF4-FFF2-40B4-BE49-F238E27FC236}">
                <a16:creationId xmlns:a16="http://schemas.microsoft.com/office/drawing/2014/main" id="{9AC98297-341D-C416-95AD-0FB9DDF18853}"/>
              </a:ext>
            </a:extLst>
          </p:cNvPr>
          <p:cNvPicPr>
            <a:picLocks noChangeAspect="1"/>
          </p:cNvPicPr>
          <p:nvPr/>
        </p:nvPicPr>
        <p:blipFill>
          <a:blip r:embed="rId3"/>
          <a:stretch>
            <a:fillRect/>
          </a:stretch>
        </p:blipFill>
        <p:spPr>
          <a:xfrm>
            <a:off x="8257616" y="2251140"/>
            <a:ext cx="481626" cy="335322"/>
          </a:xfrm>
          <a:prstGeom prst="rect">
            <a:avLst/>
          </a:prstGeom>
        </p:spPr>
      </p:pic>
      <p:pic>
        <p:nvPicPr>
          <p:cNvPr id="30" name="Picture 29">
            <a:extLst>
              <a:ext uri="{FF2B5EF4-FFF2-40B4-BE49-F238E27FC236}">
                <a16:creationId xmlns:a16="http://schemas.microsoft.com/office/drawing/2014/main" id="{1431C886-4997-9C40-9199-4638DBCD4BCD}"/>
              </a:ext>
            </a:extLst>
          </p:cNvPr>
          <p:cNvPicPr>
            <a:picLocks noChangeAspect="1"/>
          </p:cNvPicPr>
          <p:nvPr/>
        </p:nvPicPr>
        <p:blipFill>
          <a:blip r:embed="rId3"/>
          <a:stretch>
            <a:fillRect/>
          </a:stretch>
        </p:blipFill>
        <p:spPr>
          <a:xfrm>
            <a:off x="8247293" y="1931223"/>
            <a:ext cx="481626" cy="335322"/>
          </a:xfrm>
          <a:prstGeom prst="rect">
            <a:avLst/>
          </a:prstGeom>
        </p:spPr>
      </p:pic>
      <p:pic>
        <p:nvPicPr>
          <p:cNvPr id="31" name="Picture 30">
            <a:extLst>
              <a:ext uri="{FF2B5EF4-FFF2-40B4-BE49-F238E27FC236}">
                <a16:creationId xmlns:a16="http://schemas.microsoft.com/office/drawing/2014/main" id="{A0855C18-79F2-C3F0-FEF1-06F7FACD54A5}"/>
              </a:ext>
            </a:extLst>
          </p:cNvPr>
          <p:cNvPicPr>
            <a:picLocks noChangeAspect="1"/>
          </p:cNvPicPr>
          <p:nvPr/>
        </p:nvPicPr>
        <p:blipFill>
          <a:blip r:embed="rId3"/>
          <a:stretch>
            <a:fillRect/>
          </a:stretch>
        </p:blipFill>
        <p:spPr>
          <a:xfrm>
            <a:off x="8247293" y="1591942"/>
            <a:ext cx="481626" cy="335322"/>
          </a:xfrm>
          <a:prstGeom prst="rect">
            <a:avLst/>
          </a:prstGeom>
        </p:spPr>
      </p:pic>
      <p:pic>
        <p:nvPicPr>
          <p:cNvPr id="32" name="Picture 31">
            <a:extLst>
              <a:ext uri="{FF2B5EF4-FFF2-40B4-BE49-F238E27FC236}">
                <a16:creationId xmlns:a16="http://schemas.microsoft.com/office/drawing/2014/main" id="{D9D89623-618B-76D2-4105-B53F427C250F}"/>
              </a:ext>
            </a:extLst>
          </p:cNvPr>
          <p:cNvPicPr>
            <a:picLocks noChangeAspect="1"/>
          </p:cNvPicPr>
          <p:nvPr/>
        </p:nvPicPr>
        <p:blipFill>
          <a:blip r:embed="rId3"/>
          <a:stretch>
            <a:fillRect/>
          </a:stretch>
        </p:blipFill>
        <p:spPr>
          <a:xfrm>
            <a:off x="8249539" y="1251650"/>
            <a:ext cx="481626" cy="335322"/>
          </a:xfrm>
          <a:prstGeom prst="rect">
            <a:avLst/>
          </a:prstGeom>
        </p:spPr>
      </p:pic>
      <p:pic>
        <p:nvPicPr>
          <p:cNvPr id="33" name="Picture 32">
            <a:extLst>
              <a:ext uri="{FF2B5EF4-FFF2-40B4-BE49-F238E27FC236}">
                <a16:creationId xmlns:a16="http://schemas.microsoft.com/office/drawing/2014/main" id="{593AFC96-9C9A-7C8B-A595-AC8ACD2DDB8E}"/>
              </a:ext>
            </a:extLst>
          </p:cNvPr>
          <p:cNvPicPr>
            <a:picLocks noChangeAspect="1"/>
          </p:cNvPicPr>
          <p:nvPr/>
        </p:nvPicPr>
        <p:blipFill>
          <a:blip r:embed="rId3"/>
          <a:stretch>
            <a:fillRect/>
          </a:stretch>
        </p:blipFill>
        <p:spPr>
          <a:xfrm>
            <a:off x="8249539" y="929286"/>
            <a:ext cx="481626" cy="328839"/>
          </a:xfrm>
          <a:prstGeom prst="rect">
            <a:avLst/>
          </a:prstGeom>
        </p:spPr>
      </p:pic>
      <p:pic>
        <p:nvPicPr>
          <p:cNvPr id="34" name="Picture 33">
            <a:extLst>
              <a:ext uri="{FF2B5EF4-FFF2-40B4-BE49-F238E27FC236}">
                <a16:creationId xmlns:a16="http://schemas.microsoft.com/office/drawing/2014/main" id="{EBC2DF43-481B-5F7B-16A9-F309739ABB7A}"/>
              </a:ext>
            </a:extLst>
          </p:cNvPr>
          <p:cNvPicPr>
            <a:picLocks noChangeAspect="1"/>
          </p:cNvPicPr>
          <p:nvPr/>
        </p:nvPicPr>
        <p:blipFill>
          <a:blip r:embed="rId4"/>
          <a:stretch>
            <a:fillRect/>
          </a:stretch>
        </p:blipFill>
        <p:spPr>
          <a:xfrm>
            <a:off x="8247293" y="2622972"/>
            <a:ext cx="560881" cy="487722"/>
          </a:xfrm>
          <a:prstGeom prst="rect">
            <a:avLst/>
          </a:prstGeom>
        </p:spPr>
      </p:pic>
      <p:pic>
        <p:nvPicPr>
          <p:cNvPr id="35" name="Picture 34">
            <a:extLst>
              <a:ext uri="{FF2B5EF4-FFF2-40B4-BE49-F238E27FC236}">
                <a16:creationId xmlns:a16="http://schemas.microsoft.com/office/drawing/2014/main" id="{F76039AE-01DE-2815-9907-74A008980891}"/>
              </a:ext>
            </a:extLst>
          </p:cNvPr>
          <p:cNvPicPr>
            <a:picLocks noChangeAspect="1"/>
          </p:cNvPicPr>
          <p:nvPr/>
        </p:nvPicPr>
        <p:blipFill>
          <a:blip r:embed="rId4"/>
          <a:stretch>
            <a:fillRect/>
          </a:stretch>
        </p:blipFill>
        <p:spPr>
          <a:xfrm>
            <a:off x="8245395" y="3310596"/>
            <a:ext cx="560881" cy="487722"/>
          </a:xfrm>
          <a:prstGeom prst="rect">
            <a:avLst/>
          </a:prstGeom>
        </p:spPr>
      </p:pic>
      <p:pic>
        <p:nvPicPr>
          <p:cNvPr id="36" name="Picture 35">
            <a:extLst>
              <a:ext uri="{FF2B5EF4-FFF2-40B4-BE49-F238E27FC236}">
                <a16:creationId xmlns:a16="http://schemas.microsoft.com/office/drawing/2014/main" id="{142D5268-795D-84B8-25AC-15871A40711F}"/>
              </a:ext>
            </a:extLst>
          </p:cNvPr>
          <p:cNvPicPr>
            <a:picLocks noChangeAspect="1"/>
          </p:cNvPicPr>
          <p:nvPr/>
        </p:nvPicPr>
        <p:blipFill>
          <a:blip r:embed="rId4"/>
          <a:stretch>
            <a:fillRect/>
          </a:stretch>
        </p:blipFill>
        <p:spPr>
          <a:xfrm>
            <a:off x="8243327" y="4638932"/>
            <a:ext cx="560881" cy="487722"/>
          </a:xfrm>
          <a:prstGeom prst="rect">
            <a:avLst/>
          </a:prstGeom>
        </p:spPr>
      </p:pic>
      <p:pic>
        <p:nvPicPr>
          <p:cNvPr id="37" name="Picture 36">
            <a:extLst>
              <a:ext uri="{FF2B5EF4-FFF2-40B4-BE49-F238E27FC236}">
                <a16:creationId xmlns:a16="http://schemas.microsoft.com/office/drawing/2014/main" id="{D2A22493-EFD6-D5BE-BDF7-8E6C29176A29}"/>
              </a:ext>
            </a:extLst>
          </p:cNvPr>
          <p:cNvPicPr>
            <a:picLocks noChangeAspect="1"/>
          </p:cNvPicPr>
          <p:nvPr/>
        </p:nvPicPr>
        <p:blipFill>
          <a:blip r:embed="rId5"/>
          <a:stretch>
            <a:fillRect/>
          </a:stretch>
        </p:blipFill>
        <p:spPr>
          <a:xfrm>
            <a:off x="8245395" y="3960692"/>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a:extLst>
              <a:ext uri="{FF2B5EF4-FFF2-40B4-BE49-F238E27FC236}">
                <a16:creationId xmlns:a16="http://schemas.microsoft.com/office/drawing/2014/main" id="{97771D9F-5FF4-AA5E-D8FF-F8A85CEB8EAF}"/>
              </a:ext>
            </a:extLst>
          </p:cNvPr>
          <p:cNvPicPr>
            <a:picLocks noChangeAspect="1"/>
          </p:cNvPicPr>
          <p:nvPr/>
        </p:nvPicPr>
        <p:blipFill>
          <a:blip r:embed="rId5"/>
          <a:stretch>
            <a:fillRect/>
          </a:stretch>
        </p:blipFill>
        <p:spPr>
          <a:xfrm>
            <a:off x="8232277" y="5280040"/>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64D8889B-6A5A-D69E-94AB-AD3D1292A974}"/>
              </a:ext>
            </a:extLst>
          </p:cNvPr>
          <p:cNvPicPr>
            <a:picLocks noChangeAspect="1"/>
          </p:cNvPicPr>
          <p:nvPr/>
        </p:nvPicPr>
        <p:blipFill>
          <a:blip r:embed="rId6"/>
          <a:stretch>
            <a:fillRect/>
          </a:stretch>
        </p:blipFill>
        <p:spPr>
          <a:xfrm>
            <a:off x="235658" y="922144"/>
            <a:ext cx="8603543" cy="400852"/>
          </a:xfrm>
          <a:prstGeom prst="rect">
            <a:avLst/>
          </a:prstGeom>
          <a:effectLst>
            <a:glow rad="25400">
              <a:srgbClr val="CCFFCC">
                <a:alpha val="21000"/>
              </a:srgbClr>
            </a:glow>
          </a:effectLst>
        </p:spPr>
      </p:pic>
      <p:pic>
        <p:nvPicPr>
          <p:cNvPr id="40" name="Picture 39">
            <a:extLst>
              <a:ext uri="{FF2B5EF4-FFF2-40B4-BE49-F238E27FC236}">
                <a16:creationId xmlns:a16="http://schemas.microsoft.com/office/drawing/2014/main" id="{AD8AA31E-D4E0-89DB-8C4E-6326D4FA938C}"/>
              </a:ext>
            </a:extLst>
          </p:cNvPr>
          <p:cNvPicPr>
            <a:picLocks noChangeAspect="1"/>
          </p:cNvPicPr>
          <p:nvPr/>
        </p:nvPicPr>
        <p:blipFill>
          <a:blip r:embed="rId6"/>
          <a:stretch>
            <a:fillRect/>
          </a:stretch>
        </p:blipFill>
        <p:spPr>
          <a:xfrm>
            <a:off x="228187" y="1268140"/>
            <a:ext cx="8606475" cy="350621"/>
          </a:xfrm>
          <a:prstGeom prst="rect">
            <a:avLst/>
          </a:prstGeom>
          <a:effectLst>
            <a:glow rad="25400">
              <a:srgbClr val="9966FF">
                <a:alpha val="21000"/>
              </a:srgbClr>
            </a:glow>
          </a:effectLst>
        </p:spPr>
      </p:pic>
      <p:pic>
        <p:nvPicPr>
          <p:cNvPr id="41" name="Picture 40">
            <a:extLst>
              <a:ext uri="{FF2B5EF4-FFF2-40B4-BE49-F238E27FC236}">
                <a16:creationId xmlns:a16="http://schemas.microsoft.com/office/drawing/2014/main" id="{10417779-9429-E32B-053B-FDB6E6149D03}"/>
              </a:ext>
            </a:extLst>
          </p:cNvPr>
          <p:cNvPicPr>
            <a:picLocks noChangeAspect="1"/>
          </p:cNvPicPr>
          <p:nvPr/>
        </p:nvPicPr>
        <p:blipFill>
          <a:blip r:embed="rId6"/>
          <a:stretch>
            <a:fillRect/>
          </a:stretch>
        </p:blipFill>
        <p:spPr>
          <a:xfrm>
            <a:off x="223137" y="1601449"/>
            <a:ext cx="8611525" cy="350621"/>
          </a:xfrm>
          <a:prstGeom prst="rect">
            <a:avLst/>
          </a:prstGeom>
          <a:effectLst>
            <a:glow rad="25400">
              <a:schemeClr val="accent1">
                <a:lumMod val="60000"/>
                <a:lumOff val="40000"/>
                <a:alpha val="48000"/>
              </a:schemeClr>
            </a:glow>
          </a:effectLst>
        </p:spPr>
      </p:pic>
      <p:pic>
        <p:nvPicPr>
          <p:cNvPr id="42" name="Picture 41">
            <a:extLst>
              <a:ext uri="{FF2B5EF4-FFF2-40B4-BE49-F238E27FC236}">
                <a16:creationId xmlns:a16="http://schemas.microsoft.com/office/drawing/2014/main" id="{CBE007B7-205E-C436-CBD7-7CD41D2720A6}"/>
              </a:ext>
            </a:extLst>
          </p:cNvPr>
          <p:cNvPicPr>
            <a:picLocks noChangeAspect="1"/>
          </p:cNvPicPr>
          <p:nvPr/>
        </p:nvPicPr>
        <p:blipFill>
          <a:blip r:embed="rId6"/>
          <a:stretch>
            <a:fillRect/>
          </a:stretch>
        </p:blipFill>
        <p:spPr>
          <a:xfrm>
            <a:off x="223136" y="1956268"/>
            <a:ext cx="8611525" cy="310277"/>
          </a:xfrm>
          <a:prstGeom prst="rect">
            <a:avLst/>
          </a:prstGeom>
          <a:effectLst>
            <a:glow rad="25400">
              <a:srgbClr val="00B050">
                <a:alpha val="49000"/>
              </a:srgbClr>
            </a:glow>
          </a:effectLst>
        </p:spPr>
      </p:pic>
      <p:pic>
        <p:nvPicPr>
          <p:cNvPr id="43" name="Picture 42">
            <a:extLst>
              <a:ext uri="{FF2B5EF4-FFF2-40B4-BE49-F238E27FC236}">
                <a16:creationId xmlns:a16="http://schemas.microsoft.com/office/drawing/2014/main" id="{0B1576A9-EC17-6202-BE49-4246DD906A29}"/>
              </a:ext>
            </a:extLst>
          </p:cNvPr>
          <p:cNvPicPr>
            <a:picLocks noChangeAspect="1"/>
          </p:cNvPicPr>
          <p:nvPr/>
        </p:nvPicPr>
        <p:blipFill>
          <a:blip r:embed="rId6"/>
          <a:stretch>
            <a:fillRect/>
          </a:stretch>
        </p:blipFill>
        <p:spPr>
          <a:xfrm>
            <a:off x="223136" y="2275643"/>
            <a:ext cx="8651973" cy="350621"/>
          </a:xfrm>
          <a:prstGeom prst="rect">
            <a:avLst/>
          </a:prstGeom>
          <a:effectLst>
            <a:glow rad="25400">
              <a:schemeClr val="tx1">
                <a:lumMod val="65000"/>
                <a:alpha val="38000"/>
              </a:schemeClr>
            </a:glow>
          </a:effectLst>
        </p:spPr>
      </p:pic>
      <p:pic>
        <p:nvPicPr>
          <p:cNvPr id="45" name="Picture 44">
            <a:extLst>
              <a:ext uri="{FF2B5EF4-FFF2-40B4-BE49-F238E27FC236}">
                <a16:creationId xmlns:a16="http://schemas.microsoft.com/office/drawing/2014/main" id="{9CCE1788-A84B-DB1C-E18F-5931B9B6065C}"/>
              </a:ext>
            </a:extLst>
          </p:cNvPr>
          <p:cNvPicPr>
            <a:picLocks noChangeAspect="1"/>
          </p:cNvPicPr>
          <p:nvPr/>
        </p:nvPicPr>
        <p:blipFill>
          <a:blip r:embed="rId6"/>
          <a:stretch>
            <a:fillRect/>
          </a:stretch>
        </p:blipFill>
        <p:spPr>
          <a:xfrm>
            <a:off x="192081" y="3263650"/>
            <a:ext cx="8658924" cy="662309"/>
          </a:xfrm>
          <a:prstGeom prst="rect">
            <a:avLst/>
          </a:prstGeom>
          <a:effectLst>
            <a:glow rad="25400">
              <a:srgbClr val="FF0000">
                <a:alpha val="26000"/>
              </a:srgbClr>
            </a:glow>
          </a:effectLst>
        </p:spPr>
      </p:pic>
      <p:pic>
        <p:nvPicPr>
          <p:cNvPr id="46" name="Picture 45">
            <a:extLst>
              <a:ext uri="{FF2B5EF4-FFF2-40B4-BE49-F238E27FC236}">
                <a16:creationId xmlns:a16="http://schemas.microsoft.com/office/drawing/2014/main" id="{742D53F7-F383-7E63-22A4-B6C048BF05FB}"/>
              </a:ext>
            </a:extLst>
          </p:cNvPr>
          <p:cNvPicPr>
            <a:picLocks noChangeAspect="1"/>
          </p:cNvPicPr>
          <p:nvPr/>
        </p:nvPicPr>
        <p:blipFill>
          <a:blip r:embed="rId6"/>
          <a:stretch>
            <a:fillRect/>
          </a:stretch>
        </p:blipFill>
        <p:spPr>
          <a:xfrm>
            <a:off x="211069" y="3925959"/>
            <a:ext cx="8611525" cy="610796"/>
          </a:xfrm>
          <a:prstGeom prst="rect">
            <a:avLst/>
          </a:prstGeom>
          <a:effectLst>
            <a:glow rad="25400">
              <a:srgbClr val="CC66FF">
                <a:alpha val="25882"/>
              </a:srgbClr>
            </a:glow>
          </a:effectLst>
        </p:spPr>
      </p:pic>
      <p:pic>
        <p:nvPicPr>
          <p:cNvPr id="47" name="Picture 46">
            <a:extLst>
              <a:ext uri="{FF2B5EF4-FFF2-40B4-BE49-F238E27FC236}">
                <a16:creationId xmlns:a16="http://schemas.microsoft.com/office/drawing/2014/main" id="{13961863-A6FE-7B3C-FC67-2994AA17B426}"/>
              </a:ext>
            </a:extLst>
          </p:cNvPr>
          <p:cNvPicPr>
            <a:picLocks noChangeAspect="1"/>
          </p:cNvPicPr>
          <p:nvPr/>
        </p:nvPicPr>
        <p:blipFill>
          <a:blip r:embed="rId6"/>
          <a:stretch>
            <a:fillRect/>
          </a:stretch>
        </p:blipFill>
        <p:spPr>
          <a:xfrm>
            <a:off x="206609" y="4563345"/>
            <a:ext cx="8635629" cy="662309"/>
          </a:xfrm>
          <a:prstGeom prst="rect">
            <a:avLst/>
          </a:prstGeom>
          <a:effectLst>
            <a:glow rad="25400">
              <a:srgbClr val="7030A0">
                <a:alpha val="26000"/>
              </a:srgbClr>
            </a:glow>
          </a:effectLst>
        </p:spPr>
      </p:pic>
      <p:pic>
        <p:nvPicPr>
          <p:cNvPr id="48" name="Picture 47">
            <a:extLst>
              <a:ext uri="{FF2B5EF4-FFF2-40B4-BE49-F238E27FC236}">
                <a16:creationId xmlns:a16="http://schemas.microsoft.com/office/drawing/2014/main" id="{0903E87E-871B-BCC1-6978-FED3410F6B35}"/>
              </a:ext>
            </a:extLst>
          </p:cNvPr>
          <p:cNvPicPr>
            <a:picLocks noChangeAspect="1"/>
          </p:cNvPicPr>
          <p:nvPr/>
        </p:nvPicPr>
        <p:blipFill>
          <a:blip r:embed="rId6"/>
          <a:stretch>
            <a:fillRect/>
          </a:stretch>
        </p:blipFill>
        <p:spPr>
          <a:xfrm>
            <a:off x="223135" y="5216029"/>
            <a:ext cx="8611525" cy="662310"/>
          </a:xfrm>
          <a:prstGeom prst="rect">
            <a:avLst/>
          </a:prstGeom>
          <a:effectLst>
            <a:glow rad="25400">
              <a:srgbClr val="00B0F0">
                <a:alpha val="26000"/>
              </a:srgbClr>
            </a:glow>
          </a:effectLst>
        </p:spPr>
      </p:pic>
      <p:sp>
        <p:nvSpPr>
          <p:cNvPr id="26" name="Diamond 25">
            <a:extLst>
              <a:ext uri="{FF2B5EF4-FFF2-40B4-BE49-F238E27FC236}">
                <a16:creationId xmlns:a16="http://schemas.microsoft.com/office/drawing/2014/main" id="{76E0B733-7387-3199-9930-6741085A5F15}"/>
              </a:ext>
            </a:extLst>
          </p:cNvPr>
          <p:cNvSpPr/>
          <p:nvPr/>
        </p:nvSpPr>
        <p:spPr>
          <a:xfrm>
            <a:off x="8398273" y="3529496"/>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B68511B4-E07A-DC12-4858-CAFB171E49D1}"/>
              </a:ext>
            </a:extLst>
          </p:cNvPr>
          <p:cNvSpPr/>
          <p:nvPr/>
        </p:nvSpPr>
        <p:spPr>
          <a:xfrm>
            <a:off x="8409714" y="2857461"/>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FE1ECA2-B136-A4E2-D08B-CBCD6E4F897C}"/>
              </a:ext>
            </a:extLst>
          </p:cNvPr>
          <p:cNvPicPr>
            <a:picLocks noChangeAspect="1"/>
          </p:cNvPicPr>
          <p:nvPr/>
        </p:nvPicPr>
        <p:blipFill>
          <a:blip r:embed="rId7"/>
          <a:stretch>
            <a:fillRect/>
          </a:stretch>
        </p:blipFill>
        <p:spPr>
          <a:xfrm>
            <a:off x="166878" y="2613874"/>
            <a:ext cx="8675360" cy="658262"/>
          </a:xfrm>
          <a:prstGeom prst="rect">
            <a:avLst/>
          </a:prstGeom>
        </p:spPr>
      </p:pic>
      <p:sp>
        <p:nvSpPr>
          <p:cNvPr id="6" name="Rectangle 5">
            <a:extLst>
              <a:ext uri="{FF2B5EF4-FFF2-40B4-BE49-F238E27FC236}">
                <a16:creationId xmlns:a16="http://schemas.microsoft.com/office/drawing/2014/main" id="{0050CDC5-0458-203E-6812-3B2674B1452A}"/>
              </a:ext>
            </a:extLst>
          </p:cNvPr>
          <p:cNvSpPr/>
          <p:nvPr/>
        </p:nvSpPr>
        <p:spPr>
          <a:xfrm>
            <a:off x="304799" y="314221"/>
            <a:ext cx="2971801" cy="3742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21FC6B2-68DE-1E4D-D215-7EBCF043128C}"/>
              </a:ext>
            </a:extLst>
          </p:cNvPr>
          <p:cNvSpPr/>
          <p:nvPr/>
        </p:nvSpPr>
        <p:spPr>
          <a:xfrm>
            <a:off x="304799" y="321697"/>
            <a:ext cx="4343401" cy="608408"/>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FFCC"/>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Life Science Units</a:t>
            </a:r>
          </a:p>
        </p:txBody>
      </p:sp>
    </p:spTree>
    <p:extLst>
      <p:ext uri="{BB962C8B-B14F-4D97-AF65-F5344CB8AC3E}">
        <p14:creationId xmlns:p14="http://schemas.microsoft.com/office/powerpoint/2010/main" val="91994086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6" name="Picture 5">
            <a:extLst>
              <a:ext uri="{FF2B5EF4-FFF2-40B4-BE49-F238E27FC236}">
                <a16:creationId xmlns:a16="http://schemas.microsoft.com/office/drawing/2014/main" id="{6F0573DA-E488-4066-05FF-E5A98E4E16D0}"/>
              </a:ext>
            </a:extLst>
          </p:cNvPr>
          <p:cNvPicPr>
            <a:picLocks noChangeAspect="1"/>
          </p:cNvPicPr>
          <p:nvPr/>
        </p:nvPicPr>
        <p:blipFill>
          <a:blip r:embed="rId2"/>
          <a:stretch>
            <a:fillRect/>
          </a:stretch>
        </p:blipFill>
        <p:spPr>
          <a:xfrm>
            <a:off x="201510" y="152400"/>
            <a:ext cx="8781327" cy="4737672"/>
          </a:xfrm>
          <a:prstGeom prst="rect">
            <a:avLst/>
          </a:prstGeom>
          <a:ln w="38100">
            <a:solidFill>
              <a:srgbClr val="CC66FF"/>
            </a:solidFill>
          </a:ln>
          <a:effectLst>
            <a:glow rad="88900">
              <a:srgbClr val="CC66FF">
                <a:alpha val="40000"/>
              </a:srgbClr>
            </a:glow>
          </a:effectLst>
        </p:spPr>
      </p:pic>
      <p:pic>
        <p:nvPicPr>
          <p:cNvPr id="28" name="Picture 27">
            <a:extLst>
              <a:ext uri="{FF2B5EF4-FFF2-40B4-BE49-F238E27FC236}">
                <a16:creationId xmlns:a16="http://schemas.microsoft.com/office/drawing/2014/main" id="{45957EBA-DD97-536E-AA1E-0C86E5E0BE10}"/>
              </a:ext>
            </a:extLst>
          </p:cNvPr>
          <p:cNvPicPr>
            <a:picLocks noChangeAspect="1"/>
          </p:cNvPicPr>
          <p:nvPr/>
        </p:nvPicPr>
        <p:blipFill>
          <a:blip r:embed="rId3"/>
          <a:stretch>
            <a:fillRect/>
          </a:stretch>
        </p:blipFill>
        <p:spPr>
          <a:xfrm>
            <a:off x="8334377" y="1237235"/>
            <a:ext cx="532304"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B9FD406-8006-243E-A4B5-C825A6C0B876}"/>
              </a:ext>
            </a:extLst>
          </p:cNvPr>
          <p:cNvPicPr>
            <a:picLocks noChangeAspect="1"/>
          </p:cNvPicPr>
          <p:nvPr/>
        </p:nvPicPr>
        <p:blipFill>
          <a:blip r:embed="rId4"/>
          <a:stretch>
            <a:fillRect/>
          </a:stretch>
        </p:blipFill>
        <p:spPr>
          <a:xfrm>
            <a:off x="8334377" y="3962400"/>
            <a:ext cx="532304" cy="685800"/>
          </a:xfrm>
          <a:prstGeom prst="rect">
            <a:avLst/>
          </a:prstGeom>
        </p:spPr>
      </p:pic>
      <p:pic>
        <p:nvPicPr>
          <p:cNvPr id="50" name="Picture 49">
            <a:extLst>
              <a:ext uri="{FF2B5EF4-FFF2-40B4-BE49-F238E27FC236}">
                <a16:creationId xmlns:a16="http://schemas.microsoft.com/office/drawing/2014/main" id="{1DDCD03F-11D3-1DB8-C853-A920D93691A8}"/>
              </a:ext>
            </a:extLst>
          </p:cNvPr>
          <p:cNvPicPr>
            <a:picLocks noChangeAspect="1"/>
          </p:cNvPicPr>
          <p:nvPr/>
        </p:nvPicPr>
        <p:blipFill>
          <a:blip r:embed="rId3"/>
          <a:stretch>
            <a:fillRect/>
          </a:stretch>
        </p:blipFill>
        <p:spPr>
          <a:xfrm>
            <a:off x="8334377" y="3048000"/>
            <a:ext cx="532304" cy="67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a:extLst>
              <a:ext uri="{FF2B5EF4-FFF2-40B4-BE49-F238E27FC236}">
                <a16:creationId xmlns:a16="http://schemas.microsoft.com/office/drawing/2014/main" id="{A33214EB-B925-8680-0183-C929C847B93A}"/>
              </a:ext>
            </a:extLst>
          </p:cNvPr>
          <p:cNvPicPr>
            <a:picLocks noChangeAspect="1"/>
          </p:cNvPicPr>
          <p:nvPr/>
        </p:nvPicPr>
        <p:blipFill>
          <a:blip r:embed="rId4"/>
          <a:stretch>
            <a:fillRect/>
          </a:stretch>
        </p:blipFill>
        <p:spPr>
          <a:xfrm>
            <a:off x="8340804" y="2137347"/>
            <a:ext cx="532304" cy="685800"/>
          </a:xfrm>
          <a:prstGeom prst="rect">
            <a:avLst/>
          </a:prstGeom>
        </p:spPr>
      </p:pic>
      <p:sp>
        <p:nvSpPr>
          <p:cNvPr id="8" name="Diamond 7">
            <a:extLst>
              <a:ext uri="{FF2B5EF4-FFF2-40B4-BE49-F238E27FC236}">
                <a16:creationId xmlns:a16="http://schemas.microsoft.com/office/drawing/2014/main" id="{AAD470F7-723D-22F9-778A-58CBFAC723C2}"/>
              </a:ext>
            </a:extLst>
          </p:cNvPr>
          <p:cNvSpPr/>
          <p:nvPr/>
        </p:nvSpPr>
        <p:spPr>
          <a:xfrm>
            <a:off x="8490834" y="2480247"/>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D18C986-DE45-3B04-2A45-81A1E08E9BDC}"/>
              </a:ext>
            </a:extLst>
          </p:cNvPr>
          <p:cNvSpPr/>
          <p:nvPr/>
        </p:nvSpPr>
        <p:spPr>
          <a:xfrm>
            <a:off x="192746" y="1143001"/>
            <a:ext cx="8680361" cy="925974"/>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7D16589-45C2-9F30-28E4-6ADFC58C164A}"/>
              </a:ext>
            </a:extLst>
          </p:cNvPr>
          <p:cNvSpPr/>
          <p:nvPr/>
        </p:nvSpPr>
        <p:spPr>
          <a:xfrm>
            <a:off x="223652" y="2059069"/>
            <a:ext cx="8643029" cy="925974"/>
          </a:xfrm>
          <a:prstGeom prst="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04CEB4D-F487-AE88-3083-2DB1B0D39D96}"/>
              </a:ext>
            </a:extLst>
          </p:cNvPr>
          <p:cNvSpPr/>
          <p:nvPr/>
        </p:nvSpPr>
        <p:spPr>
          <a:xfrm>
            <a:off x="227355" y="2971486"/>
            <a:ext cx="8645752" cy="925974"/>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2F64E785-7BC8-ECB5-5EEB-0E0302E28082}"/>
              </a:ext>
            </a:extLst>
          </p:cNvPr>
          <p:cNvSpPr/>
          <p:nvPr/>
        </p:nvSpPr>
        <p:spPr>
          <a:xfrm>
            <a:off x="201510" y="3887554"/>
            <a:ext cx="8626086" cy="925974"/>
          </a:xfrm>
          <a:prstGeom prst="rect">
            <a:avLst/>
          </a:prstGeom>
          <a:solidFill>
            <a:srgbClr val="00FF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843F03A3-8C16-58C7-293F-4575DEBAD037}"/>
              </a:ext>
            </a:extLst>
          </p:cNvPr>
          <p:cNvSpPr/>
          <p:nvPr/>
        </p:nvSpPr>
        <p:spPr>
          <a:xfrm>
            <a:off x="304800" y="240490"/>
            <a:ext cx="3962400" cy="673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369652ED-F1EC-6B83-4CB6-2241F35239F3}"/>
              </a:ext>
            </a:extLst>
          </p:cNvPr>
          <p:cNvSpPr/>
          <p:nvPr/>
        </p:nvSpPr>
        <p:spPr>
          <a:xfrm>
            <a:off x="304800" y="226933"/>
            <a:ext cx="4419600" cy="828272"/>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66FF"/>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Physical Science</a:t>
            </a:r>
          </a:p>
        </p:txBody>
      </p:sp>
      <p:pic>
        <p:nvPicPr>
          <p:cNvPr id="13" name="Picture 12">
            <a:extLst>
              <a:ext uri="{FF2B5EF4-FFF2-40B4-BE49-F238E27FC236}">
                <a16:creationId xmlns:a16="http://schemas.microsoft.com/office/drawing/2014/main" id="{B23AF9AD-91ED-0905-7ADA-B35D5E8B1815}"/>
              </a:ext>
            </a:extLst>
          </p:cNvPr>
          <p:cNvPicPr>
            <a:picLocks noChangeAspect="1"/>
          </p:cNvPicPr>
          <p:nvPr/>
        </p:nvPicPr>
        <p:blipFill>
          <a:blip r:embed="rId5"/>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366111498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EF-07EC-D356-34C1-4045F2F4DD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F67749-192A-F4C7-4743-28628524F4C6}"/>
              </a:ext>
            </a:extLst>
          </p:cNvPr>
          <p:cNvSpPr>
            <a:spLocks noGrp="1"/>
          </p:cNvSpPr>
          <p:nvPr>
            <p:ph idx="1"/>
          </p:nvPr>
        </p:nvSpPr>
        <p:spPr/>
        <p:txBody>
          <a:bodyPr/>
          <a:lstStyle/>
          <a:p>
            <a:endParaRPr lang="en-US" dirty="0"/>
          </a:p>
        </p:txBody>
      </p:sp>
      <p:pic>
        <p:nvPicPr>
          <p:cNvPr id="8194" name="Picture 2" descr="American barn owl - Wikipedia">
            <a:extLst>
              <a:ext uri="{FF2B5EF4-FFF2-40B4-BE49-F238E27FC236}">
                <a16:creationId xmlns:a16="http://schemas.microsoft.com/office/drawing/2014/main" id="{A287AB1D-50C7-7B92-ECA4-9D16F035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3"/>
            <a:ext cx="9144000" cy="6869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E7FBD8-051E-10B6-EB04-184B07ECA9A9}"/>
              </a:ext>
            </a:extLst>
          </p:cNvPr>
          <p:cNvSpPr/>
          <p:nvPr/>
        </p:nvSpPr>
        <p:spPr>
          <a:xfrm>
            <a:off x="0" y="0"/>
            <a:ext cx="9144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8BB212-6CBB-E5CF-7380-AD122EB30EA2}"/>
              </a:ext>
            </a:extLst>
          </p:cNvPr>
          <p:cNvSpPr txBox="1"/>
          <p:nvPr/>
        </p:nvSpPr>
        <p:spPr>
          <a:xfrm>
            <a:off x="152400" y="76200"/>
            <a:ext cx="8839200" cy="615347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Dear Valued Educator,</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Our fully editable .pptx and .doc resources are perfect for educators looking to bring enthusiasm and creativity to their lessons. We encourage you to make changes to fit your needs and style. As science educators, we’re committed to providing students with the tools they need to succeed in the classroom and beyond. Each unit in the curriculum includes a range of resources that have been developed through extensive research and use in a busy classroom. Our teaching approach is designed to make science education engaging and exciting for learners of all ages. We offer a one-of-a-kind science curriculum that will challenge, inspire, and educate students to become tomorrow's scientists and leaders. Join us today and learn more about how our program can help you achieve your classroom goals.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With appreciation,</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Support@SlideSpark.net</a:t>
            </a:r>
          </a:p>
        </p:txBody>
      </p:sp>
      <p:pic>
        <p:nvPicPr>
          <p:cNvPr id="6" name="Picture 5">
            <a:extLst>
              <a:ext uri="{FF2B5EF4-FFF2-40B4-BE49-F238E27FC236}">
                <a16:creationId xmlns:a16="http://schemas.microsoft.com/office/drawing/2014/main" id="{41F3B8A9-F7DA-1DFD-83F0-5F612C40CC42}"/>
              </a:ext>
            </a:extLst>
          </p:cNvPr>
          <p:cNvPicPr>
            <a:picLocks noChangeAspect="1"/>
          </p:cNvPicPr>
          <p:nvPr/>
        </p:nvPicPr>
        <p:blipFill>
          <a:blip r:embed="rId3"/>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249280030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000" dirty="0">
                <a:solidFill>
                  <a:srgbClr val="99FFCC"/>
                </a:solidFill>
              </a:rPr>
              <a:t>Thank you for your time and interest in our Science curriculum. We strive to provide students with engaging and informative lessons that will spark their curiosity and encourage scientific exploration. Should you have any questions or concerns, please do not hesitate to contact us. Thank you again for considering our curriculum, and we wish you all the best in your educational journey.</a:t>
            </a:r>
          </a:p>
          <a:p>
            <a:pPr marL="0" indent="0" eaLnBrk="1" hangingPunct="1">
              <a:buNone/>
              <a:defRPr/>
            </a:pPr>
            <a:r>
              <a:rPr lang="en-US" sz="2000" dirty="0">
                <a:solidFill>
                  <a:srgbClr val="99FFCC"/>
                </a:solidFill>
              </a:rPr>
              <a:t>Sincerely,</a:t>
            </a:r>
          </a:p>
          <a:p>
            <a:pPr marL="0" indent="0" eaLnBrk="1" hangingPunct="1">
              <a:buNone/>
              <a:defRPr/>
            </a:pPr>
            <a:r>
              <a:rPr lang="en-US" sz="2000" dirty="0" err="1">
                <a:solidFill>
                  <a:srgbClr val="99FFCC"/>
                </a:solidFill>
              </a:rPr>
              <a:t>Support@slidespark.net</a:t>
            </a:r>
            <a:endParaRPr lang="en-US" sz="2000" dirty="0">
              <a:solidFill>
                <a:srgbClr val="99FFCC"/>
              </a:solidFill>
            </a:endParaRPr>
          </a:p>
          <a:p>
            <a:pPr lvl="2" eaLnBrk="1" hangingPunct="1">
              <a:buFontTx/>
              <a:buNone/>
              <a:defRPr/>
            </a:pPr>
            <a:endParaRPr lang="en-US" sz="2000" dirty="0"/>
          </a:p>
        </p:txBody>
      </p:sp>
      <p:pic>
        <p:nvPicPr>
          <p:cNvPr id="5" name="Picture 4" descr="A blue and green text on a black background&#10;&#10;Description automatically generated">
            <a:extLst>
              <a:ext uri="{FF2B5EF4-FFF2-40B4-BE49-F238E27FC236}">
                <a16:creationId xmlns:a16="http://schemas.microsoft.com/office/drawing/2014/main" id="{36666FB8-37B8-6522-FDDE-08105A69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206"/>
            <a:ext cx="8686800" cy="2523779"/>
          </a:xfrm>
          <a:prstGeom prst="roundRect">
            <a:avLst>
              <a:gd name="adj" fmla="val 4167"/>
            </a:avLst>
          </a:prstGeom>
          <a:solidFill>
            <a:srgbClr val="FFFFFF"/>
          </a:solidFill>
          <a:ln w="76200" cap="sq">
            <a:solidFill>
              <a:srgbClr val="292929"/>
            </a:solidFill>
            <a:miter lim="800000"/>
          </a:ln>
          <a:effectLst>
            <a:glow rad="228600">
              <a:srgbClr val="99FFCC"/>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F066DB2-6B0B-4F12-B26F-8F264C967B8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2" name="Picture 1">
            <a:hlinkClick r:id="rId4"/>
            <a:extLst>
              <a:ext uri="{FF2B5EF4-FFF2-40B4-BE49-F238E27FC236}">
                <a16:creationId xmlns:a16="http://schemas.microsoft.com/office/drawing/2014/main" id="{9502778F-C466-A6D3-6BB5-735C0CCCCFD8}"/>
              </a:ext>
            </a:extLst>
          </p:cNvPr>
          <p:cNvPicPr>
            <a:picLocks noChangeAspect="1"/>
          </p:cNvPicPr>
          <p:nvPr/>
        </p:nvPicPr>
        <p:blipFill>
          <a:blip r:embed="rId5"/>
          <a:stretch>
            <a:fillRect/>
          </a:stretch>
        </p:blipFill>
        <p:spPr>
          <a:xfrm>
            <a:off x="3294178" y="1819685"/>
            <a:ext cx="934424" cy="927236"/>
          </a:xfrm>
          <a:prstGeom prst="rect">
            <a:avLst/>
          </a:prstGeom>
        </p:spPr>
      </p:pic>
      <p:pic>
        <p:nvPicPr>
          <p:cNvPr id="3" name="Picture 2">
            <a:hlinkClick r:id="rId6"/>
            <a:extLst>
              <a:ext uri="{FF2B5EF4-FFF2-40B4-BE49-F238E27FC236}">
                <a16:creationId xmlns:a16="http://schemas.microsoft.com/office/drawing/2014/main" id="{CB008763-BDF7-016D-DF81-C34E5D25C549}"/>
              </a:ext>
            </a:extLst>
          </p:cNvPr>
          <p:cNvPicPr>
            <a:picLocks noChangeAspect="1"/>
          </p:cNvPicPr>
          <p:nvPr/>
        </p:nvPicPr>
        <p:blipFill>
          <a:blip r:embed="rId7"/>
          <a:stretch>
            <a:fillRect/>
          </a:stretch>
        </p:blipFill>
        <p:spPr>
          <a:xfrm>
            <a:off x="5290702" y="1772071"/>
            <a:ext cx="1096434" cy="1022464"/>
          </a:xfrm>
          <a:prstGeom prst="rect">
            <a:avLst/>
          </a:prstGeom>
        </p:spPr>
      </p:pic>
      <p:pic>
        <p:nvPicPr>
          <p:cNvPr id="9" name="Picture 8">
            <a:hlinkClick r:id="rId8"/>
            <a:extLst>
              <a:ext uri="{FF2B5EF4-FFF2-40B4-BE49-F238E27FC236}">
                <a16:creationId xmlns:a16="http://schemas.microsoft.com/office/drawing/2014/main" id="{435BCED7-0A4C-64DB-9481-018142B40C85}"/>
              </a:ext>
            </a:extLst>
          </p:cNvPr>
          <p:cNvPicPr>
            <a:picLocks noChangeAspect="1"/>
          </p:cNvPicPr>
          <p:nvPr/>
        </p:nvPicPr>
        <p:blipFill>
          <a:blip r:embed="rId9"/>
          <a:stretch>
            <a:fillRect/>
          </a:stretch>
        </p:blipFill>
        <p:spPr>
          <a:xfrm>
            <a:off x="6387136" y="1877542"/>
            <a:ext cx="926726" cy="875647"/>
          </a:xfrm>
          <a:prstGeom prst="rect">
            <a:avLst/>
          </a:prstGeom>
        </p:spPr>
      </p:pic>
      <p:pic>
        <p:nvPicPr>
          <p:cNvPr id="11" name="Picture 10">
            <a:hlinkClick r:id="rId10"/>
            <a:extLst>
              <a:ext uri="{FF2B5EF4-FFF2-40B4-BE49-F238E27FC236}">
                <a16:creationId xmlns:a16="http://schemas.microsoft.com/office/drawing/2014/main" id="{AC3F1F6A-8AAA-0440-7033-95A988B72788}"/>
              </a:ext>
            </a:extLst>
          </p:cNvPr>
          <p:cNvPicPr>
            <a:picLocks noChangeAspect="1"/>
          </p:cNvPicPr>
          <p:nvPr/>
        </p:nvPicPr>
        <p:blipFill>
          <a:blip r:embed="rId11"/>
          <a:stretch>
            <a:fillRect/>
          </a:stretch>
        </p:blipFill>
        <p:spPr>
          <a:xfrm>
            <a:off x="4310855" y="1833099"/>
            <a:ext cx="979847" cy="868501"/>
          </a:xfrm>
          <a:prstGeom prst="rect">
            <a:avLst/>
          </a:prstGeom>
        </p:spPr>
      </p:pic>
      <p:sp>
        <p:nvSpPr>
          <p:cNvPr id="6" name="TextBox 5">
            <a:extLst>
              <a:ext uri="{FF2B5EF4-FFF2-40B4-BE49-F238E27FC236}">
                <a16:creationId xmlns:a16="http://schemas.microsoft.com/office/drawing/2014/main" id="{C90DBD79-BF54-C56A-76E5-51F0AA964D5D}"/>
              </a:ext>
            </a:extLst>
          </p:cNvPr>
          <p:cNvSpPr txBox="1"/>
          <p:nvPr/>
        </p:nvSpPr>
        <p:spPr>
          <a:xfrm>
            <a:off x="163038" y="6110987"/>
            <a:ext cx="463774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SlideSpark</a:t>
            </a:r>
            <a:r>
              <a:rPr kumimoji="0" lang="en-US" sz="28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itchFamily="34" charset="0"/>
                <a:hlinkClick r:id="rId12"/>
              </a:rPr>
              <a:t> Science on </a:t>
            </a: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TpT</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5247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91616377"/>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THE</a:t>
                      </a:r>
                      <a:r>
                        <a:rPr lang="en-US" baseline="0" dirty="0"/>
                        <a:t> WONDER</a:t>
                      </a:r>
                      <a:br>
                        <a:rPr lang="en-US" baseline="0" dirty="0"/>
                      </a:br>
                      <a:r>
                        <a:rPr lang="en-US" baseline="0" dirty="0"/>
                        <a:t>YEARS</a:t>
                      </a:r>
                      <a:endParaRPr lang="en-US" dirty="0"/>
                    </a:p>
                  </a:txBody>
                  <a:tcPr>
                    <a:noFill/>
                  </a:tcPr>
                </a:tc>
                <a:tc>
                  <a:txBody>
                    <a:bodyPr/>
                    <a:lstStyle/>
                    <a:p>
                      <a:pPr algn="ctr"/>
                      <a:r>
                        <a:rPr lang="en-US" dirty="0"/>
                        <a:t>BOYS AND GIRLS</a:t>
                      </a:r>
                    </a:p>
                  </a:txBody>
                  <a:tcPr>
                    <a:noFill/>
                  </a:tcPr>
                </a:tc>
                <a:tc>
                  <a:txBody>
                    <a:bodyPr/>
                    <a:lstStyle/>
                    <a:p>
                      <a:pPr algn="ctr"/>
                      <a:r>
                        <a:rPr lang="en-US" dirty="0"/>
                        <a:t>TOOTY</a:t>
                      </a:r>
                    </a:p>
                    <a:p>
                      <a:pPr algn="ctr"/>
                      <a:r>
                        <a:rPr lang="en-US" dirty="0"/>
                        <a:t>FRUITY</a:t>
                      </a:r>
                    </a:p>
                  </a:txBody>
                  <a:tcPr>
                    <a:noFill/>
                  </a:tcPr>
                </a:tc>
                <a:tc>
                  <a:txBody>
                    <a:bodyPr/>
                    <a:lstStyle/>
                    <a:p>
                      <a:pPr algn="ctr"/>
                      <a:r>
                        <a:rPr lang="en-US" dirty="0"/>
                        <a:t>-Bonus-</a:t>
                      </a:r>
                      <a:r>
                        <a:rPr lang="en-US" baseline="0" dirty="0"/>
                        <a:t> </a:t>
                      </a:r>
                    </a:p>
                    <a:p>
                      <a:pPr algn="ctr"/>
                      <a:r>
                        <a:rPr lang="en-US" baseline="0" dirty="0"/>
                        <a:t>BIG BERRY</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770529" y="228598"/>
            <a:ext cx="459452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89493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a:t>Please name A and B.</a:t>
            </a:r>
          </a:p>
          <a:p>
            <a:pPr lvl="1"/>
            <a:r>
              <a:rPr lang="en-US" dirty="0"/>
              <a:t>Hint.  You can try and unscramble the words.</a:t>
            </a:r>
          </a:p>
        </p:txBody>
      </p:sp>
      <p:pic>
        <p:nvPicPr>
          <p:cNvPr id="4" name="Picture 3" descr="JSC%209805&amp;06%20male%20&amp;%20female%20pine%20cones%2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8391" y="2192079"/>
            <a:ext cx="4381500" cy="434340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59841" y="1252870"/>
            <a:ext cx="4038600" cy="707886"/>
          </a:xfrm>
          <a:prstGeom prst="rect">
            <a:avLst/>
          </a:prstGeom>
          <a:noFill/>
        </p:spPr>
        <p:txBody>
          <a:bodyPr wrap="square" rtlCol="0">
            <a:spAutoFit/>
          </a:bodyPr>
          <a:lstStyle/>
          <a:p>
            <a:pPr algn="ctr">
              <a:buNone/>
            </a:pPr>
            <a:r>
              <a:rPr lang="en-US" sz="4000" dirty="0" err="1"/>
              <a:t>smopermnyg</a:t>
            </a:r>
            <a:endParaRPr lang="en-US" sz="4000" dirty="0"/>
          </a:p>
        </p:txBody>
      </p:sp>
      <p:pic>
        <p:nvPicPr>
          <p:cNvPr id="2050" name="Picture 2" descr="http://www.gambassa.com/gambassafiles/images/images/1818/angiosperm2_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09800"/>
            <a:ext cx="4114800" cy="4307958"/>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1219200"/>
            <a:ext cx="3200400" cy="707886"/>
          </a:xfrm>
          <a:prstGeom prst="rect">
            <a:avLst/>
          </a:prstGeom>
          <a:noFill/>
        </p:spPr>
        <p:txBody>
          <a:bodyPr wrap="square" rtlCol="0">
            <a:spAutoFit/>
          </a:bodyPr>
          <a:lstStyle/>
          <a:p>
            <a:pPr>
              <a:buNone/>
            </a:pPr>
            <a:r>
              <a:rPr lang="en-US" sz="4000" dirty="0" err="1"/>
              <a:t>onsameirgp</a:t>
            </a:r>
            <a:endParaRPr lang="en-US" sz="4000" dirty="0"/>
          </a:p>
        </p:txBody>
      </p:sp>
      <p:sp>
        <p:nvSpPr>
          <p:cNvPr id="7" name="Rectangle 6"/>
          <p:cNvSpPr/>
          <p:nvPr/>
        </p:nvSpPr>
        <p:spPr>
          <a:xfrm>
            <a:off x="251637" y="4966670"/>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p>
        </p:txBody>
      </p:sp>
    </p:spTree>
    <p:extLst>
      <p:ext uri="{BB962C8B-B14F-4D97-AF65-F5344CB8AC3E}">
        <p14:creationId xmlns:p14="http://schemas.microsoft.com/office/powerpoint/2010/main" val="4032865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4818233"/>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THE</a:t>
                      </a:r>
                      <a:r>
                        <a:rPr lang="en-US" baseline="0" dirty="0"/>
                        <a:t> WONDER</a:t>
                      </a:r>
                      <a:br>
                        <a:rPr lang="en-US" baseline="0" dirty="0"/>
                      </a:br>
                      <a:r>
                        <a:rPr lang="en-US" baseline="0" dirty="0"/>
                        <a:t>YEARS</a:t>
                      </a:r>
                      <a:endParaRPr lang="en-US" dirty="0"/>
                    </a:p>
                  </a:txBody>
                  <a:tcPr>
                    <a:noFill/>
                  </a:tcPr>
                </a:tc>
                <a:tc>
                  <a:txBody>
                    <a:bodyPr/>
                    <a:lstStyle/>
                    <a:p>
                      <a:pPr algn="ctr"/>
                      <a:r>
                        <a:rPr lang="en-US" dirty="0"/>
                        <a:t>BOYS AND GIRLS</a:t>
                      </a:r>
                    </a:p>
                  </a:txBody>
                  <a:tcPr>
                    <a:noFill/>
                  </a:tcPr>
                </a:tc>
                <a:tc>
                  <a:txBody>
                    <a:bodyPr/>
                    <a:lstStyle/>
                    <a:p>
                      <a:pPr algn="ctr"/>
                      <a:r>
                        <a:rPr lang="en-US" dirty="0"/>
                        <a:t>TOOTY</a:t>
                      </a:r>
                    </a:p>
                    <a:p>
                      <a:pPr algn="ctr"/>
                      <a:r>
                        <a:rPr lang="en-US" dirty="0"/>
                        <a:t>FRUITY</a:t>
                      </a:r>
                    </a:p>
                    <a:p>
                      <a:pPr algn="ctr"/>
                      <a:endParaRPr lang="en-US" dirty="0"/>
                    </a:p>
                  </a:txBody>
                  <a:tcPr>
                    <a:noFill/>
                  </a:tcPr>
                </a:tc>
                <a:tc>
                  <a:txBody>
                    <a:bodyPr/>
                    <a:lstStyle/>
                    <a:p>
                      <a:pPr algn="ctr"/>
                      <a:r>
                        <a:rPr lang="en-US" dirty="0"/>
                        <a:t>-Bonus-</a:t>
                      </a:r>
                      <a:r>
                        <a:rPr lang="en-US" baseline="0" dirty="0"/>
                        <a:t> </a:t>
                      </a:r>
                    </a:p>
                    <a:p>
                      <a:pPr algn="ctr"/>
                      <a:r>
                        <a:rPr lang="en-US" baseline="0" dirty="0"/>
                        <a:t>BIG BERRY</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770529" y="228598"/>
            <a:ext cx="459452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605696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85252324"/>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THE</a:t>
                      </a:r>
                      <a:r>
                        <a:rPr lang="en-US" baseline="0" dirty="0"/>
                        <a:t> WONDER</a:t>
                      </a:r>
                      <a:br>
                        <a:rPr lang="en-US" baseline="0" dirty="0"/>
                      </a:br>
                      <a:r>
                        <a:rPr lang="en-US" baseline="0" dirty="0"/>
                        <a:t>YEARS</a:t>
                      </a:r>
                      <a:endParaRPr lang="en-US" dirty="0"/>
                    </a:p>
                  </a:txBody>
                  <a:tcPr>
                    <a:noFill/>
                  </a:tcPr>
                </a:tc>
                <a:tc>
                  <a:txBody>
                    <a:bodyPr/>
                    <a:lstStyle/>
                    <a:p>
                      <a:pPr algn="ctr"/>
                      <a:r>
                        <a:rPr lang="en-US" dirty="0">
                          <a:solidFill>
                            <a:schemeClr val="accent1">
                              <a:lumMod val="60000"/>
                              <a:lumOff val="40000"/>
                            </a:schemeClr>
                          </a:solidFill>
                        </a:rPr>
                        <a:t>BOYS AND GIRLS</a:t>
                      </a:r>
                    </a:p>
                  </a:txBody>
                  <a:tcPr>
                    <a:noFill/>
                  </a:tcPr>
                </a:tc>
                <a:tc>
                  <a:txBody>
                    <a:bodyPr/>
                    <a:lstStyle/>
                    <a:p>
                      <a:pPr algn="ctr"/>
                      <a:r>
                        <a:rPr lang="en-US" dirty="0"/>
                        <a:t>TOOTY</a:t>
                      </a:r>
                    </a:p>
                    <a:p>
                      <a:pPr algn="ctr"/>
                      <a:r>
                        <a:rPr lang="en-US" dirty="0"/>
                        <a:t>FRUITY</a:t>
                      </a:r>
                    </a:p>
                    <a:p>
                      <a:pPr algn="ctr"/>
                      <a:endParaRPr lang="en-US" dirty="0"/>
                    </a:p>
                  </a:txBody>
                  <a:tcPr>
                    <a:noFill/>
                  </a:tcPr>
                </a:tc>
                <a:tc>
                  <a:txBody>
                    <a:bodyPr/>
                    <a:lstStyle/>
                    <a:p>
                      <a:pPr algn="ctr"/>
                      <a:r>
                        <a:rPr lang="en-US" dirty="0"/>
                        <a:t>-Bonus-</a:t>
                      </a:r>
                      <a:r>
                        <a:rPr lang="en-US" baseline="0" dirty="0"/>
                        <a:t> </a:t>
                      </a:r>
                    </a:p>
                    <a:p>
                      <a:pPr algn="ctr"/>
                      <a:r>
                        <a:rPr lang="en-US" baseline="0" dirty="0"/>
                        <a:t>BIG BERRY</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solidFill>
                      <a:srgbClr val="FF66FF"/>
                    </a:solid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solidFill>
                      <a:srgbClr val="FF66FF"/>
                    </a:solid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solidFill>
                      <a:srgbClr val="FF66FF"/>
                    </a:solid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solidFill>
                      <a:srgbClr val="FF66FF"/>
                    </a:solid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solidFill>
                      <a:srgbClr val="FF66FF"/>
                    </a:solid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770529" y="228598"/>
            <a:ext cx="459452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402707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5897563"/>
          </a:xfrm>
        </p:spPr>
        <p:txBody>
          <a:bodyPr/>
          <a:lstStyle/>
          <a:p>
            <a:r>
              <a:rPr lang="en-US" dirty="0"/>
              <a:t>What is this….</a:t>
            </a:r>
          </a:p>
          <a:p>
            <a:pPr lvl="1"/>
            <a:r>
              <a:rPr lang="en-US" dirty="0"/>
              <a:t>A fine powdery substance, typically yellow, consisting of microscopic grains discharged from the male part of a flower or from a male cone. Each grain contains a male gamete that can fertilize the female ovule, which is transported by the wind, insects, or other animals.</a:t>
            </a:r>
          </a:p>
        </p:txBody>
      </p:sp>
      <p:pic>
        <p:nvPicPr>
          <p:cNvPr id="4" name="Picture 5" descr="Pol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5200"/>
            <a:ext cx="8534400" cy="3048000"/>
          </a:xfrm>
          <a:prstGeom prst="rect">
            <a:avLst/>
          </a:prstGeom>
          <a:noFill/>
          <a:ln w="190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3516684"/>
            <a:ext cx="1752404" cy="1569660"/>
          </a:xfrm>
          <a:prstGeom prst="rect">
            <a:avLst/>
          </a:prstGeom>
          <a:noFill/>
        </p:spPr>
        <p:txBody>
          <a:bodyPr wrap="none" lIns="91440" tIns="45720" rIns="91440" bIns="45720">
            <a:spAutoFit/>
          </a:bodyPr>
          <a:lstStyle/>
          <a:p>
            <a:pPr algn="ctr">
              <a:buNone/>
            </a:pPr>
            <a:r>
              <a:rPr lang="en-US"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11</a:t>
            </a:r>
          </a:p>
        </p:txBody>
      </p:sp>
    </p:spTree>
    <p:extLst>
      <p:ext uri="{BB962C8B-B14F-4D97-AF65-F5344CB8AC3E}">
        <p14:creationId xmlns:p14="http://schemas.microsoft.com/office/powerpoint/2010/main" val="1152124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a:t>Which one below is the perfect flower?</a:t>
            </a:r>
          </a:p>
        </p:txBody>
      </p:sp>
      <p:pic>
        <p:nvPicPr>
          <p:cNvPr id="4" name="Picture 5" descr="lill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4114800" cy="5667375"/>
          </a:xfrm>
          <a:prstGeom prst="rect">
            <a:avLst/>
          </a:prstGeom>
          <a:noFill/>
          <a:ln w="76200" cmpd="tri">
            <a:solidFill>
              <a:srgbClr val="9966FF"/>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yellow2_filtered-2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14400"/>
            <a:ext cx="4242391" cy="5667375"/>
          </a:xfrm>
          <a:prstGeom prst="rect">
            <a:avLst/>
          </a:prstGeom>
          <a:noFill/>
          <a:ln w="76200" cmpd="tri">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109834" y="5012966"/>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p>
        </p:txBody>
      </p:sp>
      <p:sp>
        <p:nvSpPr>
          <p:cNvPr id="7" name="Rectangle 6"/>
          <p:cNvSpPr/>
          <p:nvPr/>
        </p:nvSpPr>
        <p:spPr>
          <a:xfrm>
            <a:off x="2306186" y="981740"/>
            <a:ext cx="1838965"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solidFill>
                  <a:schemeClr val="accent1">
                    <a:lumMod val="60000"/>
                    <a:lumOff val="40000"/>
                  </a:schemeClr>
                </a:solidFill>
                <a:effectLst>
                  <a:outerShdw blurRad="50800" algn="tl" rotWithShape="0">
                    <a:srgbClr val="000000"/>
                  </a:outerShdw>
                </a:effectLst>
              </a:rPr>
              <a:t>Male</a:t>
            </a:r>
          </a:p>
        </p:txBody>
      </p:sp>
      <p:sp>
        <p:nvSpPr>
          <p:cNvPr id="8" name="Rectangle 7"/>
          <p:cNvSpPr/>
          <p:nvPr/>
        </p:nvSpPr>
        <p:spPr>
          <a:xfrm>
            <a:off x="235688" y="5336131"/>
            <a:ext cx="2694969" cy="923330"/>
          </a:xfrm>
          <a:prstGeom prst="rect">
            <a:avLst/>
          </a:prstGeom>
          <a:noFill/>
        </p:spPr>
        <p:txBody>
          <a:bodyPr wrap="none" lIns="91440" tIns="45720" rIns="91440" bIns="45720">
            <a:spAutoFit/>
          </a:bodyPr>
          <a:lstStyle/>
          <a:p>
            <a:pPr algn="ctr">
              <a:buNone/>
            </a:pPr>
            <a:r>
              <a:rPr lang="en-US" sz="5400" b="1" cap="none" spc="0" dirty="0">
                <a:ln w="17780" cmpd="sng">
                  <a:solidFill>
                    <a:schemeClr val="accent1">
                      <a:tint val="3000"/>
                    </a:schemeClr>
                  </a:solidFill>
                  <a:prstDash val="solid"/>
                  <a:miter lim="800000"/>
                </a:ln>
                <a:solidFill>
                  <a:srgbClr val="FF66FF"/>
                </a:solidFill>
                <a:effectLst>
                  <a:outerShdw blurRad="55000" dist="50800" dir="5400000" algn="tl">
                    <a:srgbClr val="000000">
                      <a:alpha val="33000"/>
                    </a:srgbClr>
                  </a:outerShdw>
                </a:effectLst>
              </a:rPr>
              <a:t>Female</a:t>
            </a:r>
          </a:p>
        </p:txBody>
      </p:sp>
      <p:sp>
        <p:nvSpPr>
          <p:cNvPr id="9" name="Down Arrow 8"/>
          <p:cNvSpPr/>
          <p:nvPr/>
        </p:nvSpPr>
        <p:spPr bwMode="auto">
          <a:xfrm rot="1754653">
            <a:off x="1856794" y="1725143"/>
            <a:ext cx="372257" cy="1842025"/>
          </a:xfrm>
          <a:prstGeom prst="downArrow">
            <a:avLst/>
          </a:prstGeom>
          <a:solidFill>
            <a:schemeClr val="accent1">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Down Arrow 9"/>
          <p:cNvSpPr/>
          <p:nvPr/>
        </p:nvSpPr>
        <p:spPr bwMode="auto">
          <a:xfrm rot="10800000">
            <a:off x="1913740" y="3581400"/>
            <a:ext cx="372257" cy="1878314"/>
          </a:xfrm>
          <a:prstGeom prst="downArrow">
            <a:avLst/>
          </a:prstGeom>
          <a:solidFill>
            <a:srgbClr val="FF66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1" name="Rectangle 10"/>
          <p:cNvSpPr/>
          <p:nvPr/>
        </p:nvSpPr>
        <p:spPr>
          <a:xfrm>
            <a:off x="5029200" y="2908891"/>
            <a:ext cx="2694969" cy="923330"/>
          </a:xfrm>
          <a:prstGeom prst="rect">
            <a:avLst/>
          </a:prstGeom>
          <a:noFill/>
        </p:spPr>
        <p:txBody>
          <a:bodyPr wrap="none" lIns="91440" tIns="45720" rIns="91440" bIns="45720">
            <a:prstTxWarp prst="textArchDown">
              <a:avLst/>
            </a:prstTxWarp>
            <a:spAutoFit/>
          </a:bodyPr>
          <a:lstStyle/>
          <a:p>
            <a:pPr algn="ctr">
              <a:buNone/>
            </a:pPr>
            <a:r>
              <a:rPr lang="en-US" sz="5400" b="1" cap="none" spc="0" dirty="0">
                <a:ln w="17780" cmpd="sng">
                  <a:solidFill>
                    <a:sysClr val="windowText" lastClr="000000"/>
                  </a:solidFill>
                  <a:prstDash val="solid"/>
                  <a:miter lim="800000"/>
                </a:ln>
                <a:solidFill>
                  <a:srgbClr val="FF66FF"/>
                </a:solidFill>
                <a:effectLst>
                  <a:outerShdw blurRad="50800" algn="tl" rotWithShape="0">
                    <a:srgbClr val="000000"/>
                  </a:outerShdw>
                </a:effectLst>
              </a:rPr>
              <a:t>Female</a:t>
            </a:r>
          </a:p>
        </p:txBody>
      </p:sp>
      <p:sp>
        <p:nvSpPr>
          <p:cNvPr id="12" name="Rectangle 11"/>
          <p:cNvSpPr/>
          <p:nvPr/>
        </p:nvSpPr>
        <p:spPr>
          <a:xfrm>
            <a:off x="235688" y="914400"/>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13" name="Rectangle 12"/>
          <p:cNvSpPr/>
          <p:nvPr/>
        </p:nvSpPr>
        <p:spPr>
          <a:xfrm>
            <a:off x="4523285" y="893986"/>
            <a:ext cx="659155"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Tree>
    <p:extLst>
      <p:ext uri="{BB962C8B-B14F-4D97-AF65-F5344CB8AC3E}">
        <p14:creationId xmlns:p14="http://schemas.microsoft.com/office/powerpoint/2010/main" val="3465640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8754" name="Rectangle 2"/>
          <p:cNvSpPr>
            <a:spLocks noGrp="1" noChangeArrowheads="1"/>
          </p:cNvSpPr>
          <p:nvPr>
            <p:ph type="body" idx="1"/>
          </p:nvPr>
        </p:nvSpPr>
        <p:spPr>
          <a:xfrm>
            <a:off x="457200" y="304800"/>
            <a:ext cx="8077200" cy="5826125"/>
          </a:xfrm>
        </p:spPr>
        <p:txBody>
          <a:bodyPr/>
          <a:lstStyle/>
          <a:p>
            <a:pPr eaLnBrk="1" hangingPunct="1">
              <a:defRPr/>
            </a:pPr>
            <a:r>
              <a:rPr lang="en-US" dirty="0"/>
              <a:t>Name A, B, and C?</a:t>
            </a:r>
          </a:p>
          <a:p>
            <a:pPr eaLnBrk="1" hangingPunct="1">
              <a:buFont typeface="Wingdings" pitchFamily="2" charset="2"/>
              <a:buNone/>
              <a:defRPr/>
            </a:pPr>
            <a:endParaRPr lang="en-US" dirty="0"/>
          </a:p>
        </p:txBody>
      </p:sp>
      <p:pic>
        <p:nvPicPr>
          <p:cNvPr id="388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296400" cy="5962207"/>
          </a:xfrm>
          <a:prstGeom prst="rect">
            <a:avLst/>
          </a:prstGeom>
          <a:noFill/>
          <a:ln w="76200" algn="ctr">
            <a:no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219200" y="2044856"/>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3" name="Rectangle 2"/>
          <p:cNvSpPr/>
          <p:nvPr/>
        </p:nvSpPr>
        <p:spPr>
          <a:xfrm>
            <a:off x="2667000" y="4648200"/>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4" name="Right Brace 3"/>
          <p:cNvSpPr/>
          <p:nvPr/>
        </p:nvSpPr>
        <p:spPr bwMode="auto">
          <a:xfrm rot="1756379">
            <a:off x="5806009" y="2655404"/>
            <a:ext cx="838200" cy="4584544"/>
          </a:xfrm>
          <a:prstGeom prst="rightBrace">
            <a:avLst/>
          </a:pr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Rectangle 4"/>
          <p:cNvSpPr/>
          <p:nvPr/>
        </p:nvSpPr>
        <p:spPr>
          <a:xfrm>
            <a:off x="5867400" y="4805916"/>
            <a:ext cx="2836033" cy="1920526"/>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 =</a:t>
            </a:r>
          </a:p>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 and B</a:t>
            </a:r>
          </a:p>
        </p:txBody>
      </p:sp>
      <p:sp>
        <p:nvSpPr>
          <p:cNvPr id="6" name="Rectangle 5"/>
          <p:cNvSpPr/>
          <p:nvPr/>
        </p:nvSpPr>
        <p:spPr>
          <a:xfrm>
            <a:off x="7162800" y="129570"/>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p>
        </p:txBody>
      </p:sp>
    </p:spTree>
    <p:extLst>
      <p:ext uri="{BB962C8B-B14F-4D97-AF65-F5344CB8AC3E}">
        <p14:creationId xmlns:p14="http://schemas.microsoft.com/office/powerpoint/2010/main" val="3650395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7155" name="Rectangle 3"/>
          <p:cNvSpPr>
            <a:spLocks noGrp="1" noChangeArrowheads="1"/>
          </p:cNvSpPr>
          <p:nvPr>
            <p:ph type="body" idx="1"/>
          </p:nvPr>
        </p:nvSpPr>
        <p:spPr>
          <a:xfrm>
            <a:off x="457200" y="228600"/>
            <a:ext cx="8077200" cy="5902325"/>
          </a:xfrm>
        </p:spPr>
        <p:txBody>
          <a:bodyPr/>
          <a:lstStyle/>
          <a:p>
            <a:pPr eaLnBrk="1" hangingPunct="1">
              <a:defRPr/>
            </a:pPr>
            <a:r>
              <a:rPr lang="en-US" dirty="0">
                <a:solidFill>
                  <a:srgbClr val="FFFFCC"/>
                </a:solidFill>
              </a:rPr>
              <a:t>This is at the bottom of the flower.  It has the seeds inside and turns into the fruit when fertilized. (contains ovules)</a:t>
            </a:r>
          </a:p>
        </p:txBody>
      </p:sp>
      <p:pic>
        <p:nvPicPr>
          <p:cNvPr id="408579" name="Picture 8" descr="Image18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382000" cy="46482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408580" name="Line 9"/>
          <p:cNvSpPr>
            <a:spLocks noChangeShapeType="1"/>
          </p:cNvSpPr>
          <p:nvPr/>
        </p:nvSpPr>
        <p:spPr bwMode="auto">
          <a:xfrm>
            <a:off x="3048000" y="2743200"/>
            <a:ext cx="762000" cy="1447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497162"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sp>
        <p:nvSpPr>
          <p:cNvPr id="2" name="Rectangle 1"/>
          <p:cNvSpPr/>
          <p:nvPr/>
        </p:nvSpPr>
        <p:spPr>
          <a:xfrm>
            <a:off x="7467600" y="1927116"/>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spTree>
    <p:extLst>
      <p:ext uri="{BB962C8B-B14F-4D97-AF65-F5344CB8AC3E}">
        <p14:creationId xmlns:p14="http://schemas.microsoft.com/office/powerpoint/2010/main" val="1129120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Name</a:t>
            </a:r>
            <a:r>
              <a:rPr lang="en-US" dirty="0">
                <a:solidFill>
                  <a:srgbClr val="FF5050"/>
                </a:solidFill>
              </a:rPr>
              <a:t> A and B </a:t>
            </a:r>
            <a:r>
              <a:rPr lang="en-US" dirty="0">
                <a:solidFill>
                  <a:srgbClr val="CC66FF"/>
                </a:solidFill>
              </a:rPr>
              <a:t>and C</a:t>
            </a:r>
            <a:r>
              <a:rPr lang="en-US" dirty="0"/>
              <a: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715000"/>
          </a:xfrm>
          <a:prstGeom prst="rect">
            <a:avLst/>
          </a:prstGeom>
          <a:noFill/>
          <a:ln w="38100">
            <a:solidFill>
              <a:srgbClr val="FF505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1828800"/>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chemeClr val="tx1"/>
                  </a:solidFill>
                  <a:prstDash val="solid"/>
                  <a:miter lim="800000"/>
                </a:ln>
                <a:solidFill>
                  <a:schemeClr val="bg1"/>
                </a:solidFill>
                <a:effectLst>
                  <a:outerShdw blurRad="50800" algn="tl" rotWithShape="0">
                    <a:srgbClr val="000000"/>
                  </a:outerShdw>
                </a:effectLst>
              </a:rPr>
              <a:t>A</a:t>
            </a:r>
          </a:p>
        </p:txBody>
      </p:sp>
      <p:sp>
        <p:nvSpPr>
          <p:cNvPr id="6" name="Rectangle 5"/>
          <p:cNvSpPr/>
          <p:nvPr/>
        </p:nvSpPr>
        <p:spPr>
          <a:xfrm>
            <a:off x="2286000" y="2667000"/>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chemeClr val="tx1"/>
                  </a:solidFill>
                  <a:prstDash val="solid"/>
                  <a:miter lim="800000"/>
                </a:ln>
                <a:solidFill>
                  <a:schemeClr val="bg1"/>
                </a:solidFill>
                <a:effectLst>
                  <a:outerShdw blurRad="50800" algn="tl" rotWithShape="0">
                    <a:srgbClr val="000000"/>
                  </a:outerShdw>
                </a:effectLst>
              </a:rPr>
              <a:t>B</a:t>
            </a:r>
          </a:p>
        </p:txBody>
      </p:sp>
      <p:sp>
        <p:nvSpPr>
          <p:cNvPr id="7" name="Rectangle 6"/>
          <p:cNvSpPr/>
          <p:nvPr/>
        </p:nvSpPr>
        <p:spPr>
          <a:xfrm>
            <a:off x="7162996" y="860316"/>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p>
        </p:txBody>
      </p:sp>
      <p:sp>
        <p:nvSpPr>
          <p:cNvPr id="9" name="Oval 8"/>
          <p:cNvSpPr/>
          <p:nvPr/>
        </p:nvSpPr>
        <p:spPr bwMode="auto">
          <a:xfrm>
            <a:off x="5410200" y="-152400"/>
            <a:ext cx="45719" cy="7620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Right Brace 9"/>
          <p:cNvSpPr/>
          <p:nvPr/>
        </p:nvSpPr>
        <p:spPr bwMode="auto">
          <a:xfrm rot="17526592">
            <a:off x="4435706" y="-672381"/>
            <a:ext cx="914400" cy="7443546"/>
          </a:xfrm>
          <a:prstGeom prst="rightBrace">
            <a:avLst/>
          </a:prstGeom>
          <a:noFill/>
          <a:ln w="28575" cap="flat" cmpd="sng" algn="ctr">
            <a:solidFill>
              <a:schemeClr val="tx1"/>
            </a:solidFill>
            <a:prstDash val="solid"/>
            <a:round/>
            <a:headEnd type="none" w="med" len="med"/>
            <a:tailEnd type="none" w="med" len="med"/>
          </a:ln>
          <a:effectLst>
            <a:glow rad="127000">
              <a:srgbClr val="CC66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2" name="Rectangle 11"/>
          <p:cNvSpPr/>
          <p:nvPr/>
        </p:nvSpPr>
        <p:spPr>
          <a:xfrm>
            <a:off x="4860884" y="1813173"/>
            <a:ext cx="595035" cy="830997"/>
          </a:xfrm>
          <a:prstGeom prst="rect">
            <a:avLst/>
          </a:prstGeom>
        </p:spPr>
        <p:txBody>
          <a:bodyPr wrap="none">
            <a:spAutoFit/>
          </a:bodyPr>
          <a:lstStyle/>
          <a:p>
            <a:pPr>
              <a:buNone/>
            </a:pPr>
            <a:r>
              <a:rPr lang="en-US" sz="4800" b="1" dirty="0">
                <a:ln w="28575" cmpd="sng">
                  <a:solidFill>
                    <a:schemeClr val="tx1"/>
                  </a:solidFill>
                  <a:prstDash val="solid"/>
                  <a:miter lim="800000"/>
                </a:ln>
                <a:solidFill>
                  <a:schemeClr val="bg1"/>
                </a:solidFill>
                <a:effectLst>
                  <a:outerShdw blurRad="50800" algn="tl" rotWithShape="0">
                    <a:srgbClr val="000000"/>
                  </a:outerShdw>
                </a:effectLst>
              </a:rPr>
              <a:t>C</a:t>
            </a:r>
            <a:endParaRPr lang="en-US" sz="4800" dirty="0">
              <a:ln w="28575" cmpd="sng">
                <a:solidFill>
                  <a:schemeClr val="tx1"/>
                </a:solidFill>
                <a:prstDash val="solid"/>
                <a:miter lim="800000"/>
              </a:ln>
              <a:solidFill>
                <a:schemeClr val="bg1"/>
              </a:solidFill>
            </a:endParaRPr>
          </a:p>
        </p:txBody>
      </p:sp>
    </p:spTree>
    <p:extLst>
      <p:ext uri="{BB962C8B-B14F-4D97-AF65-F5344CB8AC3E}">
        <p14:creationId xmlns:p14="http://schemas.microsoft.com/office/powerpoint/2010/main" val="385505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17 -0.00046 C 0.00364 0.01436 0.00208 0.00579 0.00364 0.0257 C 0.0033 0.03542 0.00312 0.04561 0.00243 0.05533 C 0.00191 0.06181 -0.00104 0.06945 -0.00226 0.0757 C -0.00521 0.09028 -0.00834 0.10996 -0.01875 0.11875 C -0.02535 0.13287 -0.0408 0.13496 -0.05226 0.1375 C -0.06059 0.14121 -0.06927 0.14375 -0.07778 0.14699 C -0.08247 0.14861 -0.08768 0.14861 -0.09184 0.15162 C -0.10139 0.15857 -0.11007 0.16991 -0.12084 0.17315 C -0.12709 0.18195 -0.13646 0.18889 -0.14288 0.19815 C -0.14323 0.19954 -0.14358 0.20139 -0.1441 0.20255 C -0.14479 0.2044 -0.14584 0.20579 -0.14636 0.20741 C -0.14879 0.21621 -0.15035 0.22593 -0.15226 0.23519 C -0.15052 0.25811 -0.14722 0.2713 -0.13247 0.28496 C -0.12674 0.29005 -0.11927 0.29398 -0.11268 0.29699 C -0.1099 0.29838 -0.10347 0.30047 -0.10347 0.30047 C -0.09341 0.29838 -0.08716 0.29236 -0.07778 0.28797 C -0.07657 0.28611 -0.07518 0.28519 -0.07431 0.28311 C -0.07257 0.2794 -0.06962 0.27061 -0.06962 0.27061 C -0.06858 0.26505 -0.06719 0.25949 -0.06615 0.25371 C -0.06667 0.24769 -0.06684 0.23982 -0.06858 0.2338 C -0.07032 0.22732 -0.07327 0.22292 -0.07674 0.21829 C -0.07882 0.21551 -0.08038 0.21181 -0.08247 0.20903 C -0.08959 0.19954 -0.09966 0.1963 -0.1092 0.19329 C -0.11858 0.18449 -0.13872 0.18635 -0.14879 0.18565 C -0.16042 0.18311 -0.17188 0.18195 -0.18368 0.18079 C -0.21233 0.18311 -0.20903 0.1838 -0.2441 0.18079 C -0.25313 0.1801 -0.26285 0.17361 -0.27205 0.17176 C -0.279 0.16829 -0.28559 0.1669 -0.29288 0.16551 C -0.29913 0.16135 -0.30504 0.16065 -0.31146 0.15764 C -0.3158 0.15232 -0.3224 0.15047 -0.32778 0.14699 C -0.32986 0.14422 -0.33091 0.14236 -0.33368 0.14074 C -0.33594 0.13936 -0.34063 0.1375 -0.34063 0.1375 C -0.34618 0.13033 -0.35504 0.12292 -0.3592 0.11412 C -0.3632 0.10648 -0.36597 0.09885 -0.36962 0.09098 C -0.37118 0.08287 -0.37205 0.07338 -0.37674 0.06783 C -0.37882 0.05857 -0.38472 0.04792 -0.39063 0.04306 C -0.39236 0.03635 -0.39375 0.03635 -0.39757 0.03218 C -0.42118 0.00625 -0.41962 0.01505 -0.46042 0.01366 C -0.46597 0.01181 -0.47136 0.00973 -0.47674 0.00741 C -0.48282 0.00162 -0.48768 0.00648 -0.4941 0.00903 C -0.50729 0.01436 -0.52049 0.01898 -0.53368 0.02431 C -0.53802 0.03056 -0.54115 0.0301 -0.54532 0.03496 C -0.55191 0.04306 -0.55747 0.05394 -0.56511 0.05996 C -0.56927 0.06343 -0.57466 0.06436 -0.579 0.06783 C -0.58507 0.07246 -0.58976 0.07732 -0.59636 0.08033 C -0.60018 0.08496 -0.60469 0.08843 -0.6092 0.0926 C -0.61476 0.09723 -0.61771 0.10648 -0.62309 0.11111 C -0.62448 0.11667 -0.62691 0.11875 -0.629 0.12361 C -0.63403 0.13565 -0.6375 0.14861 -0.63941 0.1625 C -0.63872 0.1794 -0.64219 0.19445 -0.63125 0.20394 C -0.62639 0.21459 -0.62032 0.22223 -0.61268 0.22894 C -0.60955 0.23172 -0.60226 0.2338 -0.60226 0.2338 C -0.59653 0.24098 -0.58854 0.24306 -0.58125 0.24607 C -0.57413 0.24861 -0.56771 0.25301 -0.56042 0.2551 C -0.55677 0.25857 -0.554 0.25996 -0.54983 0.26158 C -0.53959 0.27107 -0.53646 0.2838 -0.53247 0.29885 C -0.53351 0.31945 -0.53299 0.32269 -0.53837 0.33727 C -0.54011 0.34236 -0.54757 0.34838 -0.54757 0.34838 C -0.55104 0.34769 -0.55452 0.34769 -0.55799 0.34699 C -0.56441 0.34514 -0.56927 0.33866 -0.57552 0.33588 C -0.58091 0.32824 -0.58594 0.32385 -0.59063 0.31436 C -0.58872 0.30718 -0.58663 0.30695 -0.58125 0.3051 C -0.56736 0.30047 -0.55365 0.29375 -0.53941 0.29098 C -0.53629 0.29121 -0.53316 0.29167 -0.53021 0.2926 C -0.52778 0.29329 -0.52309 0.29561 -0.52309 0.29561 C -0.52153 0.29885 -0.52049 0.30255 -0.51858 0.3051 C -0.51667 0.30741 -0.51268 0.3125 -0.51268 0.3125 C -0.51216 0.31621 -0.51129 0.31968 -0.51042 0.32338 C -0.50972 0.32639 -0.50799 0.33287 -0.50799 0.33287 C -0.50695 0.3544 -0.50625 0.36297 -0.49288 0.37477 C -0.47969 0.37338 -0.46927 0.37107 -0.45695 0.36528 C -0.44948 0.37477 -0.44202 0.39676 -0.43247 0.40116 C -0.42865 0.40857 -0.42379 0.41343 -0.41736 0.41667 C -0.41424 0.42292 -0.40972 0.42338 -0.40452 0.4257 C -0.4007 0.43148 -0.39549 0.43033 -0.39063 0.43357 C -0.38125 0.43982 -0.37153 0.4419 -0.36146 0.44584 C -0.35504 0.45533 -0.34393 0.46459 -0.33472 0.4676 C -0.33073 0.4713 -0.32309 0.48033 -0.31858 0.48311 C -0.29983 0.49584 -0.28004 0.50648 -0.2592 0.51273 C -0.25417 0.51736 -0.25747 0.51482 -0.25226 0.51736 C -0.25 0.51829 -0.24532 0.52037 -0.24532 0.52037 C -0.24202 0.52477 -0.23872 0.52431 -0.23472 0.52686 C -0.22327 0.53426 -0.21025 0.53519 -0.19757 0.53727 C -0.19532 0.53866 -0.19288 0.53959 -0.19063 0.54051 C -0.18663 0.5426 -0.18542 0.54676 -0.18125 0.54838 C -0.17795 0.55324 -0.17552 0.55463 -0.17084 0.55602 C -0.16719 0.55949 -0.16563 0.56227 -0.16146 0.56366 C -0.14931 0.575 -0.13316 0.58056 -0.11962 0.58866 C -0.11511 0.59121 -0.11042 0.5926 -0.10573 0.59468 C -0.10347 0.59584 -0.09879 0.59815 -0.09879 0.59815 C -0.09514 0.60278 -0.09028 0.60417 -0.08594 0.60741 C -0.08247 0.60949 -0.07934 0.61297 -0.07552 0.61505 C -0.06597 0.62037 -0.05452 0.62107 -0.04532 0.62755 C -0.0441 0.62848 -0.04288 0.62917 -0.04202 0.63056 C -0.04097 0.63125 -0.04045 0.63311 -0.03941 0.6338 C -0.03733 0.63519 -0.03472 0.63519 -0.03247 0.63658 C -0.02309 0.64306 -0.01389 0.64885 -0.00452 0.65533 C 0.00538 0.66204 0.01857 0.66204 0.02916 0.66621 C 0.03021 0.66713 0.03142 0.66829 0.03264 0.66945 C 0.03368 0.67014 0.03507 0.66968 0.03611 0.67084 C 0.04514 0.67778 0.03142 0.67084 0.04184 0.6757 C 0.04618 0.68449 0.05434 0.68588 0.06163 0.68936 C 0.06927 0.69329 0.07569 0.69954 0.08385 0.70162 C 0.09062 0.70764 0.09566 0.71158 0.10364 0.71436 C 0.11041 0.72037 0.11996 0.72292 0.12795 0.72523 C 0.13246 0.72917 0.13784 0.73056 0.14305 0.73264 C 0.14843 0.74005 0.1559 0.74074 0.16284 0.74352 C 0.16718 0.74537 0.17135 0.74815 0.17569 0.75 C 0.18385 0.75348 0.19288 0.75417 0.20121 0.75764 C 0.20625 0.76436 0.21232 0.76644 0.21875 0.76991 C 0.22899 0.77593 0.23941 0.77986 0.25017 0.78403 C 0.25416 0.78982 0.25937 0.78982 0.26528 0.7919 C 0.27309 0.79468 0.28055 0.79746 0.28854 0.79954 C 0.29045 0.79885 0.29288 0.8 0.29427 0.79815 C 0.29514 0.79676 0.29305 0.79491 0.29201 0.79468 C 0.28958 0.79422 0.28732 0.79607 0.28489 0.7963 C 0.28732 0.79746 0.28958 0.79861 0.29201 0.79954 C 0.29305 0.8 0.2934 0.80209 0.29427 0.80278 C 0.29531 0.80348 0.29653 0.80348 0.29774 0.80417 C 0.29705 0.80556 0.29514 0.80695 0.29548 0.80903 C 0.29583 0.81088 0.29896 0.81181 0.29896 0.81181 C 0.30156 0.80672 0.3026 0.8044 0.30712 0.80278 C 0.30989 0.79885 0.30937 0.80093 0.30937 0.7963 " pathEditMode="relative" ptsTypes="fffffffffffffffffffffffffffffffffffffffffffffffffffffffffffffffffffffffffffffffffffffffffffffffffffffffffffffffffffffffffffA">
                                      <p:cBhvr>
                                        <p:cTn id="6"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81465008"/>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THE</a:t>
                      </a:r>
                      <a:r>
                        <a:rPr lang="en-US" baseline="0" dirty="0"/>
                        <a:t> WONDER</a:t>
                      </a:r>
                      <a:br>
                        <a:rPr lang="en-US" baseline="0" dirty="0"/>
                      </a:br>
                      <a:r>
                        <a:rPr lang="en-US" baseline="0" dirty="0"/>
                        <a:t>YEARS</a:t>
                      </a:r>
                      <a:endParaRPr lang="en-US" dirty="0"/>
                    </a:p>
                  </a:txBody>
                  <a:tcPr>
                    <a:noFill/>
                  </a:tcPr>
                </a:tc>
                <a:tc>
                  <a:txBody>
                    <a:bodyPr/>
                    <a:lstStyle/>
                    <a:p>
                      <a:pPr algn="ctr"/>
                      <a:r>
                        <a:rPr lang="en-US" dirty="0"/>
                        <a:t>BOYS AND GIRLS</a:t>
                      </a:r>
                    </a:p>
                  </a:txBody>
                  <a:tcPr>
                    <a:noFill/>
                  </a:tcPr>
                </a:tc>
                <a:tc>
                  <a:txBody>
                    <a:bodyPr/>
                    <a:lstStyle/>
                    <a:p>
                      <a:pPr algn="ctr"/>
                      <a:r>
                        <a:rPr lang="en-US" dirty="0"/>
                        <a:t>TOOTY</a:t>
                      </a:r>
                    </a:p>
                    <a:p>
                      <a:pPr algn="ctr"/>
                      <a:r>
                        <a:rPr lang="en-US" dirty="0"/>
                        <a:t>FRUITY</a:t>
                      </a:r>
                    </a:p>
                    <a:p>
                      <a:pPr algn="ctr"/>
                      <a:endParaRPr lang="en-US" dirty="0"/>
                    </a:p>
                  </a:txBody>
                  <a:tcPr>
                    <a:noFill/>
                  </a:tcPr>
                </a:tc>
                <a:tc>
                  <a:txBody>
                    <a:bodyPr/>
                    <a:lstStyle/>
                    <a:p>
                      <a:pPr algn="ctr"/>
                      <a:r>
                        <a:rPr lang="en-US" dirty="0"/>
                        <a:t>-Bonus-</a:t>
                      </a:r>
                      <a:r>
                        <a:rPr lang="en-US" baseline="0" dirty="0"/>
                        <a:t> </a:t>
                      </a:r>
                    </a:p>
                    <a:p>
                      <a:pPr algn="ctr"/>
                      <a:r>
                        <a:rPr lang="en-US" baseline="0" dirty="0"/>
                        <a:t>BIG BERRY</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770529" y="228598"/>
            <a:ext cx="459452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014755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85200678"/>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THE</a:t>
                      </a:r>
                      <a:r>
                        <a:rPr lang="en-US" baseline="0" dirty="0"/>
                        <a:t> WONDER</a:t>
                      </a:r>
                      <a:br>
                        <a:rPr lang="en-US" baseline="0" dirty="0"/>
                      </a:br>
                      <a:r>
                        <a:rPr lang="en-US" baseline="0" dirty="0"/>
                        <a:t>YEARS</a:t>
                      </a:r>
                      <a:endParaRPr lang="en-US" dirty="0"/>
                    </a:p>
                  </a:txBody>
                  <a:tcPr>
                    <a:noFill/>
                  </a:tcPr>
                </a:tc>
                <a:tc>
                  <a:txBody>
                    <a:bodyPr/>
                    <a:lstStyle/>
                    <a:p>
                      <a:pPr algn="ctr"/>
                      <a:r>
                        <a:rPr lang="en-US" dirty="0"/>
                        <a:t>BOYS AND GIRLS</a:t>
                      </a:r>
                    </a:p>
                  </a:txBody>
                  <a:tcPr>
                    <a:noFill/>
                  </a:tcPr>
                </a:tc>
                <a:tc>
                  <a:txBody>
                    <a:bodyPr/>
                    <a:lstStyle/>
                    <a:p>
                      <a:pPr algn="ctr"/>
                      <a:r>
                        <a:rPr lang="en-US" dirty="0">
                          <a:solidFill>
                            <a:srgbClr val="FF0000"/>
                          </a:solidFill>
                        </a:rPr>
                        <a:t>TOOTY</a:t>
                      </a:r>
                    </a:p>
                    <a:p>
                      <a:pPr algn="ctr"/>
                      <a:r>
                        <a:rPr lang="en-US" dirty="0">
                          <a:solidFill>
                            <a:srgbClr val="FF0000"/>
                          </a:solidFill>
                        </a:rPr>
                        <a:t>FRUITY</a:t>
                      </a:r>
                    </a:p>
                    <a:p>
                      <a:pPr algn="ctr"/>
                      <a:endParaRPr lang="en-US" dirty="0"/>
                    </a:p>
                  </a:txBody>
                  <a:tcPr>
                    <a:noFill/>
                  </a:tcPr>
                </a:tc>
                <a:tc>
                  <a:txBody>
                    <a:bodyPr/>
                    <a:lstStyle/>
                    <a:p>
                      <a:pPr algn="ctr"/>
                      <a:r>
                        <a:rPr lang="en-US" dirty="0"/>
                        <a:t>-Bonus-</a:t>
                      </a:r>
                      <a:r>
                        <a:rPr lang="en-US" baseline="0" dirty="0"/>
                        <a:t> </a:t>
                      </a:r>
                    </a:p>
                    <a:p>
                      <a:pPr algn="ctr"/>
                      <a:r>
                        <a:rPr lang="en-US" baseline="0" dirty="0"/>
                        <a:t>BIG BERRY</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solidFill>
                      <a:srgbClr val="990033"/>
                    </a:solid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solidFill>
                      <a:srgbClr val="990033"/>
                    </a:solid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solidFill>
                      <a:srgbClr val="990033"/>
                    </a:solid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solidFill>
                      <a:srgbClr val="990033"/>
                    </a:solid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solidFill>
                      <a:srgbClr val="990033"/>
                    </a:solid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770529" y="228598"/>
            <a:ext cx="459452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46246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dirty="0"/>
              <a:t>How to play…</a:t>
            </a:r>
          </a:p>
          <a:p>
            <a:pPr lvl="1"/>
            <a:r>
              <a:rPr lang="en-US" dirty="0">
                <a:solidFill>
                  <a:srgbClr val="6699FF"/>
                </a:solidFill>
              </a:rPr>
              <a:t>Don’t play like </a:t>
            </a:r>
            <a:r>
              <a:rPr lang="en-US" dirty="0" err="1">
                <a:solidFill>
                  <a:srgbClr val="6699FF"/>
                </a:solidFill>
              </a:rPr>
              <a:t>Jeo</a:t>
            </a:r>
            <a:r>
              <a:rPr lang="en-US" dirty="0">
                <a:solidFill>
                  <a:srgbClr val="6699FF"/>
                </a:solidFill>
              </a:rPr>
              <a:t>_ _ _ _ y.</a:t>
            </a:r>
          </a:p>
          <a:p>
            <a:pPr lvl="1"/>
            <a:r>
              <a:rPr lang="en-US" dirty="0">
                <a:solidFill>
                  <a:srgbClr val="FF99FF"/>
                </a:solidFill>
              </a:rPr>
              <a:t>Class should be divided into several small groups.</a:t>
            </a:r>
          </a:p>
          <a:p>
            <a:pPr lvl="1"/>
            <a:r>
              <a:rPr lang="en-US" dirty="0">
                <a:solidFill>
                  <a:srgbClr val="FFCC99"/>
                </a:solidFill>
              </a:rPr>
              <a:t>Groups should use science journal (red slide notes), homework, and other available materials to assist you.</a:t>
            </a:r>
          </a:p>
          <a:p>
            <a:pPr lvl="1"/>
            <a:r>
              <a:rPr lang="en-US" dirty="0">
                <a:solidFill>
                  <a:srgbClr val="66FFCC"/>
                </a:solidFill>
              </a:rPr>
              <a:t>Groups can communicate </a:t>
            </a:r>
            <a:r>
              <a:rPr lang="en-US" b="1" u="sng" dirty="0"/>
              <a:t>quietly</a:t>
            </a:r>
            <a:r>
              <a:rPr lang="en-US" dirty="0"/>
              <a:t> </a:t>
            </a:r>
            <a:r>
              <a:rPr lang="en-US" dirty="0">
                <a:solidFill>
                  <a:srgbClr val="66FFCC"/>
                </a:solidFill>
              </a:rPr>
              <a:t>with each other but no sharing answers between groups.</a:t>
            </a:r>
          </a:p>
          <a:p>
            <a:pPr lvl="2"/>
            <a:r>
              <a:rPr lang="en-US" dirty="0">
                <a:solidFill>
                  <a:srgbClr val="9966FF"/>
                </a:solidFill>
              </a:rPr>
              <a:t>Practice quietly communicating right now?</a:t>
            </a:r>
          </a:p>
          <a:p>
            <a:pPr lvl="2"/>
            <a:r>
              <a:rPr lang="en-US" dirty="0">
                <a:solidFill>
                  <a:srgbClr val="9966FF"/>
                </a:solidFill>
              </a:rPr>
              <a:t>Practice Communication Question:</a:t>
            </a:r>
          </a:p>
          <a:p>
            <a:pPr lvl="2"/>
            <a:r>
              <a:rPr lang="en-US" dirty="0">
                <a:solidFill>
                  <a:srgbClr val="FFFF66"/>
                </a:solidFill>
              </a:rPr>
              <a:t>Your group gets to order one pizza and you can have two toppings.  What does your group want?</a:t>
            </a:r>
          </a:p>
        </p:txBody>
      </p:sp>
    </p:spTree>
    <p:extLst>
      <p:ext uri="{BB962C8B-B14F-4D97-AF65-F5344CB8AC3E}">
        <p14:creationId xmlns:p14="http://schemas.microsoft.com/office/powerpoint/2010/main" val="1382399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1042" name="Rectangle 2"/>
          <p:cNvSpPr>
            <a:spLocks noGrp="1" noChangeArrowheads="1"/>
          </p:cNvSpPr>
          <p:nvPr>
            <p:ph type="body" idx="1"/>
          </p:nvPr>
        </p:nvSpPr>
        <p:spPr>
          <a:xfrm>
            <a:off x="228600" y="152400"/>
            <a:ext cx="8458200" cy="5826125"/>
          </a:xfrm>
        </p:spPr>
        <p:txBody>
          <a:bodyPr/>
          <a:lstStyle/>
          <a:p>
            <a:pPr eaLnBrk="1" hangingPunct="1">
              <a:defRPr/>
            </a:pPr>
            <a:r>
              <a:rPr lang="en-US" dirty="0"/>
              <a:t>Flowers attract pollinators through all of the following except…</a:t>
            </a:r>
          </a:p>
          <a:p>
            <a:pPr marL="457200" lvl="1" indent="0" eaLnBrk="1" hangingPunct="1">
              <a:buNone/>
              <a:defRPr/>
            </a:pPr>
            <a:r>
              <a:rPr lang="en-US" sz="3200" dirty="0">
                <a:solidFill>
                  <a:srgbClr val="FF5050"/>
                </a:solidFill>
              </a:rPr>
              <a:t>A.) </a:t>
            </a:r>
            <a:r>
              <a:rPr lang="en-US" sz="3200" dirty="0">
                <a:solidFill>
                  <a:schemeClr val="bg1"/>
                </a:solidFill>
              </a:rPr>
              <a:t>Fragrance (smell)</a:t>
            </a:r>
          </a:p>
          <a:p>
            <a:pPr marL="457200" lvl="1" indent="0" eaLnBrk="1" hangingPunct="1">
              <a:buNone/>
              <a:defRPr/>
            </a:pPr>
            <a:r>
              <a:rPr lang="en-US" sz="3200" dirty="0">
                <a:solidFill>
                  <a:srgbClr val="FFFF99"/>
                </a:solidFill>
              </a:rPr>
              <a:t>B.) </a:t>
            </a:r>
            <a:r>
              <a:rPr lang="en-US" sz="3200" dirty="0">
                <a:solidFill>
                  <a:schemeClr val="bg1"/>
                </a:solidFill>
              </a:rPr>
              <a:t>Nectar (food)</a:t>
            </a:r>
          </a:p>
          <a:p>
            <a:pPr marL="457200" lvl="1" indent="0" eaLnBrk="1" hangingPunct="1">
              <a:buNone/>
              <a:defRPr/>
            </a:pPr>
            <a:r>
              <a:rPr lang="en-US" sz="3200" dirty="0">
                <a:solidFill>
                  <a:schemeClr val="accent1">
                    <a:lumMod val="60000"/>
                    <a:lumOff val="40000"/>
                  </a:schemeClr>
                </a:solidFill>
              </a:rPr>
              <a:t>C.) </a:t>
            </a:r>
            <a:r>
              <a:rPr lang="en-US" sz="3200" dirty="0">
                <a:solidFill>
                  <a:schemeClr val="bg1"/>
                </a:solidFill>
              </a:rPr>
              <a:t>Storms (wind)</a:t>
            </a:r>
          </a:p>
          <a:p>
            <a:pPr marL="457200" lvl="1" indent="0" eaLnBrk="1" hangingPunct="1">
              <a:buNone/>
              <a:defRPr/>
            </a:pPr>
            <a:r>
              <a:rPr lang="en-US" sz="3200" dirty="0">
                <a:solidFill>
                  <a:srgbClr val="FF0000"/>
                </a:solidFill>
              </a:rPr>
              <a:t>D.) </a:t>
            </a:r>
            <a:r>
              <a:rPr lang="en-US" sz="3200" dirty="0">
                <a:solidFill>
                  <a:schemeClr val="bg1"/>
                </a:solidFill>
              </a:rPr>
              <a:t>Colors (sight)</a:t>
            </a:r>
          </a:p>
        </p:txBody>
      </p:sp>
      <p:sp>
        <p:nvSpPr>
          <p:cNvPr id="10071043"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pic>
        <p:nvPicPr>
          <p:cNvPr id="4208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90600"/>
            <a:ext cx="4038600" cy="5562600"/>
          </a:xfrm>
          <a:prstGeom prst="rect">
            <a:avLst/>
          </a:prstGeom>
          <a:noFill/>
          <a:ln w="57150" algn="ctr">
            <a:solidFill>
              <a:srgbClr val="990033"/>
            </a:solidFill>
            <a:miter lim="800000"/>
            <a:headEnd/>
            <a:tailEnd/>
          </a:ln>
          <a:extLst>
            <a:ext uri="{909E8E84-426E-40DD-AFC4-6F175D3DCCD1}">
              <a14:hiddenFill xmlns:a14="http://schemas.microsoft.com/office/drawing/2010/main">
                <a:solidFill>
                  <a:srgbClr val="FFFFFF"/>
                </a:solidFill>
              </a14:hiddenFill>
            </a:ext>
          </a:extLst>
        </p:spPr>
      </p:pic>
      <p:pic>
        <p:nvPicPr>
          <p:cNvPr id="11266" name="Picture 2" descr="http://www.theairquality.com/wp-content/uploads/2010/05/bee-collecting-pol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 y="3771901"/>
            <a:ext cx="4333875" cy="2781299"/>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031862" y="990600"/>
            <a:ext cx="1752403"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p>
        </p:txBody>
      </p:sp>
    </p:spTree>
    <p:extLst>
      <p:ext uri="{BB962C8B-B14F-4D97-AF65-F5344CB8AC3E}">
        <p14:creationId xmlns:p14="http://schemas.microsoft.com/office/powerpoint/2010/main" val="3764887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1042" name="Rectangle 2"/>
          <p:cNvSpPr>
            <a:spLocks noGrp="1" noChangeArrowheads="1"/>
          </p:cNvSpPr>
          <p:nvPr>
            <p:ph type="body" idx="1"/>
          </p:nvPr>
        </p:nvSpPr>
        <p:spPr>
          <a:xfrm>
            <a:off x="228600" y="152400"/>
            <a:ext cx="8458200" cy="5826125"/>
          </a:xfrm>
        </p:spPr>
        <p:txBody>
          <a:bodyPr/>
          <a:lstStyle/>
          <a:p>
            <a:pPr eaLnBrk="1" hangingPunct="1">
              <a:defRPr/>
            </a:pPr>
            <a:r>
              <a:rPr lang="en-US" dirty="0"/>
              <a:t>Flowers attract pollinators through all of the following except…</a:t>
            </a:r>
          </a:p>
          <a:p>
            <a:pPr marL="457200" lvl="1" indent="0" eaLnBrk="1" hangingPunct="1">
              <a:buNone/>
              <a:defRPr/>
            </a:pPr>
            <a:r>
              <a:rPr lang="en-US" sz="3200" dirty="0">
                <a:solidFill>
                  <a:srgbClr val="FF5050"/>
                </a:solidFill>
              </a:rPr>
              <a:t>A.) Fragrance (smell)</a:t>
            </a:r>
          </a:p>
          <a:p>
            <a:pPr marL="457200" lvl="1" indent="0" eaLnBrk="1" hangingPunct="1">
              <a:buNone/>
              <a:defRPr/>
            </a:pPr>
            <a:r>
              <a:rPr lang="en-US" sz="3200" dirty="0">
                <a:solidFill>
                  <a:srgbClr val="FFFF99"/>
                </a:solidFill>
              </a:rPr>
              <a:t>B.) </a:t>
            </a:r>
            <a:r>
              <a:rPr lang="en-US" sz="3200" dirty="0">
                <a:solidFill>
                  <a:schemeClr val="bg1"/>
                </a:solidFill>
              </a:rPr>
              <a:t>Nectar (food)</a:t>
            </a:r>
          </a:p>
          <a:p>
            <a:pPr marL="457200" lvl="1" indent="0" eaLnBrk="1" hangingPunct="1">
              <a:buNone/>
              <a:defRPr/>
            </a:pPr>
            <a:r>
              <a:rPr lang="en-US" sz="3200" dirty="0">
                <a:solidFill>
                  <a:schemeClr val="accent1">
                    <a:lumMod val="60000"/>
                    <a:lumOff val="40000"/>
                  </a:schemeClr>
                </a:solidFill>
              </a:rPr>
              <a:t>C.) </a:t>
            </a:r>
            <a:r>
              <a:rPr lang="en-US" sz="3200" dirty="0">
                <a:solidFill>
                  <a:schemeClr val="bg1"/>
                </a:solidFill>
              </a:rPr>
              <a:t>Storms (wind)</a:t>
            </a:r>
          </a:p>
          <a:p>
            <a:pPr marL="457200" lvl="1" indent="0" eaLnBrk="1" hangingPunct="1">
              <a:buNone/>
              <a:defRPr/>
            </a:pPr>
            <a:r>
              <a:rPr lang="en-US" sz="3200" dirty="0">
                <a:solidFill>
                  <a:srgbClr val="FF0000"/>
                </a:solidFill>
              </a:rPr>
              <a:t>D.) </a:t>
            </a:r>
            <a:r>
              <a:rPr lang="en-US" sz="3200" dirty="0">
                <a:solidFill>
                  <a:schemeClr val="bg1"/>
                </a:solidFill>
              </a:rPr>
              <a:t>Colors (sight)</a:t>
            </a:r>
          </a:p>
        </p:txBody>
      </p:sp>
      <p:sp>
        <p:nvSpPr>
          <p:cNvPr id="10071043"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pic>
        <p:nvPicPr>
          <p:cNvPr id="4208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90600"/>
            <a:ext cx="4038600" cy="5562600"/>
          </a:xfrm>
          <a:prstGeom prst="rect">
            <a:avLst/>
          </a:prstGeom>
          <a:noFill/>
          <a:ln w="57150" algn="ctr">
            <a:solidFill>
              <a:srgbClr val="990033"/>
            </a:solidFill>
            <a:miter lim="800000"/>
            <a:headEnd/>
            <a:tailEnd/>
          </a:ln>
          <a:extLst>
            <a:ext uri="{909E8E84-426E-40DD-AFC4-6F175D3DCCD1}">
              <a14:hiddenFill xmlns:a14="http://schemas.microsoft.com/office/drawing/2010/main">
                <a:solidFill>
                  <a:srgbClr val="FFFFFF"/>
                </a:solidFill>
              </a14:hiddenFill>
            </a:ext>
          </a:extLst>
        </p:spPr>
      </p:pic>
      <p:pic>
        <p:nvPicPr>
          <p:cNvPr id="11266" name="Picture 2" descr="http://www.theairquality.com/wp-content/uploads/2010/05/bee-collecting-pol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 y="3771901"/>
            <a:ext cx="4333875" cy="2781299"/>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031862" y="990600"/>
            <a:ext cx="1752403"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p>
        </p:txBody>
      </p:sp>
    </p:spTree>
    <p:extLst>
      <p:ext uri="{BB962C8B-B14F-4D97-AF65-F5344CB8AC3E}">
        <p14:creationId xmlns:p14="http://schemas.microsoft.com/office/powerpoint/2010/main" val="3925193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1042" name="Rectangle 2"/>
          <p:cNvSpPr>
            <a:spLocks noGrp="1" noChangeArrowheads="1"/>
          </p:cNvSpPr>
          <p:nvPr>
            <p:ph type="body" idx="1"/>
          </p:nvPr>
        </p:nvSpPr>
        <p:spPr>
          <a:xfrm>
            <a:off x="228600" y="152400"/>
            <a:ext cx="8458200" cy="5826125"/>
          </a:xfrm>
        </p:spPr>
        <p:txBody>
          <a:bodyPr/>
          <a:lstStyle/>
          <a:p>
            <a:pPr eaLnBrk="1" hangingPunct="1">
              <a:defRPr/>
            </a:pPr>
            <a:r>
              <a:rPr lang="en-US" dirty="0"/>
              <a:t>Flowers attract pollinators through all of the following except…</a:t>
            </a:r>
          </a:p>
          <a:p>
            <a:pPr marL="457200" lvl="1" indent="0" eaLnBrk="1" hangingPunct="1">
              <a:buNone/>
              <a:defRPr/>
            </a:pPr>
            <a:r>
              <a:rPr lang="en-US" sz="3200" dirty="0">
                <a:solidFill>
                  <a:srgbClr val="FF5050"/>
                </a:solidFill>
              </a:rPr>
              <a:t>A.) Fragrance (smell)</a:t>
            </a:r>
          </a:p>
          <a:p>
            <a:pPr marL="457200" lvl="1" indent="0" eaLnBrk="1" hangingPunct="1">
              <a:buNone/>
              <a:defRPr/>
            </a:pPr>
            <a:r>
              <a:rPr lang="en-US" sz="3200" dirty="0">
                <a:solidFill>
                  <a:srgbClr val="FFFF99"/>
                </a:solidFill>
              </a:rPr>
              <a:t>B.) Nectar (food)</a:t>
            </a:r>
          </a:p>
          <a:p>
            <a:pPr marL="457200" lvl="1" indent="0" eaLnBrk="1" hangingPunct="1">
              <a:buNone/>
              <a:defRPr/>
            </a:pPr>
            <a:r>
              <a:rPr lang="en-US" sz="3200" dirty="0">
                <a:solidFill>
                  <a:schemeClr val="accent1">
                    <a:lumMod val="60000"/>
                    <a:lumOff val="40000"/>
                  </a:schemeClr>
                </a:solidFill>
              </a:rPr>
              <a:t>C.) </a:t>
            </a:r>
            <a:r>
              <a:rPr lang="en-US" sz="3200" dirty="0">
                <a:solidFill>
                  <a:schemeClr val="bg1"/>
                </a:solidFill>
              </a:rPr>
              <a:t>Storms (wind)</a:t>
            </a:r>
          </a:p>
          <a:p>
            <a:pPr marL="457200" lvl="1" indent="0" eaLnBrk="1" hangingPunct="1">
              <a:buNone/>
              <a:defRPr/>
            </a:pPr>
            <a:r>
              <a:rPr lang="en-US" sz="3200" dirty="0">
                <a:solidFill>
                  <a:srgbClr val="FF0000"/>
                </a:solidFill>
              </a:rPr>
              <a:t>D.) </a:t>
            </a:r>
            <a:r>
              <a:rPr lang="en-US" sz="3200" dirty="0">
                <a:solidFill>
                  <a:schemeClr val="bg1"/>
                </a:solidFill>
              </a:rPr>
              <a:t>Colors (sight)</a:t>
            </a:r>
          </a:p>
        </p:txBody>
      </p:sp>
      <p:sp>
        <p:nvSpPr>
          <p:cNvPr id="10071043"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pic>
        <p:nvPicPr>
          <p:cNvPr id="4208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90600"/>
            <a:ext cx="4038600" cy="5562600"/>
          </a:xfrm>
          <a:prstGeom prst="rect">
            <a:avLst/>
          </a:prstGeom>
          <a:noFill/>
          <a:ln w="57150" algn="ctr">
            <a:solidFill>
              <a:srgbClr val="990033"/>
            </a:solidFill>
            <a:miter lim="800000"/>
            <a:headEnd/>
            <a:tailEnd/>
          </a:ln>
          <a:extLst>
            <a:ext uri="{909E8E84-426E-40DD-AFC4-6F175D3DCCD1}">
              <a14:hiddenFill xmlns:a14="http://schemas.microsoft.com/office/drawing/2010/main">
                <a:solidFill>
                  <a:srgbClr val="FFFFFF"/>
                </a:solidFill>
              </a14:hiddenFill>
            </a:ext>
          </a:extLst>
        </p:spPr>
      </p:pic>
      <p:pic>
        <p:nvPicPr>
          <p:cNvPr id="11266" name="Picture 2" descr="http://www.theairquality.com/wp-content/uploads/2010/05/bee-collecting-pol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 y="3771901"/>
            <a:ext cx="4333875" cy="2781299"/>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031862" y="990600"/>
            <a:ext cx="1752403"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p>
        </p:txBody>
      </p:sp>
    </p:spTree>
    <p:extLst>
      <p:ext uri="{BB962C8B-B14F-4D97-AF65-F5344CB8AC3E}">
        <p14:creationId xmlns:p14="http://schemas.microsoft.com/office/powerpoint/2010/main" val="1441773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1042" name="Rectangle 2"/>
          <p:cNvSpPr>
            <a:spLocks noGrp="1" noChangeArrowheads="1"/>
          </p:cNvSpPr>
          <p:nvPr>
            <p:ph type="body" idx="1"/>
          </p:nvPr>
        </p:nvSpPr>
        <p:spPr>
          <a:xfrm>
            <a:off x="228600" y="152400"/>
            <a:ext cx="8458200" cy="5826125"/>
          </a:xfrm>
        </p:spPr>
        <p:txBody>
          <a:bodyPr/>
          <a:lstStyle/>
          <a:p>
            <a:pPr eaLnBrk="1" hangingPunct="1">
              <a:defRPr/>
            </a:pPr>
            <a:r>
              <a:rPr lang="en-US" dirty="0"/>
              <a:t>Flowers attract pollinators through all of the following except…</a:t>
            </a:r>
          </a:p>
          <a:p>
            <a:pPr marL="457200" lvl="1" indent="0" eaLnBrk="1" hangingPunct="1">
              <a:buNone/>
              <a:defRPr/>
            </a:pPr>
            <a:r>
              <a:rPr lang="en-US" sz="3200" dirty="0">
                <a:solidFill>
                  <a:srgbClr val="FF5050"/>
                </a:solidFill>
              </a:rPr>
              <a:t>A.) Fragrance (smell)</a:t>
            </a:r>
          </a:p>
          <a:p>
            <a:pPr marL="457200" lvl="1" indent="0" eaLnBrk="1" hangingPunct="1">
              <a:buNone/>
              <a:defRPr/>
            </a:pPr>
            <a:r>
              <a:rPr lang="en-US" sz="3200" dirty="0">
                <a:solidFill>
                  <a:srgbClr val="FFFF99"/>
                </a:solidFill>
              </a:rPr>
              <a:t>B.) Nectar (food)</a:t>
            </a:r>
          </a:p>
          <a:p>
            <a:pPr marL="457200" lvl="1" indent="0" eaLnBrk="1" hangingPunct="1">
              <a:buNone/>
              <a:defRPr/>
            </a:pPr>
            <a:r>
              <a:rPr lang="en-US" sz="3200" dirty="0">
                <a:solidFill>
                  <a:schemeClr val="accent1">
                    <a:lumMod val="60000"/>
                    <a:lumOff val="40000"/>
                  </a:schemeClr>
                </a:solidFill>
              </a:rPr>
              <a:t>C.) Storms (wind)</a:t>
            </a:r>
          </a:p>
          <a:p>
            <a:pPr marL="457200" lvl="1" indent="0" eaLnBrk="1" hangingPunct="1">
              <a:buNone/>
              <a:defRPr/>
            </a:pPr>
            <a:r>
              <a:rPr lang="en-US" sz="3200" dirty="0">
                <a:solidFill>
                  <a:srgbClr val="FF0000"/>
                </a:solidFill>
              </a:rPr>
              <a:t>D.) </a:t>
            </a:r>
            <a:r>
              <a:rPr lang="en-US" sz="3200" dirty="0">
                <a:solidFill>
                  <a:schemeClr val="bg1"/>
                </a:solidFill>
              </a:rPr>
              <a:t>Colors (sight)</a:t>
            </a:r>
          </a:p>
        </p:txBody>
      </p:sp>
      <p:sp>
        <p:nvSpPr>
          <p:cNvPr id="10071043"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pic>
        <p:nvPicPr>
          <p:cNvPr id="4208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90600"/>
            <a:ext cx="4038600" cy="5562600"/>
          </a:xfrm>
          <a:prstGeom prst="rect">
            <a:avLst/>
          </a:prstGeom>
          <a:noFill/>
          <a:ln w="57150" algn="ctr">
            <a:solidFill>
              <a:srgbClr val="990033"/>
            </a:solidFill>
            <a:miter lim="800000"/>
            <a:headEnd/>
            <a:tailEnd/>
          </a:ln>
          <a:extLst>
            <a:ext uri="{909E8E84-426E-40DD-AFC4-6F175D3DCCD1}">
              <a14:hiddenFill xmlns:a14="http://schemas.microsoft.com/office/drawing/2010/main">
                <a:solidFill>
                  <a:srgbClr val="FFFFFF"/>
                </a:solidFill>
              </a14:hiddenFill>
            </a:ext>
          </a:extLst>
        </p:spPr>
      </p:pic>
      <p:pic>
        <p:nvPicPr>
          <p:cNvPr id="11266" name="Picture 2" descr="http://www.theairquality.com/wp-content/uploads/2010/05/bee-collecting-pol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 y="3771901"/>
            <a:ext cx="4333875" cy="2781299"/>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031862" y="990600"/>
            <a:ext cx="1752403"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p>
        </p:txBody>
      </p:sp>
    </p:spTree>
    <p:extLst>
      <p:ext uri="{BB962C8B-B14F-4D97-AF65-F5344CB8AC3E}">
        <p14:creationId xmlns:p14="http://schemas.microsoft.com/office/powerpoint/2010/main" val="429975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1042" name="Rectangle 2"/>
          <p:cNvSpPr>
            <a:spLocks noGrp="1" noChangeArrowheads="1"/>
          </p:cNvSpPr>
          <p:nvPr>
            <p:ph type="body" idx="1"/>
          </p:nvPr>
        </p:nvSpPr>
        <p:spPr>
          <a:xfrm>
            <a:off x="228600" y="152400"/>
            <a:ext cx="8458200" cy="5826125"/>
          </a:xfrm>
        </p:spPr>
        <p:txBody>
          <a:bodyPr/>
          <a:lstStyle/>
          <a:p>
            <a:pPr eaLnBrk="1" hangingPunct="1">
              <a:defRPr/>
            </a:pPr>
            <a:r>
              <a:rPr lang="en-US" dirty="0"/>
              <a:t>Flowers attract pollinators through all of the following except…</a:t>
            </a:r>
          </a:p>
          <a:p>
            <a:pPr marL="457200" lvl="1" indent="0" eaLnBrk="1" hangingPunct="1">
              <a:buNone/>
              <a:defRPr/>
            </a:pPr>
            <a:r>
              <a:rPr lang="en-US" sz="3200" dirty="0">
                <a:solidFill>
                  <a:srgbClr val="FF5050"/>
                </a:solidFill>
              </a:rPr>
              <a:t>A.) Fragrance (smell)</a:t>
            </a:r>
          </a:p>
          <a:p>
            <a:pPr marL="457200" lvl="1" indent="0" eaLnBrk="1" hangingPunct="1">
              <a:buNone/>
              <a:defRPr/>
            </a:pPr>
            <a:r>
              <a:rPr lang="en-US" sz="3200" dirty="0">
                <a:solidFill>
                  <a:srgbClr val="FFFF99"/>
                </a:solidFill>
              </a:rPr>
              <a:t>B.) Nectar (food)</a:t>
            </a:r>
          </a:p>
          <a:p>
            <a:pPr marL="457200" lvl="1" indent="0" eaLnBrk="1" hangingPunct="1">
              <a:buNone/>
              <a:defRPr/>
            </a:pPr>
            <a:r>
              <a:rPr lang="en-US" sz="3200" dirty="0">
                <a:solidFill>
                  <a:schemeClr val="accent1">
                    <a:lumMod val="60000"/>
                    <a:lumOff val="40000"/>
                  </a:schemeClr>
                </a:solidFill>
              </a:rPr>
              <a:t>C.) Storms (wind)</a:t>
            </a:r>
          </a:p>
          <a:p>
            <a:pPr marL="457200" lvl="1" indent="0" eaLnBrk="1" hangingPunct="1">
              <a:buNone/>
              <a:defRPr/>
            </a:pPr>
            <a:r>
              <a:rPr lang="en-US" sz="3200" dirty="0">
                <a:solidFill>
                  <a:srgbClr val="FF0000"/>
                </a:solidFill>
              </a:rPr>
              <a:t>D.) Colors (sight)</a:t>
            </a:r>
          </a:p>
        </p:txBody>
      </p:sp>
      <p:sp>
        <p:nvSpPr>
          <p:cNvPr id="10071043"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pic>
        <p:nvPicPr>
          <p:cNvPr id="4208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90600"/>
            <a:ext cx="4038600" cy="5562600"/>
          </a:xfrm>
          <a:prstGeom prst="rect">
            <a:avLst/>
          </a:prstGeom>
          <a:noFill/>
          <a:ln w="57150" algn="ctr">
            <a:solidFill>
              <a:srgbClr val="990033"/>
            </a:solidFill>
            <a:miter lim="800000"/>
            <a:headEnd/>
            <a:tailEnd/>
          </a:ln>
          <a:extLst>
            <a:ext uri="{909E8E84-426E-40DD-AFC4-6F175D3DCCD1}">
              <a14:hiddenFill xmlns:a14="http://schemas.microsoft.com/office/drawing/2010/main">
                <a:solidFill>
                  <a:srgbClr val="FFFFFF"/>
                </a:solidFill>
              </a14:hiddenFill>
            </a:ext>
          </a:extLst>
        </p:spPr>
      </p:pic>
      <p:pic>
        <p:nvPicPr>
          <p:cNvPr id="11266" name="Picture 2" descr="http://www.theairquality.com/wp-content/uploads/2010/05/bee-collecting-pol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 y="3771901"/>
            <a:ext cx="4333875" cy="2781299"/>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031862" y="990600"/>
            <a:ext cx="1752403"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p>
        </p:txBody>
      </p:sp>
    </p:spTree>
    <p:extLst>
      <p:ext uri="{BB962C8B-B14F-4D97-AF65-F5344CB8AC3E}">
        <p14:creationId xmlns:p14="http://schemas.microsoft.com/office/powerpoint/2010/main" val="2179417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8419" name="Rectangle 3"/>
          <p:cNvSpPr>
            <a:spLocks noGrp="1" noChangeArrowheads="1"/>
          </p:cNvSpPr>
          <p:nvPr>
            <p:ph type="body" idx="1"/>
          </p:nvPr>
        </p:nvSpPr>
        <p:spPr>
          <a:xfrm>
            <a:off x="152400" y="76200"/>
            <a:ext cx="8763000" cy="5826125"/>
          </a:xfrm>
        </p:spPr>
        <p:txBody>
          <a:bodyPr/>
          <a:lstStyle/>
          <a:p>
            <a:pPr eaLnBrk="1" hangingPunct="1">
              <a:defRPr/>
            </a:pPr>
            <a:r>
              <a:rPr lang="en-US" dirty="0">
                <a:solidFill>
                  <a:srgbClr val="92D050"/>
                </a:solidFill>
              </a:rPr>
              <a:t>These are the names for the green leaves that cover the outside of a flower bud to protect it before opening. </a:t>
            </a:r>
          </a:p>
        </p:txBody>
      </p:sp>
      <p:pic>
        <p:nvPicPr>
          <p:cNvPr id="425987" name="Picture 5" descr="hb_bracts_7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04" y="1676400"/>
            <a:ext cx="8750595" cy="4953000"/>
          </a:xfrm>
          <a:prstGeom prst="rect">
            <a:avLst/>
          </a:prstGeom>
          <a:noFill/>
          <a:ln w="5715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425988" name="Line 6"/>
          <p:cNvSpPr>
            <a:spLocks noChangeShapeType="1"/>
          </p:cNvSpPr>
          <p:nvPr/>
        </p:nvSpPr>
        <p:spPr bwMode="auto">
          <a:xfrm>
            <a:off x="1371600" y="2590800"/>
            <a:ext cx="1676400" cy="1600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8423"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sp>
        <p:nvSpPr>
          <p:cNvPr id="2" name="Rectangle 1"/>
          <p:cNvSpPr/>
          <p:nvPr/>
        </p:nvSpPr>
        <p:spPr>
          <a:xfrm>
            <a:off x="7138186" y="1676400"/>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p>
        </p:txBody>
      </p:sp>
    </p:spTree>
    <p:extLst>
      <p:ext uri="{BB962C8B-B14F-4D97-AF65-F5344CB8AC3E}">
        <p14:creationId xmlns:p14="http://schemas.microsoft.com/office/powerpoint/2010/main" val="2321102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6307" name="Rectangle 3"/>
          <p:cNvSpPr>
            <a:spLocks noGrp="1" noChangeArrowheads="1"/>
          </p:cNvSpPr>
          <p:nvPr>
            <p:ph type="body" idx="1"/>
          </p:nvPr>
        </p:nvSpPr>
        <p:spPr>
          <a:xfrm>
            <a:off x="196702" y="228600"/>
            <a:ext cx="8229600" cy="5821363"/>
          </a:xfrm>
        </p:spPr>
        <p:txBody>
          <a:bodyPr/>
          <a:lstStyle/>
          <a:p>
            <a:pPr eaLnBrk="1" hangingPunct="1">
              <a:defRPr/>
            </a:pPr>
            <a:r>
              <a:rPr lang="en-US" dirty="0"/>
              <a:t>This is the name for a matured ovary in the pistil that contains the seeds. </a:t>
            </a:r>
          </a:p>
        </p:txBody>
      </p:sp>
      <p:pic>
        <p:nvPicPr>
          <p:cNvPr id="544771" name="Picture 5" descr="wild-banana-with-se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02" y="1447800"/>
            <a:ext cx="8718698" cy="5181600"/>
          </a:xfrm>
          <a:prstGeom prst="rect">
            <a:avLst/>
          </a:prstGeom>
          <a:noFill/>
          <a:ln w="1905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8546310"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sp>
        <p:nvSpPr>
          <p:cNvPr id="2" name="Rectangle 1"/>
          <p:cNvSpPr/>
          <p:nvPr/>
        </p:nvSpPr>
        <p:spPr>
          <a:xfrm>
            <a:off x="7129326" y="1459284"/>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18</a:t>
            </a:r>
          </a:p>
        </p:txBody>
      </p:sp>
    </p:spTree>
    <p:extLst>
      <p:ext uri="{BB962C8B-B14F-4D97-AF65-F5344CB8AC3E}">
        <p14:creationId xmlns:p14="http://schemas.microsoft.com/office/powerpoint/2010/main" val="3117055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Which is a fruit and which is a vegetable?</a:t>
            </a:r>
          </a:p>
        </p:txBody>
      </p:sp>
      <p:pic>
        <p:nvPicPr>
          <p:cNvPr id="4" name="Picture 4" descr="raddish_white_icicle_group_1406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4267200" cy="5638800"/>
          </a:xfrm>
          <a:prstGeom prst="rect">
            <a:avLst/>
          </a:prstGeom>
          <a:noFill/>
          <a:ln w="7620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800px-Red_capsicum_and_cross_s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90601"/>
            <a:ext cx="4234241" cy="5638800"/>
          </a:xfrm>
          <a:prstGeom prst="rect">
            <a:avLst/>
          </a:prstGeom>
          <a:noFill/>
          <a:ln w="7620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990600"/>
            <a:ext cx="1027846"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7" name="Rectangle 6"/>
          <p:cNvSpPr/>
          <p:nvPr/>
        </p:nvSpPr>
        <p:spPr>
          <a:xfrm>
            <a:off x="4724400" y="990601"/>
            <a:ext cx="1029449"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8" name="AutoShape 2" descr="data:image/jpeg;base64,/9j/4AAQSkZJRgABAQAAAQABAAD/2wCEAAkGBxEHERARBxQWFBUUFhYbFBIUGCIeGxwWIBsbIiAYHx0fHyggJCYxIBkVKTEhMTUrLjo6HSAzODYsPDA5Oi4BCgoKBQUFDgUFDisZExkrKysrKysrKysrKysrKysrKysrKysrKysrKysrKysrKysrKysrKysrKysrKysrKysrK//AABEIAGAAYAMBIgACEQEDEQH/xAAcAAEBAQADAQEBAAAAAAAAAAAHAAgCBQYDBAH/xAA9EAABAgMEBwUFBgYDAAAAAAABAAIDBAUGBxEhEhYxNVWz0kFxhJSkE1FhgbEIMnJzkaEUIkJiwfAzUoL/xAAUAQEAAAAAAAAAAAAAAAAAAAAA/8QAFBEBAAAAAAAAAAAAAAAAAAAAAP/aAAwDAQACEQMRAD8A9PWKpPWnnokhZt8OCIENj5iZiN0y0vzYxrDljhnj35gLnqPWOM+jh9Srvt8V/wAFynJHQHGo9Y4z6OH1K1HrHGfRw+pI6kBxqPWOM+jh9S/psTWTka18v4OH1JGUgONR6xxn0cPqVqPWOM+jh9SR1IDjUescZ9HD6laj1jjPo4fUkdSA41HrHGfRw+pfOk1OfsvPwpC0b2R2zDHul5mGzQLnMzcx7Bljh29mWZSWjq3++bPd87y2ION32+K/4LlOSOji77fFf8FynJHQSl5m8O1DrISTpqFDEUhzG6Bdoj+Y4Y44FZutDeJUq5GMZ0xEgjY2FAiOYwDuBz7zmg1updHYaM6Yp0i+O4uc6DDLnOOJJw2knMrla60sGykrEmqhsbk1g2vedjB/vvKDulLJtq7yqjaV59rGdBh9kGC4taB8SM3fP9F5phmJAiKz2sInZEGk3Hudkg2upZyu/vjmaXEZBtK4x4BIBin/AJIY/wC2P9Q94Oa0XCiCKA6EQQ4AgjYQdhCDkjq3++bPd87y2JFR1b/fNnu+d5bEHG77fFf8FynJHRxd9viv+C5TkjoPw1ikQK3DMGqw2xYZIJY7ZiNhWUbzKfCpdVnYNPYIcNj2hrG7ANBp+pK14sm3vb5qH428tiDSVgN2SH5EP6Ih+0nPOfMSUDE6DYT34dhc52GP6M/cpesBuyQ/Ih/ReF+0BZSJVpeFOyA0nSwcIrRtMI4HS/8AJB+Tj7kH4Ps/WUl3y76hNtbEimIWw9IAiGG9o+JJ2/AYJmjQmx2lsdoc0jAtcMQR7iCsq3cXix7Due1rBGgRCC+ETokO2aTTgcDhhjlngElzd/0o1hMnKxnP7Gvc1rcfxAuP7ID6+my8CzE+0UsBsOND0xDGxhxIIHwyxwTRcnUHVCjy3tziYZfDx/ta44ftgs32rtHHtVMvmamRpOyDW/da0bGhaQuSkzJ0eV9oMC8xH/Jzjh+2CD3aOrf75s93zvLYkVHVv982e753lsQcbvt8V/wXKckdHF32+K/4LlOSOglk297fNQ/G3lsWslk297fNQ/G3lsQaSsBuyQ/Ih/RegOe1efsBuyQ/Ih/RegQGdrbmJCuOMWnOMpEO32bQ6GT79DEYfIheLn7jRS4cWPUp9rYUJpc5wgknAfAxAMU/k4ZlZ4vrvFbXD/A0RwMBhxixG7IjxsaP7R7+092YF1NkX1ONCgSQxfFe1rB8ScBj/krZ1Ip7aVAgy8v92ExrB8hhihe4CxRxNTqTcBgWywI29jon+B3n5uaCR1b/AHzZ7vneWxIqOrf75s93zvLYg43fb4r/AILlOSOji77fFf8ABcpyR0EswXqWdnZyrz0SUlZiIxz26L2QXuaf5G7CG4FafUg6Kw0J0CnSLI7S1zYEMOa4EEHDYQcwu9UpB5y8GiRLQ0+Zl5F7mPc3FuicNIjPQPwOw96DbsLq4tontmK610KWafuuBDopH9I7QPef0+GlVIOECC2Xa1kABrWgBrQMAANgC5qUgkdW/wB82e753lsSKjq3++bPd87y2ION32+K/wCC5Tkjo0q1Mn7Lz8Ses3DZMNjsYyYlnv0C4syY9jzkThtG0Z5Zr7a7Vngp84zpQIqkda7Vngp84zpVrtWeCnzjOlAiqR1rtWeCnzjOlWu1Z4KfOM6UCKpHWu1Z4KfOM6Va7Vngp84zpQIqkda7Vngp84zpVrtWeCnzjOlAio6t/vmz3fO8titdqzwU+cZ0r40qmz9qJ+FPWihsl2y7Htl5Zj9NzXPyc97xkDhhgO3LJ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data:image/jpeg;base64,/9j/4AAQSkZJRgABAQAAAQABAAD/2wCEAAkGBxEHERARBxQWFBUUFhYbFBIUGCIeGxwWIBsbIiAYHx0fHyggJCYxIBkVKTEhMTUrLjo6HSAzODYsPDA5Oi4BCgoKBQUFDgUFDisZExkrKysrKysrKysrKysrKysrKysrKysrKysrKysrKysrKysrKysrKysrKysrKysrKysrK//AABEIAGAAYAMBIgACEQEDEQH/xAAcAAEBAQADAQEBAAAAAAAAAAAHAAgCBQYDBAH/xAA9EAABAgMEBwUFBgYDAAAAAAABAAIDBAUGBxEhEhYxNVWz0kFxhJSkE1FhgbEIMnJzkaEUIkJiwfAzUoL/xAAUAQEAAAAAAAAAAAAAAAAAAAAA/8QAFBEBAAAAAAAAAAAAAAAAAAAAAP/aAAwDAQACEQMRAD8A9PWKpPWnnokhZt8OCIENj5iZiN0y0vzYxrDljhnj35gLnqPWOM+jh9Srvt8V/wAFynJHQHGo9Y4z6OH1K1HrHGfRw+pI6kBxqPWOM+jh9S/psTWTka18v4OH1JGUgONR6xxn0cPqVqPWOM+jh9SR1IDjUescZ9HD6laj1jjPo4fUkdSA41HrHGfRw+pfOk1OfsvPwpC0b2R2zDHul5mGzQLnMzcx7Bljh29mWZSWjq3++bPd87y2ION32+K/4LlOSOji77fFf8FynJHQSl5m8O1DrISTpqFDEUhzG6Bdoj+Y4Y44FZutDeJUq5GMZ0xEgjY2FAiOYwDuBz7zmg1updHYaM6Yp0i+O4uc6DDLnOOJJw2knMrla60sGykrEmqhsbk1g2vedjB/vvKDulLJtq7yqjaV59rGdBh9kGC4taB8SM3fP9F5phmJAiKz2sInZEGk3Hudkg2upZyu/vjmaXEZBtK4x4BIBin/AJIY/wC2P9Q94Oa0XCiCKA6EQQ4AgjYQdhCDkjq3++bPd87y2JFR1b/fNnu+d5bEHG77fFf8FynJHRxd9viv+C5TkjoPw1ikQK3DMGqw2xYZIJY7ZiNhWUbzKfCpdVnYNPYIcNj2hrG7ANBp+pK14sm3vb5qH428tiDSVgN2SH5EP6Ih+0nPOfMSUDE6DYT34dhc52GP6M/cpesBuyQ/Ih/ReF+0BZSJVpeFOyA0nSwcIrRtMI4HS/8AJB+Tj7kH4Ps/WUl3y76hNtbEimIWw9IAiGG9o+JJ2/AYJmjQmx2lsdoc0jAtcMQR7iCsq3cXix7Due1rBGgRCC+ETokO2aTTgcDhhjlngElzd/0o1hMnKxnP7Gvc1rcfxAuP7ID6+my8CzE+0UsBsOND0xDGxhxIIHwyxwTRcnUHVCjy3tziYZfDx/ta44ftgs32rtHHtVMvmamRpOyDW/da0bGhaQuSkzJ0eV9oMC8xH/Jzjh+2CD3aOrf75s93zvLYkVHVv982e753lsQcbvt8V/wXKckdHF32+K/4LlOSOglk297fNQ/G3lsWslk297fNQ/G3lsQaSsBuyQ/Ih/RegOe1efsBuyQ/Ih/RegQGdrbmJCuOMWnOMpEO32bQ6GT79DEYfIheLn7jRS4cWPUp9rYUJpc5wgknAfAxAMU/k4ZlZ4vrvFbXD/A0RwMBhxixG7IjxsaP7R7+092YF1NkX1ONCgSQxfFe1rB8ScBj/krZ1Ip7aVAgy8v92ExrB8hhihe4CxRxNTqTcBgWywI29jon+B3n5uaCR1b/AHzZ7vneWxIqOrf75s93zvLYg43fb4r/AILlOSOji77fFf8ABcpyR0EswXqWdnZyrz0SUlZiIxz26L2QXuaf5G7CG4FafUg6Kw0J0CnSLI7S1zYEMOa4EEHDYQcwu9UpB5y8GiRLQ0+Zl5F7mPc3FuicNIjPQPwOw96DbsLq4tontmK610KWafuuBDopH9I7QPef0+GlVIOECC2Xa1kABrWgBrQMAANgC5qUgkdW/wB82e753lsSKjq3++bPd87y2ION32+K/wCC5Tkjo0q1Mn7Lz8Ses3DZMNjsYyYlnv0C4syY9jzkThtG0Z5Zr7a7Vngp84zpQIqkda7Vngp84zpVrtWeCnzjOlAiqR1rtWeCnzjOlWu1Z4KfOM6UCKpHWu1Z4KfOM6Va7Vngp84zpQIqkda7Vngp84zpVrtWeCnzjOlAio6t/vmz3fO8titdqzwU+cZ0r40qmz9qJ+FPWihsl2y7Htl5Zj9NzXPyc97xkDhhgO3LJ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data:image/jpeg;base64,/9j/4AAQSkZJRgABAQAAAQABAAD/2wCEAAkGBxQHEhUUBxQVFRMWGBsaGBYYFhkdHBkYHR0cGhsbHh4ZHykgGhwlHRoXITEhJykrLi4yGB8zODMsNygtLiwBCgoKBQUFDgUFDisZExkrKysrKysrKysrKysrKysrKysrKysrKysrKysrKysrKysrKysrKysrKysrKysrKysrK//AABEIAOEA4QMBIgACEQEDEQH/xAAcAAEAAgMBAQEAAAAAAAAAAAAABwgDBQYEAgH/xABQEAABAwICBQUKCA0CBQUAAAABAAIDBBEFBgcSITFBE1FhcYEIFCIyQlJykaGxFSNDYoKSorIWFyQzNVNUc7PBwtHSNIMlY3SToxhlpOHj/8QAFAEBAAAAAAAAAAAAAAAAAAAAAP/EABQRAQAAAAAAAAAAAAAAAAAAAAD/2gAMAwEAAhEDEQA/AJxREQEREBERAREQEXF5s0n0GWLtnl5aYfJQ2c4H5xvqt6ib9CiTMenGtxC7cGaymZwNg+T1uGqOxvagsZLK2EF0xDWjeSQAO0rmcT0i4Zhl++qyEkbwwmQ+qMFVTxTGajGHa2KzyzHeOUe51uq52dQXhQWXrNOOGU/5kVEvoRAfxHNWufp9ox4lNUnr5Mf1FV5RBYVun2j8qmqP/H/kvfSadMNnNpm1MfS6NpH2HuPsVa0QW1w3SbheI/mayNp5pNaP+IAF1NNVMq261K9r2nymuBHrCpCvTQYhLhrtfDpZInedG9zT62kFBdpFWXLumnEMKsMQLKpnNINV9uYPb73BylrKml6gx8hlQ400p8mawaT8148Ho26pPMgkBF+A621u5fqAiIgIiICIiAiIgIiICIiAiKLdKGlhmXNanwAtlq9znHayHnv5z/m7hx3WIdjnDOdLlCPWxaTwyPAibte/qHAfONh0qvmdtK9bmYuZTONNTn5OMnWcPnv3u6hYdB3ricSxCXFJHS4i90kjzdznG5P9h0bgvMgIiy0tM+seGUjHPe7Y1rGlziegDaUGJFJmXNClfitnYkWUrD5/hP8AqN3dpBUkYPoOw6jH/EDNUO2X1n6jewR2Iv0uKCtaK3VHo6wujFoqKA289uv/ABCbrZQ5WooBaGjpgOiCP/FBTNFc2XLNHL+dpKY354Y/8Vr6nR9hlSLSUNOPRjDPuWQVCRWaxTQlhlYPyRssB52SFw7RLrbOqyjzMWgysoLuwWRlS0eT+bf6nEtP1uxBFCL1YlhsuFSGPEo3xSDe17S09e3eNm9eVB2GTNI9blIhtK/lIBvgkJLbfNO9h37tnOCrCZG0h0mcW2pHcnOBd0Dz4XSWnc9vSNo4gKpayQTOpnB9O4te03a5pIII3EEbQUF30UL6MNMPfhbTZuc1r9gjqNwd0ScGu+dsB423maEBERAREQEREBERARFF2mfSJ+DcfemDu/K5G+E4fIxnj0Pdw5ht824anTBpT7x16LLL/jdrZp2nxOeNh8/gXeTuG3xYDTfvRAX1GwykNjBLibAAXJJ3ADiV7sCwabH5mwYUwySO3AcBxJO5rRxJVl9HGjSDJzQ+o1Zqs+NKRsZfyYwfFHDW3nbuGwBGeSdCU+KasuZnGniO0RCxlcOm+yPhvBPCwU4ZcyxS5ZZqYLCyPncBd7vScfCd61uEQEREBERAREQEREGvxrBafHY+TxeJkrOZwvbpB3tPSLFQvnbQa6HWlyi8vG/veQjWHoP3O4CzrekVPCIKRVlK+he6OsY5kjTZzHAhwPMQdoWFW4z5kOmznERVgMnA+LnaPCbzA+ez5p5zax2qsWbcrVGU5zDizbHex48SRvnNPHq3jig0imDRDpTOFFlHmR94DZsUzj+a4Bjj+r5j5Po+LD6ILxA33L9UI6DtInK6mHY27aBankPED5InnA8X6vmgzcgIiICIiAiIg53PmaWZQo31E9i/xYmefIdw6htJ6AVUfE6+TFJXzV7i+SRxc5x4k+4cAOC7bTNm45mrnMpnXp6e8cdtznX8N/aRYdDRzlcAgLYYFg82Pzsp8MbryPNgOAHFxPBoG0leGNhlIbGCXE2AAuSTuAHEq0uifITcnU+vVgGrmAMrt+oN4jb0DiRvPQBYNlo/yRDkuDUprPmcBysxG155hzMHAfzXVIiAiIgIiICIiAiIgIiICIiAtLm3LEGbKd0GKNuDta8eNG7g5p4H2HcVukQU5zjlabKNS6DER0seB4MjODh/McDcLRK3mkHJ0Wc6UxVFmytu6GTzH2487TuI7d4CqZiVBJhcr4a5pZJG4tc08CPeOnigwRyGIh0RIcCCCDYgjaCCNxVqtE+dRnCkBqSO+YbNmHnbPBkA5nWPaHcLKqa6bR5ml2Ua2OdpPJnwJmjyozv7RscOloQW9RfEMrZ2h0JDmuAII3EHaCOiy+0BERAXF6W8zfgxh0joDaaX4qLnDnA3d0arQ4357c67RVv7oPHvhCvbTRHwKZliP+Y+znfZ5MetBFiIstJTOrHsjpgXPe4Na0cXONgO0kIJW0AZQ+FKh1bWtvFTm0YO50xF7/QBB63NPBWIWnyjgLMs0cNNT2+Lb4Th5Tzte7tcSVuEBFq67MdJh9+/qqCO28OlYCOwlc1iulvC8Nvao5Vw8mJjnX6nWDPtIO5RQXjun4m4wClA5nzuv9hn+ajfGNIOI4u/XqauZvM2J5jaB1Mt6zcoLeIuW0XVD6vCqR9U9z3uYSXOcXOJ1nbydpXUoCIiAiKN886X6XLbnRYcO+agbCGuAjYRsIc/bcjzWg7iCQgkhFVvGNMOKYkfiZmwN82JgH2nXd7Vz0mdMRkJLq6r281RKB6g6wQXFRU/pM+YlSG8VdUk/Olc8ep5IXYZf0411AQMXbHUs47BG/scwav2UFkEXNZMzxSZxYThT7SNHhwvsHt6bcW/OFx27F0qAoT7oXKHKNbiNE3a20c9uLTsY89Rsw+k3mU2LzYlQsxOKSGsGtHI0scOcOFigpKi2eZcHfl+qmpqrxonlt/Obva7qc0h3atYgsnoCzN8L0Jpqg3lpSGi/GJ1yz1EOb0AN51KCqnocx74CxSEvNo5jyL/AKZGr6nhm3murWICIiD4mlEDXOlNmtBJPMBtKpbjmIuxipmnm3yyPf1axJt2Xt2K1elHEPgzCqx4NiYiwHpkIjH3lUZAUm6AcB+FMRM8ouylZr/7jrtZ/W7raFGSsp3PeFijwwzHxqiVzr28lnxYHTta8/SQSeiIgplm3/XVf/UTfxHLUq1FbojwytkfJURPL5HOe48q8Xc4knYDs2lYPxM4V+pk/wC9J/dBV5FknbqOcG7gSPasaC2uiX9EUf7s/ecuuXI6Jf0RR/uz95y65ARFgrqptDE+WbxY2Oe7qaCT7AgiPThpDdhf5Bgb9WVzbzyNO1jSNjBzOcNpPAEc+yv69eLYg/FppJ6w3kle57j0uN7DoG4DoXkQZKeB1U5rKZrnvcbNa0ElxO4ADaT0KTMH0HYhXNDq10MFx4r3FzxzXDAWj61+hdb3POVWRQur6poMj3OZET5LG7HOHMXOu2/M3pKmZBV7Muh7EMCYZIwyojbtPIklwHOWOAJ+jdR6rxqtmnvKzMDrGT0DQ2OpDiWgbBK0jXI5tYOabc+sgjnDMRlwmVk2GvdHKw3a9u8H+YIuCDsIJB2K12jfOTM6UglFmzM8GZg8l/OPmuG0do4Ko673QtmI4DiUTXm0VSRC8dLj8WesPsL8A4oLTIiIIF7o/AeSkgrIRseOSk9Jt3MPWW6w+gFCytjpfwsYrhNUD40beVabXsYzrH1tDh2qpyD6Y8sILCQRtBG8HnVzss4p8NUlPUD5WJjyOZxA1h2G47FS9Wd0CYh37hLGk3MMskftEg9j0EjIiIIy7oSr73woNHys8bPUHv8A6Aq0qw3dJOtRUw56i/qY7+6rygK3Wi+lFJhNE1oteFr/AK/hn7yqKrmZQi5ChpGt3CniH2GoNuiIgIiIKQ1Xju9I+9YllqvHd6R96xILa6Jf0RR/uz95y65cjol/RFH+7P3nLrkBc9pDNsLrrfs0v3CuhXixqgGK080D90sb2fWaW/zQUpRZamB1K9zKgFr2OLXNO8OBsR2ELEgtRoQeHYLShvAyg9B5aQ+4hd2q76C8+R4E59HjLgyGV2tHITsZIQAQ48GuAbt3AjbvuLDtOttbtCD9UMd0rM0QUbD4xkkcOoNaD7XNUv11bHh0bpK57Y42i7nOIAA6yqr6Vc4jONYX0txTxDUiB2Ei9y8jgXHhzBqDjFkp5nUz2vgNnNIc08xBuD61jRBd+ml5djXN3OaD6xdZF4MAFqWDW38jH90L3oPHjNKK2nmjcLiSN7COfWaR/NUoV4iLqkldHyMj2t3Nc4eokIMCnruaavXhrIvNfG/64e0/wwoFU09zQ60taOdkR9Rf/dBPSIiCIe6SH5FTH/n/ANDv7KvSsn3Q9KZ8LY5vydQxx6i17Pe5qrYgK52VJOVoqVzeMER+w1UxVvtGlR3zhVERwgY36g1P6UHSoiICIiCkNV47vSPvWJZarx3ekfesSC2uiX9EUf7s/ecuuXI6Jf0RR/uz95y65AREQQLp00fvjkdiGDs1mO21DANrXD5W3mkeNzHbxNoWV4iL71GWcdDFJjhMmEHvWU7SGtvET6Fxq/RIHQUFalusLzZW4Q3Uw2rnjYNzGyO1R1NvYLr8T0J4nRk96NhnF9mpKGm3VLq29a8UWh/F5CA6lDQfKM8Fh16ryfUEHKYtjtTjJvi08s1to5SRzgOoE2HYtcpqy5oEkeQ7MlQ1rf1cNy4/TeAG9gK5nTGaXDJ46DLsbWRUwJkI2l0z7X1nHa4hobtvsuRstZBHay0tO6re1kAu57g1o5yTYe0rEu50M4CccxSEuF44Dyzzt2aniet+rs5gUFp4Y+SaGt3AAerYvtEQfhNlSXEH8pLIRxe4+slXSxOo71hke7cxjneoE/yVJUBTT3NI+OrD8yL3v/soWU79zRSlrK2Q7nOiYOtoeT99qCbEREHIaW6D4RwiraN7Y+UH+24SH2NKqWru1lOKyN8c21r2lp6nCx9hVK8TonYbNJDP48T3Md6TSWn2hB5lZvQDiIrMKbGN8EsjD1OPKA9XhkdhVZFK/c8Y73hWyU0p8GpZdv7yO7h62l/qCCxiIiAhUMYvp3+DZ5Ye8NbkpHs1u+bX1XFt7ckbXtuutLjGnqeriezDaVkL3AgSGUvLb7LgajRrDhfZe2w7kEQ1DtZ7i3cSfesaIgtpokN8Io7fqz99y69VnyLpfmypTNppYGTxsJ1DrljmhxLiCbOBFybbF03/AKhP/b//AJX/AOKCckXzE/XAPOAV9ICLyYtiDcJglnqr6kTHPdqi51WguNhxNgo0qNPNAy/Iw1TvoRge2S/sQSsig3Ee6B3jDKLqdJLx6Wtb/UuDzHpTxLMALZpuRjO9kALAes3LyOjWsgmTSbpUhy018GDObLWEW2bWw8LuO4uHBnrtxrVPM6oc585LnOJc5xNySTckniSVjXooKGTEpGxUDHSSPNmsaLknq9vYgwxRmYhsQLnEgAAXJJ2AADeVajRHkv8ABCj/ACsflM9ny7vB2eDHcebc36XO4WWm0VaK25a1anHtV9X5LBtbDfp8p/TuHC+9SkgIiIOT0rYiMLwmrc7yojGOuT4v+onsVSFOndIY7YU9FEdpJmk9rGD+IewKC0BWY7n2g70wrXPy0z39gtH72H1qs6uVk3CvgShpoHCzo4mh3p2u/wC0Sg3KIiAqy6esC+CsSM0Y8CpaHjm1x4Lx7Gu+mrNKP9NuWvwgw5z6cXlpjyrectA+Mb9XwuksCCri9WFYg/Cpo5qM2kie17T0tNxfnHOF5UQXTwDFmY7TRVFH4krA4dF97T0g3B6QtgoH7nrN3Ivfh9a7Y+8kF+DreGztA1gOh/Op4QVVzLkPEamsqX09HO5jp5XNIZsLS9xBHQQtb+LzE/2Gf6it4iCof4vMT/YZ/qJ+LzE/2Gf6it4iCof4vMT/AGGf6ifi8xP9hqPqK3iIMdONVrb8w9yyIiDQaQP0ZXf9LN/DcqeAX3K8S/LIKWU2C1NVbvWnmffdqxPN/UFvsN0a4piNuQo5Wg8ZLR/xCCrbIggPL2gSWUh2YqhrG8WQjWcR6TgA09jlMGV8pUmVWauCwtYSLOedr3ek47SOjd0LeIgIiICx1E7aVjn1BDWMBc5x3BoFyT2LIoj7oDN3wdTtoaJ3xs4vJbyYQd3QXuFuprhxQQnnTH3ZmrZ6mS9nv8AHyYxsYOvVAv03WkREHW6LMC/CDE6eNwuxjuVk9CPwrHoJ1W/SVtlEXc85a7wppKypHh1B1Y78ImHafpPv9RpUuoCIiAvwjW2O3L9RBUzSnlM5SrnsiFoJPjITw1CdrOtpuOrVPFceraaT8nDOVG6OKwqI/DhcfO4tPQ4bOg2PBVPnhdTOcycFr2ktc0ixDgbEEcCCg+qKqfQyMkpHFsjHBzXDeHA3B9atlo5zpHnOlEjLNnZZs0Y8l/OB5jrEg9Y3gqo63eT8zzZTqW1GGnaNj2E+DIzi139+BAKC5CLS5SzPBmynbPhbrg7HMPjRu4tcOB9+8LdICIiAiIgIiICIiAiIgIiICIvDjeLw4FC+fFHhkTBck+wAcSdwA3oPJm7MsOVKZ9RiR2DY1t9sjz4rG9Jt2AE7gqjZhxmXMNRJUYibySOueYDcGjoAsB1Ld6Rc7S51qNeW7IGXEMV/FbzngXnZc9Q4Lk0BbrJ2Xn5pq4qaluNc+G63iRja9x6hu5yQOK0qs3oVyQcsUxnxBtqqoAJBG2OPe1nQT4zuweSgkCgo2YfEyKkbqxxtDGtHBrRYD1L0IiAiIgIiIChfTlo8NYHYhgrfDaPyiMDxmj5UdIHjc4APA3mhEFHEUwaYNFxwovrcuMvAbulhaPzXO9o/V848n0fFh9BvMoZqqMozibCndD2HxZG+a4e47wrQZGzvTZzi18POrK385C4jXYef5zeZw7bHYqhr04diEuFyNlw6R0cjTdr2mxH/ANdHFBdpFCeSdOTZNWLN7dU7u+I23ael7BtHW2+/cFMeH18WJsEmHSMkjducxwcD2hB6UREBERAREQEREBFjqJ20rS+pc1jGi5c4gADnJOwKJ866boMO1o8sNFRLu5V1xE3q8qQ9Vht3lBIea8z0+VIDNi79UeSwbXyO81g4n2DiQFWDSBnqfOs2tU+BA0nkoQdjek+c+3H1WWlx3HJ8wSmbGJXSSHidwHM0DY0dAWuQERSPoo0aPza8T4qHMomnpBmI3tbzN4Od2DbctDcaEdHhxR7a/GW/EMN4WEfnHjyj8xp9ZHMCDYRY6eBtM1rKdoaxoDWtaLBrQLAADcAFkQEREBERAREQEREH4RfeoS0oaHuV1qnJ7ADvfTDYDzmLgD8z1cGmbkQUekjMRLZQQ4EggixBGwgg7ivlWsz7o0pc4AvcORqbbJmAeFzCRvljp2HZvtsVec4ZFrMouIxSMmO9mzM2xu7fJPQ6xQcytngWYKnL79fBZnxO46p2O9Jp8Fw6CCtYiCacuaepIrNzJTiQfrITqu7WO8EnqLepSPg+lLC8VHgVTI3bLtmBjtfpd4J7CVU9EF16TFoK4XopopAdxZI13uK9YN9yo6s0VXJDsie9o6HEe5Bdwm29eepxGKkF6qWNg53PaPeVS2Stkk/OSPPW4n+a86C2+KaSsLwsXnrInHmiJlN/9sG3bZR3mLT4Nrct0xv+snPuYw7e13YoMRBu8yZtrMzuvjU75BwZezG9TG2aD02v0rSIiAi3WWMq1WaZNTBYnP2+E/cxnS5x2DntvPAFWB0f6JKfLBbNidqiqG0Ej4uM/Mad5+cebYGoOD0Y6IH4oW1Oamujg2FkB2Pk6XcWM6N56BYmwFPA2ma1lM1rGNADWtAAaBsAAGwAcyyIgIiICIiAiIgIiICIiAiIgL4mibO0tnaHNIsWkAgjmIO8L7RBF+bNClHi934MTSSHg0a0R+gSC36JAHMojzHoqxLArkwGeMeXBd/2ba4+rbpVrEQUee0sJDwQRsIO8HmXyroYvl+lxof8Wp4peYvY0kdRIuOxcbiehbC62/IMlhJ/VyH3SawQVhRT1Wdz9E//AENbIz04mv8Auuate/ufpR4law9cJH9ZQQqimlvc/S+VWx/9l3+S91J3PrGn8trnOHMyEN9pe73IIIRWYw3QhhlJ/qeXmPz5LD/xhvvXZYPlWiwTbhVNDG7zgwa31j4XtQViy7o3xHMFjSU7mMPykvxbbc41trh6IKlnKmgynoSH5jkNQ/fybbsjHWfGf9nqUuogwUNFHh7BHQsbHG3YGMaGgdQCzoiAiIgIiICIiAiIgIiICIiAiIgIiICIiAiIgIiICIiAiIgIiICIiAiIgIiICIiAiIg//9k="/>
          <p:cNvSpPr>
            <a:spLocks noChangeAspect="1" noChangeArrowheads="1"/>
          </p:cNvSpPr>
          <p:nvPr/>
        </p:nvSpPr>
        <p:spPr bwMode="auto">
          <a:xfrm>
            <a:off x="155575" y="-2286000"/>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data:image/jpeg;base64,/9j/4AAQSkZJRgABAQAAAQABAAD/2wCEAAkGBxQHEhUUBxQVFRMWGBsaGBYYFhkdHBkYHR0cGhsbHh4ZHykgGhwlHRoXITEhJykrLi4yGB8zODMsNygtLiwBCgoKBQUFDgUFDisZExkrKysrKysrKysrKysrKysrKysrKysrKysrKysrKysrKysrKysrKysrKysrKysrKysrK//AABEIAOEA4QMBIgACEQEDEQH/xAAcAAEAAgMBAQEAAAAAAAAAAAAABwgDBQYEAgH/xABQEAABAwICBQUKCA0CBQUAAAABAAIDBBEFBgcSITFBE1FhcYEIFCIyQlJykaGxFSNDYoKSorIWFyQzNVNUc7PBwtHSNIMlY3SToxhlpOHj/8QAFAEBAAAAAAAAAAAAAAAAAAAAAP/EABQRAQAAAAAAAAAAAAAAAAAAAAD/2gAMAwEAAhEDEQA/AJxREQEREBERAREQEXF5s0n0GWLtnl5aYfJQ2c4H5xvqt6ib9CiTMenGtxC7cGaymZwNg+T1uGqOxvagsZLK2EF0xDWjeSQAO0rmcT0i4Zhl++qyEkbwwmQ+qMFVTxTGajGHa2KzyzHeOUe51uq52dQXhQWXrNOOGU/5kVEvoRAfxHNWufp9ox4lNUnr5Mf1FV5RBYVun2j8qmqP/H/kvfSadMNnNpm1MfS6NpH2HuPsVa0QW1w3SbheI/mayNp5pNaP+IAF1NNVMq261K9r2nymuBHrCpCvTQYhLhrtfDpZInedG9zT62kFBdpFWXLumnEMKsMQLKpnNINV9uYPb73BylrKml6gx8hlQ400p8mawaT8148Ho26pPMgkBF+A621u5fqAiIgIiICIiAiIgIiICIiAiKLdKGlhmXNanwAtlq9znHayHnv5z/m7hx3WIdjnDOdLlCPWxaTwyPAibte/qHAfONh0qvmdtK9bmYuZTONNTn5OMnWcPnv3u6hYdB3ricSxCXFJHS4i90kjzdznG5P9h0bgvMgIiy0tM+seGUjHPe7Y1rGlziegDaUGJFJmXNClfitnYkWUrD5/hP8AqN3dpBUkYPoOw6jH/EDNUO2X1n6jewR2Iv0uKCtaK3VHo6wujFoqKA289uv/ABCbrZQ5WooBaGjpgOiCP/FBTNFc2XLNHL+dpKY354Y/8Vr6nR9hlSLSUNOPRjDPuWQVCRWaxTQlhlYPyRssB52SFw7RLrbOqyjzMWgysoLuwWRlS0eT+bf6nEtP1uxBFCL1YlhsuFSGPEo3xSDe17S09e3eNm9eVB2GTNI9blIhtK/lIBvgkJLbfNO9h37tnOCrCZG0h0mcW2pHcnOBd0Dz4XSWnc9vSNo4gKpayQTOpnB9O4te03a5pIII3EEbQUF30UL6MNMPfhbTZuc1r9gjqNwd0ScGu+dsB423maEBERAREQEREBERARFF2mfSJ+DcfemDu/K5G+E4fIxnj0Pdw5ht824anTBpT7x16LLL/jdrZp2nxOeNh8/gXeTuG3xYDTfvRAX1GwykNjBLibAAXJJ3ADiV7sCwabH5mwYUwySO3AcBxJO5rRxJVl9HGjSDJzQ+o1Zqs+NKRsZfyYwfFHDW3nbuGwBGeSdCU+KasuZnGniO0RCxlcOm+yPhvBPCwU4ZcyxS5ZZqYLCyPncBd7vScfCd61uEQEREBERAREQEREGvxrBafHY+TxeJkrOZwvbpB3tPSLFQvnbQa6HWlyi8vG/veQjWHoP3O4CzrekVPCIKRVlK+he6OsY5kjTZzHAhwPMQdoWFW4z5kOmznERVgMnA+LnaPCbzA+ez5p5zax2qsWbcrVGU5zDizbHex48SRvnNPHq3jig0imDRDpTOFFlHmR94DZsUzj+a4Bjj+r5j5Po+LD6ILxA33L9UI6DtInK6mHY27aBankPED5InnA8X6vmgzcgIiICIiAiIg53PmaWZQo31E9i/xYmefIdw6htJ6AVUfE6+TFJXzV7i+SRxc5x4k+4cAOC7bTNm45mrnMpnXp6e8cdtznX8N/aRYdDRzlcAgLYYFg82Pzsp8MbryPNgOAHFxPBoG0leGNhlIbGCXE2AAuSTuAHEq0uifITcnU+vVgGrmAMrt+oN4jb0DiRvPQBYNlo/yRDkuDUprPmcBysxG155hzMHAfzXVIiAiIgIiICIiAiIgIiICIiAtLm3LEGbKd0GKNuDta8eNG7g5p4H2HcVukQU5zjlabKNS6DER0seB4MjODh/McDcLRK3mkHJ0Wc6UxVFmytu6GTzH2487TuI7d4CqZiVBJhcr4a5pZJG4tc08CPeOnigwRyGIh0RIcCCCDYgjaCCNxVqtE+dRnCkBqSO+YbNmHnbPBkA5nWPaHcLKqa6bR5ml2Ua2OdpPJnwJmjyozv7RscOloQW9RfEMrZ2h0JDmuAII3EHaCOiy+0BERAXF6W8zfgxh0joDaaX4qLnDnA3d0arQ4357c67RVv7oPHvhCvbTRHwKZliP+Y+znfZ5MetBFiIstJTOrHsjpgXPe4Na0cXONgO0kIJW0AZQ+FKh1bWtvFTm0YO50xF7/QBB63NPBWIWnyjgLMs0cNNT2+Lb4Th5Tzte7tcSVuEBFq67MdJh9+/qqCO28OlYCOwlc1iulvC8Nvao5Vw8mJjnX6nWDPtIO5RQXjun4m4wClA5nzuv9hn+ajfGNIOI4u/XqauZvM2J5jaB1Mt6zcoLeIuW0XVD6vCqR9U9z3uYSXOcXOJ1nbydpXUoCIiAiKN886X6XLbnRYcO+agbCGuAjYRsIc/bcjzWg7iCQgkhFVvGNMOKYkfiZmwN82JgH2nXd7Vz0mdMRkJLq6r281RKB6g6wQXFRU/pM+YlSG8VdUk/Olc8ep5IXYZf0411AQMXbHUs47BG/scwav2UFkEXNZMzxSZxYThT7SNHhwvsHt6bcW/OFx27F0qAoT7oXKHKNbiNE3a20c9uLTsY89Rsw+k3mU2LzYlQsxOKSGsGtHI0scOcOFigpKi2eZcHfl+qmpqrxonlt/Obva7qc0h3atYgsnoCzN8L0Jpqg3lpSGi/GJ1yz1EOb0AN51KCqnocx74CxSEvNo5jyL/AKZGr6nhm3murWICIiD4mlEDXOlNmtBJPMBtKpbjmIuxipmnm3yyPf1axJt2Xt2K1elHEPgzCqx4NiYiwHpkIjH3lUZAUm6AcB+FMRM8ouylZr/7jrtZ/W7raFGSsp3PeFijwwzHxqiVzr28lnxYHTta8/SQSeiIgplm3/XVf/UTfxHLUq1FbojwytkfJURPL5HOe48q8Xc4knYDs2lYPxM4V+pk/wC9J/dBV5FknbqOcG7gSPasaC2uiX9EUf7s/ecuuXI6Jf0RR/uz95y65ARFgrqptDE+WbxY2Oe7qaCT7AgiPThpDdhf5Bgb9WVzbzyNO1jSNjBzOcNpPAEc+yv69eLYg/FppJ6w3kle57j0uN7DoG4DoXkQZKeB1U5rKZrnvcbNa0ElxO4ADaT0KTMH0HYhXNDq10MFx4r3FzxzXDAWj61+hdb3POVWRQur6poMj3OZET5LG7HOHMXOu2/M3pKmZBV7Muh7EMCYZIwyojbtPIklwHOWOAJ+jdR6rxqtmnvKzMDrGT0DQ2OpDiWgbBK0jXI5tYOabc+sgjnDMRlwmVk2GvdHKw3a9u8H+YIuCDsIJB2K12jfOTM6UglFmzM8GZg8l/OPmuG0do4Ko673QtmI4DiUTXm0VSRC8dLj8WesPsL8A4oLTIiIIF7o/AeSkgrIRseOSk9Jt3MPWW6w+gFCytjpfwsYrhNUD40beVabXsYzrH1tDh2qpyD6Y8sILCQRtBG8HnVzss4p8NUlPUD5WJjyOZxA1h2G47FS9Wd0CYh37hLGk3MMskftEg9j0EjIiIIy7oSr73woNHys8bPUHv8A6Aq0qw3dJOtRUw56i/qY7+6rygK3Wi+lFJhNE1oteFr/AK/hn7yqKrmZQi5ChpGt3CniH2GoNuiIgIiIKQ1Xju9I+9YllqvHd6R96xILa6Jf0RR/uz95y65cjol/RFH+7P3nLrkBc9pDNsLrrfs0v3CuhXixqgGK080D90sb2fWaW/zQUpRZamB1K9zKgFr2OLXNO8OBsR2ELEgtRoQeHYLShvAyg9B5aQ+4hd2q76C8+R4E59HjLgyGV2tHITsZIQAQ48GuAbt3AjbvuLDtOttbtCD9UMd0rM0QUbD4xkkcOoNaD7XNUv11bHh0bpK57Y42i7nOIAA6yqr6Vc4jONYX0txTxDUiB2Ei9y8jgXHhzBqDjFkp5nUz2vgNnNIc08xBuD61jRBd+ml5djXN3OaD6xdZF4MAFqWDW38jH90L3oPHjNKK2nmjcLiSN7COfWaR/NUoV4iLqkldHyMj2t3Nc4eokIMCnruaavXhrIvNfG/64e0/wwoFU09zQ60taOdkR9Rf/dBPSIiCIe6SH5FTH/n/ANDv7KvSsn3Q9KZ8LY5vydQxx6i17Pe5qrYgK52VJOVoqVzeMER+w1UxVvtGlR3zhVERwgY36g1P6UHSoiICIiCkNV47vSPvWJZarx3ekfesSC2uiX9EUf7s/ecuuXI6Jf0RR/uz95y65AREQQLp00fvjkdiGDs1mO21DANrXD5W3mkeNzHbxNoWV4iL71GWcdDFJjhMmEHvWU7SGtvET6Fxq/RIHQUFalusLzZW4Q3Uw2rnjYNzGyO1R1NvYLr8T0J4nRk96NhnF9mpKGm3VLq29a8UWh/F5CA6lDQfKM8Fh16ryfUEHKYtjtTjJvi08s1to5SRzgOoE2HYtcpqy5oEkeQ7MlQ1rf1cNy4/TeAG9gK5nTGaXDJ46DLsbWRUwJkI2l0z7X1nHa4hobtvsuRstZBHay0tO6re1kAu57g1o5yTYe0rEu50M4CccxSEuF44Dyzzt2aniet+rs5gUFp4Y+SaGt3AAerYvtEQfhNlSXEH8pLIRxe4+slXSxOo71hke7cxjneoE/yVJUBTT3NI+OrD8yL3v/soWU79zRSlrK2Q7nOiYOtoeT99qCbEREHIaW6D4RwiraN7Y+UH+24SH2NKqWru1lOKyN8c21r2lp6nCx9hVK8TonYbNJDP48T3Md6TSWn2hB5lZvQDiIrMKbGN8EsjD1OPKA9XhkdhVZFK/c8Y73hWyU0p8GpZdv7yO7h62l/qCCxiIiAhUMYvp3+DZ5Ye8NbkpHs1u+bX1XFt7ckbXtuutLjGnqeriezDaVkL3AgSGUvLb7LgajRrDhfZe2w7kEQ1DtZ7i3cSfesaIgtpokN8Io7fqz99y69VnyLpfmypTNppYGTxsJ1DrljmhxLiCbOBFybbF03/AKhP/b//AJX/AOKCckXzE/XAPOAV9ICLyYtiDcJglnqr6kTHPdqi51WguNhxNgo0qNPNAy/Iw1TvoRge2S/sQSsig3Ee6B3jDKLqdJLx6Wtb/UuDzHpTxLMALZpuRjO9kALAes3LyOjWsgmTSbpUhy018GDObLWEW2bWw8LuO4uHBnrtxrVPM6oc585LnOJc5xNySTckniSVjXooKGTEpGxUDHSSPNmsaLknq9vYgwxRmYhsQLnEgAAXJJ2AADeVajRHkv8ABCj/ACsflM9ny7vB2eDHcebc36XO4WWm0VaK25a1anHtV9X5LBtbDfp8p/TuHC+9SkgIiIOT0rYiMLwmrc7yojGOuT4v+onsVSFOndIY7YU9FEdpJmk9rGD+IewKC0BWY7n2g70wrXPy0z39gtH72H1qs6uVk3CvgShpoHCzo4mh3p2u/wC0Sg3KIiAqy6esC+CsSM0Y8CpaHjm1x4Lx7Gu+mrNKP9NuWvwgw5z6cXlpjyrectA+Mb9XwuksCCri9WFYg/Cpo5qM2kie17T0tNxfnHOF5UQXTwDFmY7TRVFH4krA4dF97T0g3B6QtgoH7nrN3Ivfh9a7Y+8kF+DreGztA1gOh/Op4QVVzLkPEamsqX09HO5jp5XNIZsLS9xBHQQtb+LzE/2Gf6it4iCof4vMT/YZ/qJ+LzE/2Gf6it4iCof4vMT/AGGf6ifi8xP9hqPqK3iIMdONVrb8w9yyIiDQaQP0ZXf9LN/DcqeAX3K8S/LIKWU2C1NVbvWnmffdqxPN/UFvsN0a4piNuQo5Wg8ZLR/xCCrbIggPL2gSWUh2YqhrG8WQjWcR6TgA09jlMGV8pUmVWauCwtYSLOedr3ek47SOjd0LeIgIiICx1E7aVjn1BDWMBc5x3BoFyT2LIoj7oDN3wdTtoaJ3xs4vJbyYQd3QXuFuprhxQQnnTH3ZmrZ6mS9nv8AHyYxsYOvVAv03WkREHW6LMC/CDE6eNwuxjuVk9CPwrHoJ1W/SVtlEXc85a7wppKypHh1B1Y78ImHafpPv9RpUuoCIiAvwjW2O3L9RBUzSnlM5SrnsiFoJPjITw1CdrOtpuOrVPFceraaT8nDOVG6OKwqI/DhcfO4tPQ4bOg2PBVPnhdTOcycFr2ktc0ixDgbEEcCCg+qKqfQyMkpHFsjHBzXDeHA3B9atlo5zpHnOlEjLNnZZs0Y8l/OB5jrEg9Y3gqo63eT8zzZTqW1GGnaNj2E+DIzi139+BAKC5CLS5SzPBmynbPhbrg7HMPjRu4tcOB9+8LdICIiAiIgIiICIiAiIgIiICIvDjeLw4FC+fFHhkTBck+wAcSdwA3oPJm7MsOVKZ9RiR2DY1t9sjz4rG9Jt2AE7gqjZhxmXMNRJUYibySOueYDcGjoAsB1Ld6Rc7S51qNeW7IGXEMV/FbzngXnZc9Q4Lk0BbrJ2Xn5pq4qaluNc+G63iRja9x6hu5yQOK0qs3oVyQcsUxnxBtqqoAJBG2OPe1nQT4zuweSgkCgo2YfEyKkbqxxtDGtHBrRYD1L0IiAiIgIiIChfTlo8NYHYhgrfDaPyiMDxmj5UdIHjc4APA3mhEFHEUwaYNFxwovrcuMvAbulhaPzXO9o/V848n0fFh9BvMoZqqMozibCndD2HxZG+a4e47wrQZGzvTZzi18POrK385C4jXYef5zeZw7bHYqhr04diEuFyNlw6R0cjTdr2mxH/ANdHFBdpFCeSdOTZNWLN7dU7u+I23ael7BtHW2+/cFMeH18WJsEmHSMkjducxwcD2hB6UREBERAREQEREBFjqJ20rS+pc1jGi5c4gADnJOwKJ866boMO1o8sNFRLu5V1xE3q8qQ9Vht3lBIea8z0+VIDNi79UeSwbXyO81g4n2DiQFWDSBnqfOs2tU+BA0nkoQdjek+c+3H1WWlx3HJ8wSmbGJXSSHidwHM0DY0dAWuQERSPoo0aPza8T4qHMomnpBmI3tbzN4Od2DbctDcaEdHhxR7a/GW/EMN4WEfnHjyj8xp9ZHMCDYRY6eBtM1rKdoaxoDWtaLBrQLAADcAFkQEREBERAREQEREH4RfeoS0oaHuV1qnJ7ADvfTDYDzmLgD8z1cGmbkQUekjMRLZQQ4EggixBGwgg7ivlWsz7o0pc4AvcORqbbJmAeFzCRvljp2HZvtsVec4ZFrMouIxSMmO9mzM2xu7fJPQ6xQcytngWYKnL79fBZnxO46p2O9Jp8Fw6CCtYiCacuaepIrNzJTiQfrITqu7WO8EnqLepSPg+lLC8VHgVTI3bLtmBjtfpd4J7CVU9EF16TFoK4XopopAdxZI13uK9YN9yo6s0VXJDsie9o6HEe5Bdwm29eepxGKkF6qWNg53PaPeVS2Stkk/OSPPW4n+a86C2+KaSsLwsXnrInHmiJlN/9sG3bZR3mLT4Nrct0xv+snPuYw7e13YoMRBu8yZtrMzuvjU75BwZezG9TG2aD02v0rSIiAi3WWMq1WaZNTBYnP2+E/cxnS5x2DntvPAFWB0f6JKfLBbNidqiqG0Ej4uM/Mad5+cebYGoOD0Y6IH4oW1Oamujg2FkB2Pk6XcWM6N56BYmwFPA2ma1lM1rGNADWtAAaBsAAGwAcyyIgIiICIiAiIgIiICIiAiIgL4mibO0tnaHNIsWkAgjmIO8L7RBF+bNClHi934MTSSHg0a0R+gSC36JAHMojzHoqxLArkwGeMeXBd/2ba4+rbpVrEQUee0sJDwQRsIO8HmXyroYvl+lxof8Wp4peYvY0kdRIuOxcbiehbC62/IMlhJ/VyH3SawQVhRT1Wdz9E//AENbIz04mv8Auuate/ufpR4law9cJH9ZQQqimlvc/S+VWx/9l3+S91J3PrGn8trnOHMyEN9pe73IIIRWYw3QhhlJ/qeXmPz5LD/xhvvXZYPlWiwTbhVNDG7zgwa31j4XtQViy7o3xHMFjSU7mMPykvxbbc41trh6IKlnKmgynoSH5jkNQ/fybbsjHWfGf9nqUuogwUNFHh7BHQsbHG3YGMaGgdQCzoiAiIgIiICIiAiIgIiICIiAiIgIiICIiAiIgIiICIiAiIgIiICIiAiIgIiICIiAiIg//9k="/>
          <p:cNvSpPr>
            <a:spLocks noChangeAspect="1" noChangeArrowheads="1"/>
          </p:cNvSpPr>
          <p:nvPr/>
        </p:nvSpPr>
        <p:spPr bwMode="auto">
          <a:xfrm>
            <a:off x="307975" y="-2133600"/>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94" name="Picture 10" descr="http://www.typomag.com/issue19/19.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266" y="997689"/>
            <a:ext cx="714375" cy="60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025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3"/>
          <p:cNvSpPr>
            <a:spLocks noGrp="1" noChangeArrowheads="1"/>
          </p:cNvSpPr>
          <p:nvPr>
            <p:ph type="body" idx="1"/>
          </p:nvPr>
        </p:nvSpPr>
        <p:spPr>
          <a:xfrm>
            <a:off x="76200" y="228600"/>
            <a:ext cx="9829800" cy="5897563"/>
          </a:xfrm>
        </p:spPr>
        <p:txBody>
          <a:bodyPr/>
          <a:lstStyle/>
          <a:p>
            <a:pPr eaLnBrk="1" hangingPunct="1"/>
            <a:r>
              <a:rPr lang="en-US" dirty="0">
                <a:solidFill>
                  <a:srgbClr val="CC0099"/>
                </a:solidFill>
              </a:rPr>
              <a:t>What type of fruit is this plume? </a:t>
            </a:r>
          </a:p>
          <a:p>
            <a:pPr lvl="1" eaLnBrk="1" hangingPunct="1"/>
            <a:r>
              <a:rPr lang="en-US" dirty="0">
                <a:solidFill>
                  <a:srgbClr val="CC0099"/>
                </a:solidFill>
              </a:rPr>
              <a:t>It developed from one ovary and has one seed.  </a:t>
            </a:r>
          </a:p>
          <a:p>
            <a:pPr lvl="1" eaLnBrk="1" hangingPunct="1"/>
            <a:r>
              <a:rPr lang="en-US" dirty="0">
                <a:solidFill>
                  <a:srgbClr val="FF9966"/>
                </a:solidFill>
              </a:rPr>
              <a:t>Please label the endocarp, </a:t>
            </a:r>
            <a:r>
              <a:rPr lang="en-US" dirty="0" err="1">
                <a:solidFill>
                  <a:srgbClr val="FF9966"/>
                </a:solidFill>
              </a:rPr>
              <a:t>mesocarp</a:t>
            </a:r>
            <a:r>
              <a:rPr lang="en-US" dirty="0">
                <a:solidFill>
                  <a:srgbClr val="FF9966"/>
                </a:solidFill>
              </a:rPr>
              <a:t>, and </a:t>
            </a:r>
            <a:r>
              <a:rPr lang="en-US" dirty="0" err="1">
                <a:solidFill>
                  <a:srgbClr val="FF9966"/>
                </a:solidFill>
              </a:rPr>
              <a:t>epicarp</a:t>
            </a:r>
            <a:r>
              <a:rPr lang="en-US" dirty="0">
                <a:solidFill>
                  <a:srgbClr val="FF9966"/>
                </a:solidFill>
              </a:rPr>
              <a:t>.</a:t>
            </a:r>
          </a:p>
        </p:txBody>
      </p:sp>
      <p:pic>
        <p:nvPicPr>
          <p:cNvPr id="67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4572000" cy="4702175"/>
          </a:xfrm>
          <a:prstGeom prst="rect">
            <a:avLst/>
          </a:prstGeom>
          <a:noFill/>
          <a:ln w="57150">
            <a:solidFill>
              <a:srgbClr val="FF9966"/>
            </a:solidFill>
            <a:miter lim="800000"/>
            <a:headEnd/>
            <a:tailEnd/>
          </a:ln>
          <a:extLst>
            <a:ext uri="{909E8E84-426E-40DD-AFC4-6F175D3DCCD1}">
              <a14:hiddenFill xmlns:a14="http://schemas.microsoft.com/office/drawing/2010/main">
                <a:solidFill>
                  <a:srgbClr val="FFFFFF"/>
                </a:solidFill>
              </a14:hiddenFill>
            </a:ext>
          </a:extLst>
        </p:spPr>
      </p:pic>
      <p:pic>
        <p:nvPicPr>
          <p:cNvPr id="67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3962400" cy="4648200"/>
          </a:xfrm>
          <a:prstGeom prst="rect">
            <a:avLst/>
          </a:prstGeom>
          <a:noFill/>
          <a:ln w="57150">
            <a:solidFill>
              <a:srgbClr val="FF505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1981200"/>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p>
        </p:txBody>
      </p:sp>
      <p:sp>
        <p:nvSpPr>
          <p:cNvPr id="3" name="Rounded Rectangle 2"/>
          <p:cNvSpPr/>
          <p:nvPr/>
        </p:nvSpPr>
        <p:spPr bwMode="auto">
          <a:xfrm>
            <a:off x="304800" y="2286000"/>
            <a:ext cx="1143000" cy="381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Rounded Rectangle 6"/>
          <p:cNvSpPr/>
          <p:nvPr/>
        </p:nvSpPr>
        <p:spPr bwMode="auto">
          <a:xfrm>
            <a:off x="1943100" y="3200400"/>
            <a:ext cx="1143000" cy="381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Rounded Rectangle 7"/>
          <p:cNvSpPr/>
          <p:nvPr/>
        </p:nvSpPr>
        <p:spPr bwMode="auto">
          <a:xfrm>
            <a:off x="3217235" y="3733800"/>
            <a:ext cx="1143000" cy="381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Rectangle 4"/>
          <p:cNvSpPr/>
          <p:nvPr/>
        </p:nvSpPr>
        <p:spPr>
          <a:xfrm>
            <a:off x="457200" y="1553170"/>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6" name="Rectangle 5"/>
          <p:cNvSpPr/>
          <p:nvPr/>
        </p:nvSpPr>
        <p:spPr>
          <a:xfrm>
            <a:off x="2185022" y="2517154"/>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9" name="Rectangle 8"/>
          <p:cNvSpPr/>
          <p:nvPr/>
        </p:nvSpPr>
        <p:spPr>
          <a:xfrm>
            <a:off x="3465569" y="3015998"/>
            <a:ext cx="646332"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499714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87026025"/>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THE</a:t>
                      </a:r>
                      <a:r>
                        <a:rPr lang="en-US" baseline="0" dirty="0"/>
                        <a:t> WONDER</a:t>
                      </a:r>
                      <a:br>
                        <a:rPr lang="en-US" baseline="0" dirty="0"/>
                      </a:br>
                      <a:r>
                        <a:rPr lang="en-US" baseline="0" dirty="0"/>
                        <a:t>YEARS</a:t>
                      </a:r>
                      <a:endParaRPr lang="en-US" dirty="0"/>
                    </a:p>
                  </a:txBody>
                  <a:tcPr>
                    <a:noFill/>
                  </a:tcPr>
                </a:tc>
                <a:tc>
                  <a:txBody>
                    <a:bodyPr/>
                    <a:lstStyle/>
                    <a:p>
                      <a:pPr algn="ctr"/>
                      <a:r>
                        <a:rPr lang="en-US" dirty="0"/>
                        <a:t>BOYS AND GIRLS</a:t>
                      </a:r>
                    </a:p>
                  </a:txBody>
                  <a:tcPr>
                    <a:noFill/>
                  </a:tcPr>
                </a:tc>
                <a:tc>
                  <a:txBody>
                    <a:bodyPr/>
                    <a:lstStyle/>
                    <a:p>
                      <a:pPr algn="ctr"/>
                      <a:r>
                        <a:rPr lang="en-US" dirty="0"/>
                        <a:t>TOOTY</a:t>
                      </a:r>
                    </a:p>
                    <a:p>
                      <a:pPr algn="ctr"/>
                      <a:r>
                        <a:rPr lang="en-US" dirty="0"/>
                        <a:t>FRUITY</a:t>
                      </a:r>
                    </a:p>
                    <a:p>
                      <a:pPr algn="ctr"/>
                      <a:endParaRPr lang="en-US" dirty="0"/>
                    </a:p>
                  </a:txBody>
                  <a:tcPr>
                    <a:noFill/>
                  </a:tcPr>
                </a:tc>
                <a:tc>
                  <a:txBody>
                    <a:bodyPr/>
                    <a:lstStyle/>
                    <a:p>
                      <a:pPr algn="ctr"/>
                      <a:r>
                        <a:rPr lang="en-US" dirty="0"/>
                        <a:t>-Bonus-</a:t>
                      </a:r>
                      <a:r>
                        <a:rPr lang="en-US" baseline="0" dirty="0"/>
                        <a:t> </a:t>
                      </a:r>
                    </a:p>
                    <a:p>
                      <a:pPr algn="ctr"/>
                      <a:r>
                        <a:rPr lang="en-US" baseline="0" dirty="0"/>
                        <a:t>BIG BERRY</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770529" y="228598"/>
            <a:ext cx="459452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63443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533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None/>
            </a:pPr>
            <a:r>
              <a:rPr lang="en-US" sz="3600" dirty="0"/>
              <a:t>Questions 1-20 = 5pts Each</a:t>
            </a:r>
          </a:p>
          <a:p>
            <a:pPr algn="ctr" eaLnBrk="1" hangingPunct="1">
              <a:buNone/>
            </a:pPr>
            <a:r>
              <a:rPr lang="en-US" sz="3600" dirty="0"/>
              <a:t>Final Category (Bonus) = 1pt Each</a:t>
            </a:r>
          </a:p>
          <a:p>
            <a:pPr algn="ctr" eaLnBrk="1" hangingPunct="1">
              <a:buNone/>
            </a:pPr>
            <a:r>
              <a:rPr lang="en-US" sz="3600" dirty="0"/>
              <a:t>Final Questions = 5 </a:t>
            </a:r>
            <a:r>
              <a:rPr lang="en-US" sz="3600" dirty="0" err="1"/>
              <a:t>pt</a:t>
            </a:r>
            <a:r>
              <a:rPr lang="en-US" sz="3600" dirty="0"/>
              <a:t> wager</a:t>
            </a:r>
          </a:p>
          <a:p>
            <a:pPr algn="ctr" eaLnBrk="1" hangingPunct="1">
              <a:buNone/>
            </a:pPr>
            <a:r>
              <a:rPr lang="en-US" sz="2400" i="1" dirty="0">
                <a:solidFill>
                  <a:srgbClr val="9966FF"/>
                </a:solidFill>
              </a:rPr>
              <a:t>If you wager 5 on the last question and get it wrong you lose 5 pts. Wager 5 and get it right you get 5 pts.</a:t>
            </a:r>
          </a:p>
          <a:p>
            <a:pPr algn="ctr" eaLnBrk="1" hangingPunct="1"/>
            <a:endParaRPr lang="en-US" sz="3600" dirty="0">
              <a:solidFill>
                <a:schemeClr val="bg1"/>
              </a:solidFill>
            </a:endParaRPr>
          </a:p>
          <a:p>
            <a:pPr algn="ctr" eaLnBrk="1" hangingPunct="1">
              <a:buNone/>
            </a:pPr>
            <a:r>
              <a:rPr lang="en-US" sz="3600" dirty="0"/>
              <a:t>Find the Owl </a:t>
            </a:r>
            <a:r>
              <a:rPr lang="en-US" sz="3600" dirty="0">
                <a:solidFill>
                  <a:schemeClr val="bg1"/>
                </a:solidFill>
              </a:rPr>
              <a:t>=</a:t>
            </a:r>
          </a:p>
          <a:p>
            <a:pPr algn="ctr" eaLnBrk="1" hangingPunct="1">
              <a:buNone/>
            </a:pPr>
            <a:r>
              <a:rPr lang="en-US" sz="3600" i="1" dirty="0">
                <a:solidFill>
                  <a:srgbClr val="996633"/>
                </a:solidFill>
              </a:rPr>
              <a:t>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727043"/>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917542"/>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6781800" y="3307942"/>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None/>
            </a:pPr>
            <a:r>
              <a:rPr lang="en-US" sz="1400" dirty="0"/>
              <a:t>“I’ll be about this big.”</a:t>
            </a:r>
          </a:p>
        </p:txBody>
      </p:sp>
    </p:spTree>
    <p:extLst>
      <p:ext uri="{BB962C8B-B14F-4D97-AF65-F5344CB8AC3E}">
        <p14:creationId xmlns:p14="http://schemas.microsoft.com/office/powerpoint/2010/main" val="475934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44891736"/>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THE</a:t>
                      </a:r>
                      <a:r>
                        <a:rPr lang="en-US" baseline="0" dirty="0"/>
                        <a:t> WONDER</a:t>
                      </a:r>
                      <a:br>
                        <a:rPr lang="en-US" baseline="0" dirty="0"/>
                      </a:br>
                      <a:r>
                        <a:rPr lang="en-US" baseline="0" dirty="0"/>
                        <a:t>YEARS</a:t>
                      </a:r>
                      <a:endParaRPr lang="en-US" dirty="0"/>
                    </a:p>
                  </a:txBody>
                  <a:tcPr>
                    <a:noFill/>
                  </a:tcPr>
                </a:tc>
                <a:tc>
                  <a:txBody>
                    <a:bodyPr/>
                    <a:lstStyle/>
                    <a:p>
                      <a:pPr algn="ctr"/>
                      <a:r>
                        <a:rPr lang="en-US" dirty="0"/>
                        <a:t>BOYS AND GIRLS</a:t>
                      </a:r>
                    </a:p>
                  </a:txBody>
                  <a:tcPr>
                    <a:noFill/>
                  </a:tcPr>
                </a:tc>
                <a:tc>
                  <a:txBody>
                    <a:bodyPr/>
                    <a:lstStyle/>
                    <a:p>
                      <a:pPr algn="ctr"/>
                      <a:r>
                        <a:rPr lang="en-US" dirty="0"/>
                        <a:t>TOOTY</a:t>
                      </a:r>
                    </a:p>
                    <a:p>
                      <a:pPr algn="ctr"/>
                      <a:r>
                        <a:rPr lang="en-US" dirty="0"/>
                        <a:t>FRUITY</a:t>
                      </a:r>
                    </a:p>
                    <a:p>
                      <a:pPr algn="ctr"/>
                      <a:endParaRPr lang="en-US" dirty="0"/>
                    </a:p>
                  </a:txBody>
                  <a:tcPr>
                    <a:noFill/>
                  </a:tcPr>
                </a:tc>
                <a:tc>
                  <a:txBody>
                    <a:bodyPr/>
                    <a:lstStyle/>
                    <a:p>
                      <a:pPr algn="ctr"/>
                      <a:r>
                        <a:rPr lang="en-US" dirty="0">
                          <a:solidFill>
                            <a:srgbClr val="FF5050"/>
                          </a:solidFill>
                        </a:rPr>
                        <a:t>-Bonus-</a:t>
                      </a:r>
                      <a:r>
                        <a:rPr lang="en-US" baseline="0" dirty="0">
                          <a:solidFill>
                            <a:srgbClr val="FF5050"/>
                          </a:solidFill>
                        </a:rPr>
                        <a:t> </a:t>
                      </a:r>
                    </a:p>
                    <a:p>
                      <a:pPr algn="ctr"/>
                      <a:r>
                        <a:rPr lang="en-US" baseline="0" dirty="0">
                          <a:solidFill>
                            <a:srgbClr val="FF5050"/>
                          </a:solidFill>
                        </a:rPr>
                        <a:t>BIG BERRY</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solidFill>
                      <a:srgbClr val="7030A0"/>
                    </a:solid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solidFill>
                      <a:srgbClr val="7030A0"/>
                    </a:solid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solidFill>
                      <a:srgbClr val="7030A0"/>
                    </a:solid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solidFill>
                      <a:srgbClr val="7030A0"/>
                    </a:solid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solidFill>
                      <a:srgbClr val="7030A0"/>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770529" y="228598"/>
            <a:ext cx="459452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648728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457200" y="304800"/>
            <a:ext cx="838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None/>
            </a:pPr>
            <a:r>
              <a:rPr lang="en-US" sz="3600" dirty="0">
                <a:latin typeface="Times New Roman" pitchFamily="18" charset="0"/>
              </a:rPr>
              <a:t>Name this cereal?</a:t>
            </a:r>
            <a:endParaRPr lang="en-US" sz="3600" dirty="0">
              <a:solidFill>
                <a:schemeClr val="bg1"/>
              </a:solidFill>
              <a:latin typeface="Times New Roman" pitchFamily="18" charset="0"/>
            </a:endParaRPr>
          </a:p>
        </p:txBody>
      </p:sp>
      <p:pic>
        <p:nvPicPr>
          <p:cNvPr id="1136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10600" cy="5410200"/>
          </a:xfrm>
          <a:prstGeom prst="rect">
            <a:avLst/>
          </a:prstGeom>
          <a:noFill/>
          <a:ln w="762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22835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2" name="Rectangle 1"/>
          <p:cNvSpPr/>
          <p:nvPr/>
        </p:nvSpPr>
        <p:spPr>
          <a:xfrm>
            <a:off x="6581147" y="-5316"/>
            <a:ext cx="2536272"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*21</a:t>
            </a:r>
          </a:p>
        </p:txBody>
      </p:sp>
      <p:sp>
        <p:nvSpPr>
          <p:cNvPr id="8" name="Freeform 7"/>
          <p:cNvSpPr/>
          <p:nvPr/>
        </p:nvSpPr>
        <p:spPr bwMode="auto">
          <a:xfrm rot="18242870">
            <a:off x="576586" y="1815083"/>
            <a:ext cx="6715907" cy="5199321"/>
          </a:xfrm>
          <a:custGeom>
            <a:avLst/>
            <a:gdLst>
              <a:gd name="connsiteX0" fmla="*/ 499730 w 8856921"/>
              <a:gd name="connsiteY0" fmla="*/ 10633 h 5199321"/>
              <a:gd name="connsiteX1" fmla="*/ 446567 w 8856921"/>
              <a:gd name="connsiteY1" fmla="*/ 191386 h 5199321"/>
              <a:gd name="connsiteX2" fmla="*/ 425302 w 8856921"/>
              <a:gd name="connsiteY2" fmla="*/ 308344 h 5199321"/>
              <a:gd name="connsiteX3" fmla="*/ 414670 w 8856921"/>
              <a:gd name="connsiteY3" fmla="*/ 372140 h 5199321"/>
              <a:gd name="connsiteX4" fmla="*/ 425302 w 8856921"/>
              <a:gd name="connsiteY4" fmla="*/ 616688 h 5199321"/>
              <a:gd name="connsiteX5" fmla="*/ 435935 w 8856921"/>
              <a:gd name="connsiteY5" fmla="*/ 659219 h 5199321"/>
              <a:gd name="connsiteX6" fmla="*/ 457200 w 8856921"/>
              <a:gd name="connsiteY6" fmla="*/ 765544 h 5199321"/>
              <a:gd name="connsiteX7" fmla="*/ 478465 w 8856921"/>
              <a:gd name="connsiteY7" fmla="*/ 797442 h 5199321"/>
              <a:gd name="connsiteX8" fmla="*/ 542260 w 8856921"/>
              <a:gd name="connsiteY8" fmla="*/ 861237 h 5199321"/>
              <a:gd name="connsiteX9" fmla="*/ 584791 w 8856921"/>
              <a:gd name="connsiteY9" fmla="*/ 914400 h 5199321"/>
              <a:gd name="connsiteX10" fmla="*/ 659218 w 8856921"/>
              <a:gd name="connsiteY10" fmla="*/ 967563 h 5199321"/>
              <a:gd name="connsiteX11" fmla="*/ 691116 w 8856921"/>
              <a:gd name="connsiteY11" fmla="*/ 999461 h 5199321"/>
              <a:gd name="connsiteX12" fmla="*/ 776177 w 8856921"/>
              <a:gd name="connsiteY12" fmla="*/ 1052623 h 5199321"/>
              <a:gd name="connsiteX13" fmla="*/ 818707 w 8856921"/>
              <a:gd name="connsiteY13" fmla="*/ 1084521 h 5199321"/>
              <a:gd name="connsiteX14" fmla="*/ 946298 w 8856921"/>
              <a:gd name="connsiteY14" fmla="*/ 1169581 h 5199321"/>
              <a:gd name="connsiteX15" fmla="*/ 999460 w 8856921"/>
              <a:gd name="connsiteY15" fmla="*/ 1212112 h 5199321"/>
              <a:gd name="connsiteX16" fmla="*/ 1052623 w 8856921"/>
              <a:gd name="connsiteY16" fmla="*/ 1244009 h 5199321"/>
              <a:gd name="connsiteX17" fmla="*/ 1169581 w 8856921"/>
              <a:gd name="connsiteY17" fmla="*/ 1360968 h 5199321"/>
              <a:gd name="connsiteX18" fmla="*/ 1222744 w 8856921"/>
              <a:gd name="connsiteY18" fmla="*/ 1414130 h 5199321"/>
              <a:gd name="connsiteX19" fmla="*/ 1265274 w 8856921"/>
              <a:gd name="connsiteY19" fmla="*/ 1477926 h 5199321"/>
              <a:gd name="connsiteX20" fmla="*/ 1318437 w 8856921"/>
              <a:gd name="connsiteY20" fmla="*/ 1541721 h 5199321"/>
              <a:gd name="connsiteX21" fmla="*/ 1360967 w 8856921"/>
              <a:gd name="connsiteY21" fmla="*/ 1616149 h 5199321"/>
              <a:gd name="connsiteX22" fmla="*/ 1467293 w 8856921"/>
              <a:gd name="connsiteY22" fmla="*/ 1807535 h 5199321"/>
              <a:gd name="connsiteX23" fmla="*/ 1520456 w 8856921"/>
              <a:gd name="connsiteY23" fmla="*/ 1956391 h 5199321"/>
              <a:gd name="connsiteX24" fmla="*/ 1541721 w 8856921"/>
              <a:gd name="connsiteY24" fmla="*/ 2030819 h 5199321"/>
              <a:gd name="connsiteX25" fmla="*/ 1562986 w 8856921"/>
              <a:gd name="connsiteY25" fmla="*/ 2094614 h 5199321"/>
              <a:gd name="connsiteX26" fmla="*/ 1562986 w 8856921"/>
              <a:gd name="connsiteY26" fmla="*/ 2328530 h 5199321"/>
              <a:gd name="connsiteX27" fmla="*/ 1552353 w 8856921"/>
              <a:gd name="connsiteY27" fmla="*/ 2360428 h 5199321"/>
              <a:gd name="connsiteX28" fmla="*/ 1477925 w 8856921"/>
              <a:gd name="connsiteY28" fmla="*/ 2434856 h 5199321"/>
              <a:gd name="connsiteX29" fmla="*/ 1414130 w 8856921"/>
              <a:gd name="connsiteY29" fmla="*/ 2498651 h 5199321"/>
              <a:gd name="connsiteX30" fmla="*/ 1371600 w 8856921"/>
              <a:gd name="connsiteY30" fmla="*/ 2530549 h 5199321"/>
              <a:gd name="connsiteX31" fmla="*/ 1339702 w 8856921"/>
              <a:gd name="connsiteY31" fmla="*/ 2551814 h 5199321"/>
              <a:gd name="connsiteX32" fmla="*/ 1307804 w 8856921"/>
              <a:gd name="connsiteY32" fmla="*/ 2562447 h 5199321"/>
              <a:gd name="connsiteX33" fmla="*/ 1233377 w 8856921"/>
              <a:gd name="connsiteY33" fmla="*/ 2551814 h 5199321"/>
              <a:gd name="connsiteX34" fmla="*/ 1127051 w 8856921"/>
              <a:gd name="connsiteY34" fmla="*/ 2456121 h 5199321"/>
              <a:gd name="connsiteX35" fmla="*/ 1063256 w 8856921"/>
              <a:gd name="connsiteY35" fmla="*/ 2392326 h 5199321"/>
              <a:gd name="connsiteX36" fmla="*/ 914400 w 8856921"/>
              <a:gd name="connsiteY36" fmla="*/ 2190307 h 5199321"/>
              <a:gd name="connsiteX37" fmla="*/ 839972 w 8856921"/>
              <a:gd name="connsiteY37" fmla="*/ 2115879 h 5199321"/>
              <a:gd name="connsiteX38" fmla="*/ 754911 w 8856921"/>
              <a:gd name="connsiteY38" fmla="*/ 1988288 h 5199321"/>
              <a:gd name="connsiteX39" fmla="*/ 765544 w 8856921"/>
              <a:gd name="connsiteY39" fmla="*/ 1881963 h 5199321"/>
              <a:gd name="connsiteX40" fmla="*/ 797442 w 8856921"/>
              <a:gd name="connsiteY40" fmla="*/ 1860698 h 5199321"/>
              <a:gd name="connsiteX41" fmla="*/ 1052623 w 8856921"/>
              <a:gd name="connsiteY41" fmla="*/ 1690577 h 5199321"/>
              <a:gd name="connsiteX42" fmla="*/ 1403498 w 8856921"/>
              <a:gd name="connsiteY42" fmla="*/ 1552354 h 5199321"/>
              <a:gd name="connsiteX43" fmla="*/ 1690577 w 8856921"/>
              <a:gd name="connsiteY43" fmla="*/ 1477926 h 5199321"/>
              <a:gd name="connsiteX44" fmla="*/ 1818167 w 8856921"/>
              <a:gd name="connsiteY44" fmla="*/ 1446028 h 5199321"/>
              <a:gd name="connsiteX45" fmla="*/ 1913860 w 8856921"/>
              <a:gd name="connsiteY45" fmla="*/ 1414130 h 5199321"/>
              <a:gd name="connsiteX46" fmla="*/ 2232837 w 8856921"/>
              <a:gd name="connsiteY46" fmla="*/ 1509823 h 5199321"/>
              <a:gd name="connsiteX47" fmla="*/ 2264735 w 8856921"/>
              <a:gd name="connsiteY47" fmla="*/ 1562986 h 5199321"/>
              <a:gd name="connsiteX48" fmla="*/ 2339163 w 8856921"/>
              <a:gd name="connsiteY48" fmla="*/ 1754372 h 5199321"/>
              <a:gd name="connsiteX49" fmla="*/ 2381693 w 8856921"/>
              <a:gd name="connsiteY49" fmla="*/ 1903228 h 5199321"/>
              <a:gd name="connsiteX50" fmla="*/ 2402958 w 8856921"/>
              <a:gd name="connsiteY50" fmla="*/ 2062716 h 5199321"/>
              <a:gd name="connsiteX51" fmla="*/ 2392325 w 8856921"/>
              <a:gd name="connsiteY51" fmla="*/ 2434856 h 5199321"/>
              <a:gd name="connsiteX52" fmla="*/ 2339163 w 8856921"/>
              <a:gd name="connsiteY52" fmla="*/ 2647507 h 5199321"/>
              <a:gd name="connsiteX53" fmla="*/ 2222204 w 8856921"/>
              <a:gd name="connsiteY53" fmla="*/ 3030279 h 5199321"/>
              <a:gd name="connsiteX54" fmla="*/ 2105246 w 8856921"/>
              <a:gd name="connsiteY54" fmla="*/ 3274828 h 5199321"/>
              <a:gd name="connsiteX55" fmla="*/ 1998921 w 8856921"/>
              <a:gd name="connsiteY55" fmla="*/ 3498112 h 5199321"/>
              <a:gd name="connsiteX56" fmla="*/ 1945758 w 8856921"/>
              <a:gd name="connsiteY56" fmla="*/ 3561907 h 5199321"/>
              <a:gd name="connsiteX57" fmla="*/ 1796902 w 8856921"/>
              <a:gd name="connsiteY57" fmla="*/ 3689498 h 5199321"/>
              <a:gd name="connsiteX58" fmla="*/ 1733107 w 8856921"/>
              <a:gd name="connsiteY58" fmla="*/ 3721395 h 5199321"/>
              <a:gd name="connsiteX59" fmla="*/ 1637414 w 8856921"/>
              <a:gd name="connsiteY59" fmla="*/ 3710763 h 5199321"/>
              <a:gd name="connsiteX60" fmla="*/ 1541721 w 8856921"/>
              <a:gd name="connsiteY60" fmla="*/ 3625702 h 5199321"/>
              <a:gd name="connsiteX61" fmla="*/ 1435395 w 8856921"/>
              <a:gd name="connsiteY61" fmla="*/ 3540642 h 5199321"/>
              <a:gd name="connsiteX62" fmla="*/ 1403498 w 8856921"/>
              <a:gd name="connsiteY62" fmla="*/ 3508744 h 5199321"/>
              <a:gd name="connsiteX63" fmla="*/ 1360967 w 8856921"/>
              <a:gd name="connsiteY63" fmla="*/ 3455581 h 5199321"/>
              <a:gd name="connsiteX64" fmla="*/ 1297172 w 8856921"/>
              <a:gd name="connsiteY64" fmla="*/ 3530009 h 5199321"/>
              <a:gd name="connsiteX65" fmla="*/ 1265274 w 8856921"/>
              <a:gd name="connsiteY65" fmla="*/ 3583172 h 5199321"/>
              <a:gd name="connsiteX66" fmla="*/ 1244009 w 8856921"/>
              <a:gd name="connsiteY66" fmla="*/ 3646968 h 5199321"/>
              <a:gd name="connsiteX67" fmla="*/ 1201479 w 8856921"/>
              <a:gd name="connsiteY67" fmla="*/ 3817088 h 5199321"/>
              <a:gd name="connsiteX68" fmla="*/ 1180214 w 8856921"/>
              <a:gd name="connsiteY68" fmla="*/ 3891516 h 5199321"/>
              <a:gd name="connsiteX69" fmla="*/ 1180214 w 8856921"/>
              <a:gd name="connsiteY69" fmla="*/ 4221126 h 5199321"/>
              <a:gd name="connsiteX70" fmla="*/ 1254642 w 8856921"/>
              <a:gd name="connsiteY70" fmla="*/ 4348716 h 5199321"/>
              <a:gd name="connsiteX71" fmla="*/ 1371600 w 8856921"/>
              <a:gd name="connsiteY71" fmla="*/ 4476307 h 5199321"/>
              <a:gd name="connsiteX72" fmla="*/ 1424763 w 8856921"/>
              <a:gd name="connsiteY72" fmla="*/ 4508205 h 5199321"/>
              <a:gd name="connsiteX73" fmla="*/ 1488558 w 8856921"/>
              <a:gd name="connsiteY73" fmla="*/ 4540102 h 5199321"/>
              <a:gd name="connsiteX74" fmla="*/ 1648046 w 8856921"/>
              <a:gd name="connsiteY74" fmla="*/ 4572000 h 5199321"/>
              <a:gd name="connsiteX75" fmla="*/ 1807535 w 8856921"/>
              <a:gd name="connsiteY75" fmla="*/ 4593265 h 5199321"/>
              <a:gd name="connsiteX76" fmla="*/ 1977656 w 8856921"/>
              <a:gd name="connsiteY76" fmla="*/ 4572000 h 5199321"/>
              <a:gd name="connsiteX77" fmla="*/ 2190307 w 8856921"/>
              <a:gd name="connsiteY77" fmla="*/ 4508205 h 5199321"/>
              <a:gd name="connsiteX78" fmla="*/ 2275367 w 8856921"/>
              <a:gd name="connsiteY78" fmla="*/ 4455042 h 5199321"/>
              <a:gd name="connsiteX79" fmla="*/ 2413591 w 8856921"/>
              <a:gd name="connsiteY79" fmla="*/ 4391247 h 5199321"/>
              <a:gd name="connsiteX80" fmla="*/ 2456121 w 8856921"/>
              <a:gd name="connsiteY80" fmla="*/ 4348716 h 5199321"/>
              <a:gd name="connsiteX81" fmla="*/ 2498651 w 8856921"/>
              <a:gd name="connsiteY81" fmla="*/ 4263656 h 5199321"/>
              <a:gd name="connsiteX82" fmla="*/ 2498651 w 8856921"/>
              <a:gd name="connsiteY82" fmla="*/ 4157330 h 5199321"/>
              <a:gd name="connsiteX83" fmla="*/ 2466753 w 8856921"/>
              <a:gd name="connsiteY83" fmla="*/ 4146698 h 5199321"/>
              <a:gd name="connsiteX84" fmla="*/ 2424223 w 8856921"/>
              <a:gd name="connsiteY84" fmla="*/ 4136065 h 5199321"/>
              <a:gd name="connsiteX85" fmla="*/ 2020186 w 8856921"/>
              <a:gd name="connsiteY85" fmla="*/ 4125433 h 5199321"/>
              <a:gd name="connsiteX86" fmla="*/ 1945758 w 8856921"/>
              <a:gd name="connsiteY86" fmla="*/ 4114800 h 5199321"/>
              <a:gd name="connsiteX87" fmla="*/ 1860698 w 8856921"/>
              <a:gd name="connsiteY87" fmla="*/ 4104168 h 5199321"/>
              <a:gd name="connsiteX88" fmla="*/ 1796902 w 8856921"/>
              <a:gd name="connsiteY88" fmla="*/ 4072270 h 5199321"/>
              <a:gd name="connsiteX89" fmla="*/ 1743739 w 8856921"/>
              <a:gd name="connsiteY89" fmla="*/ 4051005 h 5199321"/>
              <a:gd name="connsiteX90" fmla="*/ 1648046 w 8856921"/>
              <a:gd name="connsiteY90" fmla="*/ 3976577 h 5199321"/>
              <a:gd name="connsiteX91" fmla="*/ 1594884 w 8856921"/>
              <a:gd name="connsiteY91" fmla="*/ 3934047 h 5199321"/>
              <a:gd name="connsiteX92" fmla="*/ 1552353 w 8856921"/>
              <a:gd name="connsiteY92" fmla="*/ 3870251 h 5199321"/>
              <a:gd name="connsiteX93" fmla="*/ 1488558 w 8856921"/>
              <a:gd name="connsiteY93" fmla="*/ 3732028 h 5199321"/>
              <a:gd name="connsiteX94" fmla="*/ 1456660 w 8856921"/>
              <a:gd name="connsiteY94" fmla="*/ 3636335 h 5199321"/>
              <a:gd name="connsiteX95" fmla="*/ 1424763 w 8856921"/>
              <a:gd name="connsiteY95" fmla="*/ 3221665 h 5199321"/>
              <a:gd name="connsiteX96" fmla="*/ 1446028 w 8856921"/>
              <a:gd name="connsiteY96" fmla="*/ 2828261 h 5199321"/>
              <a:gd name="connsiteX97" fmla="*/ 1562986 w 8856921"/>
              <a:gd name="connsiteY97" fmla="*/ 2636874 h 5199321"/>
              <a:gd name="connsiteX98" fmla="*/ 1658679 w 8856921"/>
              <a:gd name="connsiteY98" fmla="*/ 2573079 h 5199321"/>
              <a:gd name="connsiteX99" fmla="*/ 1722474 w 8856921"/>
              <a:gd name="connsiteY99" fmla="*/ 2541181 h 5199321"/>
              <a:gd name="connsiteX100" fmla="*/ 1796902 w 8856921"/>
              <a:gd name="connsiteY100" fmla="*/ 2519916 h 5199321"/>
              <a:gd name="connsiteX101" fmla="*/ 1903228 w 8856921"/>
              <a:gd name="connsiteY101" fmla="*/ 2498651 h 5199321"/>
              <a:gd name="connsiteX102" fmla="*/ 2126511 w 8856921"/>
              <a:gd name="connsiteY102" fmla="*/ 2477386 h 5199321"/>
              <a:gd name="connsiteX103" fmla="*/ 2541181 w 8856921"/>
              <a:gd name="connsiteY103" fmla="*/ 2509284 h 5199321"/>
              <a:gd name="connsiteX104" fmla="*/ 2775098 w 8856921"/>
              <a:gd name="connsiteY104" fmla="*/ 2562447 h 5199321"/>
              <a:gd name="connsiteX105" fmla="*/ 2881423 w 8856921"/>
              <a:gd name="connsiteY105" fmla="*/ 2626242 h 5199321"/>
              <a:gd name="connsiteX106" fmla="*/ 2987749 w 8856921"/>
              <a:gd name="connsiteY106" fmla="*/ 2732568 h 5199321"/>
              <a:gd name="connsiteX107" fmla="*/ 3019646 w 8856921"/>
              <a:gd name="connsiteY107" fmla="*/ 2785730 h 5199321"/>
              <a:gd name="connsiteX108" fmla="*/ 3051544 w 8856921"/>
              <a:gd name="connsiteY108" fmla="*/ 2913321 h 5199321"/>
              <a:gd name="connsiteX109" fmla="*/ 3030279 w 8856921"/>
              <a:gd name="connsiteY109" fmla="*/ 3551274 h 5199321"/>
              <a:gd name="connsiteX110" fmla="*/ 2945218 w 8856921"/>
              <a:gd name="connsiteY110" fmla="*/ 3710763 h 5199321"/>
              <a:gd name="connsiteX111" fmla="*/ 2902688 w 8856921"/>
              <a:gd name="connsiteY111" fmla="*/ 3774558 h 5199321"/>
              <a:gd name="connsiteX112" fmla="*/ 2721935 w 8856921"/>
              <a:gd name="connsiteY112" fmla="*/ 3944679 h 5199321"/>
              <a:gd name="connsiteX113" fmla="*/ 2573079 w 8856921"/>
              <a:gd name="connsiteY113" fmla="*/ 4061637 h 5199321"/>
              <a:gd name="connsiteX114" fmla="*/ 2402958 w 8856921"/>
              <a:gd name="connsiteY114" fmla="*/ 4146698 h 5199321"/>
              <a:gd name="connsiteX115" fmla="*/ 2317898 w 8856921"/>
              <a:gd name="connsiteY115" fmla="*/ 4199861 h 5199321"/>
              <a:gd name="connsiteX116" fmla="*/ 2147777 w 8856921"/>
              <a:gd name="connsiteY116" fmla="*/ 4242391 h 5199321"/>
              <a:gd name="connsiteX117" fmla="*/ 1967023 w 8856921"/>
              <a:gd name="connsiteY117" fmla="*/ 4221126 h 5199321"/>
              <a:gd name="connsiteX118" fmla="*/ 1935125 w 8856921"/>
              <a:gd name="connsiteY118" fmla="*/ 4178595 h 5199321"/>
              <a:gd name="connsiteX119" fmla="*/ 1860698 w 8856921"/>
              <a:gd name="connsiteY119" fmla="*/ 4061637 h 5199321"/>
              <a:gd name="connsiteX120" fmla="*/ 1828800 w 8856921"/>
              <a:gd name="connsiteY120" fmla="*/ 3987209 h 5199321"/>
              <a:gd name="connsiteX121" fmla="*/ 1775637 w 8856921"/>
              <a:gd name="connsiteY121" fmla="*/ 3806456 h 5199321"/>
              <a:gd name="connsiteX122" fmla="*/ 1796902 w 8856921"/>
              <a:gd name="connsiteY122" fmla="*/ 3530009 h 5199321"/>
              <a:gd name="connsiteX123" fmla="*/ 1828800 w 8856921"/>
              <a:gd name="connsiteY123" fmla="*/ 3476847 h 5199321"/>
              <a:gd name="connsiteX124" fmla="*/ 1892595 w 8856921"/>
              <a:gd name="connsiteY124" fmla="*/ 3359888 h 5199321"/>
              <a:gd name="connsiteX125" fmla="*/ 1945758 w 8856921"/>
              <a:gd name="connsiteY125" fmla="*/ 3317358 h 5199321"/>
              <a:gd name="connsiteX126" fmla="*/ 1988288 w 8856921"/>
              <a:gd name="connsiteY126" fmla="*/ 3264195 h 5199321"/>
              <a:gd name="connsiteX127" fmla="*/ 2030818 w 8856921"/>
              <a:gd name="connsiteY127" fmla="*/ 3221665 h 5199321"/>
              <a:gd name="connsiteX128" fmla="*/ 2062716 w 8856921"/>
              <a:gd name="connsiteY128" fmla="*/ 3179135 h 5199321"/>
              <a:gd name="connsiteX129" fmla="*/ 2179674 w 8856921"/>
              <a:gd name="connsiteY129" fmla="*/ 3019647 h 5199321"/>
              <a:gd name="connsiteX130" fmla="*/ 2211572 w 8856921"/>
              <a:gd name="connsiteY130" fmla="*/ 2955851 h 5199321"/>
              <a:gd name="connsiteX131" fmla="*/ 2232837 w 8856921"/>
              <a:gd name="connsiteY131" fmla="*/ 2881423 h 5199321"/>
              <a:gd name="connsiteX132" fmla="*/ 2275367 w 8856921"/>
              <a:gd name="connsiteY132" fmla="*/ 2711302 h 5199321"/>
              <a:gd name="connsiteX133" fmla="*/ 2296632 w 8856921"/>
              <a:gd name="connsiteY133" fmla="*/ 2626242 h 5199321"/>
              <a:gd name="connsiteX134" fmla="*/ 2296632 w 8856921"/>
              <a:gd name="connsiteY134" fmla="*/ 2381693 h 5199321"/>
              <a:gd name="connsiteX135" fmla="*/ 2232837 w 8856921"/>
              <a:gd name="connsiteY135" fmla="*/ 2317898 h 5199321"/>
              <a:gd name="connsiteX136" fmla="*/ 2147777 w 8856921"/>
              <a:gd name="connsiteY136" fmla="*/ 2296633 h 5199321"/>
              <a:gd name="connsiteX137" fmla="*/ 1871330 w 8856921"/>
              <a:gd name="connsiteY137" fmla="*/ 2317898 h 5199321"/>
              <a:gd name="connsiteX138" fmla="*/ 1711842 w 8856921"/>
              <a:gd name="connsiteY138" fmla="*/ 2371061 h 5199321"/>
              <a:gd name="connsiteX139" fmla="*/ 1637414 w 8856921"/>
              <a:gd name="connsiteY139" fmla="*/ 2392326 h 5199321"/>
              <a:gd name="connsiteX140" fmla="*/ 1499191 w 8856921"/>
              <a:gd name="connsiteY140" fmla="*/ 2456121 h 5199321"/>
              <a:gd name="connsiteX141" fmla="*/ 1414130 w 8856921"/>
              <a:gd name="connsiteY141" fmla="*/ 2530549 h 5199321"/>
              <a:gd name="connsiteX142" fmla="*/ 1382232 w 8856921"/>
              <a:gd name="connsiteY142" fmla="*/ 2573079 h 5199321"/>
              <a:gd name="connsiteX143" fmla="*/ 1350335 w 8856921"/>
              <a:gd name="connsiteY143" fmla="*/ 2604977 h 5199321"/>
              <a:gd name="connsiteX144" fmla="*/ 1318437 w 8856921"/>
              <a:gd name="connsiteY144" fmla="*/ 2668772 h 5199321"/>
              <a:gd name="connsiteX145" fmla="*/ 1180214 w 8856921"/>
              <a:gd name="connsiteY145" fmla="*/ 2870791 h 5199321"/>
              <a:gd name="connsiteX146" fmla="*/ 1137684 w 8856921"/>
              <a:gd name="connsiteY146" fmla="*/ 2934586 h 5199321"/>
              <a:gd name="connsiteX147" fmla="*/ 1063256 w 8856921"/>
              <a:gd name="connsiteY147" fmla="*/ 3083442 h 5199321"/>
              <a:gd name="connsiteX148" fmla="*/ 1031358 w 8856921"/>
              <a:gd name="connsiteY148" fmla="*/ 3147237 h 5199321"/>
              <a:gd name="connsiteX149" fmla="*/ 1010093 w 8856921"/>
              <a:gd name="connsiteY149" fmla="*/ 3211033 h 5199321"/>
              <a:gd name="connsiteX150" fmla="*/ 1052623 w 8856921"/>
              <a:gd name="connsiteY150" fmla="*/ 3434316 h 5199321"/>
              <a:gd name="connsiteX151" fmla="*/ 1105786 w 8856921"/>
              <a:gd name="connsiteY151" fmla="*/ 3498112 h 5199321"/>
              <a:gd name="connsiteX152" fmla="*/ 1233377 w 8856921"/>
              <a:gd name="connsiteY152" fmla="*/ 3593805 h 5199321"/>
              <a:gd name="connsiteX153" fmla="*/ 1339702 w 8856921"/>
              <a:gd name="connsiteY153" fmla="*/ 3689498 h 5199321"/>
              <a:gd name="connsiteX154" fmla="*/ 1531088 w 8856921"/>
              <a:gd name="connsiteY154" fmla="*/ 3838354 h 5199321"/>
              <a:gd name="connsiteX155" fmla="*/ 1584251 w 8856921"/>
              <a:gd name="connsiteY155" fmla="*/ 3902149 h 5199321"/>
              <a:gd name="connsiteX156" fmla="*/ 1648046 w 8856921"/>
              <a:gd name="connsiteY156" fmla="*/ 3955312 h 5199321"/>
              <a:gd name="connsiteX157" fmla="*/ 1701209 w 8856921"/>
              <a:gd name="connsiteY157" fmla="*/ 4008474 h 5199321"/>
              <a:gd name="connsiteX158" fmla="*/ 1765004 w 8856921"/>
              <a:gd name="connsiteY158" fmla="*/ 4136065 h 5199321"/>
              <a:gd name="connsiteX159" fmla="*/ 1828800 w 8856921"/>
              <a:gd name="connsiteY159" fmla="*/ 4306186 h 5199321"/>
              <a:gd name="connsiteX160" fmla="*/ 1839432 w 8856921"/>
              <a:gd name="connsiteY160" fmla="*/ 4369981 h 5199321"/>
              <a:gd name="connsiteX161" fmla="*/ 1828800 w 8856921"/>
              <a:gd name="connsiteY161" fmla="*/ 4742121 h 5199321"/>
              <a:gd name="connsiteX162" fmla="*/ 1807535 w 8856921"/>
              <a:gd name="connsiteY162" fmla="*/ 4805916 h 5199321"/>
              <a:gd name="connsiteX163" fmla="*/ 1775637 w 8856921"/>
              <a:gd name="connsiteY163" fmla="*/ 4890977 h 5199321"/>
              <a:gd name="connsiteX164" fmla="*/ 1743739 w 8856921"/>
              <a:gd name="connsiteY164" fmla="*/ 4901609 h 5199321"/>
              <a:gd name="connsiteX165" fmla="*/ 1669311 w 8856921"/>
              <a:gd name="connsiteY165" fmla="*/ 4880344 h 5199321"/>
              <a:gd name="connsiteX166" fmla="*/ 1573618 w 8856921"/>
              <a:gd name="connsiteY166" fmla="*/ 4837814 h 5199321"/>
              <a:gd name="connsiteX167" fmla="*/ 1509823 w 8856921"/>
              <a:gd name="connsiteY167" fmla="*/ 4805916 h 5199321"/>
              <a:gd name="connsiteX168" fmla="*/ 1201479 w 8856921"/>
              <a:gd name="connsiteY168" fmla="*/ 4774019 h 5199321"/>
              <a:gd name="connsiteX169" fmla="*/ 1127051 w 8856921"/>
              <a:gd name="connsiteY169" fmla="*/ 4763386 h 5199321"/>
              <a:gd name="connsiteX170" fmla="*/ 988828 w 8856921"/>
              <a:gd name="connsiteY170" fmla="*/ 4742121 h 5199321"/>
              <a:gd name="connsiteX171" fmla="*/ 956930 w 8856921"/>
              <a:gd name="connsiteY171" fmla="*/ 4720856 h 5199321"/>
              <a:gd name="connsiteX172" fmla="*/ 893135 w 8856921"/>
              <a:gd name="connsiteY172" fmla="*/ 4603898 h 5199321"/>
              <a:gd name="connsiteX173" fmla="*/ 850604 w 8856921"/>
              <a:gd name="connsiteY173" fmla="*/ 4433777 h 5199321"/>
              <a:gd name="connsiteX174" fmla="*/ 808074 w 8856921"/>
              <a:gd name="connsiteY174" fmla="*/ 4327451 h 5199321"/>
              <a:gd name="connsiteX175" fmla="*/ 776177 w 8856921"/>
              <a:gd name="connsiteY175" fmla="*/ 4189228 h 5199321"/>
              <a:gd name="connsiteX176" fmla="*/ 754911 w 8856921"/>
              <a:gd name="connsiteY176" fmla="*/ 4093535 h 5199321"/>
              <a:gd name="connsiteX177" fmla="*/ 765544 w 8856921"/>
              <a:gd name="connsiteY177" fmla="*/ 4019107 h 5199321"/>
              <a:gd name="connsiteX178" fmla="*/ 797442 w 8856921"/>
              <a:gd name="connsiteY178" fmla="*/ 3997842 h 5199321"/>
              <a:gd name="connsiteX179" fmla="*/ 956930 w 8856921"/>
              <a:gd name="connsiteY179" fmla="*/ 3880884 h 5199321"/>
              <a:gd name="connsiteX180" fmla="*/ 1169581 w 8856921"/>
              <a:gd name="connsiteY180" fmla="*/ 3753293 h 5199321"/>
              <a:gd name="connsiteX181" fmla="*/ 1286539 w 8856921"/>
              <a:gd name="connsiteY181" fmla="*/ 3689498 h 5199321"/>
              <a:gd name="connsiteX182" fmla="*/ 1520456 w 8856921"/>
              <a:gd name="connsiteY182" fmla="*/ 3583172 h 5199321"/>
              <a:gd name="connsiteX183" fmla="*/ 1733107 w 8856921"/>
              <a:gd name="connsiteY183" fmla="*/ 3519377 h 5199321"/>
              <a:gd name="connsiteX184" fmla="*/ 1903228 w 8856921"/>
              <a:gd name="connsiteY184" fmla="*/ 3498112 h 5199321"/>
              <a:gd name="connsiteX185" fmla="*/ 2083981 w 8856921"/>
              <a:gd name="connsiteY185" fmla="*/ 3530009 h 5199321"/>
              <a:gd name="connsiteX186" fmla="*/ 2200939 w 8856921"/>
              <a:gd name="connsiteY186" fmla="*/ 3636335 h 5199321"/>
              <a:gd name="connsiteX187" fmla="*/ 2232837 w 8856921"/>
              <a:gd name="connsiteY187" fmla="*/ 3700130 h 5199321"/>
              <a:gd name="connsiteX188" fmla="*/ 2317898 w 8856921"/>
              <a:gd name="connsiteY188" fmla="*/ 3806456 h 5199321"/>
              <a:gd name="connsiteX189" fmla="*/ 2381693 w 8856921"/>
              <a:gd name="connsiteY189" fmla="*/ 3934047 h 5199321"/>
              <a:gd name="connsiteX190" fmla="*/ 2402958 w 8856921"/>
              <a:gd name="connsiteY190" fmla="*/ 3997842 h 5199321"/>
              <a:gd name="connsiteX191" fmla="*/ 2445488 w 8856921"/>
              <a:gd name="connsiteY191" fmla="*/ 4082902 h 5199321"/>
              <a:gd name="connsiteX192" fmla="*/ 2466753 w 8856921"/>
              <a:gd name="connsiteY192" fmla="*/ 4157330 h 5199321"/>
              <a:gd name="connsiteX193" fmla="*/ 2498651 w 8856921"/>
              <a:gd name="connsiteY193" fmla="*/ 4242391 h 5199321"/>
              <a:gd name="connsiteX194" fmla="*/ 2530549 w 8856921"/>
              <a:gd name="connsiteY194" fmla="*/ 4274288 h 5199321"/>
              <a:gd name="connsiteX195" fmla="*/ 2551814 w 8856921"/>
              <a:gd name="connsiteY195" fmla="*/ 4316819 h 5199321"/>
              <a:gd name="connsiteX196" fmla="*/ 2700670 w 8856921"/>
              <a:gd name="connsiteY196" fmla="*/ 4465674 h 5199321"/>
              <a:gd name="connsiteX197" fmla="*/ 2753832 w 8856921"/>
              <a:gd name="connsiteY197" fmla="*/ 4497572 h 5199321"/>
              <a:gd name="connsiteX198" fmla="*/ 2785730 w 8856921"/>
              <a:gd name="connsiteY198" fmla="*/ 4518837 h 5199321"/>
              <a:gd name="connsiteX199" fmla="*/ 2860158 w 8856921"/>
              <a:gd name="connsiteY199" fmla="*/ 4529470 h 5199321"/>
              <a:gd name="connsiteX200" fmla="*/ 2977116 w 8856921"/>
              <a:gd name="connsiteY200" fmla="*/ 4518837 h 5199321"/>
              <a:gd name="connsiteX201" fmla="*/ 3019646 w 8856921"/>
              <a:gd name="connsiteY201" fmla="*/ 4497572 h 5199321"/>
              <a:gd name="connsiteX202" fmla="*/ 3051544 w 8856921"/>
              <a:gd name="connsiteY202" fmla="*/ 4486940 h 5199321"/>
              <a:gd name="connsiteX203" fmla="*/ 3115339 w 8856921"/>
              <a:gd name="connsiteY203" fmla="*/ 4444409 h 5199321"/>
              <a:gd name="connsiteX204" fmla="*/ 3147237 w 8856921"/>
              <a:gd name="connsiteY204" fmla="*/ 4423144 h 5199321"/>
              <a:gd name="connsiteX205" fmla="*/ 3200400 w 8856921"/>
              <a:gd name="connsiteY205" fmla="*/ 4391247 h 5199321"/>
              <a:gd name="connsiteX206" fmla="*/ 3285460 w 8856921"/>
              <a:gd name="connsiteY206" fmla="*/ 4306186 h 5199321"/>
              <a:gd name="connsiteX207" fmla="*/ 3338623 w 8856921"/>
              <a:gd name="connsiteY207" fmla="*/ 4242391 h 5199321"/>
              <a:gd name="connsiteX208" fmla="*/ 3402418 w 8856921"/>
              <a:gd name="connsiteY208" fmla="*/ 4189228 h 5199321"/>
              <a:gd name="connsiteX209" fmla="*/ 3519377 w 8856921"/>
              <a:gd name="connsiteY209" fmla="*/ 4072270 h 5199321"/>
              <a:gd name="connsiteX210" fmla="*/ 3593804 w 8856921"/>
              <a:gd name="connsiteY210" fmla="*/ 3987209 h 5199321"/>
              <a:gd name="connsiteX211" fmla="*/ 3636335 w 8856921"/>
              <a:gd name="connsiteY211" fmla="*/ 3955312 h 5199321"/>
              <a:gd name="connsiteX212" fmla="*/ 3700130 w 8856921"/>
              <a:gd name="connsiteY212" fmla="*/ 3880884 h 5199321"/>
              <a:gd name="connsiteX213" fmla="*/ 3753293 w 8856921"/>
              <a:gd name="connsiteY213" fmla="*/ 3806456 h 5199321"/>
              <a:gd name="connsiteX214" fmla="*/ 3785191 w 8856921"/>
              <a:gd name="connsiteY214" fmla="*/ 3678865 h 5199321"/>
              <a:gd name="connsiteX215" fmla="*/ 3795823 w 8856921"/>
              <a:gd name="connsiteY215" fmla="*/ 3604437 h 5199321"/>
              <a:gd name="connsiteX216" fmla="*/ 3763925 w 8856921"/>
              <a:gd name="connsiteY216" fmla="*/ 3317358 h 5199321"/>
              <a:gd name="connsiteX217" fmla="*/ 3742660 w 8856921"/>
              <a:gd name="connsiteY217" fmla="*/ 3285461 h 5199321"/>
              <a:gd name="connsiteX218" fmla="*/ 3710763 w 8856921"/>
              <a:gd name="connsiteY218" fmla="*/ 3274828 h 5199321"/>
              <a:gd name="connsiteX219" fmla="*/ 3668232 w 8856921"/>
              <a:gd name="connsiteY219" fmla="*/ 3338623 h 5199321"/>
              <a:gd name="connsiteX220" fmla="*/ 3625702 w 8856921"/>
              <a:gd name="connsiteY220" fmla="*/ 3476847 h 5199321"/>
              <a:gd name="connsiteX221" fmla="*/ 3593804 w 8856921"/>
              <a:gd name="connsiteY221" fmla="*/ 3561907 h 5199321"/>
              <a:gd name="connsiteX222" fmla="*/ 3572539 w 8856921"/>
              <a:gd name="connsiteY222" fmla="*/ 3657600 h 5199321"/>
              <a:gd name="connsiteX223" fmla="*/ 3551274 w 8856921"/>
              <a:gd name="connsiteY223" fmla="*/ 3763926 h 5199321"/>
              <a:gd name="connsiteX224" fmla="*/ 3508744 w 8856921"/>
              <a:gd name="connsiteY224" fmla="*/ 3870251 h 5199321"/>
              <a:gd name="connsiteX225" fmla="*/ 3476846 w 8856921"/>
              <a:gd name="connsiteY225" fmla="*/ 3987209 h 5199321"/>
              <a:gd name="connsiteX226" fmla="*/ 3444949 w 8856921"/>
              <a:gd name="connsiteY226" fmla="*/ 4061637 h 5199321"/>
              <a:gd name="connsiteX227" fmla="*/ 3338623 w 8856921"/>
              <a:gd name="connsiteY227" fmla="*/ 4284921 h 5199321"/>
              <a:gd name="connsiteX228" fmla="*/ 3285460 w 8856921"/>
              <a:gd name="connsiteY228" fmla="*/ 4391247 h 5199321"/>
              <a:gd name="connsiteX229" fmla="*/ 3200400 w 8856921"/>
              <a:gd name="connsiteY229" fmla="*/ 4550735 h 5199321"/>
              <a:gd name="connsiteX230" fmla="*/ 3104707 w 8856921"/>
              <a:gd name="connsiteY230" fmla="*/ 4688958 h 5199321"/>
              <a:gd name="connsiteX231" fmla="*/ 3009014 w 8856921"/>
              <a:gd name="connsiteY231" fmla="*/ 4784651 h 5199321"/>
              <a:gd name="connsiteX232" fmla="*/ 2966484 w 8856921"/>
              <a:gd name="connsiteY232" fmla="*/ 4827181 h 5199321"/>
              <a:gd name="connsiteX233" fmla="*/ 2934586 w 8856921"/>
              <a:gd name="connsiteY233" fmla="*/ 4837814 h 5199321"/>
              <a:gd name="connsiteX234" fmla="*/ 2753832 w 8856921"/>
              <a:gd name="connsiteY234" fmla="*/ 4859079 h 5199321"/>
              <a:gd name="connsiteX235" fmla="*/ 2626242 w 8856921"/>
              <a:gd name="connsiteY235" fmla="*/ 4890977 h 5199321"/>
              <a:gd name="connsiteX236" fmla="*/ 2573079 w 8856921"/>
              <a:gd name="connsiteY236" fmla="*/ 4912242 h 5199321"/>
              <a:gd name="connsiteX237" fmla="*/ 2541181 w 8856921"/>
              <a:gd name="connsiteY237" fmla="*/ 4933507 h 5199321"/>
              <a:gd name="connsiteX238" fmla="*/ 2498651 w 8856921"/>
              <a:gd name="connsiteY238" fmla="*/ 4944140 h 5199321"/>
              <a:gd name="connsiteX239" fmla="*/ 2466753 w 8856921"/>
              <a:gd name="connsiteY239" fmla="*/ 4954772 h 5199321"/>
              <a:gd name="connsiteX240" fmla="*/ 2424223 w 8856921"/>
              <a:gd name="connsiteY240" fmla="*/ 4997302 h 5199321"/>
              <a:gd name="connsiteX241" fmla="*/ 2360428 w 8856921"/>
              <a:gd name="connsiteY241" fmla="*/ 5018568 h 5199321"/>
              <a:gd name="connsiteX242" fmla="*/ 2328530 w 8856921"/>
              <a:gd name="connsiteY242" fmla="*/ 5039833 h 5199321"/>
              <a:gd name="connsiteX243" fmla="*/ 2286000 w 8856921"/>
              <a:gd name="connsiteY243" fmla="*/ 5050465 h 5199321"/>
              <a:gd name="connsiteX244" fmla="*/ 2211572 w 8856921"/>
              <a:gd name="connsiteY244" fmla="*/ 5071730 h 5199321"/>
              <a:gd name="connsiteX245" fmla="*/ 2137144 w 8856921"/>
              <a:gd name="connsiteY245" fmla="*/ 5103628 h 5199321"/>
              <a:gd name="connsiteX246" fmla="*/ 2041451 w 8856921"/>
              <a:gd name="connsiteY246" fmla="*/ 5146158 h 5199321"/>
              <a:gd name="connsiteX247" fmla="*/ 1988288 w 8856921"/>
              <a:gd name="connsiteY247" fmla="*/ 5156791 h 5199321"/>
              <a:gd name="connsiteX248" fmla="*/ 1945758 w 8856921"/>
              <a:gd name="connsiteY248" fmla="*/ 5178056 h 5199321"/>
              <a:gd name="connsiteX249" fmla="*/ 1828800 w 8856921"/>
              <a:gd name="connsiteY249" fmla="*/ 5199321 h 5199321"/>
              <a:gd name="connsiteX250" fmla="*/ 1669311 w 8856921"/>
              <a:gd name="connsiteY250" fmla="*/ 5188688 h 5199321"/>
              <a:gd name="connsiteX251" fmla="*/ 1626781 w 8856921"/>
              <a:gd name="connsiteY251" fmla="*/ 5167423 h 5199321"/>
              <a:gd name="connsiteX252" fmla="*/ 1584251 w 8856921"/>
              <a:gd name="connsiteY252" fmla="*/ 5156791 h 5199321"/>
              <a:gd name="connsiteX253" fmla="*/ 1477925 w 8856921"/>
              <a:gd name="connsiteY253" fmla="*/ 5092995 h 5199321"/>
              <a:gd name="connsiteX254" fmla="*/ 1360967 w 8856921"/>
              <a:gd name="connsiteY254" fmla="*/ 5039833 h 5199321"/>
              <a:gd name="connsiteX255" fmla="*/ 1307804 w 8856921"/>
              <a:gd name="connsiteY255" fmla="*/ 5018568 h 5199321"/>
              <a:gd name="connsiteX256" fmla="*/ 1275907 w 8856921"/>
              <a:gd name="connsiteY256" fmla="*/ 4997302 h 5199321"/>
              <a:gd name="connsiteX257" fmla="*/ 1233377 w 8856921"/>
              <a:gd name="connsiteY257" fmla="*/ 4976037 h 5199321"/>
              <a:gd name="connsiteX258" fmla="*/ 1180214 w 8856921"/>
              <a:gd name="connsiteY258" fmla="*/ 4922874 h 5199321"/>
              <a:gd name="connsiteX259" fmla="*/ 1158949 w 8856921"/>
              <a:gd name="connsiteY259" fmla="*/ 4720856 h 5199321"/>
              <a:gd name="connsiteX260" fmla="*/ 1127051 w 8856921"/>
              <a:gd name="connsiteY260" fmla="*/ 4423144 h 5199321"/>
              <a:gd name="connsiteX261" fmla="*/ 1148316 w 8856921"/>
              <a:gd name="connsiteY261" fmla="*/ 4157330 h 5199321"/>
              <a:gd name="connsiteX262" fmla="*/ 1212111 w 8856921"/>
              <a:gd name="connsiteY262" fmla="*/ 4008474 h 5199321"/>
              <a:gd name="connsiteX263" fmla="*/ 1244009 w 8856921"/>
              <a:gd name="connsiteY263" fmla="*/ 3955312 h 5199321"/>
              <a:gd name="connsiteX264" fmla="*/ 1424763 w 8856921"/>
              <a:gd name="connsiteY264" fmla="*/ 3785191 h 5199321"/>
              <a:gd name="connsiteX265" fmla="*/ 1637414 w 8856921"/>
              <a:gd name="connsiteY265" fmla="*/ 3593805 h 5199321"/>
              <a:gd name="connsiteX266" fmla="*/ 1711842 w 8856921"/>
              <a:gd name="connsiteY266" fmla="*/ 3561907 h 5199321"/>
              <a:gd name="connsiteX267" fmla="*/ 1967023 w 8856921"/>
              <a:gd name="connsiteY267" fmla="*/ 3583172 h 5199321"/>
              <a:gd name="connsiteX268" fmla="*/ 2052084 w 8856921"/>
              <a:gd name="connsiteY268" fmla="*/ 3604437 h 5199321"/>
              <a:gd name="connsiteX269" fmla="*/ 2317898 w 8856921"/>
              <a:gd name="connsiteY269" fmla="*/ 3689498 h 5199321"/>
              <a:gd name="connsiteX270" fmla="*/ 2477386 w 8856921"/>
              <a:gd name="connsiteY270" fmla="*/ 3753293 h 5199321"/>
              <a:gd name="connsiteX271" fmla="*/ 2732567 w 8856921"/>
              <a:gd name="connsiteY271" fmla="*/ 3838354 h 5199321"/>
              <a:gd name="connsiteX272" fmla="*/ 2796363 w 8856921"/>
              <a:gd name="connsiteY272" fmla="*/ 3870251 h 5199321"/>
              <a:gd name="connsiteX273" fmla="*/ 2902688 w 8856921"/>
              <a:gd name="connsiteY273" fmla="*/ 3912781 h 5199321"/>
              <a:gd name="connsiteX274" fmla="*/ 2945218 w 8856921"/>
              <a:gd name="connsiteY274" fmla="*/ 3944679 h 5199321"/>
              <a:gd name="connsiteX275" fmla="*/ 2977116 w 8856921"/>
              <a:gd name="connsiteY275" fmla="*/ 3955312 h 5199321"/>
              <a:gd name="connsiteX276" fmla="*/ 3019646 w 8856921"/>
              <a:gd name="connsiteY276" fmla="*/ 3976577 h 5199321"/>
              <a:gd name="connsiteX277" fmla="*/ 3051544 w 8856921"/>
              <a:gd name="connsiteY277" fmla="*/ 3997842 h 5199321"/>
              <a:gd name="connsiteX278" fmla="*/ 3094074 w 8856921"/>
              <a:gd name="connsiteY278" fmla="*/ 4008474 h 5199321"/>
              <a:gd name="connsiteX279" fmla="*/ 3125972 w 8856921"/>
              <a:gd name="connsiteY279" fmla="*/ 4019107 h 5199321"/>
              <a:gd name="connsiteX280" fmla="*/ 3444949 w 8856921"/>
              <a:gd name="connsiteY280" fmla="*/ 3987209 h 5199321"/>
              <a:gd name="connsiteX281" fmla="*/ 3519377 w 8856921"/>
              <a:gd name="connsiteY281" fmla="*/ 3955312 h 5199321"/>
              <a:gd name="connsiteX282" fmla="*/ 3774558 w 8856921"/>
              <a:gd name="connsiteY282" fmla="*/ 3838354 h 5199321"/>
              <a:gd name="connsiteX283" fmla="*/ 3838353 w 8856921"/>
              <a:gd name="connsiteY283" fmla="*/ 3785191 h 5199321"/>
              <a:gd name="connsiteX284" fmla="*/ 3902149 w 8856921"/>
              <a:gd name="connsiteY284" fmla="*/ 3742661 h 5199321"/>
              <a:gd name="connsiteX285" fmla="*/ 3955311 w 8856921"/>
              <a:gd name="connsiteY285" fmla="*/ 3689498 h 5199321"/>
              <a:gd name="connsiteX286" fmla="*/ 4072270 w 8856921"/>
              <a:gd name="connsiteY286" fmla="*/ 3583172 h 5199321"/>
              <a:gd name="connsiteX287" fmla="*/ 4125432 w 8856921"/>
              <a:gd name="connsiteY287" fmla="*/ 3519377 h 5199321"/>
              <a:gd name="connsiteX288" fmla="*/ 4189228 w 8856921"/>
              <a:gd name="connsiteY288" fmla="*/ 3466214 h 5199321"/>
              <a:gd name="connsiteX289" fmla="*/ 4242391 w 8856921"/>
              <a:gd name="connsiteY289" fmla="*/ 3402419 h 5199321"/>
              <a:gd name="connsiteX290" fmla="*/ 4306186 w 8856921"/>
              <a:gd name="connsiteY290" fmla="*/ 3338623 h 5199321"/>
              <a:gd name="connsiteX291" fmla="*/ 4412511 w 8856921"/>
              <a:gd name="connsiteY291" fmla="*/ 3189768 h 5199321"/>
              <a:gd name="connsiteX292" fmla="*/ 4486939 w 8856921"/>
              <a:gd name="connsiteY292" fmla="*/ 3094074 h 5199321"/>
              <a:gd name="connsiteX293" fmla="*/ 4529470 w 8856921"/>
              <a:gd name="connsiteY293" fmla="*/ 3040912 h 5199321"/>
              <a:gd name="connsiteX294" fmla="*/ 4561367 w 8856921"/>
              <a:gd name="connsiteY294" fmla="*/ 2977116 h 5199321"/>
              <a:gd name="connsiteX295" fmla="*/ 4572000 w 8856921"/>
              <a:gd name="connsiteY295" fmla="*/ 2934586 h 5199321"/>
              <a:gd name="connsiteX296" fmla="*/ 4593265 w 8856921"/>
              <a:gd name="connsiteY296" fmla="*/ 2870791 h 5199321"/>
              <a:gd name="connsiteX297" fmla="*/ 4635795 w 8856921"/>
              <a:gd name="connsiteY297" fmla="*/ 2753833 h 5199321"/>
              <a:gd name="connsiteX298" fmla="*/ 4646428 w 8856921"/>
              <a:gd name="connsiteY298" fmla="*/ 2626242 h 5199321"/>
              <a:gd name="connsiteX299" fmla="*/ 4657060 w 8856921"/>
              <a:gd name="connsiteY299" fmla="*/ 2562447 h 5199321"/>
              <a:gd name="connsiteX300" fmla="*/ 4646428 w 8856921"/>
              <a:gd name="connsiteY300" fmla="*/ 2360428 h 5199321"/>
              <a:gd name="connsiteX301" fmla="*/ 4625163 w 8856921"/>
              <a:gd name="connsiteY301" fmla="*/ 2328530 h 5199321"/>
              <a:gd name="connsiteX302" fmla="*/ 4582632 w 8856921"/>
              <a:gd name="connsiteY302" fmla="*/ 2275368 h 5199321"/>
              <a:gd name="connsiteX303" fmla="*/ 4540102 w 8856921"/>
              <a:gd name="connsiteY303" fmla="*/ 2254102 h 5199321"/>
              <a:gd name="connsiteX304" fmla="*/ 4465674 w 8856921"/>
              <a:gd name="connsiteY304" fmla="*/ 2211572 h 5199321"/>
              <a:gd name="connsiteX305" fmla="*/ 4391246 w 8856921"/>
              <a:gd name="connsiteY305" fmla="*/ 2169042 h 5199321"/>
              <a:gd name="connsiteX306" fmla="*/ 4295553 w 8856921"/>
              <a:gd name="connsiteY306" fmla="*/ 2126512 h 5199321"/>
              <a:gd name="connsiteX307" fmla="*/ 4242391 w 8856921"/>
              <a:gd name="connsiteY307" fmla="*/ 2115879 h 5199321"/>
              <a:gd name="connsiteX308" fmla="*/ 4061637 w 8856921"/>
              <a:gd name="connsiteY308" fmla="*/ 2137144 h 5199321"/>
              <a:gd name="connsiteX309" fmla="*/ 3987209 w 8856921"/>
              <a:gd name="connsiteY309" fmla="*/ 2179674 h 5199321"/>
              <a:gd name="connsiteX310" fmla="*/ 3923414 w 8856921"/>
              <a:gd name="connsiteY310" fmla="*/ 2232837 h 5199321"/>
              <a:gd name="connsiteX311" fmla="*/ 3912781 w 8856921"/>
              <a:gd name="connsiteY311" fmla="*/ 2275368 h 5199321"/>
              <a:gd name="connsiteX312" fmla="*/ 3891516 w 8856921"/>
              <a:gd name="connsiteY312" fmla="*/ 2307265 h 5199321"/>
              <a:gd name="connsiteX313" fmla="*/ 3859618 w 8856921"/>
              <a:gd name="connsiteY313" fmla="*/ 2402958 h 5199321"/>
              <a:gd name="connsiteX314" fmla="*/ 3870251 w 8856921"/>
              <a:gd name="connsiteY314" fmla="*/ 2519916 h 5199321"/>
              <a:gd name="connsiteX315" fmla="*/ 3997842 w 8856921"/>
              <a:gd name="connsiteY315" fmla="*/ 2668772 h 5199321"/>
              <a:gd name="connsiteX316" fmla="*/ 4104167 w 8856921"/>
              <a:gd name="connsiteY316" fmla="*/ 2732568 h 5199321"/>
              <a:gd name="connsiteX317" fmla="*/ 4189228 w 8856921"/>
              <a:gd name="connsiteY317" fmla="*/ 2764465 h 5199321"/>
              <a:gd name="connsiteX318" fmla="*/ 4274288 w 8856921"/>
              <a:gd name="connsiteY318" fmla="*/ 2785730 h 5199321"/>
              <a:gd name="connsiteX319" fmla="*/ 4518837 w 8856921"/>
              <a:gd name="connsiteY319" fmla="*/ 2860158 h 5199321"/>
              <a:gd name="connsiteX320" fmla="*/ 4614530 w 8856921"/>
              <a:gd name="connsiteY320" fmla="*/ 2870791 h 5199321"/>
              <a:gd name="connsiteX321" fmla="*/ 4869711 w 8856921"/>
              <a:gd name="connsiteY321" fmla="*/ 2902688 h 5199321"/>
              <a:gd name="connsiteX322" fmla="*/ 5018567 w 8856921"/>
              <a:gd name="connsiteY322" fmla="*/ 2966484 h 5199321"/>
              <a:gd name="connsiteX323" fmla="*/ 5050465 w 8856921"/>
              <a:gd name="connsiteY323" fmla="*/ 2987749 h 5199321"/>
              <a:gd name="connsiteX324" fmla="*/ 5103628 w 8856921"/>
              <a:gd name="connsiteY324" fmla="*/ 3062177 h 5199321"/>
              <a:gd name="connsiteX325" fmla="*/ 5135525 w 8856921"/>
              <a:gd name="connsiteY325" fmla="*/ 3104707 h 5199321"/>
              <a:gd name="connsiteX326" fmla="*/ 5199321 w 8856921"/>
              <a:gd name="connsiteY326" fmla="*/ 3285461 h 5199321"/>
              <a:gd name="connsiteX327" fmla="*/ 5199321 w 8856921"/>
              <a:gd name="connsiteY327" fmla="*/ 3646968 h 5199321"/>
              <a:gd name="connsiteX328" fmla="*/ 5188688 w 8856921"/>
              <a:gd name="connsiteY328" fmla="*/ 3678865 h 5199321"/>
              <a:gd name="connsiteX329" fmla="*/ 5114260 w 8856921"/>
              <a:gd name="connsiteY329" fmla="*/ 3753293 h 5199321"/>
              <a:gd name="connsiteX330" fmla="*/ 5029200 w 8856921"/>
              <a:gd name="connsiteY330" fmla="*/ 3795823 h 5199321"/>
              <a:gd name="connsiteX331" fmla="*/ 4965404 w 8856921"/>
              <a:gd name="connsiteY331" fmla="*/ 3827721 h 5199321"/>
              <a:gd name="connsiteX332" fmla="*/ 4795284 w 8856921"/>
              <a:gd name="connsiteY332" fmla="*/ 3891516 h 5199321"/>
              <a:gd name="connsiteX333" fmla="*/ 4688958 w 8856921"/>
              <a:gd name="connsiteY333" fmla="*/ 3912781 h 5199321"/>
              <a:gd name="connsiteX334" fmla="*/ 4572000 w 8856921"/>
              <a:gd name="connsiteY334" fmla="*/ 3944679 h 5199321"/>
              <a:gd name="connsiteX335" fmla="*/ 4455042 w 8856921"/>
              <a:gd name="connsiteY335" fmla="*/ 3955312 h 5199321"/>
              <a:gd name="connsiteX336" fmla="*/ 4136065 w 8856921"/>
              <a:gd name="connsiteY336" fmla="*/ 3976577 h 5199321"/>
              <a:gd name="connsiteX337" fmla="*/ 3763925 w 8856921"/>
              <a:gd name="connsiteY337" fmla="*/ 3955312 h 5199321"/>
              <a:gd name="connsiteX338" fmla="*/ 3689498 w 8856921"/>
              <a:gd name="connsiteY338" fmla="*/ 3923414 h 5199321"/>
              <a:gd name="connsiteX339" fmla="*/ 3583172 w 8856921"/>
              <a:gd name="connsiteY339" fmla="*/ 3859619 h 5199321"/>
              <a:gd name="connsiteX340" fmla="*/ 3530009 w 8856921"/>
              <a:gd name="connsiteY340" fmla="*/ 3657600 h 5199321"/>
              <a:gd name="connsiteX341" fmla="*/ 3551274 w 8856921"/>
              <a:gd name="connsiteY341" fmla="*/ 3413051 h 5199321"/>
              <a:gd name="connsiteX342" fmla="*/ 3572539 w 8856921"/>
              <a:gd name="connsiteY342" fmla="*/ 3327991 h 5199321"/>
              <a:gd name="connsiteX343" fmla="*/ 3625702 w 8856921"/>
              <a:gd name="connsiteY343" fmla="*/ 3264195 h 5199321"/>
              <a:gd name="connsiteX344" fmla="*/ 3742660 w 8856921"/>
              <a:gd name="connsiteY344" fmla="*/ 3104707 h 5199321"/>
              <a:gd name="connsiteX345" fmla="*/ 3827721 w 8856921"/>
              <a:gd name="connsiteY345" fmla="*/ 3019647 h 5199321"/>
              <a:gd name="connsiteX346" fmla="*/ 4029739 w 8856921"/>
              <a:gd name="connsiteY346" fmla="*/ 2881423 h 5199321"/>
              <a:gd name="connsiteX347" fmla="*/ 4125432 w 8856921"/>
              <a:gd name="connsiteY347" fmla="*/ 2849526 h 5199321"/>
              <a:gd name="connsiteX348" fmla="*/ 4199860 w 8856921"/>
              <a:gd name="connsiteY348" fmla="*/ 2817628 h 5199321"/>
              <a:gd name="connsiteX349" fmla="*/ 4284921 w 8856921"/>
              <a:gd name="connsiteY349" fmla="*/ 2806995 h 5199321"/>
              <a:gd name="connsiteX350" fmla="*/ 4678325 w 8856921"/>
              <a:gd name="connsiteY350" fmla="*/ 2828261 h 5199321"/>
              <a:gd name="connsiteX351" fmla="*/ 4752753 w 8856921"/>
              <a:gd name="connsiteY351" fmla="*/ 2849526 h 5199321"/>
              <a:gd name="connsiteX352" fmla="*/ 4901609 w 8856921"/>
              <a:gd name="connsiteY352" fmla="*/ 2892056 h 5199321"/>
              <a:gd name="connsiteX353" fmla="*/ 4965404 w 8856921"/>
              <a:gd name="connsiteY353" fmla="*/ 2923954 h 5199321"/>
              <a:gd name="connsiteX354" fmla="*/ 5029200 w 8856921"/>
              <a:gd name="connsiteY354" fmla="*/ 2945219 h 5199321"/>
              <a:gd name="connsiteX355" fmla="*/ 5220586 w 8856921"/>
              <a:gd name="connsiteY355" fmla="*/ 3040912 h 5199321"/>
              <a:gd name="connsiteX356" fmla="*/ 5284381 w 8856921"/>
              <a:gd name="connsiteY356" fmla="*/ 3072809 h 5199321"/>
              <a:gd name="connsiteX357" fmla="*/ 5337544 w 8856921"/>
              <a:gd name="connsiteY357" fmla="*/ 3094074 h 5199321"/>
              <a:gd name="connsiteX358" fmla="*/ 5454502 w 8856921"/>
              <a:gd name="connsiteY358" fmla="*/ 3157870 h 5199321"/>
              <a:gd name="connsiteX359" fmla="*/ 5507665 w 8856921"/>
              <a:gd name="connsiteY359" fmla="*/ 3179135 h 5199321"/>
              <a:gd name="connsiteX360" fmla="*/ 5592725 w 8856921"/>
              <a:gd name="connsiteY360" fmla="*/ 3221665 h 5199321"/>
              <a:gd name="connsiteX361" fmla="*/ 5613991 w 8856921"/>
              <a:gd name="connsiteY361" fmla="*/ 3242930 h 5199321"/>
              <a:gd name="connsiteX362" fmla="*/ 5699051 w 8856921"/>
              <a:gd name="connsiteY362" fmla="*/ 3264195 h 5199321"/>
              <a:gd name="connsiteX363" fmla="*/ 5837274 w 8856921"/>
              <a:gd name="connsiteY363" fmla="*/ 3253563 h 5199321"/>
              <a:gd name="connsiteX364" fmla="*/ 5901070 w 8856921"/>
              <a:gd name="connsiteY364" fmla="*/ 3232298 h 5199321"/>
              <a:gd name="connsiteX365" fmla="*/ 6049925 w 8856921"/>
              <a:gd name="connsiteY365" fmla="*/ 3157870 h 5199321"/>
              <a:gd name="connsiteX366" fmla="*/ 6283842 w 8856921"/>
              <a:gd name="connsiteY366" fmla="*/ 3030279 h 5199321"/>
              <a:gd name="connsiteX367" fmla="*/ 6453963 w 8856921"/>
              <a:gd name="connsiteY367" fmla="*/ 2902688 h 5199321"/>
              <a:gd name="connsiteX368" fmla="*/ 6624084 w 8856921"/>
              <a:gd name="connsiteY368" fmla="*/ 2647507 h 5199321"/>
              <a:gd name="connsiteX369" fmla="*/ 6655981 w 8856921"/>
              <a:gd name="connsiteY369" fmla="*/ 2562447 h 5199321"/>
              <a:gd name="connsiteX370" fmla="*/ 6645349 w 8856921"/>
              <a:gd name="connsiteY370" fmla="*/ 2222205 h 5199321"/>
              <a:gd name="connsiteX371" fmla="*/ 6581553 w 8856921"/>
              <a:gd name="connsiteY371" fmla="*/ 2052084 h 5199321"/>
              <a:gd name="connsiteX372" fmla="*/ 6432698 w 8856921"/>
              <a:gd name="connsiteY372" fmla="*/ 1743740 h 5199321"/>
              <a:gd name="connsiteX373" fmla="*/ 6273209 w 8856921"/>
              <a:gd name="connsiteY373" fmla="*/ 1531088 h 5199321"/>
              <a:gd name="connsiteX374" fmla="*/ 6188149 w 8856921"/>
              <a:gd name="connsiteY374" fmla="*/ 1467293 h 5199321"/>
              <a:gd name="connsiteX375" fmla="*/ 6103088 w 8856921"/>
              <a:gd name="connsiteY375" fmla="*/ 1435395 h 5199321"/>
              <a:gd name="connsiteX376" fmla="*/ 6028660 w 8856921"/>
              <a:gd name="connsiteY376" fmla="*/ 1403498 h 5199321"/>
              <a:gd name="connsiteX377" fmla="*/ 5954232 w 8856921"/>
              <a:gd name="connsiteY377" fmla="*/ 1392865 h 5199321"/>
              <a:gd name="connsiteX378" fmla="*/ 5901070 w 8856921"/>
              <a:gd name="connsiteY378" fmla="*/ 1382233 h 5199321"/>
              <a:gd name="connsiteX379" fmla="*/ 5762846 w 8856921"/>
              <a:gd name="connsiteY379" fmla="*/ 1403498 h 5199321"/>
              <a:gd name="connsiteX380" fmla="*/ 5709684 w 8856921"/>
              <a:gd name="connsiteY380" fmla="*/ 1446028 h 5199321"/>
              <a:gd name="connsiteX381" fmla="*/ 5667153 w 8856921"/>
              <a:gd name="connsiteY381" fmla="*/ 1499191 h 5199321"/>
              <a:gd name="connsiteX382" fmla="*/ 5582093 w 8856921"/>
              <a:gd name="connsiteY382" fmla="*/ 1626781 h 5199321"/>
              <a:gd name="connsiteX383" fmla="*/ 5550195 w 8856921"/>
              <a:gd name="connsiteY383" fmla="*/ 1733107 h 5199321"/>
              <a:gd name="connsiteX384" fmla="*/ 5507665 w 8856921"/>
              <a:gd name="connsiteY384" fmla="*/ 1839433 h 5199321"/>
              <a:gd name="connsiteX385" fmla="*/ 5486400 w 8856921"/>
              <a:gd name="connsiteY385" fmla="*/ 1967023 h 5199321"/>
              <a:gd name="connsiteX386" fmla="*/ 5518298 w 8856921"/>
              <a:gd name="connsiteY386" fmla="*/ 2307265 h 5199321"/>
              <a:gd name="connsiteX387" fmla="*/ 5667153 w 8856921"/>
              <a:gd name="connsiteY387" fmla="*/ 2583712 h 5199321"/>
              <a:gd name="connsiteX388" fmla="*/ 5879804 w 8856921"/>
              <a:gd name="connsiteY388" fmla="*/ 2860158 h 5199321"/>
              <a:gd name="connsiteX389" fmla="*/ 5986130 w 8856921"/>
              <a:gd name="connsiteY389" fmla="*/ 2987749 h 5199321"/>
              <a:gd name="connsiteX390" fmla="*/ 6103088 w 8856921"/>
              <a:gd name="connsiteY390" fmla="*/ 3136605 h 5199321"/>
              <a:gd name="connsiteX391" fmla="*/ 6209414 w 8856921"/>
              <a:gd name="connsiteY391" fmla="*/ 3264195 h 5199321"/>
              <a:gd name="connsiteX392" fmla="*/ 6337004 w 8856921"/>
              <a:gd name="connsiteY392" fmla="*/ 3476847 h 5199321"/>
              <a:gd name="connsiteX393" fmla="*/ 6358270 w 8856921"/>
              <a:gd name="connsiteY393" fmla="*/ 3551274 h 5199321"/>
              <a:gd name="connsiteX394" fmla="*/ 6358270 w 8856921"/>
              <a:gd name="connsiteY394" fmla="*/ 3976577 h 5199321"/>
              <a:gd name="connsiteX395" fmla="*/ 6315739 w 8856921"/>
              <a:gd name="connsiteY395" fmla="*/ 4114800 h 5199321"/>
              <a:gd name="connsiteX396" fmla="*/ 6209414 w 8856921"/>
              <a:gd name="connsiteY396" fmla="*/ 4306186 h 5199321"/>
              <a:gd name="connsiteX397" fmla="*/ 6166884 w 8856921"/>
              <a:gd name="connsiteY397" fmla="*/ 4359349 h 5199321"/>
              <a:gd name="connsiteX398" fmla="*/ 6060558 w 8856921"/>
              <a:gd name="connsiteY398" fmla="*/ 4497572 h 5199321"/>
              <a:gd name="connsiteX399" fmla="*/ 6007395 w 8856921"/>
              <a:gd name="connsiteY399" fmla="*/ 4550735 h 5199321"/>
              <a:gd name="connsiteX400" fmla="*/ 5911702 w 8856921"/>
              <a:gd name="connsiteY400" fmla="*/ 4667693 h 5199321"/>
              <a:gd name="connsiteX401" fmla="*/ 5858539 w 8856921"/>
              <a:gd name="connsiteY401" fmla="*/ 4710223 h 5199321"/>
              <a:gd name="connsiteX402" fmla="*/ 5816009 w 8856921"/>
              <a:gd name="connsiteY402" fmla="*/ 4763386 h 5199321"/>
              <a:gd name="connsiteX403" fmla="*/ 5741581 w 8856921"/>
              <a:gd name="connsiteY403" fmla="*/ 4827181 h 5199321"/>
              <a:gd name="connsiteX404" fmla="*/ 5699051 w 8856921"/>
              <a:gd name="connsiteY404" fmla="*/ 4837814 h 5199321"/>
              <a:gd name="connsiteX405" fmla="*/ 5667153 w 8856921"/>
              <a:gd name="connsiteY405" fmla="*/ 4859079 h 5199321"/>
              <a:gd name="connsiteX406" fmla="*/ 5550195 w 8856921"/>
              <a:gd name="connsiteY406" fmla="*/ 4848447 h 5199321"/>
              <a:gd name="connsiteX407" fmla="*/ 5518298 w 8856921"/>
              <a:gd name="connsiteY407" fmla="*/ 4816549 h 5199321"/>
              <a:gd name="connsiteX408" fmla="*/ 5411972 w 8856921"/>
              <a:gd name="connsiteY408" fmla="*/ 4699591 h 5199321"/>
              <a:gd name="connsiteX409" fmla="*/ 5316279 w 8856921"/>
              <a:gd name="connsiteY409" fmla="*/ 4614530 h 5199321"/>
              <a:gd name="connsiteX410" fmla="*/ 5114260 w 8856921"/>
              <a:gd name="connsiteY410" fmla="*/ 4412512 h 5199321"/>
              <a:gd name="connsiteX411" fmla="*/ 4965404 w 8856921"/>
              <a:gd name="connsiteY411" fmla="*/ 4242391 h 5199321"/>
              <a:gd name="connsiteX412" fmla="*/ 4901609 w 8856921"/>
              <a:gd name="connsiteY412" fmla="*/ 4146698 h 5199321"/>
              <a:gd name="connsiteX413" fmla="*/ 4890977 w 8856921"/>
              <a:gd name="connsiteY413" fmla="*/ 4114800 h 5199321"/>
              <a:gd name="connsiteX414" fmla="*/ 4954772 w 8856921"/>
              <a:gd name="connsiteY414" fmla="*/ 4072270 h 5199321"/>
              <a:gd name="connsiteX415" fmla="*/ 5146158 w 8856921"/>
              <a:gd name="connsiteY415" fmla="*/ 4029740 h 5199321"/>
              <a:gd name="connsiteX416" fmla="*/ 5295014 w 8856921"/>
              <a:gd name="connsiteY416" fmla="*/ 3997842 h 5199321"/>
              <a:gd name="connsiteX417" fmla="*/ 5667153 w 8856921"/>
              <a:gd name="connsiteY417" fmla="*/ 3955312 h 5199321"/>
              <a:gd name="connsiteX418" fmla="*/ 6156251 w 8856921"/>
              <a:gd name="connsiteY418" fmla="*/ 4008474 h 5199321"/>
              <a:gd name="connsiteX419" fmla="*/ 6305107 w 8856921"/>
              <a:gd name="connsiteY419" fmla="*/ 4072270 h 5199321"/>
              <a:gd name="connsiteX420" fmla="*/ 6422065 w 8856921"/>
              <a:gd name="connsiteY420" fmla="*/ 4146698 h 5199321"/>
              <a:gd name="connsiteX421" fmla="*/ 6592186 w 8856921"/>
              <a:gd name="connsiteY421" fmla="*/ 4274288 h 5199321"/>
              <a:gd name="connsiteX422" fmla="*/ 6687879 w 8856921"/>
              <a:gd name="connsiteY422" fmla="*/ 4359349 h 5199321"/>
              <a:gd name="connsiteX423" fmla="*/ 6719777 w 8856921"/>
              <a:gd name="connsiteY423" fmla="*/ 4380614 h 5199321"/>
              <a:gd name="connsiteX424" fmla="*/ 6762307 w 8856921"/>
              <a:gd name="connsiteY424" fmla="*/ 4412512 h 5199321"/>
              <a:gd name="connsiteX425" fmla="*/ 6815470 w 8856921"/>
              <a:gd name="connsiteY425" fmla="*/ 4433777 h 5199321"/>
              <a:gd name="connsiteX426" fmla="*/ 6858000 w 8856921"/>
              <a:gd name="connsiteY426" fmla="*/ 4476307 h 5199321"/>
              <a:gd name="connsiteX427" fmla="*/ 7060018 w 8856921"/>
              <a:gd name="connsiteY427" fmla="*/ 4540102 h 5199321"/>
              <a:gd name="connsiteX428" fmla="*/ 7230139 w 8856921"/>
              <a:gd name="connsiteY428" fmla="*/ 4561368 h 5199321"/>
              <a:gd name="connsiteX429" fmla="*/ 7591646 w 8856921"/>
              <a:gd name="connsiteY429" fmla="*/ 4540102 h 5199321"/>
              <a:gd name="connsiteX430" fmla="*/ 7719237 w 8856921"/>
              <a:gd name="connsiteY430" fmla="*/ 4497572 h 5199321"/>
              <a:gd name="connsiteX431" fmla="*/ 7761767 w 8856921"/>
              <a:gd name="connsiteY431" fmla="*/ 4465674 h 5199321"/>
              <a:gd name="connsiteX432" fmla="*/ 7814930 w 8856921"/>
              <a:gd name="connsiteY432" fmla="*/ 4401879 h 5199321"/>
              <a:gd name="connsiteX433" fmla="*/ 7836195 w 8856921"/>
              <a:gd name="connsiteY433" fmla="*/ 4348716 h 5199321"/>
              <a:gd name="connsiteX434" fmla="*/ 7857460 w 8856921"/>
              <a:gd name="connsiteY434" fmla="*/ 4199861 h 5199321"/>
              <a:gd name="connsiteX435" fmla="*/ 7836195 w 8856921"/>
              <a:gd name="connsiteY435" fmla="*/ 3785191 h 5199321"/>
              <a:gd name="connsiteX436" fmla="*/ 7804298 w 8856921"/>
              <a:gd name="connsiteY436" fmla="*/ 3593805 h 5199321"/>
              <a:gd name="connsiteX437" fmla="*/ 7772400 w 8856921"/>
              <a:gd name="connsiteY437" fmla="*/ 3530009 h 5199321"/>
              <a:gd name="connsiteX438" fmla="*/ 7708604 w 8856921"/>
              <a:gd name="connsiteY438" fmla="*/ 3434316 h 5199321"/>
              <a:gd name="connsiteX439" fmla="*/ 7612911 w 8856921"/>
              <a:gd name="connsiteY439" fmla="*/ 3359888 h 5199321"/>
              <a:gd name="connsiteX440" fmla="*/ 7559749 w 8856921"/>
              <a:gd name="connsiteY440" fmla="*/ 3349256 h 5199321"/>
              <a:gd name="connsiteX441" fmla="*/ 7506586 w 8856921"/>
              <a:gd name="connsiteY441" fmla="*/ 3327991 h 5199321"/>
              <a:gd name="connsiteX442" fmla="*/ 7474688 w 8856921"/>
              <a:gd name="connsiteY442" fmla="*/ 3317358 h 5199321"/>
              <a:gd name="connsiteX443" fmla="*/ 7315200 w 8856921"/>
              <a:gd name="connsiteY443" fmla="*/ 3338623 h 5199321"/>
              <a:gd name="connsiteX444" fmla="*/ 7262037 w 8856921"/>
              <a:gd name="connsiteY444" fmla="*/ 3487479 h 5199321"/>
              <a:gd name="connsiteX445" fmla="*/ 7240772 w 8856921"/>
              <a:gd name="connsiteY445" fmla="*/ 3572540 h 5199321"/>
              <a:gd name="connsiteX446" fmla="*/ 7219507 w 8856921"/>
              <a:gd name="connsiteY446" fmla="*/ 3646968 h 5199321"/>
              <a:gd name="connsiteX447" fmla="*/ 7208874 w 8856921"/>
              <a:gd name="connsiteY447" fmla="*/ 3806456 h 5199321"/>
              <a:gd name="connsiteX448" fmla="*/ 7166344 w 8856921"/>
              <a:gd name="connsiteY448" fmla="*/ 3955312 h 5199321"/>
              <a:gd name="connsiteX449" fmla="*/ 7123814 w 8856921"/>
              <a:gd name="connsiteY449" fmla="*/ 4114800 h 5199321"/>
              <a:gd name="connsiteX450" fmla="*/ 7102549 w 8856921"/>
              <a:gd name="connsiteY450" fmla="*/ 4178595 h 5199321"/>
              <a:gd name="connsiteX451" fmla="*/ 7070651 w 8856921"/>
              <a:gd name="connsiteY451" fmla="*/ 4242391 h 5199321"/>
              <a:gd name="connsiteX452" fmla="*/ 7028121 w 8856921"/>
              <a:gd name="connsiteY452" fmla="*/ 4359349 h 5199321"/>
              <a:gd name="connsiteX453" fmla="*/ 6996223 w 8856921"/>
              <a:gd name="connsiteY453" fmla="*/ 4401879 h 5199321"/>
              <a:gd name="connsiteX454" fmla="*/ 6943060 w 8856921"/>
              <a:gd name="connsiteY454" fmla="*/ 4476307 h 5199321"/>
              <a:gd name="connsiteX455" fmla="*/ 6900530 w 8856921"/>
              <a:gd name="connsiteY455" fmla="*/ 4486940 h 5199321"/>
              <a:gd name="connsiteX456" fmla="*/ 6858000 w 8856921"/>
              <a:gd name="connsiteY456" fmla="*/ 4508205 h 5199321"/>
              <a:gd name="connsiteX457" fmla="*/ 6826102 w 8856921"/>
              <a:gd name="connsiteY457" fmla="*/ 4518837 h 5199321"/>
              <a:gd name="connsiteX458" fmla="*/ 6624084 w 8856921"/>
              <a:gd name="connsiteY458" fmla="*/ 4508205 h 5199321"/>
              <a:gd name="connsiteX459" fmla="*/ 6379535 w 8856921"/>
              <a:gd name="connsiteY459" fmla="*/ 4444409 h 5199321"/>
              <a:gd name="connsiteX460" fmla="*/ 6315739 w 8856921"/>
              <a:gd name="connsiteY460" fmla="*/ 4423144 h 5199321"/>
              <a:gd name="connsiteX461" fmla="*/ 6251944 w 8856921"/>
              <a:gd name="connsiteY461" fmla="*/ 4412512 h 5199321"/>
              <a:gd name="connsiteX462" fmla="*/ 6198781 w 8856921"/>
              <a:gd name="connsiteY462" fmla="*/ 4380614 h 5199321"/>
              <a:gd name="connsiteX463" fmla="*/ 6134986 w 8856921"/>
              <a:gd name="connsiteY463" fmla="*/ 4348716 h 5199321"/>
              <a:gd name="connsiteX464" fmla="*/ 6028660 w 8856921"/>
              <a:gd name="connsiteY464" fmla="*/ 4253023 h 5199321"/>
              <a:gd name="connsiteX465" fmla="*/ 5986130 w 8856921"/>
              <a:gd name="connsiteY465" fmla="*/ 4178595 h 5199321"/>
              <a:gd name="connsiteX466" fmla="*/ 5943600 w 8856921"/>
              <a:gd name="connsiteY466" fmla="*/ 4082902 h 5199321"/>
              <a:gd name="connsiteX467" fmla="*/ 5890437 w 8856921"/>
              <a:gd name="connsiteY467" fmla="*/ 3870251 h 5199321"/>
              <a:gd name="connsiteX468" fmla="*/ 5879804 w 8856921"/>
              <a:gd name="connsiteY468" fmla="*/ 3774558 h 5199321"/>
              <a:gd name="connsiteX469" fmla="*/ 5890437 w 8856921"/>
              <a:gd name="connsiteY469" fmla="*/ 3646968 h 5199321"/>
              <a:gd name="connsiteX470" fmla="*/ 5922335 w 8856921"/>
              <a:gd name="connsiteY470" fmla="*/ 3593805 h 5199321"/>
              <a:gd name="connsiteX471" fmla="*/ 6018028 w 8856921"/>
              <a:gd name="connsiteY471" fmla="*/ 3476847 h 5199321"/>
              <a:gd name="connsiteX472" fmla="*/ 6464595 w 8856921"/>
              <a:gd name="connsiteY472" fmla="*/ 3242930 h 5199321"/>
              <a:gd name="connsiteX473" fmla="*/ 6868632 w 8856921"/>
              <a:gd name="connsiteY473" fmla="*/ 3072809 h 5199321"/>
              <a:gd name="connsiteX474" fmla="*/ 7262037 w 8856921"/>
              <a:gd name="connsiteY474" fmla="*/ 2955851 h 5199321"/>
              <a:gd name="connsiteX475" fmla="*/ 7421525 w 8856921"/>
              <a:gd name="connsiteY475" fmla="*/ 2913321 h 5199321"/>
              <a:gd name="connsiteX476" fmla="*/ 7623544 w 8856921"/>
              <a:gd name="connsiteY476" fmla="*/ 2881423 h 5199321"/>
              <a:gd name="connsiteX477" fmla="*/ 7793665 w 8856921"/>
              <a:gd name="connsiteY477" fmla="*/ 2923954 h 5199321"/>
              <a:gd name="connsiteX478" fmla="*/ 7921256 w 8856921"/>
              <a:gd name="connsiteY478" fmla="*/ 3040912 h 5199321"/>
              <a:gd name="connsiteX479" fmla="*/ 7985051 w 8856921"/>
              <a:gd name="connsiteY479" fmla="*/ 3147237 h 5199321"/>
              <a:gd name="connsiteX480" fmla="*/ 8027581 w 8856921"/>
              <a:gd name="connsiteY480" fmla="*/ 3274828 h 5199321"/>
              <a:gd name="connsiteX481" fmla="*/ 8059479 w 8856921"/>
              <a:gd name="connsiteY481" fmla="*/ 3487479 h 5199321"/>
              <a:gd name="connsiteX482" fmla="*/ 8070111 w 8856921"/>
              <a:gd name="connsiteY482" fmla="*/ 3625702 h 5199321"/>
              <a:gd name="connsiteX483" fmla="*/ 8102009 w 8856921"/>
              <a:gd name="connsiteY483" fmla="*/ 3817088 h 5199321"/>
              <a:gd name="connsiteX484" fmla="*/ 8112642 w 8856921"/>
              <a:gd name="connsiteY484" fmla="*/ 3870251 h 5199321"/>
              <a:gd name="connsiteX485" fmla="*/ 8133907 w 8856921"/>
              <a:gd name="connsiteY485" fmla="*/ 3923414 h 5199321"/>
              <a:gd name="connsiteX486" fmla="*/ 8165804 w 8856921"/>
              <a:gd name="connsiteY486" fmla="*/ 3987209 h 5199321"/>
              <a:gd name="connsiteX487" fmla="*/ 8197702 w 8856921"/>
              <a:gd name="connsiteY487" fmla="*/ 4019107 h 5199321"/>
              <a:gd name="connsiteX488" fmla="*/ 8240232 w 8856921"/>
              <a:gd name="connsiteY488" fmla="*/ 4104168 h 5199321"/>
              <a:gd name="connsiteX489" fmla="*/ 8304028 w 8856921"/>
              <a:gd name="connsiteY489" fmla="*/ 4146698 h 5199321"/>
              <a:gd name="connsiteX490" fmla="*/ 8346558 w 8856921"/>
              <a:gd name="connsiteY490" fmla="*/ 4189228 h 5199321"/>
              <a:gd name="connsiteX491" fmla="*/ 8410353 w 8856921"/>
              <a:gd name="connsiteY491" fmla="*/ 4210493 h 5199321"/>
              <a:gd name="connsiteX492" fmla="*/ 8442251 w 8856921"/>
              <a:gd name="connsiteY492" fmla="*/ 4231758 h 5199321"/>
              <a:gd name="connsiteX493" fmla="*/ 8559209 w 8856921"/>
              <a:gd name="connsiteY493" fmla="*/ 4263656 h 5199321"/>
              <a:gd name="connsiteX494" fmla="*/ 8495414 w 8856921"/>
              <a:gd name="connsiteY494" fmla="*/ 4455042 h 5199321"/>
              <a:gd name="connsiteX495" fmla="*/ 8431618 w 8856921"/>
              <a:gd name="connsiteY495" fmla="*/ 4550735 h 5199321"/>
              <a:gd name="connsiteX496" fmla="*/ 8399721 w 8856921"/>
              <a:gd name="connsiteY496" fmla="*/ 4614530 h 5199321"/>
              <a:gd name="connsiteX497" fmla="*/ 8367823 w 8856921"/>
              <a:gd name="connsiteY497" fmla="*/ 4667693 h 5199321"/>
              <a:gd name="connsiteX498" fmla="*/ 8346558 w 8856921"/>
              <a:gd name="connsiteY498" fmla="*/ 4710223 h 5199321"/>
              <a:gd name="connsiteX499" fmla="*/ 8272130 w 8856921"/>
              <a:gd name="connsiteY499" fmla="*/ 4795284 h 5199321"/>
              <a:gd name="connsiteX500" fmla="*/ 8229600 w 8856921"/>
              <a:gd name="connsiteY500" fmla="*/ 4827181 h 5199321"/>
              <a:gd name="connsiteX501" fmla="*/ 8197702 w 8856921"/>
              <a:gd name="connsiteY501" fmla="*/ 4859079 h 5199321"/>
              <a:gd name="connsiteX502" fmla="*/ 8144539 w 8856921"/>
              <a:gd name="connsiteY502" fmla="*/ 4890977 h 5199321"/>
              <a:gd name="connsiteX503" fmla="*/ 8112642 w 8856921"/>
              <a:gd name="connsiteY503" fmla="*/ 4912242 h 5199321"/>
              <a:gd name="connsiteX504" fmla="*/ 8080744 w 8856921"/>
              <a:gd name="connsiteY504" fmla="*/ 4922874 h 5199321"/>
              <a:gd name="connsiteX505" fmla="*/ 7995684 w 8856921"/>
              <a:gd name="connsiteY505" fmla="*/ 4954772 h 5199321"/>
              <a:gd name="connsiteX506" fmla="*/ 7889358 w 8856921"/>
              <a:gd name="connsiteY506" fmla="*/ 4997302 h 5199321"/>
              <a:gd name="connsiteX507" fmla="*/ 7804298 w 8856921"/>
              <a:gd name="connsiteY507" fmla="*/ 5018568 h 5199321"/>
              <a:gd name="connsiteX508" fmla="*/ 7719237 w 8856921"/>
              <a:gd name="connsiteY508" fmla="*/ 5007935 h 5199321"/>
              <a:gd name="connsiteX509" fmla="*/ 7666074 w 8856921"/>
              <a:gd name="connsiteY509" fmla="*/ 4986670 h 5199321"/>
              <a:gd name="connsiteX510" fmla="*/ 7517218 w 8856921"/>
              <a:gd name="connsiteY510" fmla="*/ 4837814 h 5199321"/>
              <a:gd name="connsiteX511" fmla="*/ 7485321 w 8856921"/>
              <a:gd name="connsiteY511" fmla="*/ 4763386 h 5199321"/>
              <a:gd name="connsiteX512" fmla="*/ 7474688 w 8856921"/>
              <a:gd name="connsiteY512" fmla="*/ 4710223 h 5199321"/>
              <a:gd name="connsiteX513" fmla="*/ 7495953 w 8856921"/>
              <a:gd name="connsiteY513" fmla="*/ 4593265 h 5199321"/>
              <a:gd name="connsiteX514" fmla="*/ 7538484 w 8856921"/>
              <a:gd name="connsiteY514" fmla="*/ 4518837 h 5199321"/>
              <a:gd name="connsiteX515" fmla="*/ 7655442 w 8856921"/>
              <a:gd name="connsiteY515" fmla="*/ 4380614 h 5199321"/>
              <a:gd name="connsiteX516" fmla="*/ 7931888 w 8856921"/>
              <a:gd name="connsiteY516" fmla="*/ 4167963 h 5199321"/>
              <a:gd name="connsiteX517" fmla="*/ 8091377 w 8856921"/>
              <a:gd name="connsiteY517" fmla="*/ 4093535 h 5199321"/>
              <a:gd name="connsiteX518" fmla="*/ 8133907 w 8856921"/>
              <a:gd name="connsiteY518" fmla="*/ 4072270 h 5199321"/>
              <a:gd name="connsiteX519" fmla="*/ 8176437 w 8856921"/>
              <a:gd name="connsiteY519" fmla="*/ 4061637 h 5199321"/>
              <a:gd name="connsiteX520" fmla="*/ 8272130 w 8856921"/>
              <a:gd name="connsiteY520" fmla="*/ 4019107 h 5199321"/>
              <a:gd name="connsiteX521" fmla="*/ 8325293 w 8856921"/>
              <a:gd name="connsiteY521" fmla="*/ 4008474 h 5199321"/>
              <a:gd name="connsiteX522" fmla="*/ 8442251 w 8856921"/>
              <a:gd name="connsiteY522" fmla="*/ 4019107 h 5199321"/>
              <a:gd name="connsiteX523" fmla="*/ 8516679 w 8856921"/>
              <a:gd name="connsiteY523" fmla="*/ 4061637 h 5199321"/>
              <a:gd name="connsiteX524" fmla="*/ 8559209 w 8856921"/>
              <a:gd name="connsiteY524" fmla="*/ 4093535 h 5199321"/>
              <a:gd name="connsiteX525" fmla="*/ 8601739 w 8856921"/>
              <a:gd name="connsiteY525" fmla="*/ 4114800 h 5199321"/>
              <a:gd name="connsiteX526" fmla="*/ 8633637 w 8856921"/>
              <a:gd name="connsiteY526" fmla="*/ 4146698 h 5199321"/>
              <a:gd name="connsiteX527" fmla="*/ 8665535 w 8856921"/>
              <a:gd name="connsiteY527" fmla="*/ 4167963 h 5199321"/>
              <a:gd name="connsiteX528" fmla="*/ 8718698 w 8856921"/>
              <a:gd name="connsiteY528" fmla="*/ 4263656 h 5199321"/>
              <a:gd name="connsiteX529" fmla="*/ 8697432 w 8856921"/>
              <a:gd name="connsiteY529" fmla="*/ 4359349 h 5199321"/>
              <a:gd name="connsiteX530" fmla="*/ 8654902 w 8856921"/>
              <a:gd name="connsiteY530" fmla="*/ 4444409 h 5199321"/>
              <a:gd name="connsiteX531" fmla="*/ 8623004 w 8856921"/>
              <a:gd name="connsiteY531" fmla="*/ 4508205 h 5199321"/>
              <a:gd name="connsiteX532" fmla="*/ 8559209 w 8856921"/>
              <a:gd name="connsiteY532" fmla="*/ 4593265 h 5199321"/>
              <a:gd name="connsiteX533" fmla="*/ 8506046 w 8856921"/>
              <a:gd name="connsiteY533" fmla="*/ 4635795 h 5199321"/>
              <a:gd name="connsiteX534" fmla="*/ 8474149 w 8856921"/>
              <a:gd name="connsiteY534" fmla="*/ 4678326 h 5199321"/>
              <a:gd name="connsiteX535" fmla="*/ 8410353 w 8856921"/>
              <a:gd name="connsiteY535" fmla="*/ 4720856 h 5199321"/>
              <a:gd name="connsiteX536" fmla="*/ 8314660 w 8856921"/>
              <a:gd name="connsiteY536" fmla="*/ 4795284 h 5199321"/>
              <a:gd name="connsiteX537" fmla="*/ 8272130 w 8856921"/>
              <a:gd name="connsiteY537" fmla="*/ 4816549 h 5199321"/>
              <a:gd name="connsiteX538" fmla="*/ 8229600 w 8856921"/>
              <a:gd name="connsiteY538" fmla="*/ 4848447 h 5199321"/>
              <a:gd name="connsiteX539" fmla="*/ 8133907 w 8856921"/>
              <a:gd name="connsiteY539" fmla="*/ 4890977 h 5199321"/>
              <a:gd name="connsiteX540" fmla="*/ 8016949 w 8856921"/>
              <a:gd name="connsiteY540" fmla="*/ 4912242 h 5199321"/>
              <a:gd name="connsiteX541" fmla="*/ 7846828 w 8856921"/>
              <a:gd name="connsiteY541" fmla="*/ 4901609 h 5199321"/>
              <a:gd name="connsiteX542" fmla="*/ 7814930 w 8856921"/>
              <a:gd name="connsiteY542" fmla="*/ 4880344 h 5199321"/>
              <a:gd name="connsiteX543" fmla="*/ 7729870 w 8856921"/>
              <a:gd name="connsiteY543" fmla="*/ 4827181 h 5199321"/>
              <a:gd name="connsiteX544" fmla="*/ 7666074 w 8856921"/>
              <a:gd name="connsiteY544" fmla="*/ 4763386 h 5199321"/>
              <a:gd name="connsiteX545" fmla="*/ 7623544 w 8856921"/>
              <a:gd name="connsiteY545" fmla="*/ 4731488 h 5199321"/>
              <a:gd name="connsiteX546" fmla="*/ 7538484 w 8856921"/>
              <a:gd name="connsiteY546" fmla="*/ 4582633 h 5199321"/>
              <a:gd name="connsiteX547" fmla="*/ 7485321 w 8856921"/>
              <a:gd name="connsiteY547" fmla="*/ 4465674 h 5199321"/>
              <a:gd name="connsiteX548" fmla="*/ 7410893 w 8856921"/>
              <a:gd name="connsiteY548" fmla="*/ 4093535 h 5199321"/>
              <a:gd name="connsiteX549" fmla="*/ 7421525 w 8856921"/>
              <a:gd name="connsiteY549" fmla="*/ 3487479 h 5199321"/>
              <a:gd name="connsiteX550" fmla="*/ 7517218 w 8856921"/>
              <a:gd name="connsiteY550" fmla="*/ 3200400 h 5199321"/>
              <a:gd name="connsiteX551" fmla="*/ 7846828 w 8856921"/>
              <a:gd name="connsiteY551" fmla="*/ 2743200 h 5199321"/>
              <a:gd name="connsiteX552" fmla="*/ 7921256 w 8856921"/>
              <a:gd name="connsiteY552" fmla="*/ 2658140 h 5199321"/>
              <a:gd name="connsiteX553" fmla="*/ 7985051 w 8856921"/>
              <a:gd name="connsiteY553" fmla="*/ 2604977 h 5199321"/>
              <a:gd name="connsiteX554" fmla="*/ 8123274 w 8856921"/>
              <a:gd name="connsiteY554" fmla="*/ 2519916 h 5199321"/>
              <a:gd name="connsiteX555" fmla="*/ 8187070 w 8856921"/>
              <a:gd name="connsiteY555" fmla="*/ 2498651 h 5199321"/>
              <a:gd name="connsiteX556" fmla="*/ 8218967 w 8856921"/>
              <a:gd name="connsiteY556" fmla="*/ 2477386 h 5199321"/>
              <a:gd name="connsiteX557" fmla="*/ 8314660 w 8856921"/>
              <a:gd name="connsiteY557" fmla="*/ 2456121 h 5199321"/>
              <a:gd name="connsiteX558" fmla="*/ 8389088 w 8856921"/>
              <a:gd name="connsiteY558" fmla="*/ 2434856 h 5199321"/>
              <a:gd name="connsiteX559" fmla="*/ 8431618 w 8856921"/>
              <a:gd name="connsiteY559" fmla="*/ 2424223 h 5199321"/>
              <a:gd name="connsiteX560" fmla="*/ 8495414 w 8856921"/>
              <a:gd name="connsiteY560" fmla="*/ 2402958 h 5199321"/>
              <a:gd name="connsiteX561" fmla="*/ 8495414 w 8856921"/>
              <a:gd name="connsiteY561" fmla="*/ 2073349 h 5199321"/>
              <a:gd name="connsiteX562" fmla="*/ 8474149 w 8856921"/>
              <a:gd name="connsiteY562" fmla="*/ 2020186 h 5199321"/>
              <a:gd name="connsiteX563" fmla="*/ 8389088 w 8856921"/>
              <a:gd name="connsiteY563" fmla="*/ 1945758 h 5199321"/>
              <a:gd name="connsiteX564" fmla="*/ 8346558 w 8856921"/>
              <a:gd name="connsiteY564" fmla="*/ 1924493 h 5199321"/>
              <a:gd name="connsiteX565" fmla="*/ 8240232 w 8856921"/>
              <a:gd name="connsiteY565" fmla="*/ 1871330 h 5199321"/>
              <a:gd name="connsiteX566" fmla="*/ 8133907 w 8856921"/>
              <a:gd name="connsiteY566" fmla="*/ 1860698 h 5199321"/>
              <a:gd name="connsiteX567" fmla="*/ 8038214 w 8856921"/>
              <a:gd name="connsiteY567" fmla="*/ 1871330 h 5199321"/>
              <a:gd name="connsiteX568" fmla="*/ 8006316 w 8856921"/>
              <a:gd name="connsiteY568" fmla="*/ 1892595 h 5199321"/>
              <a:gd name="connsiteX569" fmla="*/ 7921256 w 8856921"/>
              <a:gd name="connsiteY569" fmla="*/ 1956391 h 5199321"/>
              <a:gd name="connsiteX570" fmla="*/ 7878725 w 8856921"/>
              <a:gd name="connsiteY570" fmla="*/ 1998921 h 5199321"/>
              <a:gd name="connsiteX571" fmla="*/ 7825563 w 8856921"/>
              <a:gd name="connsiteY571" fmla="*/ 2041451 h 5199321"/>
              <a:gd name="connsiteX572" fmla="*/ 7783032 w 8856921"/>
              <a:gd name="connsiteY572" fmla="*/ 2105247 h 5199321"/>
              <a:gd name="connsiteX573" fmla="*/ 7729870 w 8856921"/>
              <a:gd name="connsiteY573" fmla="*/ 2158409 h 5199321"/>
              <a:gd name="connsiteX574" fmla="*/ 7666074 w 8856921"/>
              <a:gd name="connsiteY574" fmla="*/ 2275368 h 5199321"/>
              <a:gd name="connsiteX575" fmla="*/ 7666074 w 8856921"/>
              <a:gd name="connsiteY575" fmla="*/ 2456121 h 5199321"/>
              <a:gd name="connsiteX576" fmla="*/ 7697972 w 8856921"/>
              <a:gd name="connsiteY576" fmla="*/ 2498651 h 5199321"/>
              <a:gd name="connsiteX577" fmla="*/ 7804298 w 8856921"/>
              <a:gd name="connsiteY577" fmla="*/ 2573079 h 5199321"/>
              <a:gd name="connsiteX578" fmla="*/ 7857460 w 8856921"/>
              <a:gd name="connsiteY578" fmla="*/ 2615609 h 5199321"/>
              <a:gd name="connsiteX579" fmla="*/ 7921256 w 8856921"/>
              <a:gd name="connsiteY579" fmla="*/ 2647507 h 5199321"/>
              <a:gd name="connsiteX580" fmla="*/ 8112642 w 8856921"/>
              <a:gd name="connsiteY580" fmla="*/ 2775098 h 5199321"/>
              <a:gd name="connsiteX581" fmla="*/ 8282763 w 8856921"/>
              <a:gd name="connsiteY581" fmla="*/ 2934586 h 5199321"/>
              <a:gd name="connsiteX582" fmla="*/ 8314660 w 8856921"/>
              <a:gd name="connsiteY582" fmla="*/ 2977116 h 5199321"/>
              <a:gd name="connsiteX583" fmla="*/ 8357191 w 8856921"/>
              <a:gd name="connsiteY583" fmla="*/ 3040912 h 5199321"/>
              <a:gd name="connsiteX584" fmla="*/ 8367823 w 8856921"/>
              <a:gd name="connsiteY584" fmla="*/ 3083442 h 5199321"/>
              <a:gd name="connsiteX585" fmla="*/ 8367823 w 8856921"/>
              <a:gd name="connsiteY585" fmla="*/ 3402419 h 5199321"/>
              <a:gd name="connsiteX586" fmla="*/ 8314660 w 8856921"/>
              <a:gd name="connsiteY586" fmla="*/ 3508744 h 5199321"/>
              <a:gd name="connsiteX587" fmla="*/ 8272130 w 8856921"/>
              <a:gd name="connsiteY587" fmla="*/ 3593805 h 5199321"/>
              <a:gd name="connsiteX588" fmla="*/ 8208335 w 8856921"/>
              <a:gd name="connsiteY588" fmla="*/ 3657600 h 5199321"/>
              <a:gd name="connsiteX589" fmla="*/ 8165804 w 8856921"/>
              <a:gd name="connsiteY589" fmla="*/ 3710763 h 5199321"/>
              <a:gd name="connsiteX590" fmla="*/ 8080744 w 8856921"/>
              <a:gd name="connsiteY590" fmla="*/ 3753293 h 5199321"/>
              <a:gd name="connsiteX591" fmla="*/ 7899991 w 8856921"/>
              <a:gd name="connsiteY591" fmla="*/ 3774558 h 5199321"/>
              <a:gd name="connsiteX592" fmla="*/ 7676707 w 8856921"/>
              <a:gd name="connsiteY592" fmla="*/ 3732028 h 5199321"/>
              <a:gd name="connsiteX593" fmla="*/ 7612911 w 8856921"/>
              <a:gd name="connsiteY593" fmla="*/ 3689498 h 5199321"/>
              <a:gd name="connsiteX594" fmla="*/ 7549116 w 8856921"/>
              <a:gd name="connsiteY594" fmla="*/ 3625702 h 5199321"/>
              <a:gd name="connsiteX595" fmla="*/ 7464056 w 8856921"/>
              <a:gd name="connsiteY595" fmla="*/ 3359888 h 5199321"/>
              <a:gd name="connsiteX596" fmla="*/ 7495953 w 8856921"/>
              <a:gd name="connsiteY596" fmla="*/ 3094074 h 5199321"/>
              <a:gd name="connsiteX597" fmla="*/ 7591646 w 8856921"/>
              <a:gd name="connsiteY597" fmla="*/ 2966484 h 5199321"/>
              <a:gd name="connsiteX598" fmla="*/ 7740502 w 8856921"/>
              <a:gd name="connsiteY598" fmla="*/ 2828261 h 5199321"/>
              <a:gd name="connsiteX599" fmla="*/ 7836195 w 8856921"/>
              <a:gd name="connsiteY599" fmla="*/ 2753833 h 5199321"/>
              <a:gd name="connsiteX600" fmla="*/ 7910623 w 8856921"/>
              <a:gd name="connsiteY600" fmla="*/ 2690037 h 5199321"/>
              <a:gd name="connsiteX601" fmla="*/ 8006316 w 8856921"/>
              <a:gd name="connsiteY601" fmla="*/ 2626242 h 5199321"/>
              <a:gd name="connsiteX602" fmla="*/ 8165804 w 8856921"/>
              <a:gd name="connsiteY602" fmla="*/ 2498651 h 5199321"/>
              <a:gd name="connsiteX603" fmla="*/ 8240232 w 8856921"/>
              <a:gd name="connsiteY603" fmla="*/ 2456121 h 5199321"/>
              <a:gd name="connsiteX604" fmla="*/ 8357191 w 8856921"/>
              <a:gd name="connsiteY604" fmla="*/ 2402958 h 5199321"/>
              <a:gd name="connsiteX605" fmla="*/ 8474149 w 8856921"/>
              <a:gd name="connsiteY605" fmla="*/ 2434856 h 5199321"/>
              <a:gd name="connsiteX606" fmla="*/ 8495414 w 8856921"/>
              <a:gd name="connsiteY606" fmla="*/ 2466754 h 5199321"/>
              <a:gd name="connsiteX607" fmla="*/ 8591107 w 8856921"/>
              <a:gd name="connsiteY607" fmla="*/ 2551814 h 5199321"/>
              <a:gd name="connsiteX608" fmla="*/ 8676167 w 8856921"/>
              <a:gd name="connsiteY608" fmla="*/ 2658140 h 5199321"/>
              <a:gd name="connsiteX609" fmla="*/ 8718698 w 8856921"/>
              <a:gd name="connsiteY609" fmla="*/ 2711302 h 5199321"/>
              <a:gd name="connsiteX610" fmla="*/ 8750595 w 8856921"/>
              <a:gd name="connsiteY610" fmla="*/ 2775098 h 5199321"/>
              <a:gd name="connsiteX611" fmla="*/ 8803758 w 8856921"/>
              <a:gd name="connsiteY611" fmla="*/ 2870791 h 5199321"/>
              <a:gd name="connsiteX612" fmla="*/ 8825023 w 8856921"/>
              <a:gd name="connsiteY612" fmla="*/ 2923954 h 5199321"/>
              <a:gd name="connsiteX613" fmla="*/ 8856921 w 8856921"/>
              <a:gd name="connsiteY613" fmla="*/ 3030279 h 5199321"/>
              <a:gd name="connsiteX614" fmla="*/ 8846288 w 8856921"/>
              <a:gd name="connsiteY614" fmla="*/ 3211033 h 5199321"/>
              <a:gd name="connsiteX615" fmla="*/ 8782493 w 8856921"/>
              <a:gd name="connsiteY615" fmla="*/ 3296093 h 5199321"/>
              <a:gd name="connsiteX616" fmla="*/ 8739963 w 8856921"/>
              <a:gd name="connsiteY616" fmla="*/ 3381154 h 5199321"/>
              <a:gd name="connsiteX617" fmla="*/ 8708065 w 8856921"/>
              <a:gd name="connsiteY617" fmla="*/ 3423684 h 5199321"/>
              <a:gd name="connsiteX618" fmla="*/ 8686800 w 8856921"/>
              <a:gd name="connsiteY618" fmla="*/ 3466214 h 5199321"/>
              <a:gd name="connsiteX619" fmla="*/ 8654902 w 8856921"/>
              <a:gd name="connsiteY619" fmla="*/ 3508744 h 5199321"/>
              <a:gd name="connsiteX620" fmla="*/ 8612372 w 8856921"/>
              <a:gd name="connsiteY620" fmla="*/ 3583172 h 5199321"/>
              <a:gd name="connsiteX621" fmla="*/ 8569842 w 8856921"/>
              <a:gd name="connsiteY621" fmla="*/ 3689498 h 5199321"/>
              <a:gd name="connsiteX622" fmla="*/ 8516679 w 8856921"/>
              <a:gd name="connsiteY622" fmla="*/ 3742661 h 5199321"/>
              <a:gd name="connsiteX623" fmla="*/ 8484781 w 8856921"/>
              <a:gd name="connsiteY623" fmla="*/ 3763926 h 5199321"/>
              <a:gd name="connsiteX624" fmla="*/ 8410353 w 8856921"/>
              <a:gd name="connsiteY624" fmla="*/ 3785191 h 5199321"/>
              <a:gd name="connsiteX625" fmla="*/ 8378456 w 8856921"/>
              <a:gd name="connsiteY625" fmla="*/ 3795823 h 5199321"/>
              <a:gd name="connsiteX626" fmla="*/ 8325293 w 8856921"/>
              <a:gd name="connsiteY626" fmla="*/ 3785191 h 5199321"/>
              <a:gd name="connsiteX627" fmla="*/ 8293395 w 8856921"/>
              <a:gd name="connsiteY627" fmla="*/ 3774558 h 5199321"/>
              <a:gd name="connsiteX628" fmla="*/ 8240232 w 8856921"/>
              <a:gd name="connsiteY628" fmla="*/ 3700130 h 5199321"/>
              <a:gd name="connsiteX629" fmla="*/ 8208335 w 8856921"/>
              <a:gd name="connsiteY629" fmla="*/ 3646968 h 5199321"/>
              <a:gd name="connsiteX630" fmla="*/ 8165804 w 8856921"/>
              <a:gd name="connsiteY630" fmla="*/ 3583172 h 5199321"/>
              <a:gd name="connsiteX631" fmla="*/ 8144539 w 8856921"/>
              <a:gd name="connsiteY631" fmla="*/ 3508744 h 5199321"/>
              <a:gd name="connsiteX632" fmla="*/ 8112642 w 8856921"/>
              <a:gd name="connsiteY632" fmla="*/ 3423684 h 5199321"/>
              <a:gd name="connsiteX633" fmla="*/ 8091377 w 8856921"/>
              <a:gd name="connsiteY633" fmla="*/ 3338623 h 5199321"/>
              <a:gd name="connsiteX634" fmla="*/ 8027581 w 8856921"/>
              <a:gd name="connsiteY634" fmla="*/ 3147237 h 5199321"/>
              <a:gd name="connsiteX635" fmla="*/ 7974418 w 8856921"/>
              <a:gd name="connsiteY635" fmla="*/ 2860158 h 5199321"/>
              <a:gd name="connsiteX636" fmla="*/ 7995684 w 8856921"/>
              <a:gd name="connsiteY636" fmla="*/ 2530549 h 5199321"/>
              <a:gd name="connsiteX637" fmla="*/ 8016949 w 8856921"/>
              <a:gd name="connsiteY637" fmla="*/ 2434856 h 5199321"/>
              <a:gd name="connsiteX638" fmla="*/ 8123274 w 8856921"/>
              <a:gd name="connsiteY638" fmla="*/ 2147777 h 5199321"/>
              <a:gd name="connsiteX639" fmla="*/ 8272130 w 8856921"/>
              <a:gd name="connsiteY639" fmla="*/ 1913861 h 5199321"/>
              <a:gd name="connsiteX640" fmla="*/ 8484781 w 8856921"/>
              <a:gd name="connsiteY640" fmla="*/ 1892595 h 5199321"/>
              <a:gd name="connsiteX641" fmla="*/ 8506046 w 8856921"/>
              <a:gd name="connsiteY641" fmla="*/ 1860698 h 5199321"/>
              <a:gd name="connsiteX642" fmla="*/ 8537944 w 8856921"/>
              <a:gd name="connsiteY642" fmla="*/ 1818168 h 5199321"/>
              <a:gd name="connsiteX643" fmla="*/ 8559209 w 8856921"/>
              <a:gd name="connsiteY643" fmla="*/ 1743740 h 5199321"/>
              <a:gd name="connsiteX644" fmla="*/ 8623004 w 8856921"/>
              <a:gd name="connsiteY644" fmla="*/ 1594884 h 5199321"/>
              <a:gd name="connsiteX645" fmla="*/ 8654902 w 8856921"/>
              <a:gd name="connsiteY645" fmla="*/ 1520456 h 5199321"/>
              <a:gd name="connsiteX646" fmla="*/ 8676167 w 8856921"/>
              <a:gd name="connsiteY646" fmla="*/ 1360968 h 5199321"/>
              <a:gd name="connsiteX647" fmla="*/ 8665535 w 8856921"/>
              <a:gd name="connsiteY647" fmla="*/ 1180214 h 5199321"/>
              <a:gd name="connsiteX648" fmla="*/ 8623004 w 8856921"/>
              <a:gd name="connsiteY648" fmla="*/ 1063256 h 5199321"/>
              <a:gd name="connsiteX649" fmla="*/ 8569842 w 8856921"/>
              <a:gd name="connsiteY649" fmla="*/ 978195 h 5199321"/>
              <a:gd name="connsiteX650" fmla="*/ 8527311 w 8856921"/>
              <a:gd name="connsiteY650" fmla="*/ 935665 h 5199321"/>
              <a:gd name="connsiteX651" fmla="*/ 8442251 w 8856921"/>
              <a:gd name="connsiteY651" fmla="*/ 914400 h 5199321"/>
              <a:gd name="connsiteX652" fmla="*/ 8325293 w 8856921"/>
              <a:gd name="connsiteY652" fmla="*/ 935665 h 5199321"/>
              <a:gd name="connsiteX653" fmla="*/ 8314660 w 8856921"/>
              <a:gd name="connsiteY653" fmla="*/ 967563 h 5199321"/>
              <a:gd name="connsiteX654" fmla="*/ 8229600 w 8856921"/>
              <a:gd name="connsiteY654" fmla="*/ 1127051 h 5199321"/>
              <a:gd name="connsiteX655" fmla="*/ 8123274 w 8856921"/>
              <a:gd name="connsiteY655" fmla="*/ 1403498 h 5199321"/>
              <a:gd name="connsiteX656" fmla="*/ 8091377 w 8856921"/>
              <a:gd name="connsiteY656" fmla="*/ 1616149 h 5199321"/>
              <a:gd name="connsiteX657" fmla="*/ 8080744 w 8856921"/>
              <a:gd name="connsiteY657" fmla="*/ 1796902 h 5199321"/>
              <a:gd name="connsiteX658" fmla="*/ 8102009 w 8856921"/>
              <a:gd name="connsiteY658" fmla="*/ 1881963 h 5199321"/>
              <a:gd name="connsiteX659" fmla="*/ 8123274 w 8856921"/>
              <a:gd name="connsiteY659" fmla="*/ 1988288 h 5199321"/>
              <a:gd name="connsiteX660" fmla="*/ 8144539 w 8856921"/>
              <a:gd name="connsiteY660" fmla="*/ 2062716 h 5199321"/>
              <a:gd name="connsiteX661" fmla="*/ 8165804 w 8856921"/>
              <a:gd name="connsiteY661" fmla="*/ 2147777 h 5199321"/>
              <a:gd name="connsiteX662" fmla="*/ 8187070 w 8856921"/>
              <a:gd name="connsiteY662" fmla="*/ 2222205 h 5199321"/>
              <a:gd name="connsiteX663" fmla="*/ 8218967 w 8856921"/>
              <a:gd name="connsiteY663" fmla="*/ 2434856 h 5199321"/>
              <a:gd name="connsiteX664" fmla="*/ 8197702 w 8856921"/>
              <a:gd name="connsiteY664" fmla="*/ 2530549 h 5199321"/>
              <a:gd name="connsiteX665" fmla="*/ 8091377 w 8856921"/>
              <a:gd name="connsiteY665" fmla="*/ 2583712 h 5199321"/>
              <a:gd name="connsiteX666" fmla="*/ 7644809 w 8856921"/>
              <a:gd name="connsiteY666" fmla="*/ 2509284 h 5199321"/>
              <a:gd name="connsiteX667" fmla="*/ 7464056 w 8856921"/>
              <a:gd name="connsiteY667" fmla="*/ 2371061 h 5199321"/>
              <a:gd name="connsiteX668" fmla="*/ 7315200 w 8856921"/>
              <a:gd name="connsiteY668" fmla="*/ 2190307 h 5199321"/>
              <a:gd name="connsiteX669" fmla="*/ 7155711 w 8856921"/>
              <a:gd name="connsiteY669" fmla="*/ 1913861 h 5199321"/>
              <a:gd name="connsiteX670" fmla="*/ 7070651 w 8856921"/>
              <a:gd name="connsiteY670" fmla="*/ 1711842 h 5199321"/>
              <a:gd name="connsiteX671" fmla="*/ 7038753 w 8856921"/>
              <a:gd name="connsiteY671" fmla="*/ 1637414 h 5199321"/>
              <a:gd name="connsiteX672" fmla="*/ 7038753 w 8856921"/>
              <a:gd name="connsiteY672" fmla="*/ 1382233 h 5199321"/>
              <a:gd name="connsiteX673" fmla="*/ 7070651 w 8856921"/>
              <a:gd name="connsiteY673" fmla="*/ 1297172 h 5199321"/>
              <a:gd name="connsiteX674" fmla="*/ 7176977 w 8856921"/>
              <a:gd name="connsiteY674" fmla="*/ 1148316 h 5199321"/>
              <a:gd name="connsiteX675" fmla="*/ 7464056 w 8856921"/>
              <a:gd name="connsiteY675" fmla="*/ 871870 h 5199321"/>
              <a:gd name="connsiteX676" fmla="*/ 7644809 w 8856921"/>
              <a:gd name="connsiteY676" fmla="*/ 733647 h 5199321"/>
              <a:gd name="connsiteX677" fmla="*/ 7719237 w 8856921"/>
              <a:gd name="connsiteY677" fmla="*/ 691116 h 5199321"/>
              <a:gd name="connsiteX678" fmla="*/ 7846828 w 8856921"/>
              <a:gd name="connsiteY678" fmla="*/ 637954 h 5199321"/>
              <a:gd name="connsiteX679" fmla="*/ 7910623 w 8856921"/>
              <a:gd name="connsiteY679" fmla="*/ 648586 h 5199321"/>
              <a:gd name="connsiteX680" fmla="*/ 8016949 w 8856921"/>
              <a:gd name="connsiteY680" fmla="*/ 733647 h 5199321"/>
              <a:gd name="connsiteX681" fmla="*/ 8070111 w 8856921"/>
              <a:gd name="connsiteY681" fmla="*/ 797442 h 5199321"/>
              <a:gd name="connsiteX682" fmla="*/ 8133907 w 8856921"/>
              <a:gd name="connsiteY682" fmla="*/ 861237 h 5199321"/>
              <a:gd name="connsiteX683" fmla="*/ 8176437 w 8856921"/>
              <a:gd name="connsiteY683" fmla="*/ 925033 h 5199321"/>
              <a:gd name="connsiteX684" fmla="*/ 8282763 w 8856921"/>
              <a:gd name="connsiteY684" fmla="*/ 1041991 h 5199321"/>
              <a:gd name="connsiteX685" fmla="*/ 8325293 w 8856921"/>
              <a:gd name="connsiteY685" fmla="*/ 1095154 h 5199321"/>
              <a:gd name="connsiteX686" fmla="*/ 8346558 w 8856921"/>
              <a:gd name="connsiteY686" fmla="*/ 1137684 h 5199321"/>
              <a:gd name="connsiteX687" fmla="*/ 8399721 w 8856921"/>
              <a:gd name="connsiteY687" fmla="*/ 1190847 h 5199321"/>
              <a:gd name="connsiteX688" fmla="*/ 8431618 w 8856921"/>
              <a:gd name="connsiteY688" fmla="*/ 1180214 h 5199321"/>
              <a:gd name="connsiteX689" fmla="*/ 8463516 w 8856921"/>
              <a:gd name="connsiteY689" fmla="*/ 1084521 h 5199321"/>
              <a:gd name="connsiteX690" fmla="*/ 8527311 w 8856921"/>
              <a:gd name="connsiteY690" fmla="*/ 956930 h 5199321"/>
              <a:gd name="connsiteX691" fmla="*/ 8612372 w 8856921"/>
              <a:gd name="connsiteY691" fmla="*/ 818707 h 5199321"/>
              <a:gd name="connsiteX692" fmla="*/ 8665535 w 8856921"/>
              <a:gd name="connsiteY692" fmla="*/ 723014 h 5199321"/>
              <a:gd name="connsiteX693" fmla="*/ 8729330 w 8856921"/>
              <a:gd name="connsiteY693" fmla="*/ 637954 h 5199321"/>
              <a:gd name="connsiteX694" fmla="*/ 8803758 w 8856921"/>
              <a:gd name="connsiteY694" fmla="*/ 467833 h 5199321"/>
              <a:gd name="connsiteX695" fmla="*/ 8825023 w 8856921"/>
              <a:gd name="connsiteY695" fmla="*/ 318977 h 5199321"/>
              <a:gd name="connsiteX696" fmla="*/ 8803758 w 8856921"/>
              <a:gd name="connsiteY696" fmla="*/ 244549 h 5199321"/>
              <a:gd name="connsiteX697" fmla="*/ 8761228 w 8856921"/>
              <a:gd name="connsiteY697" fmla="*/ 191386 h 5199321"/>
              <a:gd name="connsiteX698" fmla="*/ 8729330 w 8856921"/>
              <a:gd name="connsiteY698" fmla="*/ 180754 h 5199321"/>
              <a:gd name="connsiteX699" fmla="*/ 8665535 w 8856921"/>
              <a:gd name="connsiteY699" fmla="*/ 170121 h 5199321"/>
              <a:gd name="connsiteX700" fmla="*/ 8495414 w 8856921"/>
              <a:gd name="connsiteY700" fmla="*/ 212651 h 5199321"/>
              <a:gd name="connsiteX701" fmla="*/ 8474149 w 8856921"/>
              <a:gd name="connsiteY701" fmla="*/ 244549 h 5199321"/>
              <a:gd name="connsiteX702" fmla="*/ 8463516 w 8856921"/>
              <a:gd name="connsiteY702" fmla="*/ 276447 h 5199321"/>
              <a:gd name="connsiteX703" fmla="*/ 8442251 w 8856921"/>
              <a:gd name="connsiteY703" fmla="*/ 329609 h 5199321"/>
              <a:gd name="connsiteX704" fmla="*/ 8410353 w 8856921"/>
              <a:gd name="connsiteY704" fmla="*/ 542261 h 5199321"/>
              <a:gd name="connsiteX705" fmla="*/ 8399721 w 8856921"/>
              <a:gd name="connsiteY705" fmla="*/ 648586 h 5199321"/>
              <a:gd name="connsiteX706" fmla="*/ 8389088 w 8856921"/>
              <a:gd name="connsiteY706" fmla="*/ 882502 h 5199321"/>
              <a:gd name="connsiteX707" fmla="*/ 8367823 w 8856921"/>
              <a:gd name="connsiteY707" fmla="*/ 1073888 h 5199321"/>
              <a:gd name="connsiteX708" fmla="*/ 8346558 w 8856921"/>
              <a:gd name="connsiteY708" fmla="*/ 1222744 h 5199321"/>
              <a:gd name="connsiteX709" fmla="*/ 8293395 w 8856921"/>
              <a:gd name="connsiteY709" fmla="*/ 1339702 h 5199321"/>
              <a:gd name="connsiteX710" fmla="*/ 8272130 w 8856921"/>
              <a:gd name="connsiteY710" fmla="*/ 1360968 h 5199321"/>
              <a:gd name="connsiteX711" fmla="*/ 8250865 w 8856921"/>
              <a:gd name="connsiteY711" fmla="*/ 1392865 h 5199321"/>
              <a:gd name="connsiteX712" fmla="*/ 8197702 w 8856921"/>
              <a:gd name="connsiteY712" fmla="*/ 1403498 h 5199321"/>
              <a:gd name="connsiteX713" fmla="*/ 7846828 w 8856921"/>
              <a:gd name="connsiteY713" fmla="*/ 1329070 h 5199321"/>
              <a:gd name="connsiteX714" fmla="*/ 7559749 w 8856921"/>
              <a:gd name="connsiteY714" fmla="*/ 1222744 h 5199321"/>
              <a:gd name="connsiteX715" fmla="*/ 7474688 w 8856921"/>
              <a:gd name="connsiteY715" fmla="*/ 1158949 h 5199321"/>
              <a:gd name="connsiteX716" fmla="*/ 7410893 w 8856921"/>
              <a:gd name="connsiteY716" fmla="*/ 1105786 h 5199321"/>
              <a:gd name="connsiteX717" fmla="*/ 7315200 w 8856921"/>
              <a:gd name="connsiteY717" fmla="*/ 978195 h 5199321"/>
              <a:gd name="connsiteX718" fmla="*/ 7262037 w 8856921"/>
              <a:gd name="connsiteY718" fmla="*/ 861237 h 5199321"/>
              <a:gd name="connsiteX719" fmla="*/ 7272670 w 8856921"/>
              <a:gd name="connsiteY719" fmla="*/ 712381 h 5199321"/>
              <a:gd name="connsiteX720" fmla="*/ 7325832 w 8856921"/>
              <a:gd name="connsiteY720" fmla="*/ 648586 h 5199321"/>
              <a:gd name="connsiteX721" fmla="*/ 7378995 w 8856921"/>
              <a:gd name="connsiteY721" fmla="*/ 606056 h 5199321"/>
              <a:gd name="connsiteX722" fmla="*/ 7410893 w 8856921"/>
              <a:gd name="connsiteY722" fmla="*/ 595423 h 5199321"/>
              <a:gd name="connsiteX723" fmla="*/ 7506586 w 8856921"/>
              <a:gd name="connsiteY723" fmla="*/ 637954 h 5199321"/>
              <a:gd name="connsiteX724" fmla="*/ 7549116 w 8856921"/>
              <a:gd name="connsiteY724" fmla="*/ 659219 h 5199321"/>
              <a:gd name="connsiteX725" fmla="*/ 7634177 w 8856921"/>
              <a:gd name="connsiteY725" fmla="*/ 733647 h 5199321"/>
              <a:gd name="connsiteX726" fmla="*/ 7666074 w 8856921"/>
              <a:gd name="connsiteY726" fmla="*/ 765544 h 5199321"/>
              <a:gd name="connsiteX727" fmla="*/ 7719237 w 8856921"/>
              <a:gd name="connsiteY727" fmla="*/ 871870 h 5199321"/>
              <a:gd name="connsiteX728" fmla="*/ 7708604 w 8856921"/>
              <a:gd name="connsiteY728" fmla="*/ 1169581 h 5199321"/>
              <a:gd name="connsiteX729" fmla="*/ 7655442 w 8856921"/>
              <a:gd name="connsiteY729" fmla="*/ 1286540 h 5199321"/>
              <a:gd name="connsiteX730" fmla="*/ 7559749 w 8856921"/>
              <a:gd name="connsiteY730" fmla="*/ 1403498 h 5199321"/>
              <a:gd name="connsiteX731" fmla="*/ 7474688 w 8856921"/>
              <a:gd name="connsiteY731" fmla="*/ 1456661 h 5199321"/>
              <a:gd name="connsiteX732" fmla="*/ 7347098 w 8856921"/>
              <a:gd name="connsiteY732" fmla="*/ 1488558 h 5199321"/>
              <a:gd name="connsiteX733" fmla="*/ 6996223 w 8856921"/>
              <a:gd name="connsiteY733" fmla="*/ 1477926 h 5199321"/>
              <a:gd name="connsiteX734" fmla="*/ 6698511 w 8856921"/>
              <a:gd name="connsiteY734" fmla="*/ 1297172 h 5199321"/>
              <a:gd name="connsiteX735" fmla="*/ 6379535 w 8856921"/>
              <a:gd name="connsiteY735" fmla="*/ 956930 h 5199321"/>
              <a:gd name="connsiteX736" fmla="*/ 6241311 w 8856921"/>
              <a:gd name="connsiteY736" fmla="*/ 701749 h 5199321"/>
              <a:gd name="connsiteX737" fmla="*/ 6273209 w 8856921"/>
              <a:gd name="connsiteY737" fmla="*/ 499730 h 5199321"/>
              <a:gd name="connsiteX738" fmla="*/ 6337004 w 8856921"/>
              <a:gd name="connsiteY738" fmla="*/ 446568 h 5199321"/>
              <a:gd name="connsiteX739" fmla="*/ 6368902 w 8856921"/>
              <a:gd name="connsiteY739" fmla="*/ 435935 h 5199321"/>
              <a:gd name="connsiteX740" fmla="*/ 6496493 w 8856921"/>
              <a:gd name="connsiteY740" fmla="*/ 414670 h 5199321"/>
              <a:gd name="connsiteX741" fmla="*/ 6539023 w 8856921"/>
              <a:gd name="connsiteY741" fmla="*/ 404037 h 5199321"/>
              <a:gd name="connsiteX742" fmla="*/ 6677246 w 8856921"/>
              <a:gd name="connsiteY742" fmla="*/ 393405 h 5199321"/>
              <a:gd name="connsiteX743" fmla="*/ 6879265 w 8856921"/>
              <a:gd name="connsiteY743" fmla="*/ 457200 h 5199321"/>
              <a:gd name="connsiteX744" fmla="*/ 6889898 w 8856921"/>
              <a:gd name="connsiteY744" fmla="*/ 489098 h 5199321"/>
              <a:gd name="connsiteX745" fmla="*/ 6900530 w 8856921"/>
              <a:gd name="connsiteY745" fmla="*/ 616688 h 5199321"/>
              <a:gd name="connsiteX746" fmla="*/ 6847367 w 8856921"/>
              <a:gd name="connsiteY746" fmla="*/ 754912 h 5199321"/>
              <a:gd name="connsiteX747" fmla="*/ 6751674 w 8856921"/>
              <a:gd name="connsiteY747" fmla="*/ 978195 h 5199321"/>
              <a:gd name="connsiteX748" fmla="*/ 6719777 w 8856921"/>
              <a:gd name="connsiteY748" fmla="*/ 1041991 h 5199321"/>
              <a:gd name="connsiteX749" fmla="*/ 6687879 w 8856921"/>
              <a:gd name="connsiteY749" fmla="*/ 1084521 h 5199321"/>
              <a:gd name="connsiteX750" fmla="*/ 6602818 w 8856921"/>
              <a:gd name="connsiteY750" fmla="*/ 1158949 h 5199321"/>
              <a:gd name="connsiteX751" fmla="*/ 6528391 w 8856921"/>
              <a:gd name="connsiteY751" fmla="*/ 1201479 h 5199321"/>
              <a:gd name="connsiteX752" fmla="*/ 6432698 w 8856921"/>
              <a:gd name="connsiteY752" fmla="*/ 1222744 h 5199321"/>
              <a:gd name="connsiteX753" fmla="*/ 6283842 w 8856921"/>
              <a:gd name="connsiteY753" fmla="*/ 1201479 h 5199321"/>
              <a:gd name="connsiteX754" fmla="*/ 6220046 w 8856921"/>
              <a:gd name="connsiteY754" fmla="*/ 1180214 h 5199321"/>
              <a:gd name="connsiteX755" fmla="*/ 6039293 w 8856921"/>
              <a:gd name="connsiteY755" fmla="*/ 988828 h 5199321"/>
              <a:gd name="connsiteX756" fmla="*/ 5932967 w 8856921"/>
              <a:gd name="connsiteY756" fmla="*/ 808074 h 5199321"/>
              <a:gd name="connsiteX757" fmla="*/ 5879804 w 8856921"/>
              <a:gd name="connsiteY757" fmla="*/ 744279 h 5199321"/>
              <a:gd name="connsiteX758" fmla="*/ 5847907 w 8856921"/>
              <a:gd name="connsiteY758" fmla="*/ 701749 h 5199321"/>
              <a:gd name="connsiteX759" fmla="*/ 5730949 w 8856921"/>
              <a:gd name="connsiteY759" fmla="*/ 595423 h 5199321"/>
              <a:gd name="connsiteX760" fmla="*/ 5613991 w 8856921"/>
              <a:gd name="connsiteY760" fmla="*/ 563526 h 5199321"/>
              <a:gd name="connsiteX761" fmla="*/ 5475767 w 8856921"/>
              <a:gd name="connsiteY761" fmla="*/ 574158 h 5199321"/>
              <a:gd name="connsiteX762" fmla="*/ 5433237 w 8856921"/>
              <a:gd name="connsiteY762" fmla="*/ 595423 h 5199321"/>
              <a:gd name="connsiteX763" fmla="*/ 5369442 w 8856921"/>
              <a:gd name="connsiteY763" fmla="*/ 637954 h 5199321"/>
              <a:gd name="connsiteX764" fmla="*/ 5316279 w 8856921"/>
              <a:gd name="connsiteY764" fmla="*/ 701749 h 5199321"/>
              <a:gd name="connsiteX765" fmla="*/ 5252484 w 8856921"/>
              <a:gd name="connsiteY765" fmla="*/ 818707 h 5199321"/>
              <a:gd name="connsiteX766" fmla="*/ 5241851 w 8856921"/>
              <a:gd name="connsiteY766" fmla="*/ 925033 h 5199321"/>
              <a:gd name="connsiteX767" fmla="*/ 5284381 w 8856921"/>
              <a:gd name="connsiteY767" fmla="*/ 1095154 h 5199321"/>
              <a:gd name="connsiteX768" fmla="*/ 5316279 w 8856921"/>
              <a:gd name="connsiteY768" fmla="*/ 1148316 h 5199321"/>
              <a:gd name="connsiteX769" fmla="*/ 5411972 w 8856921"/>
              <a:gd name="connsiteY769" fmla="*/ 1254642 h 5199321"/>
              <a:gd name="connsiteX770" fmla="*/ 5475767 w 8856921"/>
              <a:gd name="connsiteY770" fmla="*/ 1307805 h 5199321"/>
              <a:gd name="connsiteX771" fmla="*/ 5539563 w 8856921"/>
              <a:gd name="connsiteY771" fmla="*/ 1339702 h 5199321"/>
              <a:gd name="connsiteX772" fmla="*/ 5688418 w 8856921"/>
              <a:gd name="connsiteY772" fmla="*/ 1403498 h 5199321"/>
              <a:gd name="connsiteX773" fmla="*/ 6092456 w 8856921"/>
              <a:gd name="connsiteY773" fmla="*/ 1392865 h 5199321"/>
              <a:gd name="connsiteX774" fmla="*/ 6390167 w 8856921"/>
              <a:gd name="connsiteY774" fmla="*/ 1329070 h 5199321"/>
              <a:gd name="connsiteX775" fmla="*/ 6602818 w 8856921"/>
              <a:gd name="connsiteY775" fmla="*/ 1201479 h 5199321"/>
              <a:gd name="connsiteX776" fmla="*/ 6666614 w 8856921"/>
              <a:gd name="connsiteY776" fmla="*/ 1148316 h 5199321"/>
              <a:gd name="connsiteX777" fmla="*/ 6762307 w 8856921"/>
              <a:gd name="connsiteY777" fmla="*/ 1052623 h 5199321"/>
              <a:gd name="connsiteX778" fmla="*/ 6815470 w 8856921"/>
              <a:gd name="connsiteY778" fmla="*/ 978195 h 5199321"/>
              <a:gd name="connsiteX779" fmla="*/ 6858000 w 8856921"/>
              <a:gd name="connsiteY779" fmla="*/ 893135 h 5199321"/>
              <a:gd name="connsiteX780" fmla="*/ 6900530 w 8856921"/>
              <a:gd name="connsiteY780" fmla="*/ 733647 h 5199321"/>
              <a:gd name="connsiteX781" fmla="*/ 6911163 w 8856921"/>
              <a:gd name="connsiteY781" fmla="*/ 606056 h 5199321"/>
              <a:gd name="connsiteX782" fmla="*/ 6921795 w 8856921"/>
              <a:gd name="connsiteY782" fmla="*/ 542261 h 5199321"/>
              <a:gd name="connsiteX783" fmla="*/ 6900530 w 8856921"/>
              <a:gd name="connsiteY783" fmla="*/ 340242 h 5199321"/>
              <a:gd name="connsiteX784" fmla="*/ 6889898 w 8856921"/>
              <a:gd name="connsiteY784" fmla="*/ 308344 h 5199321"/>
              <a:gd name="connsiteX785" fmla="*/ 6868632 w 8856921"/>
              <a:gd name="connsiteY785" fmla="*/ 276447 h 5199321"/>
              <a:gd name="connsiteX786" fmla="*/ 6804837 w 8856921"/>
              <a:gd name="connsiteY786" fmla="*/ 212651 h 5199321"/>
              <a:gd name="connsiteX787" fmla="*/ 6762307 w 8856921"/>
              <a:gd name="connsiteY787" fmla="*/ 202019 h 5199321"/>
              <a:gd name="connsiteX788" fmla="*/ 6666614 w 8856921"/>
              <a:gd name="connsiteY788" fmla="*/ 159488 h 5199321"/>
              <a:gd name="connsiteX789" fmla="*/ 6549656 w 8856921"/>
              <a:gd name="connsiteY789" fmla="*/ 148856 h 5199321"/>
              <a:gd name="connsiteX790" fmla="*/ 6368902 w 8856921"/>
              <a:gd name="connsiteY790" fmla="*/ 159488 h 5199321"/>
              <a:gd name="connsiteX791" fmla="*/ 6177516 w 8856921"/>
              <a:gd name="connsiteY791" fmla="*/ 191386 h 5199321"/>
              <a:gd name="connsiteX792" fmla="*/ 6134986 w 8856921"/>
              <a:gd name="connsiteY792" fmla="*/ 212651 h 5199321"/>
              <a:gd name="connsiteX793" fmla="*/ 6071191 w 8856921"/>
              <a:gd name="connsiteY793" fmla="*/ 318977 h 5199321"/>
              <a:gd name="connsiteX794" fmla="*/ 6081823 w 8856921"/>
              <a:gd name="connsiteY794" fmla="*/ 457200 h 5199321"/>
              <a:gd name="connsiteX795" fmla="*/ 6124353 w 8856921"/>
              <a:gd name="connsiteY795" fmla="*/ 499730 h 5199321"/>
              <a:gd name="connsiteX796" fmla="*/ 6422065 w 8856921"/>
              <a:gd name="connsiteY796" fmla="*/ 712381 h 5199321"/>
              <a:gd name="connsiteX797" fmla="*/ 6485860 w 8856921"/>
              <a:gd name="connsiteY797" fmla="*/ 733647 h 5199321"/>
              <a:gd name="connsiteX798" fmla="*/ 6794204 w 8856921"/>
              <a:gd name="connsiteY798" fmla="*/ 723014 h 5199321"/>
              <a:gd name="connsiteX799" fmla="*/ 6964325 w 8856921"/>
              <a:gd name="connsiteY799" fmla="*/ 669851 h 5199321"/>
              <a:gd name="connsiteX800" fmla="*/ 7208874 w 8856921"/>
              <a:gd name="connsiteY800" fmla="*/ 797442 h 5199321"/>
              <a:gd name="connsiteX801" fmla="*/ 7230139 w 8856921"/>
              <a:gd name="connsiteY801" fmla="*/ 850605 h 5199321"/>
              <a:gd name="connsiteX802" fmla="*/ 7251404 w 8856921"/>
              <a:gd name="connsiteY802" fmla="*/ 1020726 h 5199321"/>
              <a:gd name="connsiteX803" fmla="*/ 7208874 w 8856921"/>
              <a:gd name="connsiteY803" fmla="*/ 1127051 h 5199321"/>
              <a:gd name="connsiteX804" fmla="*/ 7091916 w 8856921"/>
              <a:gd name="connsiteY804" fmla="*/ 1095154 h 5199321"/>
              <a:gd name="connsiteX805" fmla="*/ 7049386 w 8856921"/>
              <a:gd name="connsiteY805" fmla="*/ 1063256 h 5199321"/>
              <a:gd name="connsiteX806" fmla="*/ 6921795 w 8856921"/>
              <a:gd name="connsiteY806" fmla="*/ 956930 h 5199321"/>
              <a:gd name="connsiteX807" fmla="*/ 6645349 w 8856921"/>
              <a:gd name="connsiteY807" fmla="*/ 616688 h 5199321"/>
              <a:gd name="connsiteX808" fmla="*/ 6613451 w 8856921"/>
              <a:gd name="connsiteY808" fmla="*/ 350874 h 5199321"/>
              <a:gd name="connsiteX809" fmla="*/ 6741042 w 8856921"/>
              <a:gd name="connsiteY809" fmla="*/ 255181 h 5199321"/>
              <a:gd name="connsiteX810" fmla="*/ 6868632 w 8856921"/>
              <a:gd name="connsiteY810" fmla="*/ 191386 h 5199321"/>
              <a:gd name="connsiteX811" fmla="*/ 7145079 w 8856921"/>
              <a:gd name="connsiteY811" fmla="*/ 106326 h 5199321"/>
              <a:gd name="connsiteX812" fmla="*/ 7304567 w 8856921"/>
              <a:gd name="connsiteY812" fmla="*/ 63795 h 5199321"/>
              <a:gd name="connsiteX813" fmla="*/ 7336465 w 8856921"/>
              <a:gd name="connsiteY813" fmla="*/ 53163 h 5199321"/>
              <a:gd name="connsiteX814" fmla="*/ 7378995 w 8856921"/>
              <a:gd name="connsiteY814" fmla="*/ 42530 h 5199321"/>
              <a:gd name="connsiteX815" fmla="*/ 7442791 w 8856921"/>
              <a:gd name="connsiteY815" fmla="*/ 10633 h 5199321"/>
              <a:gd name="connsiteX816" fmla="*/ 7517218 w 8856921"/>
              <a:gd name="connsiteY816" fmla="*/ 0 h 5199321"/>
              <a:gd name="connsiteX817" fmla="*/ 7676707 w 8856921"/>
              <a:gd name="connsiteY817" fmla="*/ 21265 h 5199321"/>
              <a:gd name="connsiteX818" fmla="*/ 7687339 w 8856921"/>
              <a:gd name="connsiteY818" fmla="*/ 53163 h 5199321"/>
              <a:gd name="connsiteX819" fmla="*/ 7751135 w 8856921"/>
              <a:gd name="connsiteY819" fmla="*/ 138223 h 5199321"/>
              <a:gd name="connsiteX820" fmla="*/ 7772400 w 8856921"/>
              <a:gd name="connsiteY820" fmla="*/ 170121 h 5199321"/>
              <a:gd name="connsiteX821" fmla="*/ 7793665 w 8856921"/>
              <a:gd name="connsiteY821" fmla="*/ 287079 h 5199321"/>
              <a:gd name="connsiteX822" fmla="*/ 7814930 w 8856921"/>
              <a:gd name="connsiteY822" fmla="*/ 382772 h 5199321"/>
              <a:gd name="connsiteX823" fmla="*/ 7804298 w 8856921"/>
              <a:gd name="connsiteY823" fmla="*/ 552893 h 5199321"/>
              <a:gd name="connsiteX824" fmla="*/ 7772400 w 8856921"/>
              <a:gd name="connsiteY824" fmla="*/ 574158 h 5199321"/>
              <a:gd name="connsiteX825" fmla="*/ 7761767 w 8856921"/>
              <a:gd name="connsiteY825" fmla="*/ 606056 h 5199321"/>
              <a:gd name="connsiteX826" fmla="*/ 7825563 w 8856921"/>
              <a:gd name="connsiteY826" fmla="*/ 616688 h 5199321"/>
              <a:gd name="connsiteX827" fmla="*/ 8059479 w 8856921"/>
              <a:gd name="connsiteY827" fmla="*/ 584791 h 5199321"/>
              <a:gd name="connsiteX828" fmla="*/ 8176437 w 8856921"/>
              <a:gd name="connsiteY828" fmla="*/ 552893 h 5199321"/>
              <a:gd name="connsiteX829" fmla="*/ 8378456 w 8856921"/>
              <a:gd name="connsiteY829" fmla="*/ 425302 h 5199321"/>
              <a:gd name="connsiteX830" fmla="*/ 8442251 w 8856921"/>
              <a:gd name="connsiteY830" fmla="*/ 308344 h 5199321"/>
              <a:gd name="connsiteX831" fmla="*/ 8495414 w 8856921"/>
              <a:gd name="connsiteY831" fmla="*/ 191386 h 5199321"/>
              <a:gd name="connsiteX832" fmla="*/ 8527311 w 8856921"/>
              <a:gd name="connsiteY832" fmla="*/ 170121 h 5199321"/>
              <a:gd name="connsiteX833" fmla="*/ 8580474 w 8856921"/>
              <a:gd name="connsiteY833" fmla="*/ 202019 h 5199321"/>
              <a:gd name="connsiteX834" fmla="*/ 8612372 w 8856921"/>
              <a:gd name="connsiteY834" fmla="*/ 244549 h 5199321"/>
              <a:gd name="connsiteX835" fmla="*/ 8686800 w 8856921"/>
              <a:gd name="connsiteY835" fmla="*/ 329609 h 5199321"/>
              <a:gd name="connsiteX836" fmla="*/ 8697432 w 8856921"/>
              <a:gd name="connsiteY836" fmla="*/ 435935 h 5199321"/>
              <a:gd name="connsiteX837" fmla="*/ 8665535 w 8856921"/>
              <a:gd name="connsiteY837" fmla="*/ 659219 h 5199321"/>
              <a:gd name="connsiteX838" fmla="*/ 8644270 w 8856921"/>
              <a:gd name="connsiteY838" fmla="*/ 723014 h 5199321"/>
              <a:gd name="connsiteX839" fmla="*/ 8559209 w 8856921"/>
              <a:gd name="connsiteY839" fmla="*/ 935665 h 5199321"/>
              <a:gd name="connsiteX840" fmla="*/ 8240232 w 8856921"/>
              <a:gd name="connsiteY840" fmla="*/ 1446028 h 5199321"/>
              <a:gd name="connsiteX841" fmla="*/ 8155172 w 8856921"/>
              <a:gd name="connsiteY841" fmla="*/ 1541721 h 5199321"/>
              <a:gd name="connsiteX842" fmla="*/ 7889358 w 8856921"/>
              <a:gd name="connsiteY842" fmla="*/ 1733107 h 5199321"/>
              <a:gd name="connsiteX843" fmla="*/ 7761767 w 8856921"/>
              <a:gd name="connsiteY843" fmla="*/ 1775637 h 5199321"/>
              <a:gd name="connsiteX844" fmla="*/ 7591646 w 8856921"/>
              <a:gd name="connsiteY844" fmla="*/ 1765005 h 5199321"/>
              <a:gd name="connsiteX845" fmla="*/ 7368363 w 8856921"/>
              <a:gd name="connsiteY845" fmla="*/ 1626781 h 5199321"/>
              <a:gd name="connsiteX846" fmla="*/ 7336465 w 8856921"/>
              <a:gd name="connsiteY846" fmla="*/ 1616149 h 5199321"/>
              <a:gd name="connsiteX847" fmla="*/ 7262037 w 8856921"/>
              <a:gd name="connsiteY847" fmla="*/ 1594884 h 5199321"/>
              <a:gd name="connsiteX848" fmla="*/ 7187609 w 8856921"/>
              <a:gd name="connsiteY848" fmla="*/ 1616149 h 5199321"/>
              <a:gd name="connsiteX849" fmla="*/ 7145079 w 8856921"/>
              <a:gd name="connsiteY849" fmla="*/ 1658679 h 5199321"/>
              <a:gd name="connsiteX850" fmla="*/ 7123814 w 8856921"/>
              <a:gd name="connsiteY850" fmla="*/ 1690577 h 5199321"/>
              <a:gd name="connsiteX851" fmla="*/ 7049386 w 8856921"/>
              <a:gd name="connsiteY851" fmla="*/ 1860698 h 5199321"/>
              <a:gd name="connsiteX852" fmla="*/ 7049386 w 8856921"/>
              <a:gd name="connsiteY852" fmla="*/ 2041451 h 5199321"/>
              <a:gd name="connsiteX853" fmla="*/ 7134446 w 8856921"/>
              <a:gd name="connsiteY853" fmla="*/ 2200940 h 5199321"/>
              <a:gd name="connsiteX854" fmla="*/ 7176977 w 8856921"/>
              <a:gd name="connsiteY854" fmla="*/ 2254102 h 5199321"/>
              <a:gd name="connsiteX855" fmla="*/ 7304567 w 8856921"/>
              <a:gd name="connsiteY855" fmla="*/ 2371061 h 5199321"/>
              <a:gd name="connsiteX856" fmla="*/ 7368363 w 8856921"/>
              <a:gd name="connsiteY856" fmla="*/ 2445488 h 5199321"/>
              <a:gd name="connsiteX857" fmla="*/ 7634177 w 8856921"/>
              <a:gd name="connsiteY857" fmla="*/ 2743200 h 5199321"/>
              <a:gd name="connsiteX858" fmla="*/ 7644809 w 8856921"/>
              <a:gd name="connsiteY858" fmla="*/ 2785730 h 5199321"/>
              <a:gd name="connsiteX859" fmla="*/ 7666074 w 8856921"/>
              <a:gd name="connsiteY859" fmla="*/ 2838893 h 5199321"/>
              <a:gd name="connsiteX860" fmla="*/ 7644809 w 8856921"/>
              <a:gd name="connsiteY860" fmla="*/ 2945219 h 5199321"/>
              <a:gd name="connsiteX861" fmla="*/ 7612911 w 8856921"/>
              <a:gd name="connsiteY861" fmla="*/ 2987749 h 5199321"/>
              <a:gd name="connsiteX862" fmla="*/ 7495953 w 8856921"/>
              <a:gd name="connsiteY862" fmla="*/ 3040912 h 5199321"/>
              <a:gd name="connsiteX863" fmla="*/ 7347098 w 8856921"/>
              <a:gd name="connsiteY863" fmla="*/ 3030279 h 5199321"/>
              <a:gd name="connsiteX864" fmla="*/ 7293935 w 8856921"/>
              <a:gd name="connsiteY864" fmla="*/ 3009014 h 5199321"/>
              <a:gd name="connsiteX865" fmla="*/ 7145079 w 8856921"/>
              <a:gd name="connsiteY865" fmla="*/ 2923954 h 5199321"/>
              <a:gd name="connsiteX866" fmla="*/ 7038753 w 8856921"/>
              <a:gd name="connsiteY866" fmla="*/ 2849526 h 5199321"/>
              <a:gd name="connsiteX867" fmla="*/ 6804837 w 8856921"/>
              <a:gd name="connsiteY867" fmla="*/ 2647507 h 5199321"/>
              <a:gd name="connsiteX868" fmla="*/ 6719777 w 8856921"/>
              <a:gd name="connsiteY868" fmla="*/ 2541181 h 5199321"/>
              <a:gd name="connsiteX869" fmla="*/ 6698511 w 8856921"/>
              <a:gd name="connsiteY869" fmla="*/ 2477386 h 5199321"/>
              <a:gd name="connsiteX870" fmla="*/ 6709144 w 8856921"/>
              <a:gd name="connsiteY870" fmla="*/ 2381693 h 5199321"/>
              <a:gd name="connsiteX871" fmla="*/ 6730409 w 8856921"/>
              <a:gd name="connsiteY871" fmla="*/ 2349795 h 5199321"/>
              <a:gd name="connsiteX872" fmla="*/ 6858000 w 8856921"/>
              <a:gd name="connsiteY872" fmla="*/ 2211572 h 5199321"/>
              <a:gd name="connsiteX873" fmla="*/ 7038753 w 8856921"/>
              <a:gd name="connsiteY873" fmla="*/ 2073349 h 5199321"/>
              <a:gd name="connsiteX874" fmla="*/ 7198242 w 8856921"/>
              <a:gd name="connsiteY874" fmla="*/ 1988288 h 5199321"/>
              <a:gd name="connsiteX875" fmla="*/ 7272670 w 8856921"/>
              <a:gd name="connsiteY875" fmla="*/ 1956391 h 5199321"/>
              <a:gd name="connsiteX876" fmla="*/ 7432158 w 8856921"/>
              <a:gd name="connsiteY876" fmla="*/ 1945758 h 5199321"/>
              <a:gd name="connsiteX877" fmla="*/ 7687339 w 8856921"/>
              <a:gd name="connsiteY877" fmla="*/ 1988288 h 5199321"/>
              <a:gd name="connsiteX878" fmla="*/ 7814930 w 8856921"/>
              <a:gd name="connsiteY878" fmla="*/ 2052084 h 5199321"/>
              <a:gd name="connsiteX879" fmla="*/ 7899991 w 8856921"/>
              <a:gd name="connsiteY879" fmla="*/ 2115879 h 5199321"/>
              <a:gd name="connsiteX880" fmla="*/ 7985051 w 8856921"/>
              <a:gd name="connsiteY880" fmla="*/ 2232837 h 5199321"/>
              <a:gd name="connsiteX881" fmla="*/ 8059479 w 8856921"/>
              <a:gd name="connsiteY881" fmla="*/ 2371061 h 5199321"/>
              <a:gd name="connsiteX882" fmla="*/ 8112642 w 8856921"/>
              <a:gd name="connsiteY882" fmla="*/ 2434856 h 5199321"/>
              <a:gd name="connsiteX883" fmla="*/ 8155172 w 8856921"/>
              <a:gd name="connsiteY883" fmla="*/ 2445488 h 5199321"/>
              <a:gd name="connsiteX884" fmla="*/ 8208335 w 8856921"/>
              <a:gd name="connsiteY884" fmla="*/ 2424223 h 5199321"/>
              <a:gd name="connsiteX885" fmla="*/ 8218967 w 8856921"/>
              <a:gd name="connsiteY885" fmla="*/ 2381693 h 5199321"/>
              <a:gd name="connsiteX886" fmla="*/ 8272130 w 8856921"/>
              <a:gd name="connsiteY886" fmla="*/ 2254102 h 5199321"/>
              <a:gd name="connsiteX887" fmla="*/ 8304028 w 8856921"/>
              <a:gd name="connsiteY887" fmla="*/ 2073349 h 5199321"/>
              <a:gd name="connsiteX888" fmla="*/ 8314660 w 8856921"/>
              <a:gd name="connsiteY888" fmla="*/ 1998921 h 5199321"/>
              <a:gd name="connsiteX889" fmla="*/ 8272130 w 8856921"/>
              <a:gd name="connsiteY889" fmla="*/ 1690577 h 5199321"/>
              <a:gd name="connsiteX890" fmla="*/ 8123274 w 8856921"/>
              <a:gd name="connsiteY890" fmla="*/ 1467293 h 5199321"/>
              <a:gd name="connsiteX891" fmla="*/ 8038214 w 8856921"/>
              <a:gd name="connsiteY891" fmla="*/ 1382233 h 5199321"/>
              <a:gd name="connsiteX892" fmla="*/ 7995684 w 8856921"/>
              <a:gd name="connsiteY892" fmla="*/ 1371600 h 5199321"/>
              <a:gd name="connsiteX893" fmla="*/ 7953153 w 8856921"/>
              <a:gd name="connsiteY893" fmla="*/ 1350335 h 5199321"/>
              <a:gd name="connsiteX894" fmla="*/ 7751135 w 8856921"/>
              <a:gd name="connsiteY894" fmla="*/ 1360968 h 5199321"/>
              <a:gd name="connsiteX895" fmla="*/ 7719237 w 8856921"/>
              <a:gd name="connsiteY895" fmla="*/ 1371600 h 5199321"/>
              <a:gd name="connsiteX896" fmla="*/ 7666074 w 8856921"/>
              <a:gd name="connsiteY896" fmla="*/ 1414130 h 5199321"/>
              <a:gd name="connsiteX897" fmla="*/ 7634177 w 8856921"/>
              <a:gd name="connsiteY897" fmla="*/ 1435395 h 5199321"/>
              <a:gd name="connsiteX898" fmla="*/ 7581014 w 8856921"/>
              <a:gd name="connsiteY898" fmla="*/ 1520456 h 5199321"/>
              <a:gd name="connsiteX899" fmla="*/ 7527851 w 8856921"/>
              <a:gd name="connsiteY899" fmla="*/ 1616149 h 5199321"/>
              <a:gd name="connsiteX900" fmla="*/ 7506586 w 8856921"/>
              <a:gd name="connsiteY900" fmla="*/ 1679944 h 5199321"/>
              <a:gd name="connsiteX901" fmla="*/ 7464056 w 8856921"/>
              <a:gd name="connsiteY901" fmla="*/ 1871330 h 5199321"/>
              <a:gd name="connsiteX902" fmla="*/ 7485321 w 8856921"/>
              <a:gd name="connsiteY902" fmla="*/ 2052084 h 5199321"/>
              <a:gd name="connsiteX903" fmla="*/ 7687339 w 8856921"/>
              <a:gd name="connsiteY903" fmla="*/ 2328530 h 5199321"/>
              <a:gd name="connsiteX904" fmla="*/ 7825563 w 8856921"/>
              <a:gd name="connsiteY904" fmla="*/ 2424223 h 5199321"/>
              <a:gd name="connsiteX905" fmla="*/ 8027581 w 8856921"/>
              <a:gd name="connsiteY905" fmla="*/ 2413591 h 5199321"/>
              <a:gd name="connsiteX906" fmla="*/ 8176437 w 8856921"/>
              <a:gd name="connsiteY906" fmla="*/ 2286000 h 5199321"/>
              <a:gd name="connsiteX907" fmla="*/ 8261498 w 8856921"/>
              <a:gd name="connsiteY907" fmla="*/ 2137144 h 5199321"/>
              <a:gd name="connsiteX908" fmla="*/ 8293395 w 8856921"/>
              <a:gd name="connsiteY908" fmla="*/ 1913861 h 5199321"/>
              <a:gd name="connsiteX909" fmla="*/ 8208335 w 8856921"/>
              <a:gd name="connsiteY909" fmla="*/ 1499191 h 5199321"/>
              <a:gd name="connsiteX910" fmla="*/ 8123274 w 8856921"/>
              <a:gd name="connsiteY910" fmla="*/ 1297172 h 5199321"/>
              <a:gd name="connsiteX911" fmla="*/ 8080744 w 8856921"/>
              <a:gd name="connsiteY911" fmla="*/ 1265274 h 5199321"/>
              <a:gd name="connsiteX912" fmla="*/ 7793665 w 8856921"/>
              <a:gd name="connsiteY912" fmla="*/ 1318437 h 5199321"/>
              <a:gd name="connsiteX913" fmla="*/ 7251404 w 8856921"/>
              <a:gd name="connsiteY913" fmla="*/ 1552354 h 5199321"/>
              <a:gd name="connsiteX914" fmla="*/ 7006856 w 8856921"/>
              <a:gd name="connsiteY914" fmla="*/ 1711842 h 5199321"/>
              <a:gd name="connsiteX915" fmla="*/ 6964325 w 8856921"/>
              <a:gd name="connsiteY915" fmla="*/ 1775637 h 5199321"/>
              <a:gd name="connsiteX916" fmla="*/ 6953693 w 8856921"/>
              <a:gd name="connsiteY916" fmla="*/ 2339163 h 5199321"/>
              <a:gd name="connsiteX917" fmla="*/ 6985591 w 8856921"/>
              <a:gd name="connsiteY917" fmla="*/ 2211572 h 5199321"/>
              <a:gd name="connsiteX918" fmla="*/ 6974958 w 8856921"/>
              <a:gd name="connsiteY918" fmla="*/ 1871330 h 5199321"/>
              <a:gd name="connsiteX919" fmla="*/ 6815470 w 8856921"/>
              <a:gd name="connsiteY919" fmla="*/ 1339702 h 5199321"/>
              <a:gd name="connsiteX920" fmla="*/ 6687879 w 8856921"/>
              <a:gd name="connsiteY920" fmla="*/ 1084521 h 5199321"/>
              <a:gd name="connsiteX921" fmla="*/ 6634716 w 8856921"/>
              <a:gd name="connsiteY921" fmla="*/ 1020726 h 5199321"/>
              <a:gd name="connsiteX922" fmla="*/ 6528391 w 8856921"/>
              <a:gd name="connsiteY922" fmla="*/ 967563 h 5199321"/>
              <a:gd name="connsiteX923" fmla="*/ 6422065 w 8856921"/>
              <a:gd name="connsiteY923" fmla="*/ 956930 h 5199321"/>
              <a:gd name="connsiteX924" fmla="*/ 6273209 w 8856921"/>
              <a:gd name="connsiteY924" fmla="*/ 967563 h 5199321"/>
              <a:gd name="connsiteX925" fmla="*/ 6177516 w 8856921"/>
              <a:gd name="connsiteY925" fmla="*/ 1020726 h 5199321"/>
              <a:gd name="connsiteX926" fmla="*/ 6134986 w 8856921"/>
              <a:gd name="connsiteY926" fmla="*/ 1041991 h 5199321"/>
              <a:gd name="connsiteX927" fmla="*/ 5932967 w 8856921"/>
              <a:gd name="connsiteY927" fmla="*/ 1244009 h 5199321"/>
              <a:gd name="connsiteX928" fmla="*/ 5879804 w 8856921"/>
              <a:gd name="connsiteY928" fmla="*/ 1360968 h 5199321"/>
              <a:gd name="connsiteX929" fmla="*/ 5901070 w 8856921"/>
              <a:gd name="connsiteY929" fmla="*/ 1541721 h 5199321"/>
              <a:gd name="connsiteX930" fmla="*/ 6039293 w 8856921"/>
              <a:gd name="connsiteY930" fmla="*/ 1648047 h 5199321"/>
              <a:gd name="connsiteX931" fmla="*/ 6358270 w 8856921"/>
              <a:gd name="connsiteY931" fmla="*/ 1743740 h 5199321"/>
              <a:gd name="connsiteX932" fmla="*/ 6453963 w 8856921"/>
              <a:gd name="connsiteY932" fmla="*/ 1754372 h 5199321"/>
              <a:gd name="connsiteX933" fmla="*/ 6645349 w 8856921"/>
              <a:gd name="connsiteY933" fmla="*/ 1733107 h 5199321"/>
              <a:gd name="connsiteX934" fmla="*/ 6751674 w 8856921"/>
              <a:gd name="connsiteY934" fmla="*/ 1690577 h 5199321"/>
              <a:gd name="connsiteX935" fmla="*/ 7049386 w 8856921"/>
              <a:gd name="connsiteY935" fmla="*/ 1392865 h 5199321"/>
              <a:gd name="connsiteX936" fmla="*/ 7091916 w 8856921"/>
              <a:gd name="connsiteY936" fmla="*/ 1297172 h 5199321"/>
              <a:gd name="connsiteX937" fmla="*/ 7091916 w 8856921"/>
              <a:gd name="connsiteY937" fmla="*/ 712381 h 5199321"/>
              <a:gd name="connsiteX938" fmla="*/ 7006856 w 8856921"/>
              <a:gd name="connsiteY938" fmla="*/ 574158 h 5199321"/>
              <a:gd name="connsiteX939" fmla="*/ 6974958 w 8856921"/>
              <a:gd name="connsiteY939" fmla="*/ 542261 h 5199321"/>
              <a:gd name="connsiteX940" fmla="*/ 6911163 w 8856921"/>
              <a:gd name="connsiteY940" fmla="*/ 520995 h 5199321"/>
              <a:gd name="connsiteX941" fmla="*/ 6772939 w 8856921"/>
              <a:gd name="connsiteY941" fmla="*/ 542261 h 5199321"/>
              <a:gd name="connsiteX942" fmla="*/ 6730409 w 8856921"/>
              <a:gd name="connsiteY942" fmla="*/ 563526 h 5199321"/>
              <a:gd name="connsiteX943" fmla="*/ 6602818 w 8856921"/>
              <a:gd name="connsiteY943" fmla="*/ 606056 h 5199321"/>
              <a:gd name="connsiteX944" fmla="*/ 6443330 w 8856921"/>
              <a:gd name="connsiteY944" fmla="*/ 637954 h 5199321"/>
              <a:gd name="connsiteX945" fmla="*/ 6368902 w 8856921"/>
              <a:gd name="connsiteY945" fmla="*/ 659219 h 5199321"/>
              <a:gd name="connsiteX946" fmla="*/ 6241311 w 8856921"/>
              <a:gd name="connsiteY946" fmla="*/ 669851 h 5199321"/>
              <a:gd name="connsiteX947" fmla="*/ 6145618 w 8856921"/>
              <a:gd name="connsiteY947" fmla="*/ 691116 h 5199321"/>
              <a:gd name="connsiteX948" fmla="*/ 6103088 w 8856921"/>
              <a:gd name="connsiteY948" fmla="*/ 786809 h 5199321"/>
              <a:gd name="connsiteX949" fmla="*/ 6156251 w 8856921"/>
              <a:gd name="connsiteY949" fmla="*/ 1073888 h 5199321"/>
              <a:gd name="connsiteX950" fmla="*/ 6241311 w 8856921"/>
              <a:gd name="connsiteY950" fmla="*/ 1265274 h 5199321"/>
              <a:gd name="connsiteX951" fmla="*/ 6326372 w 8856921"/>
              <a:gd name="connsiteY951" fmla="*/ 1339702 h 5199321"/>
              <a:gd name="connsiteX952" fmla="*/ 6347637 w 8856921"/>
              <a:gd name="connsiteY952" fmla="*/ 1371600 h 5199321"/>
              <a:gd name="connsiteX953" fmla="*/ 6464595 w 8856921"/>
              <a:gd name="connsiteY953" fmla="*/ 1499191 h 5199321"/>
              <a:gd name="connsiteX954" fmla="*/ 6475228 w 8856921"/>
              <a:gd name="connsiteY954" fmla="*/ 1541721 h 5199321"/>
              <a:gd name="connsiteX955" fmla="*/ 6411432 w 8856921"/>
              <a:gd name="connsiteY955" fmla="*/ 1679944 h 5199321"/>
              <a:gd name="connsiteX956" fmla="*/ 6315739 w 8856921"/>
              <a:gd name="connsiteY956" fmla="*/ 1765005 h 5199321"/>
              <a:gd name="connsiteX957" fmla="*/ 6241311 w 8856921"/>
              <a:gd name="connsiteY957" fmla="*/ 1775637 h 5199321"/>
              <a:gd name="connsiteX958" fmla="*/ 5571460 w 8856921"/>
              <a:gd name="connsiteY958" fmla="*/ 1265274 h 5199321"/>
              <a:gd name="connsiteX959" fmla="*/ 5273749 w 8856921"/>
              <a:gd name="connsiteY959" fmla="*/ 1041991 h 5199321"/>
              <a:gd name="connsiteX960" fmla="*/ 5114260 w 8856921"/>
              <a:gd name="connsiteY960" fmla="*/ 914400 h 5199321"/>
              <a:gd name="connsiteX961" fmla="*/ 5082363 w 8856921"/>
              <a:gd name="connsiteY961" fmla="*/ 882502 h 5199321"/>
              <a:gd name="connsiteX962" fmla="*/ 5050465 w 8856921"/>
              <a:gd name="connsiteY962" fmla="*/ 818707 h 5199321"/>
              <a:gd name="connsiteX963" fmla="*/ 5061098 w 8856921"/>
              <a:gd name="connsiteY963" fmla="*/ 765544 h 5199321"/>
              <a:gd name="connsiteX964" fmla="*/ 5124893 w 8856921"/>
              <a:gd name="connsiteY964" fmla="*/ 723014 h 5199321"/>
              <a:gd name="connsiteX965" fmla="*/ 5433237 w 8856921"/>
              <a:gd name="connsiteY965" fmla="*/ 627321 h 5199321"/>
              <a:gd name="connsiteX966" fmla="*/ 5964865 w 8856921"/>
              <a:gd name="connsiteY966" fmla="*/ 520995 h 5199321"/>
              <a:gd name="connsiteX967" fmla="*/ 6145618 w 8856921"/>
              <a:gd name="connsiteY967" fmla="*/ 446568 h 5199321"/>
              <a:gd name="connsiteX968" fmla="*/ 6251944 w 8856921"/>
              <a:gd name="connsiteY968" fmla="*/ 457200 h 5199321"/>
              <a:gd name="connsiteX969" fmla="*/ 6283842 w 8856921"/>
              <a:gd name="connsiteY969" fmla="*/ 446568 h 5199321"/>
              <a:gd name="connsiteX970" fmla="*/ 6209414 w 8856921"/>
              <a:gd name="connsiteY970" fmla="*/ 138223 h 5199321"/>
              <a:gd name="connsiteX971" fmla="*/ 6156251 w 8856921"/>
              <a:gd name="connsiteY971" fmla="*/ 116958 h 5199321"/>
              <a:gd name="connsiteX972" fmla="*/ 5996763 w 8856921"/>
              <a:gd name="connsiteY972" fmla="*/ 63795 h 5199321"/>
              <a:gd name="connsiteX973" fmla="*/ 5667153 w 8856921"/>
              <a:gd name="connsiteY973" fmla="*/ 95693 h 5199321"/>
              <a:gd name="connsiteX974" fmla="*/ 5390707 w 8856921"/>
              <a:gd name="connsiteY974" fmla="*/ 180754 h 5199321"/>
              <a:gd name="connsiteX975" fmla="*/ 5082363 w 8856921"/>
              <a:gd name="connsiteY975" fmla="*/ 223284 h 5199321"/>
              <a:gd name="connsiteX976" fmla="*/ 5018567 w 8856921"/>
              <a:gd name="connsiteY976" fmla="*/ 244549 h 5199321"/>
              <a:gd name="connsiteX977" fmla="*/ 4997302 w 8856921"/>
              <a:gd name="connsiteY977" fmla="*/ 276447 h 5199321"/>
              <a:gd name="connsiteX978" fmla="*/ 4976037 w 8856921"/>
              <a:gd name="connsiteY978" fmla="*/ 340242 h 5199321"/>
              <a:gd name="connsiteX979" fmla="*/ 4944139 w 8856921"/>
              <a:gd name="connsiteY979" fmla="*/ 489098 h 5199321"/>
              <a:gd name="connsiteX980" fmla="*/ 4944139 w 8856921"/>
              <a:gd name="connsiteY980" fmla="*/ 850605 h 5199321"/>
              <a:gd name="connsiteX981" fmla="*/ 4965404 w 8856921"/>
              <a:gd name="connsiteY981" fmla="*/ 903768 h 5199321"/>
              <a:gd name="connsiteX982" fmla="*/ 5050465 w 8856921"/>
              <a:gd name="connsiteY982" fmla="*/ 978195 h 5199321"/>
              <a:gd name="connsiteX983" fmla="*/ 5199321 w 8856921"/>
              <a:gd name="connsiteY983" fmla="*/ 1031358 h 5199321"/>
              <a:gd name="connsiteX984" fmla="*/ 5252484 w 8856921"/>
              <a:gd name="connsiteY984" fmla="*/ 999461 h 5199321"/>
              <a:gd name="connsiteX985" fmla="*/ 5411972 w 8856921"/>
              <a:gd name="connsiteY985" fmla="*/ 723014 h 5199321"/>
              <a:gd name="connsiteX986" fmla="*/ 5443870 w 8856921"/>
              <a:gd name="connsiteY986" fmla="*/ 542261 h 5199321"/>
              <a:gd name="connsiteX987" fmla="*/ 5380074 w 8856921"/>
              <a:gd name="connsiteY987" fmla="*/ 329609 h 5199321"/>
              <a:gd name="connsiteX988" fmla="*/ 5326911 w 8856921"/>
              <a:gd name="connsiteY988" fmla="*/ 287079 h 5199321"/>
              <a:gd name="connsiteX989" fmla="*/ 5241851 w 8856921"/>
              <a:gd name="connsiteY989" fmla="*/ 255181 h 5199321"/>
              <a:gd name="connsiteX990" fmla="*/ 5124893 w 8856921"/>
              <a:gd name="connsiteY990" fmla="*/ 244549 h 5199321"/>
              <a:gd name="connsiteX991" fmla="*/ 4869711 w 8856921"/>
              <a:gd name="connsiteY991" fmla="*/ 287079 h 5199321"/>
              <a:gd name="connsiteX992" fmla="*/ 4795284 w 8856921"/>
              <a:gd name="connsiteY992" fmla="*/ 318977 h 5199321"/>
              <a:gd name="connsiteX993" fmla="*/ 4635795 w 8856921"/>
              <a:gd name="connsiteY993" fmla="*/ 372140 h 5199321"/>
              <a:gd name="connsiteX994" fmla="*/ 4465674 w 8856921"/>
              <a:gd name="connsiteY994" fmla="*/ 446568 h 5199321"/>
              <a:gd name="connsiteX995" fmla="*/ 4455042 w 8856921"/>
              <a:gd name="connsiteY995" fmla="*/ 648586 h 5199321"/>
              <a:gd name="connsiteX996" fmla="*/ 4518837 w 8856921"/>
              <a:gd name="connsiteY996" fmla="*/ 723014 h 5199321"/>
              <a:gd name="connsiteX997" fmla="*/ 4678325 w 8856921"/>
              <a:gd name="connsiteY997" fmla="*/ 850605 h 5199321"/>
              <a:gd name="connsiteX998" fmla="*/ 4901609 w 8856921"/>
              <a:gd name="connsiteY998" fmla="*/ 967563 h 5199321"/>
              <a:gd name="connsiteX999" fmla="*/ 4976037 w 8856921"/>
              <a:gd name="connsiteY999" fmla="*/ 978195 h 5199321"/>
              <a:gd name="connsiteX1000" fmla="*/ 5007935 w 8856921"/>
              <a:gd name="connsiteY1000" fmla="*/ 967563 h 5199321"/>
              <a:gd name="connsiteX1001" fmla="*/ 5092995 w 8856921"/>
              <a:gd name="connsiteY1001" fmla="*/ 850605 h 5199321"/>
              <a:gd name="connsiteX1002" fmla="*/ 5124893 w 8856921"/>
              <a:gd name="connsiteY1002" fmla="*/ 723014 h 5199321"/>
              <a:gd name="connsiteX1003" fmla="*/ 5071730 w 8856921"/>
              <a:gd name="connsiteY1003" fmla="*/ 308344 h 5199321"/>
              <a:gd name="connsiteX1004" fmla="*/ 4954772 w 8856921"/>
              <a:gd name="connsiteY1004" fmla="*/ 191386 h 5199321"/>
              <a:gd name="connsiteX1005" fmla="*/ 4774018 w 8856921"/>
              <a:gd name="connsiteY1005" fmla="*/ 138223 h 5199321"/>
              <a:gd name="connsiteX1006" fmla="*/ 4455042 w 8856921"/>
              <a:gd name="connsiteY1006" fmla="*/ 191386 h 5199321"/>
              <a:gd name="connsiteX1007" fmla="*/ 4210493 w 8856921"/>
              <a:gd name="connsiteY1007" fmla="*/ 340242 h 5199321"/>
              <a:gd name="connsiteX1008" fmla="*/ 4093535 w 8856921"/>
              <a:gd name="connsiteY1008" fmla="*/ 435935 h 5199321"/>
              <a:gd name="connsiteX1009" fmla="*/ 3965944 w 8856921"/>
              <a:gd name="connsiteY1009" fmla="*/ 499730 h 5199321"/>
              <a:gd name="connsiteX1010" fmla="*/ 3848986 w 8856921"/>
              <a:gd name="connsiteY1010" fmla="*/ 584791 h 5199321"/>
              <a:gd name="connsiteX1011" fmla="*/ 3891516 w 8856921"/>
              <a:gd name="connsiteY1011" fmla="*/ 829340 h 5199321"/>
              <a:gd name="connsiteX1012" fmla="*/ 3976577 w 8856921"/>
              <a:gd name="connsiteY1012" fmla="*/ 903768 h 5199321"/>
              <a:gd name="connsiteX1013" fmla="*/ 4019107 w 8856921"/>
              <a:gd name="connsiteY1013" fmla="*/ 956930 h 5199321"/>
              <a:gd name="connsiteX1014" fmla="*/ 4178595 w 8856921"/>
              <a:gd name="connsiteY1014" fmla="*/ 1063256 h 5199321"/>
              <a:gd name="connsiteX1015" fmla="*/ 4242391 w 8856921"/>
              <a:gd name="connsiteY1015" fmla="*/ 1073888 h 5199321"/>
              <a:gd name="connsiteX1016" fmla="*/ 4295553 w 8856921"/>
              <a:gd name="connsiteY1016" fmla="*/ 1063256 h 5199321"/>
              <a:gd name="connsiteX1017" fmla="*/ 4338084 w 8856921"/>
              <a:gd name="connsiteY1017" fmla="*/ 1020726 h 5199321"/>
              <a:gd name="connsiteX1018" fmla="*/ 4391246 w 8856921"/>
              <a:gd name="connsiteY1018" fmla="*/ 871870 h 5199321"/>
              <a:gd name="connsiteX1019" fmla="*/ 4348716 w 8856921"/>
              <a:gd name="connsiteY1019" fmla="*/ 542261 h 5199321"/>
              <a:gd name="connsiteX1020" fmla="*/ 4231758 w 8856921"/>
              <a:gd name="connsiteY1020" fmla="*/ 318977 h 5199321"/>
              <a:gd name="connsiteX1021" fmla="*/ 4040372 w 8856921"/>
              <a:gd name="connsiteY1021" fmla="*/ 148856 h 5199321"/>
              <a:gd name="connsiteX1022" fmla="*/ 3880884 w 8856921"/>
              <a:gd name="connsiteY1022" fmla="*/ 116958 h 5199321"/>
              <a:gd name="connsiteX1023" fmla="*/ 3646967 w 8856921"/>
              <a:gd name="connsiteY1023" fmla="*/ 127591 h 5199321"/>
              <a:gd name="connsiteX1024" fmla="*/ 3423684 w 8856921"/>
              <a:gd name="connsiteY1024" fmla="*/ 233916 h 5199321"/>
              <a:gd name="connsiteX1025" fmla="*/ 3359888 w 8856921"/>
              <a:gd name="connsiteY1025" fmla="*/ 265814 h 5199321"/>
              <a:gd name="connsiteX1026" fmla="*/ 3232298 w 8856921"/>
              <a:gd name="connsiteY1026" fmla="*/ 329609 h 5199321"/>
              <a:gd name="connsiteX1027" fmla="*/ 3125972 w 8856921"/>
              <a:gd name="connsiteY1027" fmla="*/ 382772 h 5199321"/>
              <a:gd name="connsiteX1028" fmla="*/ 3040911 w 8856921"/>
              <a:gd name="connsiteY1028" fmla="*/ 425302 h 5199321"/>
              <a:gd name="connsiteX1029" fmla="*/ 2998381 w 8856921"/>
              <a:gd name="connsiteY1029" fmla="*/ 457200 h 5199321"/>
              <a:gd name="connsiteX1030" fmla="*/ 2955851 w 8856921"/>
              <a:gd name="connsiteY1030" fmla="*/ 542261 h 5199321"/>
              <a:gd name="connsiteX1031" fmla="*/ 2923953 w 8856921"/>
              <a:gd name="connsiteY1031" fmla="*/ 744279 h 5199321"/>
              <a:gd name="connsiteX1032" fmla="*/ 2945218 w 8856921"/>
              <a:gd name="connsiteY1032" fmla="*/ 903768 h 5199321"/>
              <a:gd name="connsiteX1033" fmla="*/ 3168502 w 8856921"/>
              <a:gd name="connsiteY1033" fmla="*/ 1137684 h 5199321"/>
              <a:gd name="connsiteX1034" fmla="*/ 3625702 w 8856921"/>
              <a:gd name="connsiteY1034" fmla="*/ 1329070 h 5199321"/>
              <a:gd name="connsiteX1035" fmla="*/ 3817088 w 8856921"/>
              <a:gd name="connsiteY1035" fmla="*/ 1275907 h 5199321"/>
              <a:gd name="connsiteX1036" fmla="*/ 3880884 w 8856921"/>
              <a:gd name="connsiteY1036" fmla="*/ 1105786 h 5199321"/>
              <a:gd name="connsiteX1037" fmla="*/ 3891516 w 8856921"/>
              <a:gd name="connsiteY1037" fmla="*/ 1052623 h 5199321"/>
              <a:gd name="connsiteX1038" fmla="*/ 3891516 w 8856921"/>
              <a:gd name="connsiteY1038" fmla="*/ 1552354 h 5199321"/>
              <a:gd name="connsiteX1039" fmla="*/ 3838353 w 8856921"/>
              <a:gd name="connsiteY1039" fmla="*/ 1594884 h 5199321"/>
              <a:gd name="connsiteX1040" fmla="*/ 3763925 w 8856921"/>
              <a:gd name="connsiteY1040" fmla="*/ 1605516 h 5199321"/>
              <a:gd name="connsiteX1041" fmla="*/ 2913321 w 8856921"/>
              <a:gd name="connsiteY1041" fmla="*/ 1446028 h 5199321"/>
              <a:gd name="connsiteX1042" fmla="*/ 2668772 w 8856921"/>
              <a:gd name="connsiteY1042" fmla="*/ 1350335 h 5199321"/>
              <a:gd name="connsiteX1043" fmla="*/ 2551814 w 8856921"/>
              <a:gd name="connsiteY1043" fmla="*/ 1244009 h 5199321"/>
              <a:gd name="connsiteX1044" fmla="*/ 2519916 w 8856921"/>
              <a:gd name="connsiteY1044" fmla="*/ 1127051 h 5199321"/>
              <a:gd name="connsiteX1045" fmla="*/ 2583711 w 8856921"/>
              <a:gd name="connsiteY1045" fmla="*/ 978195 h 5199321"/>
              <a:gd name="connsiteX1046" fmla="*/ 2945218 w 8856921"/>
              <a:gd name="connsiteY1046" fmla="*/ 765544 h 5199321"/>
              <a:gd name="connsiteX1047" fmla="*/ 3179135 w 8856921"/>
              <a:gd name="connsiteY1047" fmla="*/ 680484 h 5199321"/>
              <a:gd name="connsiteX1048" fmla="*/ 3391786 w 8856921"/>
              <a:gd name="connsiteY1048" fmla="*/ 648586 h 5199321"/>
              <a:gd name="connsiteX1049" fmla="*/ 3583172 w 8856921"/>
              <a:gd name="connsiteY1049" fmla="*/ 669851 h 5199321"/>
              <a:gd name="connsiteX1050" fmla="*/ 3795823 w 8856921"/>
              <a:gd name="connsiteY1050" fmla="*/ 839972 h 5199321"/>
              <a:gd name="connsiteX1051" fmla="*/ 3880884 w 8856921"/>
              <a:gd name="connsiteY1051" fmla="*/ 1020726 h 5199321"/>
              <a:gd name="connsiteX1052" fmla="*/ 3955311 w 8856921"/>
              <a:gd name="connsiteY1052" fmla="*/ 1148316 h 5199321"/>
              <a:gd name="connsiteX1053" fmla="*/ 4072270 w 8856921"/>
              <a:gd name="connsiteY1053" fmla="*/ 1775637 h 5199321"/>
              <a:gd name="connsiteX1054" fmla="*/ 4040372 w 8856921"/>
              <a:gd name="connsiteY1054" fmla="*/ 2126512 h 5199321"/>
              <a:gd name="connsiteX1055" fmla="*/ 4008474 w 8856921"/>
              <a:gd name="connsiteY1055" fmla="*/ 2200940 h 5199321"/>
              <a:gd name="connsiteX1056" fmla="*/ 3902149 w 8856921"/>
              <a:gd name="connsiteY1056" fmla="*/ 2349795 h 5199321"/>
              <a:gd name="connsiteX1057" fmla="*/ 3838353 w 8856921"/>
              <a:gd name="connsiteY1057" fmla="*/ 2360428 h 5199321"/>
              <a:gd name="connsiteX1058" fmla="*/ 3636335 w 8856921"/>
              <a:gd name="connsiteY1058" fmla="*/ 2264735 h 5199321"/>
              <a:gd name="connsiteX1059" fmla="*/ 3572539 w 8856921"/>
              <a:gd name="connsiteY1059" fmla="*/ 2243470 h 5199321"/>
              <a:gd name="connsiteX1060" fmla="*/ 3413051 w 8856921"/>
              <a:gd name="connsiteY1060" fmla="*/ 2179674 h 5199321"/>
              <a:gd name="connsiteX1061" fmla="*/ 3657600 w 8856921"/>
              <a:gd name="connsiteY1061" fmla="*/ 2158409 h 5199321"/>
              <a:gd name="connsiteX1062" fmla="*/ 3955311 w 8856921"/>
              <a:gd name="connsiteY1062" fmla="*/ 2147777 h 5199321"/>
              <a:gd name="connsiteX1063" fmla="*/ 4242391 w 8856921"/>
              <a:gd name="connsiteY1063" fmla="*/ 2222205 h 5199321"/>
              <a:gd name="connsiteX1064" fmla="*/ 4284921 w 8856921"/>
              <a:gd name="connsiteY1064" fmla="*/ 2264735 h 5199321"/>
              <a:gd name="connsiteX1065" fmla="*/ 4295553 w 8856921"/>
              <a:gd name="connsiteY1065" fmla="*/ 2339163 h 5199321"/>
              <a:gd name="connsiteX1066" fmla="*/ 4338084 w 8856921"/>
              <a:gd name="connsiteY1066" fmla="*/ 2498651 h 5199321"/>
              <a:gd name="connsiteX1067" fmla="*/ 4412511 w 8856921"/>
              <a:gd name="connsiteY1067" fmla="*/ 2551814 h 5199321"/>
              <a:gd name="connsiteX1068" fmla="*/ 4465674 w 8856921"/>
              <a:gd name="connsiteY1068" fmla="*/ 2562447 h 5199321"/>
              <a:gd name="connsiteX1069" fmla="*/ 4614530 w 8856921"/>
              <a:gd name="connsiteY1069" fmla="*/ 2573079 h 5199321"/>
              <a:gd name="connsiteX1070" fmla="*/ 4805916 w 8856921"/>
              <a:gd name="connsiteY1070" fmla="*/ 2551814 h 5199321"/>
              <a:gd name="connsiteX1071" fmla="*/ 5263116 w 8856921"/>
              <a:gd name="connsiteY1071" fmla="*/ 2328530 h 5199321"/>
              <a:gd name="connsiteX1072" fmla="*/ 5369442 w 8856921"/>
              <a:gd name="connsiteY1072" fmla="*/ 2211572 h 5199321"/>
              <a:gd name="connsiteX1073" fmla="*/ 5358809 w 8856921"/>
              <a:gd name="connsiteY1073" fmla="*/ 1977656 h 5199321"/>
              <a:gd name="connsiteX1074" fmla="*/ 5326911 w 8856921"/>
              <a:gd name="connsiteY1074" fmla="*/ 1903228 h 5199321"/>
              <a:gd name="connsiteX1075" fmla="*/ 5039832 w 8856921"/>
              <a:gd name="connsiteY1075" fmla="*/ 1626781 h 5199321"/>
              <a:gd name="connsiteX1076" fmla="*/ 4954772 w 8856921"/>
              <a:gd name="connsiteY1076" fmla="*/ 1616149 h 5199321"/>
              <a:gd name="connsiteX1077" fmla="*/ 4837814 w 8856921"/>
              <a:gd name="connsiteY1077" fmla="*/ 1637414 h 5199321"/>
              <a:gd name="connsiteX1078" fmla="*/ 4731488 w 8856921"/>
              <a:gd name="connsiteY1078" fmla="*/ 1765005 h 5199321"/>
              <a:gd name="connsiteX1079" fmla="*/ 4572000 w 8856921"/>
              <a:gd name="connsiteY1079" fmla="*/ 1956391 h 5199321"/>
              <a:gd name="connsiteX1080" fmla="*/ 4465674 w 8856921"/>
              <a:gd name="connsiteY1080" fmla="*/ 2094614 h 5199321"/>
              <a:gd name="connsiteX1081" fmla="*/ 4444409 w 8856921"/>
              <a:gd name="connsiteY1081" fmla="*/ 2328530 h 5199321"/>
              <a:gd name="connsiteX1082" fmla="*/ 4678325 w 8856921"/>
              <a:gd name="connsiteY1082" fmla="*/ 2541181 h 5199321"/>
              <a:gd name="connsiteX1083" fmla="*/ 4837814 w 8856921"/>
              <a:gd name="connsiteY1083" fmla="*/ 2604977 h 5199321"/>
              <a:gd name="connsiteX1084" fmla="*/ 4976037 w 8856921"/>
              <a:gd name="connsiteY1084" fmla="*/ 2626242 h 5199321"/>
              <a:gd name="connsiteX1085" fmla="*/ 5263116 w 8856921"/>
              <a:gd name="connsiteY1085" fmla="*/ 2573079 h 5199321"/>
              <a:gd name="connsiteX1086" fmla="*/ 5380074 w 8856921"/>
              <a:gd name="connsiteY1086" fmla="*/ 2498651 h 5199321"/>
              <a:gd name="connsiteX1087" fmla="*/ 5443870 w 8856921"/>
              <a:gd name="connsiteY1087" fmla="*/ 2402958 h 5199321"/>
              <a:gd name="connsiteX1088" fmla="*/ 5454502 w 8856921"/>
              <a:gd name="connsiteY1088" fmla="*/ 2275368 h 5199321"/>
              <a:gd name="connsiteX1089" fmla="*/ 5433237 w 8856921"/>
              <a:gd name="connsiteY1089" fmla="*/ 2126512 h 5199321"/>
              <a:gd name="connsiteX1090" fmla="*/ 5241851 w 8856921"/>
              <a:gd name="connsiteY1090" fmla="*/ 1935126 h 5199321"/>
              <a:gd name="connsiteX1091" fmla="*/ 5209953 w 8856921"/>
              <a:gd name="connsiteY1091" fmla="*/ 1924493 h 5199321"/>
              <a:gd name="connsiteX1092" fmla="*/ 5103628 w 8856921"/>
              <a:gd name="connsiteY1092" fmla="*/ 1956391 h 5199321"/>
              <a:gd name="connsiteX1093" fmla="*/ 5050465 w 8856921"/>
              <a:gd name="connsiteY1093" fmla="*/ 1977656 h 5199321"/>
              <a:gd name="connsiteX1094" fmla="*/ 4795284 w 8856921"/>
              <a:gd name="connsiteY1094" fmla="*/ 2307265 h 5199321"/>
              <a:gd name="connsiteX1095" fmla="*/ 4752753 w 8856921"/>
              <a:gd name="connsiteY1095" fmla="*/ 2424223 h 5199321"/>
              <a:gd name="connsiteX1096" fmla="*/ 4774018 w 8856921"/>
              <a:gd name="connsiteY1096" fmla="*/ 2700670 h 5199321"/>
              <a:gd name="connsiteX1097" fmla="*/ 5071730 w 8856921"/>
              <a:gd name="connsiteY1097" fmla="*/ 2998381 h 5199321"/>
              <a:gd name="connsiteX1098" fmla="*/ 5263116 w 8856921"/>
              <a:gd name="connsiteY1098" fmla="*/ 3051544 h 5199321"/>
              <a:gd name="connsiteX1099" fmla="*/ 5465135 w 8856921"/>
              <a:gd name="connsiteY1099" fmla="*/ 3062177 h 5199321"/>
              <a:gd name="connsiteX1100" fmla="*/ 5667153 w 8856921"/>
              <a:gd name="connsiteY1100" fmla="*/ 3019647 h 5199321"/>
              <a:gd name="connsiteX1101" fmla="*/ 5869172 w 8856921"/>
              <a:gd name="connsiteY1101" fmla="*/ 2870791 h 5199321"/>
              <a:gd name="connsiteX1102" fmla="*/ 5890437 w 8856921"/>
              <a:gd name="connsiteY1102" fmla="*/ 2828261 h 5199321"/>
              <a:gd name="connsiteX1103" fmla="*/ 5901070 w 8856921"/>
              <a:gd name="connsiteY1103" fmla="*/ 2753833 h 5199321"/>
              <a:gd name="connsiteX1104" fmla="*/ 5911702 w 8856921"/>
              <a:gd name="connsiteY1104" fmla="*/ 2721935 h 5199321"/>
              <a:gd name="connsiteX1105" fmla="*/ 5986130 w 8856921"/>
              <a:gd name="connsiteY1105" fmla="*/ 2796363 h 5199321"/>
              <a:gd name="connsiteX1106" fmla="*/ 6039293 w 8856921"/>
              <a:gd name="connsiteY1106" fmla="*/ 2838893 h 5199321"/>
              <a:gd name="connsiteX1107" fmla="*/ 6134986 w 8856921"/>
              <a:gd name="connsiteY1107" fmla="*/ 2977116 h 5199321"/>
              <a:gd name="connsiteX1108" fmla="*/ 6145618 w 8856921"/>
              <a:gd name="connsiteY1108" fmla="*/ 3051544 h 5199321"/>
              <a:gd name="connsiteX1109" fmla="*/ 6124353 w 8856921"/>
              <a:gd name="connsiteY1109" fmla="*/ 3168502 h 5199321"/>
              <a:gd name="connsiteX1110" fmla="*/ 6018028 w 8856921"/>
              <a:gd name="connsiteY1110" fmla="*/ 3423684 h 5199321"/>
              <a:gd name="connsiteX1111" fmla="*/ 5890437 w 8856921"/>
              <a:gd name="connsiteY1111" fmla="*/ 3540642 h 5199321"/>
              <a:gd name="connsiteX1112" fmla="*/ 5826642 w 8856921"/>
              <a:gd name="connsiteY1112" fmla="*/ 3551274 h 5199321"/>
              <a:gd name="connsiteX1113" fmla="*/ 5603358 w 8856921"/>
              <a:gd name="connsiteY1113" fmla="*/ 3519377 h 5199321"/>
              <a:gd name="connsiteX1114" fmla="*/ 5146158 w 8856921"/>
              <a:gd name="connsiteY1114" fmla="*/ 3370521 h 5199321"/>
              <a:gd name="connsiteX1115" fmla="*/ 5061098 w 8856921"/>
              <a:gd name="connsiteY1115" fmla="*/ 3317358 h 5199321"/>
              <a:gd name="connsiteX1116" fmla="*/ 5050465 w 8856921"/>
              <a:gd name="connsiteY1116" fmla="*/ 3253563 h 5199321"/>
              <a:gd name="connsiteX1117" fmla="*/ 5071730 w 8856921"/>
              <a:gd name="connsiteY1117" fmla="*/ 3189768 h 5199321"/>
              <a:gd name="connsiteX1118" fmla="*/ 5252484 w 8856921"/>
              <a:gd name="connsiteY1118" fmla="*/ 3147237 h 5199321"/>
              <a:gd name="connsiteX1119" fmla="*/ 5826642 w 8856921"/>
              <a:gd name="connsiteY1119" fmla="*/ 3179135 h 5199321"/>
              <a:gd name="connsiteX1120" fmla="*/ 5996763 w 8856921"/>
              <a:gd name="connsiteY1120" fmla="*/ 3232298 h 5199321"/>
              <a:gd name="connsiteX1121" fmla="*/ 6198781 w 8856921"/>
              <a:gd name="connsiteY1121" fmla="*/ 3359888 h 5199321"/>
              <a:gd name="connsiteX1122" fmla="*/ 6251944 w 8856921"/>
              <a:gd name="connsiteY1122" fmla="*/ 3476847 h 5199321"/>
              <a:gd name="connsiteX1123" fmla="*/ 6241311 w 8856921"/>
              <a:gd name="connsiteY1123" fmla="*/ 3604437 h 5199321"/>
              <a:gd name="connsiteX1124" fmla="*/ 6198781 w 8856921"/>
              <a:gd name="connsiteY1124" fmla="*/ 3678865 h 5199321"/>
              <a:gd name="connsiteX1125" fmla="*/ 6028660 w 8856921"/>
              <a:gd name="connsiteY1125" fmla="*/ 3806456 h 5199321"/>
              <a:gd name="connsiteX1126" fmla="*/ 5901070 w 8856921"/>
              <a:gd name="connsiteY1126" fmla="*/ 3848986 h 5199321"/>
              <a:gd name="connsiteX1127" fmla="*/ 5720316 w 8856921"/>
              <a:gd name="connsiteY1127" fmla="*/ 3859619 h 5199321"/>
              <a:gd name="connsiteX1128" fmla="*/ 5550195 w 8856921"/>
              <a:gd name="connsiteY1128" fmla="*/ 3838354 h 5199321"/>
              <a:gd name="connsiteX1129" fmla="*/ 5454502 w 8856921"/>
              <a:gd name="connsiteY1129" fmla="*/ 3817088 h 5199321"/>
              <a:gd name="connsiteX1130" fmla="*/ 5380074 w 8856921"/>
              <a:gd name="connsiteY1130" fmla="*/ 3795823 h 5199321"/>
              <a:gd name="connsiteX1131" fmla="*/ 5337544 w 8856921"/>
              <a:gd name="connsiteY1131" fmla="*/ 3785191 h 5199321"/>
              <a:gd name="connsiteX1132" fmla="*/ 5380074 w 8856921"/>
              <a:gd name="connsiteY1132" fmla="*/ 3753293 h 5199321"/>
              <a:gd name="connsiteX1133" fmla="*/ 6124353 w 8856921"/>
              <a:gd name="connsiteY1133" fmla="*/ 3806456 h 5199321"/>
              <a:gd name="connsiteX1134" fmla="*/ 6326372 w 8856921"/>
              <a:gd name="connsiteY1134" fmla="*/ 3880884 h 5199321"/>
              <a:gd name="connsiteX1135" fmla="*/ 6475228 w 8856921"/>
              <a:gd name="connsiteY1135" fmla="*/ 3976577 h 5199321"/>
              <a:gd name="connsiteX1136" fmla="*/ 6539023 w 8856921"/>
              <a:gd name="connsiteY1136" fmla="*/ 4051005 h 5199321"/>
              <a:gd name="connsiteX1137" fmla="*/ 6528391 w 8856921"/>
              <a:gd name="connsiteY1137" fmla="*/ 4221126 h 5199321"/>
              <a:gd name="connsiteX1138" fmla="*/ 6475228 w 8856921"/>
              <a:gd name="connsiteY1138" fmla="*/ 4306186 h 5199321"/>
              <a:gd name="connsiteX1139" fmla="*/ 6262577 w 8856921"/>
              <a:gd name="connsiteY1139" fmla="*/ 4540102 h 5199321"/>
              <a:gd name="connsiteX1140" fmla="*/ 6134986 w 8856921"/>
              <a:gd name="connsiteY1140" fmla="*/ 4657061 h 5199321"/>
              <a:gd name="connsiteX1141" fmla="*/ 5954232 w 8856921"/>
              <a:gd name="connsiteY1141" fmla="*/ 4752754 h 5199321"/>
              <a:gd name="connsiteX1142" fmla="*/ 5890437 w 8856921"/>
              <a:gd name="connsiteY1142" fmla="*/ 4763386 h 5199321"/>
              <a:gd name="connsiteX1143" fmla="*/ 5784111 w 8856921"/>
              <a:gd name="connsiteY1143" fmla="*/ 4752754 h 5199321"/>
              <a:gd name="connsiteX1144" fmla="*/ 5624623 w 8856921"/>
              <a:gd name="connsiteY1144" fmla="*/ 4614530 h 5199321"/>
              <a:gd name="connsiteX1145" fmla="*/ 5656521 w 8856921"/>
              <a:gd name="connsiteY1145" fmla="*/ 4593265 h 5199321"/>
              <a:gd name="connsiteX1146" fmla="*/ 5699051 w 8856921"/>
              <a:gd name="connsiteY1146" fmla="*/ 4678326 h 5199321"/>
              <a:gd name="connsiteX1147" fmla="*/ 5677786 w 8856921"/>
              <a:gd name="connsiteY1147" fmla="*/ 4720856 h 5199321"/>
              <a:gd name="connsiteX1148" fmla="*/ 5635256 w 8856921"/>
              <a:gd name="connsiteY1148" fmla="*/ 4752754 h 5199321"/>
              <a:gd name="connsiteX1149" fmla="*/ 5443870 w 8856921"/>
              <a:gd name="connsiteY1149" fmla="*/ 4784651 h 5199321"/>
              <a:gd name="connsiteX1150" fmla="*/ 4944139 w 8856921"/>
              <a:gd name="connsiteY1150" fmla="*/ 4731488 h 5199321"/>
              <a:gd name="connsiteX1151" fmla="*/ 4720856 w 8856921"/>
              <a:gd name="connsiteY1151" fmla="*/ 4614530 h 5199321"/>
              <a:gd name="connsiteX1152" fmla="*/ 4486939 w 8856921"/>
              <a:gd name="connsiteY1152" fmla="*/ 4508205 h 5199321"/>
              <a:gd name="connsiteX1153" fmla="*/ 4167963 w 8856921"/>
              <a:gd name="connsiteY1153" fmla="*/ 4263656 h 5199321"/>
              <a:gd name="connsiteX1154" fmla="*/ 4051004 w 8856921"/>
              <a:gd name="connsiteY1154" fmla="*/ 4029740 h 5199321"/>
              <a:gd name="connsiteX1155" fmla="*/ 4051004 w 8856921"/>
              <a:gd name="connsiteY1155" fmla="*/ 3615070 h 5199321"/>
              <a:gd name="connsiteX1156" fmla="*/ 4157330 w 8856921"/>
              <a:gd name="connsiteY1156" fmla="*/ 3476847 h 5199321"/>
              <a:gd name="connsiteX1157" fmla="*/ 4231758 w 8856921"/>
              <a:gd name="connsiteY1157" fmla="*/ 3466214 h 5199321"/>
              <a:gd name="connsiteX1158" fmla="*/ 4178595 w 8856921"/>
              <a:gd name="connsiteY1158" fmla="*/ 3689498 h 5199321"/>
              <a:gd name="connsiteX1159" fmla="*/ 3912781 w 8856921"/>
              <a:gd name="connsiteY1159" fmla="*/ 3912781 h 5199321"/>
              <a:gd name="connsiteX1160" fmla="*/ 3349256 w 8856921"/>
              <a:gd name="connsiteY1160" fmla="*/ 4189228 h 5199321"/>
              <a:gd name="connsiteX1161" fmla="*/ 2998381 w 8856921"/>
              <a:gd name="connsiteY1161" fmla="*/ 4274288 h 5199321"/>
              <a:gd name="connsiteX1162" fmla="*/ 2583711 w 8856921"/>
              <a:gd name="connsiteY1162" fmla="*/ 4306186 h 5199321"/>
              <a:gd name="connsiteX1163" fmla="*/ 2147777 w 8856921"/>
              <a:gd name="connsiteY1163" fmla="*/ 4284921 h 5199321"/>
              <a:gd name="connsiteX1164" fmla="*/ 2020186 w 8856921"/>
              <a:gd name="connsiteY1164" fmla="*/ 4242391 h 5199321"/>
              <a:gd name="connsiteX1165" fmla="*/ 1807535 w 8856921"/>
              <a:gd name="connsiteY1165" fmla="*/ 4146698 h 5199321"/>
              <a:gd name="connsiteX1166" fmla="*/ 1477925 w 8856921"/>
              <a:gd name="connsiteY1166" fmla="*/ 3827721 h 5199321"/>
              <a:gd name="connsiteX1167" fmla="*/ 1318437 w 8856921"/>
              <a:gd name="connsiteY1167" fmla="*/ 3625702 h 5199321"/>
              <a:gd name="connsiteX1168" fmla="*/ 1254642 w 8856921"/>
              <a:gd name="connsiteY1168" fmla="*/ 3413051 h 5199321"/>
              <a:gd name="connsiteX1169" fmla="*/ 1265274 w 8856921"/>
              <a:gd name="connsiteY1169" fmla="*/ 3242930 h 5199321"/>
              <a:gd name="connsiteX1170" fmla="*/ 1275907 w 8856921"/>
              <a:gd name="connsiteY1170" fmla="*/ 3179135 h 5199321"/>
              <a:gd name="connsiteX1171" fmla="*/ 1360967 w 8856921"/>
              <a:gd name="connsiteY1171" fmla="*/ 3009014 h 5199321"/>
              <a:gd name="connsiteX1172" fmla="*/ 1435395 w 8856921"/>
              <a:gd name="connsiteY1172" fmla="*/ 2934586 h 5199321"/>
              <a:gd name="connsiteX1173" fmla="*/ 1658679 w 8856921"/>
              <a:gd name="connsiteY1173" fmla="*/ 2785730 h 5199321"/>
              <a:gd name="connsiteX1174" fmla="*/ 2041451 w 8856921"/>
              <a:gd name="connsiteY1174" fmla="*/ 2860158 h 5199321"/>
              <a:gd name="connsiteX1175" fmla="*/ 2105246 w 8856921"/>
              <a:gd name="connsiteY1175" fmla="*/ 2934586 h 5199321"/>
              <a:gd name="connsiteX1176" fmla="*/ 2094614 w 8856921"/>
              <a:gd name="connsiteY1176" fmla="*/ 3094074 h 5199321"/>
              <a:gd name="connsiteX1177" fmla="*/ 2020186 w 8856921"/>
              <a:gd name="connsiteY1177" fmla="*/ 3104707 h 5199321"/>
              <a:gd name="connsiteX1178" fmla="*/ 1594884 w 8856921"/>
              <a:gd name="connsiteY1178" fmla="*/ 2966484 h 5199321"/>
              <a:gd name="connsiteX1179" fmla="*/ 467832 w 8856921"/>
              <a:gd name="connsiteY1179" fmla="*/ 2254102 h 5199321"/>
              <a:gd name="connsiteX1180" fmla="*/ 31898 w 8856921"/>
              <a:gd name="connsiteY1180" fmla="*/ 1796902 h 5199321"/>
              <a:gd name="connsiteX1181" fmla="*/ 0 w 8856921"/>
              <a:gd name="connsiteY1181" fmla="*/ 1711842 h 5199321"/>
              <a:gd name="connsiteX1182" fmla="*/ 21265 w 8856921"/>
              <a:gd name="connsiteY1182" fmla="*/ 1594884 h 5199321"/>
              <a:gd name="connsiteX1183" fmla="*/ 127591 w 8856921"/>
              <a:gd name="connsiteY1183" fmla="*/ 1435395 h 5199321"/>
              <a:gd name="connsiteX1184" fmla="*/ 180753 w 8856921"/>
              <a:gd name="connsiteY1184" fmla="*/ 1350335 h 5199321"/>
              <a:gd name="connsiteX1185" fmla="*/ 467832 w 8856921"/>
              <a:gd name="connsiteY1185" fmla="*/ 1095154 h 5199321"/>
              <a:gd name="connsiteX1186" fmla="*/ 552893 w 8856921"/>
              <a:gd name="connsiteY1186" fmla="*/ 1063256 h 5199321"/>
              <a:gd name="connsiteX1187" fmla="*/ 627321 w 8856921"/>
              <a:gd name="connsiteY1187" fmla="*/ 1073888 h 5199321"/>
              <a:gd name="connsiteX1188" fmla="*/ 850604 w 8856921"/>
              <a:gd name="connsiteY1188" fmla="*/ 1222744 h 5199321"/>
              <a:gd name="connsiteX1189" fmla="*/ 956930 w 8856921"/>
              <a:gd name="connsiteY1189" fmla="*/ 1307805 h 5199321"/>
              <a:gd name="connsiteX1190" fmla="*/ 1020725 w 8856921"/>
              <a:gd name="connsiteY1190" fmla="*/ 1371600 h 5199321"/>
              <a:gd name="connsiteX1191" fmla="*/ 1041991 w 8856921"/>
              <a:gd name="connsiteY1191" fmla="*/ 1403498 h 5199321"/>
              <a:gd name="connsiteX1192" fmla="*/ 978195 w 8856921"/>
              <a:gd name="connsiteY1192" fmla="*/ 1360968 h 5199321"/>
              <a:gd name="connsiteX1193" fmla="*/ 956930 w 8856921"/>
              <a:gd name="connsiteY1193" fmla="*/ 1318437 h 5199321"/>
              <a:gd name="connsiteX1194" fmla="*/ 946298 w 8856921"/>
              <a:gd name="connsiteY1194" fmla="*/ 1286540 h 5199321"/>
              <a:gd name="connsiteX1195" fmla="*/ 988828 w 8856921"/>
              <a:gd name="connsiteY1195" fmla="*/ 1254642 h 5199321"/>
              <a:gd name="connsiteX1196" fmla="*/ 1020725 w 8856921"/>
              <a:gd name="connsiteY1196" fmla="*/ 1212112 h 5199321"/>
              <a:gd name="connsiteX1197" fmla="*/ 1169581 w 8856921"/>
              <a:gd name="connsiteY1197" fmla="*/ 1105786 h 5199321"/>
              <a:gd name="connsiteX1198" fmla="*/ 1275907 w 8856921"/>
              <a:gd name="connsiteY1198" fmla="*/ 1052623 h 5199321"/>
              <a:gd name="connsiteX1199" fmla="*/ 1360967 w 8856921"/>
              <a:gd name="connsiteY1199" fmla="*/ 1095154 h 5199321"/>
              <a:gd name="connsiteX1200" fmla="*/ 1382232 w 8856921"/>
              <a:gd name="connsiteY1200" fmla="*/ 1180214 h 5199321"/>
              <a:gd name="connsiteX1201" fmla="*/ 1371600 w 8856921"/>
              <a:gd name="connsiteY1201" fmla="*/ 1212112 h 5199321"/>
              <a:gd name="connsiteX1202" fmla="*/ 1222744 w 8856921"/>
              <a:gd name="connsiteY1202" fmla="*/ 1212112 h 5199321"/>
              <a:gd name="connsiteX1203" fmla="*/ 1041991 w 8856921"/>
              <a:gd name="connsiteY1203" fmla="*/ 1105786 h 5199321"/>
              <a:gd name="connsiteX1204" fmla="*/ 956930 w 8856921"/>
              <a:gd name="connsiteY1204" fmla="*/ 935665 h 5199321"/>
              <a:gd name="connsiteX1205" fmla="*/ 999460 w 8856921"/>
              <a:gd name="connsiteY1205" fmla="*/ 818707 h 5199321"/>
              <a:gd name="connsiteX1206" fmla="*/ 1073888 w 8856921"/>
              <a:gd name="connsiteY1206" fmla="*/ 754912 h 5199321"/>
              <a:gd name="connsiteX1207" fmla="*/ 1371600 w 8856921"/>
              <a:gd name="connsiteY1207" fmla="*/ 595423 h 5199321"/>
              <a:gd name="connsiteX1208" fmla="*/ 1531088 w 8856921"/>
              <a:gd name="connsiteY1208" fmla="*/ 574158 h 5199321"/>
              <a:gd name="connsiteX1209" fmla="*/ 1669311 w 8856921"/>
              <a:gd name="connsiteY1209" fmla="*/ 584791 h 5199321"/>
              <a:gd name="connsiteX1210" fmla="*/ 1892595 w 8856921"/>
              <a:gd name="connsiteY1210" fmla="*/ 850605 h 5199321"/>
              <a:gd name="connsiteX1211" fmla="*/ 1913860 w 8856921"/>
              <a:gd name="connsiteY1211" fmla="*/ 914400 h 5199321"/>
              <a:gd name="connsiteX1212" fmla="*/ 1892595 w 8856921"/>
              <a:gd name="connsiteY1212" fmla="*/ 967563 h 5199321"/>
              <a:gd name="connsiteX1213" fmla="*/ 1818167 w 8856921"/>
              <a:gd name="connsiteY1213" fmla="*/ 988828 h 5199321"/>
              <a:gd name="connsiteX1214" fmla="*/ 1552353 w 8856921"/>
              <a:gd name="connsiteY1214" fmla="*/ 999461 h 5199321"/>
              <a:gd name="connsiteX1215" fmla="*/ 1403498 w 8856921"/>
              <a:gd name="connsiteY1215" fmla="*/ 956930 h 5199321"/>
              <a:gd name="connsiteX1216" fmla="*/ 1190846 w 8856921"/>
              <a:gd name="connsiteY1216" fmla="*/ 765544 h 5199321"/>
              <a:gd name="connsiteX1217" fmla="*/ 1158949 w 8856921"/>
              <a:gd name="connsiteY1217" fmla="*/ 680484 h 5199321"/>
              <a:gd name="connsiteX1218" fmla="*/ 1244009 w 8856921"/>
              <a:gd name="connsiteY1218" fmla="*/ 595423 h 5199321"/>
              <a:gd name="connsiteX1219" fmla="*/ 1616149 w 8856921"/>
              <a:gd name="connsiteY1219" fmla="*/ 489098 h 5199321"/>
              <a:gd name="connsiteX1220" fmla="*/ 1839432 w 8856921"/>
              <a:gd name="connsiteY1220" fmla="*/ 520995 h 5199321"/>
              <a:gd name="connsiteX1221" fmla="*/ 2126511 w 8856921"/>
              <a:gd name="connsiteY1221" fmla="*/ 659219 h 5199321"/>
              <a:gd name="connsiteX1222" fmla="*/ 2339163 w 8856921"/>
              <a:gd name="connsiteY1222" fmla="*/ 946298 h 5199321"/>
              <a:gd name="connsiteX1223" fmla="*/ 2349795 w 8856921"/>
              <a:gd name="connsiteY1223" fmla="*/ 999461 h 5199321"/>
              <a:gd name="connsiteX1224" fmla="*/ 2190307 w 8856921"/>
              <a:gd name="connsiteY1224" fmla="*/ 1041991 h 5199321"/>
              <a:gd name="connsiteX1225" fmla="*/ 1839432 w 8856921"/>
              <a:gd name="connsiteY1225" fmla="*/ 967563 h 5199321"/>
              <a:gd name="connsiteX1226" fmla="*/ 1679944 w 8856921"/>
              <a:gd name="connsiteY1226" fmla="*/ 893135 h 5199321"/>
              <a:gd name="connsiteX1227" fmla="*/ 1520456 w 8856921"/>
              <a:gd name="connsiteY1227" fmla="*/ 691116 h 5199321"/>
              <a:gd name="connsiteX1228" fmla="*/ 1626781 w 8856921"/>
              <a:gd name="connsiteY1228" fmla="*/ 542261 h 5199321"/>
              <a:gd name="connsiteX1229" fmla="*/ 2073349 w 8856921"/>
              <a:gd name="connsiteY1229" fmla="*/ 499730 h 5199321"/>
              <a:gd name="connsiteX1230" fmla="*/ 2488018 w 8856921"/>
              <a:gd name="connsiteY1230" fmla="*/ 637954 h 5199321"/>
              <a:gd name="connsiteX1231" fmla="*/ 2594344 w 8856921"/>
              <a:gd name="connsiteY1231" fmla="*/ 839972 h 5199321"/>
              <a:gd name="connsiteX1232" fmla="*/ 2551814 w 8856921"/>
              <a:gd name="connsiteY1232" fmla="*/ 1073888 h 5199321"/>
              <a:gd name="connsiteX1233" fmla="*/ 2488018 w 8856921"/>
              <a:gd name="connsiteY1233" fmla="*/ 1137684 h 5199321"/>
              <a:gd name="connsiteX1234" fmla="*/ 2275367 w 8856921"/>
              <a:gd name="connsiteY1234" fmla="*/ 1190847 h 5199321"/>
              <a:gd name="connsiteX1235" fmla="*/ 1892595 w 8856921"/>
              <a:gd name="connsiteY1235" fmla="*/ 1137684 h 5199321"/>
              <a:gd name="connsiteX1236" fmla="*/ 1860698 w 8856921"/>
              <a:gd name="connsiteY1236" fmla="*/ 1116419 h 5199321"/>
              <a:gd name="connsiteX1237" fmla="*/ 1967023 w 8856921"/>
              <a:gd name="connsiteY1237" fmla="*/ 1095154 h 5199321"/>
              <a:gd name="connsiteX1238" fmla="*/ 2371060 w 8856921"/>
              <a:gd name="connsiteY1238" fmla="*/ 1180214 h 5199321"/>
              <a:gd name="connsiteX1239" fmla="*/ 2583711 w 8856921"/>
              <a:gd name="connsiteY1239" fmla="*/ 1350335 h 5199321"/>
              <a:gd name="connsiteX1240" fmla="*/ 2658139 w 8856921"/>
              <a:gd name="connsiteY1240" fmla="*/ 1477926 h 5199321"/>
              <a:gd name="connsiteX1241" fmla="*/ 2647507 w 8856921"/>
              <a:gd name="connsiteY1241" fmla="*/ 1658679 h 5199321"/>
              <a:gd name="connsiteX1242" fmla="*/ 2594344 w 8856921"/>
              <a:gd name="connsiteY1242" fmla="*/ 1711842 h 5199321"/>
              <a:gd name="connsiteX1243" fmla="*/ 2360428 w 8856921"/>
              <a:gd name="connsiteY1243" fmla="*/ 1775637 h 5199321"/>
              <a:gd name="connsiteX1244" fmla="*/ 2200939 w 8856921"/>
              <a:gd name="connsiteY1244" fmla="*/ 1786270 h 5199321"/>
              <a:gd name="connsiteX1245" fmla="*/ 1988288 w 8856921"/>
              <a:gd name="connsiteY1245" fmla="*/ 1796902 h 5199321"/>
              <a:gd name="connsiteX1246" fmla="*/ 1935125 w 8856921"/>
              <a:gd name="connsiteY1246" fmla="*/ 1786270 h 5199321"/>
              <a:gd name="connsiteX1247" fmla="*/ 2020186 w 8856921"/>
              <a:gd name="connsiteY1247" fmla="*/ 1775637 h 5199321"/>
              <a:gd name="connsiteX1248" fmla="*/ 2190307 w 8856921"/>
              <a:gd name="connsiteY1248" fmla="*/ 1786270 h 5199321"/>
              <a:gd name="connsiteX1249" fmla="*/ 2530549 w 8856921"/>
              <a:gd name="connsiteY1249" fmla="*/ 1913861 h 5199321"/>
              <a:gd name="connsiteX1250" fmla="*/ 2562446 w 8856921"/>
              <a:gd name="connsiteY1250" fmla="*/ 1956391 h 5199321"/>
              <a:gd name="connsiteX1251" fmla="*/ 2530549 w 8856921"/>
              <a:gd name="connsiteY1251" fmla="*/ 2073349 h 5199321"/>
              <a:gd name="connsiteX1252" fmla="*/ 2466753 w 8856921"/>
              <a:gd name="connsiteY1252" fmla="*/ 2115879 h 5199321"/>
              <a:gd name="connsiteX1253" fmla="*/ 2232837 w 8856921"/>
              <a:gd name="connsiteY1253" fmla="*/ 2158409 h 5199321"/>
              <a:gd name="connsiteX1254" fmla="*/ 2147777 w 8856921"/>
              <a:gd name="connsiteY1254" fmla="*/ 2137144 h 5199321"/>
              <a:gd name="connsiteX1255" fmla="*/ 2126511 w 8856921"/>
              <a:gd name="connsiteY1255" fmla="*/ 2083981 h 5199321"/>
              <a:gd name="connsiteX1256" fmla="*/ 2179674 w 8856921"/>
              <a:gd name="connsiteY1256" fmla="*/ 2052084 h 5199321"/>
              <a:gd name="connsiteX1257" fmla="*/ 2222204 w 8856921"/>
              <a:gd name="connsiteY1257" fmla="*/ 2020186 h 5199321"/>
              <a:gd name="connsiteX1258" fmla="*/ 2317898 w 8856921"/>
              <a:gd name="connsiteY1258" fmla="*/ 2041451 h 5199321"/>
              <a:gd name="connsiteX1259" fmla="*/ 2243470 w 8856921"/>
              <a:gd name="connsiteY1259" fmla="*/ 2137144 h 5199321"/>
              <a:gd name="connsiteX1260" fmla="*/ 2105246 w 8856921"/>
              <a:gd name="connsiteY1260" fmla="*/ 2158409 h 5199321"/>
              <a:gd name="connsiteX1261" fmla="*/ 1892595 w 8856921"/>
              <a:gd name="connsiteY1261" fmla="*/ 2147777 h 5199321"/>
              <a:gd name="connsiteX1262" fmla="*/ 1605516 w 8856921"/>
              <a:gd name="connsiteY1262" fmla="*/ 1998921 h 5199321"/>
              <a:gd name="connsiteX1263" fmla="*/ 1382232 w 8856921"/>
              <a:gd name="connsiteY1263" fmla="*/ 1818168 h 5199321"/>
              <a:gd name="connsiteX1264" fmla="*/ 1318437 w 8856921"/>
              <a:gd name="connsiteY1264" fmla="*/ 1711842 h 5199321"/>
              <a:gd name="connsiteX1265" fmla="*/ 1297172 w 8856921"/>
              <a:gd name="connsiteY1265" fmla="*/ 1573619 h 5199321"/>
              <a:gd name="connsiteX1266" fmla="*/ 1318437 w 8856921"/>
              <a:gd name="connsiteY1266" fmla="*/ 1307805 h 5199321"/>
              <a:gd name="connsiteX1267" fmla="*/ 1360967 w 8856921"/>
              <a:gd name="connsiteY1267" fmla="*/ 1212112 h 5199321"/>
              <a:gd name="connsiteX1268" fmla="*/ 1392865 w 8856921"/>
              <a:gd name="connsiteY1268" fmla="*/ 1148316 h 5199321"/>
              <a:gd name="connsiteX1269" fmla="*/ 1424763 w 8856921"/>
              <a:gd name="connsiteY1269" fmla="*/ 1073888 h 5199321"/>
              <a:gd name="connsiteX1270" fmla="*/ 1488558 w 8856921"/>
              <a:gd name="connsiteY1270" fmla="*/ 988828 h 5199321"/>
              <a:gd name="connsiteX1271" fmla="*/ 1584251 w 8856921"/>
              <a:gd name="connsiteY1271" fmla="*/ 956930 h 5199321"/>
              <a:gd name="connsiteX1272" fmla="*/ 1616149 w 8856921"/>
              <a:gd name="connsiteY1272" fmla="*/ 946298 h 5199321"/>
              <a:gd name="connsiteX1273" fmla="*/ 1637414 w 8856921"/>
              <a:gd name="connsiteY1273" fmla="*/ 893135 h 5199321"/>
              <a:gd name="connsiteX1274" fmla="*/ 1584251 w 8856921"/>
              <a:gd name="connsiteY1274" fmla="*/ 680484 h 5199321"/>
              <a:gd name="connsiteX1275" fmla="*/ 1509823 w 8856921"/>
              <a:gd name="connsiteY1275" fmla="*/ 627321 h 5199321"/>
              <a:gd name="connsiteX1276" fmla="*/ 1286539 w 8856921"/>
              <a:gd name="connsiteY1276" fmla="*/ 489098 h 5199321"/>
              <a:gd name="connsiteX1277" fmla="*/ 1190846 w 8856921"/>
              <a:gd name="connsiteY1277" fmla="*/ 435935 h 5199321"/>
              <a:gd name="connsiteX1278" fmla="*/ 1052623 w 8856921"/>
              <a:gd name="connsiteY1278" fmla="*/ 393405 h 5199321"/>
              <a:gd name="connsiteX1279" fmla="*/ 956930 w 8856921"/>
              <a:gd name="connsiteY1279" fmla="*/ 404037 h 5199321"/>
              <a:gd name="connsiteX1280" fmla="*/ 925032 w 8856921"/>
              <a:gd name="connsiteY1280" fmla="*/ 414670 h 5199321"/>
              <a:gd name="connsiteX1281" fmla="*/ 850604 w 8856921"/>
              <a:gd name="connsiteY1281" fmla="*/ 404037 h 5199321"/>
              <a:gd name="connsiteX1282" fmla="*/ 776177 w 8856921"/>
              <a:gd name="connsiteY1282" fmla="*/ 372140 h 5199321"/>
              <a:gd name="connsiteX1283" fmla="*/ 733646 w 8856921"/>
              <a:gd name="connsiteY1283" fmla="*/ 361507 h 5199321"/>
              <a:gd name="connsiteX1284" fmla="*/ 669851 w 8856921"/>
              <a:gd name="connsiteY1284" fmla="*/ 265814 h 5199321"/>
              <a:gd name="connsiteX1285" fmla="*/ 659218 w 8856921"/>
              <a:gd name="connsiteY1285" fmla="*/ 223284 h 5199321"/>
              <a:gd name="connsiteX1286" fmla="*/ 648586 w 8856921"/>
              <a:gd name="connsiteY1286" fmla="*/ 159488 h 5199321"/>
              <a:gd name="connsiteX1287" fmla="*/ 616688 w 8856921"/>
              <a:gd name="connsiteY1287" fmla="*/ 127591 h 5199321"/>
              <a:gd name="connsiteX1288" fmla="*/ 574158 w 8856921"/>
              <a:gd name="connsiteY1288" fmla="*/ 95693 h 5199321"/>
              <a:gd name="connsiteX1289" fmla="*/ 435935 w 8856921"/>
              <a:gd name="connsiteY1289" fmla="*/ 85061 h 51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Lst>
            <a:rect l="l" t="t" r="r" b="b"/>
            <a:pathLst>
              <a:path w="8856921" h="5199321">
                <a:moveTo>
                  <a:pt x="499730" y="10633"/>
                </a:moveTo>
                <a:cubicBezTo>
                  <a:pt x="481155" y="66358"/>
                  <a:pt x="456373" y="132548"/>
                  <a:pt x="446567" y="191386"/>
                </a:cubicBezTo>
                <a:cubicBezTo>
                  <a:pt x="415234" y="379390"/>
                  <a:pt x="455026" y="144862"/>
                  <a:pt x="425302" y="308344"/>
                </a:cubicBezTo>
                <a:cubicBezTo>
                  <a:pt x="421446" y="329555"/>
                  <a:pt x="418214" y="350875"/>
                  <a:pt x="414670" y="372140"/>
                </a:cubicBezTo>
                <a:cubicBezTo>
                  <a:pt x="418214" y="453656"/>
                  <a:pt x="419275" y="535318"/>
                  <a:pt x="425302" y="616688"/>
                </a:cubicBezTo>
                <a:cubicBezTo>
                  <a:pt x="426382" y="631261"/>
                  <a:pt x="433069" y="644889"/>
                  <a:pt x="435935" y="659219"/>
                </a:cubicBezTo>
                <a:cubicBezTo>
                  <a:pt x="439235" y="675717"/>
                  <a:pt x="447937" y="743930"/>
                  <a:pt x="457200" y="765544"/>
                </a:cubicBezTo>
                <a:cubicBezTo>
                  <a:pt x="462234" y="777290"/>
                  <a:pt x="471037" y="787043"/>
                  <a:pt x="478465" y="797442"/>
                </a:cubicBezTo>
                <a:cubicBezTo>
                  <a:pt x="514432" y="847796"/>
                  <a:pt x="498213" y="831872"/>
                  <a:pt x="542260" y="861237"/>
                </a:cubicBezTo>
                <a:cubicBezTo>
                  <a:pt x="558052" y="884925"/>
                  <a:pt x="563144" y="897083"/>
                  <a:pt x="584791" y="914400"/>
                </a:cubicBezTo>
                <a:cubicBezTo>
                  <a:pt x="668916" y="981700"/>
                  <a:pt x="554484" y="877790"/>
                  <a:pt x="659218" y="967563"/>
                </a:cubicBezTo>
                <a:cubicBezTo>
                  <a:pt x="670635" y="977349"/>
                  <a:pt x="679564" y="989835"/>
                  <a:pt x="691116" y="999461"/>
                </a:cubicBezTo>
                <a:cubicBezTo>
                  <a:pt x="706977" y="1012678"/>
                  <a:pt x="765800" y="1045705"/>
                  <a:pt x="776177" y="1052623"/>
                </a:cubicBezTo>
                <a:cubicBezTo>
                  <a:pt x="790922" y="1062453"/>
                  <a:pt x="804104" y="1074482"/>
                  <a:pt x="818707" y="1084521"/>
                </a:cubicBezTo>
                <a:cubicBezTo>
                  <a:pt x="860828" y="1113479"/>
                  <a:pt x="906384" y="1137649"/>
                  <a:pt x="946298" y="1169581"/>
                </a:cubicBezTo>
                <a:cubicBezTo>
                  <a:pt x="964019" y="1183758"/>
                  <a:pt x="980869" y="1199098"/>
                  <a:pt x="999460" y="1212112"/>
                </a:cubicBezTo>
                <a:cubicBezTo>
                  <a:pt x="1016390" y="1223963"/>
                  <a:pt x="1037070" y="1230400"/>
                  <a:pt x="1052623" y="1244009"/>
                </a:cubicBezTo>
                <a:cubicBezTo>
                  <a:pt x="1094116" y="1280316"/>
                  <a:pt x="1130595" y="1321982"/>
                  <a:pt x="1169581" y="1360968"/>
                </a:cubicBezTo>
                <a:cubicBezTo>
                  <a:pt x="1187302" y="1378689"/>
                  <a:pt x="1208843" y="1393278"/>
                  <a:pt x="1222744" y="1414130"/>
                </a:cubicBezTo>
                <a:cubicBezTo>
                  <a:pt x="1236921" y="1435395"/>
                  <a:pt x="1249939" y="1457480"/>
                  <a:pt x="1265274" y="1477926"/>
                </a:cubicBezTo>
                <a:cubicBezTo>
                  <a:pt x="1281883" y="1500071"/>
                  <a:pt x="1302681" y="1518962"/>
                  <a:pt x="1318437" y="1541721"/>
                </a:cubicBezTo>
                <a:cubicBezTo>
                  <a:pt x="1334702" y="1565214"/>
                  <a:pt x="1345991" y="1591814"/>
                  <a:pt x="1360967" y="1616149"/>
                </a:cubicBezTo>
                <a:cubicBezTo>
                  <a:pt x="1402124" y="1683029"/>
                  <a:pt x="1443699" y="1724955"/>
                  <a:pt x="1467293" y="1807535"/>
                </a:cubicBezTo>
                <a:cubicBezTo>
                  <a:pt x="1522778" y="2001734"/>
                  <a:pt x="1450353" y="1760103"/>
                  <a:pt x="1520456" y="1956391"/>
                </a:cubicBezTo>
                <a:cubicBezTo>
                  <a:pt x="1529134" y="1980690"/>
                  <a:pt x="1534133" y="2006158"/>
                  <a:pt x="1541721" y="2030819"/>
                </a:cubicBezTo>
                <a:cubicBezTo>
                  <a:pt x="1548313" y="2052243"/>
                  <a:pt x="1555898" y="2073349"/>
                  <a:pt x="1562986" y="2094614"/>
                </a:cubicBezTo>
                <a:cubicBezTo>
                  <a:pt x="1574948" y="2214236"/>
                  <a:pt x="1580071" y="2200395"/>
                  <a:pt x="1562986" y="2328530"/>
                </a:cubicBezTo>
                <a:cubicBezTo>
                  <a:pt x="1561505" y="2339640"/>
                  <a:pt x="1559354" y="2351676"/>
                  <a:pt x="1552353" y="2360428"/>
                </a:cubicBezTo>
                <a:cubicBezTo>
                  <a:pt x="1530435" y="2387825"/>
                  <a:pt x="1502734" y="2410047"/>
                  <a:pt x="1477925" y="2434856"/>
                </a:cubicBezTo>
                <a:lnTo>
                  <a:pt x="1414130" y="2498651"/>
                </a:lnTo>
                <a:cubicBezTo>
                  <a:pt x="1399953" y="2509284"/>
                  <a:pt x="1386020" y="2520249"/>
                  <a:pt x="1371600" y="2530549"/>
                </a:cubicBezTo>
                <a:cubicBezTo>
                  <a:pt x="1361201" y="2537977"/>
                  <a:pt x="1351132" y="2546099"/>
                  <a:pt x="1339702" y="2551814"/>
                </a:cubicBezTo>
                <a:cubicBezTo>
                  <a:pt x="1329677" y="2556826"/>
                  <a:pt x="1318437" y="2558903"/>
                  <a:pt x="1307804" y="2562447"/>
                </a:cubicBezTo>
                <a:cubicBezTo>
                  <a:pt x="1282995" y="2558903"/>
                  <a:pt x="1257152" y="2559739"/>
                  <a:pt x="1233377" y="2551814"/>
                </a:cubicBezTo>
                <a:cubicBezTo>
                  <a:pt x="1176409" y="2532824"/>
                  <a:pt x="1166748" y="2499426"/>
                  <a:pt x="1127051" y="2456121"/>
                </a:cubicBezTo>
                <a:cubicBezTo>
                  <a:pt x="1106730" y="2433952"/>
                  <a:pt x="1082043" y="2415809"/>
                  <a:pt x="1063256" y="2392326"/>
                </a:cubicBezTo>
                <a:cubicBezTo>
                  <a:pt x="1011003" y="2327009"/>
                  <a:pt x="973547" y="2249454"/>
                  <a:pt x="914400" y="2190307"/>
                </a:cubicBezTo>
                <a:cubicBezTo>
                  <a:pt x="889591" y="2165498"/>
                  <a:pt x="862805" y="2142518"/>
                  <a:pt x="839972" y="2115879"/>
                </a:cubicBezTo>
                <a:cubicBezTo>
                  <a:pt x="805212" y="2075326"/>
                  <a:pt x="781879" y="2033234"/>
                  <a:pt x="754911" y="1988288"/>
                </a:cubicBezTo>
                <a:cubicBezTo>
                  <a:pt x="743062" y="1940888"/>
                  <a:pt x="733187" y="1933734"/>
                  <a:pt x="765544" y="1881963"/>
                </a:cubicBezTo>
                <a:cubicBezTo>
                  <a:pt x="772317" y="1871127"/>
                  <a:pt x="787219" y="1868365"/>
                  <a:pt x="797442" y="1860698"/>
                </a:cubicBezTo>
                <a:cubicBezTo>
                  <a:pt x="890801" y="1790679"/>
                  <a:pt x="937146" y="1741900"/>
                  <a:pt x="1052623" y="1690577"/>
                </a:cubicBezTo>
                <a:cubicBezTo>
                  <a:pt x="1162200" y="1641876"/>
                  <a:pt x="1295549" y="1580341"/>
                  <a:pt x="1403498" y="1552354"/>
                </a:cubicBezTo>
                <a:lnTo>
                  <a:pt x="1690577" y="1477926"/>
                </a:lnTo>
                <a:cubicBezTo>
                  <a:pt x="1733042" y="1467037"/>
                  <a:pt x="1776578" y="1459891"/>
                  <a:pt x="1818167" y="1446028"/>
                </a:cubicBezTo>
                <a:lnTo>
                  <a:pt x="1913860" y="1414130"/>
                </a:lnTo>
                <a:cubicBezTo>
                  <a:pt x="2157575" y="1443376"/>
                  <a:pt x="2137923" y="1379318"/>
                  <a:pt x="2232837" y="1509823"/>
                </a:cubicBezTo>
                <a:cubicBezTo>
                  <a:pt x="2244992" y="1526536"/>
                  <a:pt x="2254839" y="1544843"/>
                  <a:pt x="2264735" y="1562986"/>
                </a:cubicBezTo>
                <a:cubicBezTo>
                  <a:pt x="2303522" y="1634095"/>
                  <a:pt x="2313927" y="1666045"/>
                  <a:pt x="2339163" y="1754372"/>
                </a:cubicBezTo>
                <a:lnTo>
                  <a:pt x="2381693" y="1903228"/>
                </a:lnTo>
                <a:cubicBezTo>
                  <a:pt x="2384314" y="1921573"/>
                  <a:pt x="2402958" y="2048985"/>
                  <a:pt x="2402958" y="2062716"/>
                </a:cubicBezTo>
                <a:cubicBezTo>
                  <a:pt x="2402958" y="2186813"/>
                  <a:pt x="2400580" y="2311034"/>
                  <a:pt x="2392325" y="2434856"/>
                </a:cubicBezTo>
                <a:cubicBezTo>
                  <a:pt x="2387755" y="2503406"/>
                  <a:pt x="2356925" y="2582381"/>
                  <a:pt x="2339163" y="2647507"/>
                </a:cubicBezTo>
                <a:cubicBezTo>
                  <a:pt x="2302077" y="2783491"/>
                  <a:pt x="2287263" y="2894245"/>
                  <a:pt x="2222204" y="3030279"/>
                </a:cubicBezTo>
                <a:cubicBezTo>
                  <a:pt x="2183218" y="3111795"/>
                  <a:pt x="2143721" y="3193069"/>
                  <a:pt x="2105246" y="3274828"/>
                </a:cubicBezTo>
                <a:cubicBezTo>
                  <a:pt x="2097637" y="3290998"/>
                  <a:pt x="2013914" y="3480121"/>
                  <a:pt x="1998921" y="3498112"/>
                </a:cubicBezTo>
                <a:cubicBezTo>
                  <a:pt x="1981200" y="3519377"/>
                  <a:pt x="1964378" y="3541425"/>
                  <a:pt x="1945758" y="3561907"/>
                </a:cubicBezTo>
                <a:cubicBezTo>
                  <a:pt x="1901247" y="3610869"/>
                  <a:pt x="1852353" y="3652531"/>
                  <a:pt x="1796902" y="3689498"/>
                </a:cubicBezTo>
                <a:cubicBezTo>
                  <a:pt x="1755679" y="3716980"/>
                  <a:pt x="1777127" y="3706722"/>
                  <a:pt x="1733107" y="3721395"/>
                </a:cubicBezTo>
                <a:cubicBezTo>
                  <a:pt x="1701209" y="3717851"/>
                  <a:pt x="1667213" y="3722682"/>
                  <a:pt x="1637414" y="3710763"/>
                </a:cubicBezTo>
                <a:cubicBezTo>
                  <a:pt x="1602568" y="3696825"/>
                  <a:pt x="1571190" y="3650638"/>
                  <a:pt x="1541721" y="3625702"/>
                </a:cubicBezTo>
                <a:cubicBezTo>
                  <a:pt x="1507073" y="3596384"/>
                  <a:pt x="1467488" y="3572736"/>
                  <a:pt x="1435395" y="3540642"/>
                </a:cubicBezTo>
                <a:cubicBezTo>
                  <a:pt x="1424763" y="3530009"/>
                  <a:pt x="1413124" y="3520295"/>
                  <a:pt x="1403498" y="3508744"/>
                </a:cubicBezTo>
                <a:cubicBezTo>
                  <a:pt x="1336430" y="3428263"/>
                  <a:pt x="1422836" y="3517453"/>
                  <a:pt x="1360967" y="3455581"/>
                </a:cubicBezTo>
                <a:cubicBezTo>
                  <a:pt x="1293850" y="3489141"/>
                  <a:pt x="1333374" y="3457605"/>
                  <a:pt x="1297172" y="3530009"/>
                </a:cubicBezTo>
                <a:cubicBezTo>
                  <a:pt x="1287930" y="3548493"/>
                  <a:pt x="1273826" y="3564358"/>
                  <a:pt x="1265274" y="3583172"/>
                </a:cubicBezTo>
                <a:cubicBezTo>
                  <a:pt x="1255998" y="3603578"/>
                  <a:pt x="1250601" y="3625544"/>
                  <a:pt x="1244009" y="3646968"/>
                </a:cubicBezTo>
                <a:cubicBezTo>
                  <a:pt x="1209706" y="3758454"/>
                  <a:pt x="1233485" y="3689064"/>
                  <a:pt x="1201479" y="3817088"/>
                </a:cubicBezTo>
                <a:cubicBezTo>
                  <a:pt x="1195221" y="3842120"/>
                  <a:pt x="1187302" y="3866707"/>
                  <a:pt x="1180214" y="3891516"/>
                </a:cubicBezTo>
                <a:cubicBezTo>
                  <a:pt x="1165622" y="4022842"/>
                  <a:pt x="1156789" y="4057152"/>
                  <a:pt x="1180214" y="4221126"/>
                </a:cubicBezTo>
                <a:cubicBezTo>
                  <a:pt x="1183717" y="4245645"/>
                  <a:pt x="1241733" y="4331934"/>
                  <a:pt x="1254642" y="4348716"/>
                </a:cubicBezTo>
                <a:cubicBezTo>
                  <a:pt x="1273611" y="4373375"/>
                  <a:pt x="1342221" y="4452804"/>
                  <a:pt x="1371600" y="4476307"/>
                </a:cubicBezTo>
                <a:cubicBezTo>
                  <a:pt x="1387737" y="4489217"/>
                  <a:pt x="1406620" y="4498309"/>
                  <a:pt x="1424763" y="4508205"/>
                </a:cubicBezTo>
                <a:cubicBezTo>
                  <a:pt x="1445635" y="4519590"/>
                  <a:pt x="1466168" y="4532106"/>
                  <a:pt x="1488558" y="4540102"/>
                </a:cubicBezTo>
                <a:cubicBezTo>
                  <a:pt x="1540451" y="4558635"/>
                  <a:pt x="1593974" y="4564791"/>
                  <a:pt x="1648046" y="4572000"/>
                </a:cubicBezTo>
                <a:cubicBezTo>
                  <a:pt x="1854162" y="4599482"/>
                  <a:pt x="1620459" y="4566541"/>
                  <a:pt x="1807535" y="4593265"/>
                </a:cubicBezTo>
                <a:cubicBezTo>
                  <a:pt x="1864242" y="4586177"/>
                  <a:pt x="1921869" y="4584397"/>
                  <a:pt x="1977656" y="4572000"/>
                </a:cubicBezTo>
                <a:cubicBezTo>
                  <a:pt x="2049898" y="4555946"/>
                  <a:pt x="2190307" y="4508205"/>
                  <a:pt x="2190307" y="4508205"/>
                </a:cubicBezTo>
                <a:cubicBezTo>
                  <a:pt x="2218660" y="4490484"/>
                  <a:pt x="2246225" y="4471434"/>
                  <a:pt x="2275367" y="4455042"/>
                </a:cubicBezTo>
                <a:cubicBezTo>
                  <a:pt x="2338215" y="4419690"/>
                  <a:pt x="2354647" y="4414824"/>
                  <a:pt x="2413591" y="4391247"/>
                </a:cubicBezTo>
                <a:cubicBezTo>
                  <a:pt x="2427768" y="4377070"/>
                  <a:pt x="2445000" y="4365398"/>
                  <a:pt x="2456121" y="4348716"/>
                </a:cubicBezTo>
                <a:cubicBezTo>
                  <a:pt x="2473705" y="4322340"/>
                  <a:pt x="2498651" y="4263656"/>
                  <a:pt x="2498651" y="4263656"/>
                </a:cubicBezTo>
                <a:cubicBezTo>
                  <a:pt x="2502810" y="4238700"/>
                  <a:pt x="2520529" y="4184678"/>
                  <a:pt x="2498651" y="4157330"/>
                </a:cubicBezTo>
                <a:cubicBezTo>
                  <a:pt x="2491650" y="4148578"/>
                  <a:pt x="2477530" y="4149777"/>
                  <a:pt x="2466753" y="4146698"/>
                </a:cubicBezTo>
                <a:cubicBezTo>
                  <a:pt x="2452702" y="4142684"/>
                  <a:pt x="2438819" y="4136760"/>
                  <a:pt x="2424223" y="4136065"/>
                </a:cubicBezTo>
                <a:cubicBezTo>
                  <a:pt x="2289650" y="4129657"/>
                  <a:pt x="2154865" y="4128977"/>
                  <a:pt x="2020186" y="4125433"/>
                </a:cubicBezTo>
                <a:lnTo>
                  <a:pt x="1945758" y="4114800"/>
                </a:lnTo>
                <a:cubicBezTo>
                  <a:pt x="1917435" y="4111024"/>
                  <a:pt x="1888173" y="4112018"/>
                  <a:pt x="1860698" y="4104168"/>
                </a:cubicBezTo>
                <a:cubicBezTo>
                  <a:pt x="1837837" y="4097636"/>
                  <a:pt x="1818546" y="4082108"/>
                  <a:pt x="1796902" y="4072270"/>
                </a:cubicBezTo>
                <a:cubicBezTo>
                  <a:pt x="1779527" y="4064372"/>
                  <a:pt x="1761460" y="4058093"/>
                  <a:pt x="1743739" y="4051005"/>
                </a:cubicBezTo>
                <a:lnTo>
                  <a:pt x="1648046" y="3976577"/>
                </a:lnTo>
                <a:cubicBezTo>
                  <a:pt x="1630202" y="3962556"/>
                  <a:pt x="1607472" y="3952929"/>
                  <a:pt x="1594884" y="3934047"/>
                </a:cubicBezTo>
                <a:cubicBezTo>
                  <a:pt x="1580707" y="3912782"/>
                  <a:pt x="1565231" y="3892327"/>
                  <a:pt x="1552353" y="3870251"/>
                </a:cubicBezTo>
                <a:cubicBezTo>
                  <a:pt x="1534298" y="3839300"/>
                  <a:pt x="1500402" y="3763612"/>
                  <a:pt x="1488558" y="3732028"/>
                </a:cubicBezTo>
                <a:cubicBezTo>
                  <a:pt x="1476752" y="3700546"/>
                  <a:pt x="1467293" y="3668233"/>
                  <a:pt x="1456660" y="3636335"/>
                </a:cubicBezTo>
                <a:cubicBezTo>
                  <a:pt x="1429415" y="3459243"/>
                  <a:pt x="1421277" y="3441281"/>
                  <a:pt x="1424763" y="3221665"/>
                </a:cubicBezTo>
                <a:cubicBezTo>
                  <a:pt x="1426847" y="3090355"/>
                  <a:pt x="1431526" y="2958784"/>
                  <a:pt x="1446028" y="2828261"/>
                </a:cubicBezTo>
                <a:cubicBezTo>
                  <a:pt x="1453826" y="2758080"/>
                  <a:pt x="1519016" y="2680844"/>
                  <a:pt x="1562986" y="2636874"/>
                </a:cubicBezTo>
                <a:cubicBezTo>
                  <a:pt x="1626553" y="2573307"/>
                  <a:pt x="1579722" y="2608969"/>
                  <a:pt x="1658679" y="2573079"/>
                </a:cubicBezTo>
                <a:cubicBezTo>
                  <a:pt x="1680323" y="2563241"/>
                  <a:pt x="1700284" y="2549716"/>
                  <a:pt x="1722474" y="2541181"/>
                </a:cubicBezTo>
                <a:cubicBezTo>
                  <a:pt x="1746556" y="2531919"/>
                  <a:pt x="1771786" y="2525826"/>
                  <a:pt x="1796902" y="2519916"/>
                </a:cubicBezTo>
                <a:cubicBezTo>
                  <a:pt x="1832085" y="2511638"/>
                  <a:pt x="1867526" y="2504288"/>
                  <a:pt x="1903228" y="2498651"/>
                </a:cubicBezTo>
                <a:cubicBezTo>
                  <a:pt x="1954668" y="2490529"/>
                  <a:pt x="2082188" y="2481080"/>
                  <a:pt x="2126511" y="2477386"/>
                </a:cubicBezTo>
                <a:cubicBezTo>
                  <a:pt x="2264734" y="2488019"/>
                  <a:pt x="2403211" y="2495757"/>
                  <a:pt x="2541181" y="2509284"/>
                </a:cubicBezTo>
                <a:cubicBezTo>
                  <a:pt x="2599966" y="2515047"/>
                  <a:pt x="2717845" y="2536683"/>
                  <a:pt x="2775098" y="2562447"/>
                </a:cubicBezTo>
                <a:cubicBezTo>
                  <a:pt x="2812789" y="2579408"/>
                  <a:pt x="2847364" y="2602826"/>
                  <a:pt x="2881423" y="2626242"/>
                </a:cubicBezTo>
                <a:cubicBezTo>
                  <a:pt x="2929082" y="2659008"/>
                  <a:pt x="2955448" y="2686423"/>
                  <a:pt x="2987749" y="2732568"/>
                </a:cubicBezTo>
                <a:cubicBezTo>
                  <a:pt x="2999600" y="2749498"/>
                  <a:pt x="3011095" y="2766917"/>
                  <a:pt x="3019646" y="2785730"/>
                </a:cubicBezTo>
                <a:cubicBezTo>
                  <a:pt x="3041816" y="2834504"/>
                  <a:pt x="3042912" y="2861533"/>
                  <a:pt x="3051544" y="2913321"/>
                </a:cubicBezTo>
                <a:cubicBezTo>
                  <a:pt x="3044456" y="3125972"/>
                  <a:pt x="3048450" y="3339282"/>
                  <a:pt x="3030279" y="3551274"/>
                </a:cubicBezTo>
                <a:cubicBezTo>
                  <a:pt x="3023352" y="3632085"/>
                  <a:pt x="2985417" y="3655489"/>
                  <a:pt x="2945218" y="3710763"/>
                </a:cubicBezTo>
                <a:cubicBezTo>
                  <a:pt x="2930186" y="3731432"/>
                  <a:pt x="2917720" y="3753889"/>
                  <a:pt x="2902688" y="3774558"/>
                </a:cubicBezTo>
                <a:cubicBezTo>
                  <a:pt x="2841128" y="3859203"/>
                  <a:pt x="2827819" y="3854678"/>
                  <a:pt x="2721935" y="3944679"/>
                </a:cubicBezTo>
                <a:cubicBezTo>
                  <a:pt x="2678584" y="3981527"/>
                  <a:pt x="2623501" y="4033138"/>
                  <a:pt x="2573079" y="4061637"/>
                </a:cubicBezTo>
                <a:cubicBezTo>
                  <a:pt x="2517885" y="4092834"/>
                  <a:pt x="2456721" y="4113096"/>
                  <a:pt x="2402958" y="4146698"/>
                </a:cubicBezTo>
                <a:cubicBezTo>
                  <a:pt x="2374605" y="4164419"/>
                  <a:pt x="2348197" y="4185721"/>
                  <a:pt x="2317898" y="4199861"/>
                </a:cubicBezTo>
                <a:cubicBezTo>
                  <a:pt x="2290406" y="4212691"/>
                  <a:pt x="2169429" y="4237579"/>
                  <a:pt x="2147777" y="4242391"/>
                </a:cubicBezTo>
                <a:cubicBezTo>
                  <a:pt x="2087526" y="4235303"/>
                  <a:pt x="2025131" y="4238559"/>
                  <a:pt x="1967023" y="4221126"/>
                </a:cubicBezTo>
                <a:cubicBezTo>
                  <a:pt x="1950049" y="4216034"/>
                  <a:pt x="1945287" y="4193113"/>
                  <a:pt x="1935125" y="4178595"/>
                </a:cubicBezTo>
                <a:cubicBezTo>
                  <a:pt x="1920373" y="4157521"/>
                  <a:pt x="1874013" y="4088267"/>
                  <a:pt x="1860698" y="4061637"/>
                </a:cubicBezTo>
                <a:cubicBezTo>
                  <a:pt x="1848627" y="4037495"/>
                  <a:pt x="1837336" y="4012816"/>
                  <a:pt x="1828800" y="3987209"/>
                </a:cubicBezTo>
                <a:cubicBezTo>
                  <a:pt x="1808940" y="3927629"/>
                  <a:pt x="1775637" y="3806456"/>
                  <a:pt x="1775637" y="3806456"/>
                </a:cubicBezTo>
                <a:cubicBezTo>
                  <a:pt x="1782725" y="3714307"/>
                  <a:pt x="1782185" y="3621251"/>
                  <a:pt x="1796902" y="3530009"/>
                </a:cubicBezTo>
                <a:cubicBezTo>
                  <a:pt x="1800193" y="3509607"/>
                  <a:pt x="1818904" y="3494989"/>
                  <a:pt x="1828800" y="3476847"/>
                </a:cubicBezTo>
                <a:cubicBezTo>
                  <a:pt x="1840794" y="3454858"/>
                  <a:pt x="1873800" y="3381033"/>
                  <a:pt x="1892595" y="3359888"/>
                </a:cubicBezTo>
                <a:cubicBezTo>
                  <a:pt x="1907672" y="3342926"/>
                  <a:pt x="1929711" y="3333405"/>
                  <a:pt x="1945758" y="3317358"/>
                </a:cubicBezTo>
                <a:cubicBezTo>
                  <a:pt x="1961805" y="3301311"/>
                  <a:pt x="1973211" y="3281157"/>
                  <a:pt x="1988288" y="3264195"/>
                </a:cubicBezTo>
                <a:cubicBezTo>
                  <a:pt x="2001608" y="3249210"/>
                  <a:pt x="2017616" y="3236753"/>
                  <a:pt x="2030818" y="3221665"/>
                </a:cubicBezTo>
                <a:cubicBezTo>
                  <a:pt x="2042487" y="3208329"/>
                  <a:pt x="2051047" y="3192471"/>
                  <a:pt x="2062716" y="3179135"/>
                </a:cubicBezTo>
                <a:cubicBezTo>
                  <a:pt x="2131975" y="3099983"/>
                  <a:pt x="2108190" y="3162616"/>
                  <a:pt x="2179674" y="3019647"/>
                </a:cubicBezTo>
                <a:cubicBezTo>
                  <a:pt x="2190307" y="2998382"/>
                  <a:pt x="2203037" y="2978042"/>
                  <a:pt x="2211572" y="2955851"/>
                </a:cubicBezTo>
                <a:cubicBezTo>
                  <a:pt x="2220834" y="2931769"/>
                  <a:pt x="2226324" y="2906390"/>
                  <a:pt x="2232837" y="2881423"/>
                </a:cubicBezTo>
                <a:cubicBezTo>
                  <a:pt x="2247592" y="2824864"/>
                  <a:pt x="2261190" y="2768009"/>
                  <a:pt x="2275367" y="2711302"/>
                </a:cubicBezTo>
                <a:lnTo>
                  <a:pt x="2296632" y="2626242"/>
                </a:lnTo>
                <a:cubicBezTo>
                  <a:pt x="2302609" y="2542573"/>
                  <a:pt x="2317238" y="2464117"/>
                  <a:pt x="2296632" y="2381693"/>
                </a:cubicBezTo>
                <a:cubicBezTo>
                  <a:pt x="2290770" y="2358244"/>
                  <a:pt x="2250600" y="2325299"/>
                  <a:pt x="2232837" y="2317898"/>
                </a:cubicBezTo>
                <a:cubicBezTo>
                  <a:pt x="2205859" y="2306657"/>
                  <a:pt x="2147777" y="2296633"/>
                  <a:pt x="2147777" y="2296633"/>
                </a:cubicBezTo>
                <a:cubicBezTo>
                  <a:pt x="2100216" y="2299275"/>
                  <a:pt x="1942711" y="2303622"/>
                  <a:pt x="1871330" y="2317898"/>
                </a:cubicBezTo>
                <a:cubicBezTo>
                  <a:pt x="1805262" y="2331112"/>
                  <a:pt x="1777078" y="2349315"/>
                  <a:pt x="1711842" y="2371061"/>
                </a:cubicBezTo>
                <a:cubicBezTo>
                  <a:pt x="1687364" y="2379220"/>
                  <a:pt x="1661713" y="2383648"/>
                  <a:pt x="1637414" y="2392326"/>
                </a:cubicBezTo>
                <a:cubicBezTo>
                  <a:pt x="1614514" y="2400504"/>
                  <a:pt x="1522492" y="2441293"/>
                  <a:pt x="1499191" y="2456121"/>
                </a:cubicBezTo>
                <a:cubicBezTo>
                  <a:pt x="1477054" y="2470208"/>
                  <a:pt x="1433737" y="2507674"/>
                  <a:pt x="1414130" y="2530549"/>
                </a:cubicBezTo>
                <a:cubicBezTo>
                  <a:pt x="1402597" y="2544004"/>
                  <a:pt x="1393765" y="2559624"/>
                  <a:pt x="1382232" y="2573079"/>
                </a:cubicBezTo>
                <a:cubicBezTo>
                  <a:pt x="1372446" y="2584496"/>
                  <a:pt x="1358676" y="2592466"/>
                  <a:pt x="1350335" y="2604977"/>
                </a:cubicBezTo>
                <a:cubicBezTo>
                  <a:pt x="1337147" y="2624759"/>
                  <a:pt x="1330835" y="2648485"/>
                  <a:pt x="1318437" y="2668772"/>
                </a:cubicBezTo>
                <a:cubicBezTo>
                  <a:pt x="1256736" y="2769737"/>
                  <a:pt x="1239067" y="2785781"/>
                  <a:pt x="1180214" y="2870791"/>
                </a:cubicBezTo>
                <a:cubicBezTo>
                  <a:pt x="1165666" y="2891804"/>
                  <a:pt x="1149114" y="2911727"/>
                  <a:pt x="1137684" y="2934586"/>
                </a:cubicBezTo>
                <a:lnTo>
                  <a:pt x="1063256" y="3083442"/>
                </a:lnTo>
                <a:cubicBezTo>
                  <a:pt x="1052623" y="3104707"/>
                  <a:pt x="1038876" y="3124682"/>
                  <a:pt x="1031358" y="3147237"/>
                </a:cubicBezTo>
                <a:lnTo>
                  <a:pt x="1010093" y="3211033"/>
                </a:lnTo>
                <a:cubicBezTo>
                  <a:pt x="1024270" y="3285461"/>
                  <a:pt x="1028664" y="3362438"/>
                  <a:pt x="1052623" y="3434316"/>
                </a:cubicBezTo>
                <a:cubicBezTo>
                  <a:pt x="1061377" y="3460577"/>
                  <a:pt x="1086212" y="3478538"/>
                  <a:pt x="1105786" y="3498112"/>
                </a:cubicBezTo>
                <a:cubicBezTo>
                  <a:pt x="1159125" y="3551451"/>
                  <a:pt x="1174331" y="3550862"/>
                  <a:pt x="1233377" y="3593805"/>
                </a:cubicBezTo>
                <a:cubicBezTo>
                  <a:pt x="1373277" y="3695551"/>
                  <a:pt x="1196316" y="3572183"/>
                  <a:pt x="1339702" y="3689498"/>
                </a:cubicBezTo>
                <a:cubicBezTo>
                  <a:pt x="1427893" y="3761654"/>
                  <a:pt x="1430802" y="3718012"/>
                  <a:pt x="1531088" y="3838354"/>
                </a:cubicBezTo>
                <a:cubicBezTo>
                  <a:pt x="1548809" y="3859619"/>
                  <a:pt x="1564678" y="3882576"/>
                  <a:pt x="1584251" y="3902149"/>
                </a:cubicBezTo>
                <a:cubicBezTo>
                  <a:pt x="1603824" y="3921722"/>
                  <a:pt x="1627564" y="3936692"/>
                  <a:pt x="1648046" y="3955312"/>
                </a:cubicBezTo>
                <a:cubicBezTo>
                  <a:pt x="1666590" y="3972170"/>
                  <a:pt x="1683488" y="3990753"/>
                  <a:pt x="1701209" y="4008474"/>
                </a:cubicBezTo>
                <a:cubicBezTo>
                  <a:pt x="1722474" y="4051004"/>
                  <a:pt x="1747344" y="4091916"/>
                  <a:pt x="1765004" y="4136065"/>
                </a:cubicBezTo>
                <a:cubicBezTo>
                  <a:pt x="1815860" y="4263203"/>
                  <a:pt x="1795464" y="4206178"/>
                  <a:pt x="1828800" y="4306186"/>
                </a:cubicBezTo>
                <a:cubicBezTo>
                  <a:pt x="1832344" y="4327451"/>
                  <a:pt x="1839432" y="4348423"/>
                  <a:pt x="1839432" y="4369981"/>
                </a:cubicBezTo>
                <a:cubicBezTo>
                  <a:pt x="1839432" y="4494078"/>
                  <a:pt x="1837856" y="4618355"/>
                  <a:pt x="1828800" y="4742121"/>
                </a:cubicBezTo>
                <a:cubicBezTo>
                  <a:pt x="1827164" y="4764477"/>
                  <a:pt x="1813976" y="4784446"/>
                  <a:pt x="1807535" y="4805916"/>
                </a:cubicBezTo>
                <a:cubicBezTo>
                  <a:pt x="1799907" y="4831343"/>
                  <a:pt x="1796009" y="4870606"/>
                  <a:pt x="1775637" y="4890977"/>
                </a:cubicBezTo>
                <a:cubicBezTo>
                  <a:pt x="1767712" y="4898902"/>
                  <a:pt x="1754372" y="4898065"/>
                  <a:pt x="1743739" y="4901609"/>
                </a:cubicBezTo>
                <a:cubicBezTo>
                  <a:pt x="1718930" y="4894521"/>
                  <a:pt x="1692389" y="4891883"/>
                  <a:pt x="1669311" y="4880344"/>
                </a:cubicBezTo>
                <a:cubicBezTo>
                  <a:pt x="1551455" y="4821417"/>
                  <a:pt x="1753634" y="4867818"/>
                  <a:pt x="1573618" y="4837814"/>
                </a:cubicBezTo>
                <a:cubicBezTo>
                  <a:pt x="1552353" y="4827181"/>
                  <a:pt x="1532888" y="4811682"/>
                  <a:pt x="1509823" y="4805916"/>
                </a:cubicBezTo>
                <a:cubicBezTo>
                  <a:pt x="1426040" y="4784970"/>
                  <a:pt x="1285736" y="4779636"/>
                  <a:pt x="1201479" y="4774019"/>
                </a:cubicBezTo>
                <a:cubicBezTo>
                  <a:pt x="1176670" y="4770475"/>
                  <a:pt x="1151941" y="4766314"/>
                  <a:pt x="1127051" y="4763386"/>
                </a:cubicBezTo>
                <a:cubicBezTo>
                  <a:pt x="1095140" y="4759632"/>
                  <a:pt x="1027592" y="4761503"/>
                  <a:pt x="988828" y="4742121"/>
                </a:cubicBezTo>
                <a:cubicBezTo>
                  <a:pt x="977398" y="4736406"/>
                  <a:pt x="967563" y="4727944"/>
                  <a:pt x="956930" y="4720856"/>
                </a:cubicBezTo>
                <a:cubicBezTo>
                  <a:pt x="925989" y="4674444"/>
                  <a:pt x="907331" y="4655949"/>
                  <a:pt x="893135" y="4603898"/>
                </a:cubicBezTo>
                <a:cubicBezTo>
                  <a:pt x="841294" y="4413815"/>
                  <a:pt x="948983" y="4714860"/>
                  <a:pt x="850604" y="4433777"/>
                </a:cubicBezTo>
                <a:cubicBezTo>
                  <a:pt x="837994" y="4397748"/>
                  <a:pt x="820145" y="4363664"/>
                  <a:pt x="808074" y="4327451"/>
                </a:cubicBezTo>
                <a:cubicBezTo>
                  <a:pt x="790699" y="4275325"/>
                  <a:pt x="787425" y="4239843"/>
                  <a:pt x="776177" y="4189228"/>
                </a:cubicBezTo>
                <a:cubicBezTo>
                  <a:pt x="746132" y="4054023"/>
                  <a:pt x="786996" y="4253956"/>
                  <a:pt x="754911" y="4093535"/>
                </a:cubicBezTo>
                <a:cubicBezTo>
                  <a:pt x="758455" y="4068726"/>
                  <a:pt x="755366" y="4042008"/>
                  <a:pt x="765544" y="4019107"/>
                </a:cubicBezTo>
                <a:cubicBezTo>
                  <a:pt x="770734" y="4007430"/>
                  <a:pt x="787625" y="4006023"/>
                  <a:pt x="797442" y="3997842"/>
                </a:cubicBezTo>
                <a:cubicBezTo>
                  <a:pt x="923596" y="3892713"/>
                  <a:pt x="619279" y="4100356"/>
                  <a:pt x="956930" y="3880884"/>
                </a:cubicBezTo>
                <a:cubicBezTo>
                  <a:pt x="1023642" y="3837521"/>
                  <a:pt x="1101615" y="3791709"/>
                  <a:pt x="1169581" y="3753293"/>
                </a:cubicBezTo>
                <a:cubicBezTo>
                  <a:pt x="1208241" y="3731441"/>
                  <a:pt x="1246111" y="3707874"/>
                  <a:pt x="1286539" y="3689498"/>
                </a:cubicBezTo>
                <a:cubicBezTo>
                  <a:pt x="1364511" y="3654056"/>
                  <a:pt x="1438419" y="3607783"/>
                  <a:pt x="1520456" y="3583172"/>
                </a:cubicBezTo>
                <a:cubicBezTo>
                  <a:pt x="1591340" y="3561907"/>
                  <a:pt x="1659674" y="3528556"/>
                  <a:pt x="1733107" y="3519377"/>
                </a:cubicBezTo>
                <a:lnTo>
                  <a:pt x="1903228" y="3498112"/>
                </a:lnTo>
                <a:cubicBezTo>
                  <a:pt x="1970694" y="3504245"/>
                  <a:pt x="2024169" y="3500103"/>
                  <a:pt x="2083981" y="3530009"/>
                </a:cubicBezTo>
                <a:cubicBezTo>
                  <a:pt x="2113532" y="3544785"/>
                  <a:pt x="2195250" y="3624957"/>
                  <a:pt x="2200939" y="3636335"/>
                </a:cubicBezTo>
                <a:cubicBezTo>
                  <a:pt x="2211572" y="3657600"/>
                  <a:pt x="2219368" y="3680538"/>
                  <a:pt x="2232837" y="3700130"/>
                </a:cubicBezTo>
                <a:cubicBezTo>
                  <a:pt x="2258551" y="3737531"/>
                  <a:pt x="2297600" y="3765860"/>
                  <a:pt x="2317898" y="3806456"/>
                </a:cubicBezTo>
                <a:cubicBezTo>
                  <a:pt x="2339163" y="3848986"/>
                  <a:pt x="2366656" y="3888937"/>
                  <a:pt x="2381693" y="3934047"/>
                </a:cubicBezTo>
                <a:cubicBezTo>
                  <a:pt x="2388781" y="3955312"/>
                  <a:pt x="2394128" y="3977239"/>
                  <a:pt x="2402958" y="3997842"/>
                </a:cubicBezTo>
                <a:cubicBezTo>
                  <a:pt x="2415445" y="4026979"/>
                  <a:pt x="2437799" y="4052149"/>
                  <a:pt x="2445488" y="4082902"/>
                </a:cubicBezTo>
                <a:cubicBezTo>
                  <a:pt x="2478729" y="4215865"/>
                  <a:pt x="2436246" y="4050553"/>
                  <a:pt x="2466753" y="4157330"/>
                </a:cubicBezTo>
                <a:cubicBezTo>
                  <a:pt x="2477353" y="4194430"/>
                  <a:pt x="2475056" y="4209359"/>
                  <a:pt x="2498651" y="4242391"/>
                </a:cubicBezTo>
                <a:cubicBezTo>
                  <a:pt x="2507391" y="4254627"/>
                  <a:pt x="2519916" y="4263656"/>
                  <a:pt x="2530549" y="4274288"/>
                </a:cubicBezTo>
                <a:cubicBezTo>
                  <a:pt x="2537637" y="4288465"/>
                  <a:pt x="2543022" y="4303631"/>
                  <a:pt x="2551814" y="4316819"/>
                </a:cubicBezTo>
                <a:cubicBezTo>
                  <a:pt x="2602222" y="4392431"/>
                  <a:pt x="2621908" y="4418416"/>
                  <a:pt x="2700670" y="4465674"/>
                </a:cubicBezTo>
                <a:cubicBezTo>
                  <a:pt x="2718391" y="4476307"/>
                  <a:pt x="2736307" y="4486619"/>
                  <a:pt x="2753832" y="4497572"/>
                </a:cubicBezTo>
                <a:cubicBezTo>
                  <a:pt x="2764668" y="4504345"/>
                  <a:pt x="2773490" y="4515165"/>
                  <a:pt x="2785730" y="4518837"/>
                </a:cubicBezTo>
                <a:cubicBezTo>
                  <a:pt x="2809734" y="4526038"/>
                  <a:pt x="2835349" y="4525926"/>
                  <a:pt x="2860158" y="4529470"/>
                </a:cubicBezTo>
                <a:cubicBezTo>
                  <a:pt x="2899144" y="4525926"/>
                  <a:pt x="2938729" y="4526514"/>
                  <a:pt x="2977116" y="4518837"/>
                </a:cubicBezTo>
                <a:cubicBezTo>
                  <a:pt x="2992658" y="4515729"/>
                  <a:pt x="3005078" y="4503816"/>
                  <a:pt x="3019646" y="4497572"/>
                </a:cubicBezTo>
                <a:cubicBezTo>
                  <a:pt x="3029948" y="4493157"/>
                  <a:pt x="3040911" y="4490484"/>
                  <a:pt x="3051544" y="4486940"/>
                </a:cubicBezTo>
                <a:lnTo>
                  <a:pt x="3115339" y="4444409"/>
                </a:lnTo>
                <a:cubicBezTo>
                  <a:pt x="3125972" y="4437321"/>
                  <a:pt x="3136279" y="4429719"/>
                  <a:pt x="3147237" y="4423144"/>
                </a:cubicBezTo>
                <a:lnTo>
                  <a:pt x="3200400" y="4391247"/>
                </a:lnTo>
                <a:cubicBezTo>
                  <a:pt x="3277304" y="4288708"/>
                  <a:pt x="3178263" y="4413383"/>
                  <a:pt x="3285460" y="4306186"/>
                </a:cubicBezTo>
                <a:cubicBezTo>
                  <a:pt x="3305033" y="4286613"/>
                  <a:pt x="3319050" y="4261964"/>
                  <a:pt x="3338623" y="4242391"/>
                </a:cubicBezTo>
                <a:cubicBezTo>
                  <a:pt x="3358196" y="4222818"/>
                  <a:pt x="3382261" y="4208200"/>
                  <a:pt x="3402418" y="4189228"/>
                </a:cubicBezTo>
                <a:cubicBezTo>
                  <a:pt x="3442567" y="4151441"/>
                  <a:pt x="3486296" y="4116378"/>
                  <a:pt x="3519377" y="4072270"/>
                </a:cubicBezTo>
                <a:cubicBezTo>
                  <a:pt x="3550029" y="4031401"/>
                  <a:pt x="3553763" y="4022245"/>
                  <a:pt x="3593804" y="3987209"/>
                </a:cubicBezTo>
                <a:cubicBezTo>
                  <a:pt x="3607140" y="3975540"/>
                  <a:pt x="3622999" y="3966981"/>
                  <a:pt x="3636335" y="3955312"/>
                </a:cubicBezTo>
                <a:cubicBezTo>
                  <a:pt x="3685299" y="3912469"/>
                  <a:pt x="3669402" y="3923903"/>
                  <a:pt x="3700130" y="3880884"/>
                </a:cubicBezTo>
                <a:cubicBezTo>
                  <a:pt x="3704753" y="3874412"/>
                  <a:pt x="3747396" y="3819725"/>
                  <a:pt x="3753293" y="3806456"/>
                </a:cubicBezTo>
                <a:cubicBezTo>
                  <a:pt x="3774668" y="3758363"/>
                  <a:pt x="3777324" y="3729999"/>
                  <a:pt x="3785191" y="3678865"/>
                </a:cubicBezTo>
                <a:cubicBezTo>
                  <a:pt x="3789002" y="3654095"/>
                  <a:pt x="3792279" y="3629246"/>
                  <a:pt x="3795823" y="3604437"/>
                </a:cubicBezTo>
                <a:cubicBezTo>
                  <a:pt x="3789462" y="3464477"/>
                  <a:pt x="3812924" y="3415353"/>
                  <a:pt x="3763925" y="3317358"/>
                </a:cubicBezTo>
                <a:cubicBezTo>
                  <a:pt x="3758210" y="3305929"/>
                  <a:pt x="3752638" y="3293444"/>
                  <a:pt x="3742660" y="3285461"/>
                </a:cubicBezTo>
                <a:cubicBezTo>
                  <a:pt x="3733908" y="3278460"/>
                  <a:pt x="3721395" y="3278372"/>
                  <a:pt x="3710763" y="3274828"/>
                </a:cubicBezTo>
                <a:cubicBezTo>
                  <a:pt x="3696586" y="3296093"/>
                  <a:pt x="3679662" y="3315764"/>
                  <a:pt x="3668232" y="3338623"/>
                </a:cubicBezTo>
                <a:cubicBezTo>
                  <a:pt x="3656321" y="3362445"/>
                  <a:pt x="3632966" y="3455055"/>
                  <a:pt x="3625702" y="3476847"/>
                </a:cubicBezTo>
                <a:cubicBezTo>
                  <a:pt x="3616126" y="3505574"/>
                  <a:pt x="3602348" y="3532856"/>
                  <a:pt x="3593804" y="3561907"/>
                </a:cubicBezTo>
                <a:cubicBezTo>
                  <a:pt x="3584584" y="3593255"/>
                  <a:pt x="3579271" y="3625625"/>
                  <a:pt x="3572539" y="3657600"/>
                </a:cubicBezTo>
                <a:cubicBezTo>
                  <a:pt x="3565093" y="3692969"/>
                  <a:pt x="3561660" y="3729306"/>
                  <a:pt x="3551274" y="3763926"/>
                </a:cubicBezTo>
                <a:cubicBezTo>
                  <a:pt x="3540305" y="3800488"/>
                  <a:pt x="3520815" y="3834038"/>
                  <a:pt x="3508744" y="3870251"/>
                </a:cubicBezTo>
                <a:cubicBezTo>
                  <a:pt x="3495965" y="3908587"/>
                  <a:pt x="3489625" y="3948873"/>
                  <a:pt x="3476846" y="3987209"/>
                </a:cubicBezTo>
                <a:cubicBezTo>
                  <a:pt x="3468311" y="4012816"/>
                  <a:pt x="3456315" y="4037155"/>
                  <a:pt x="3444949" y="4061637"/>
                </a:cubicBezTo>
                <a:cubicBezTo>
                  <a:pt x="3410234" y="4136407"/>
                  <a:pt x="3374529" y="4210716"/>
                  <a:pt x="3338623" y="4284921"/>
                </a:cubicBezTo>
                <a:cubicBezTo>
                  <a:pt x="3321364" y="4320590"/>
                  <a:pt x="3303181" y="4355805"/>
                  <a:pt x="3285460" y="4391247"/>
                </a:cubicBezTo>
                <a:cubicBezTo>
                  <a:pt x="3259775" y="4442617"/>
                  <a:pt x="3231955" y="4502189"/>
                  <a:pt x="3200400" y="4550735"/>
                </a:cubicBezTo>
                <a:cubicBezTo>
                  <a:pt x="3169860" y="4597720"/>
                  <a:pt x="3144332" y="4649333"/>
                  <a:pt x="3104707" y="4688958"/>
                </a:cubicBezTo>
                <a:lnTo>
                  <a:pt x="3009014" y="4784651"/>
                </a:lnTo>
                <a:cubicBezTo>
                  <a:pt x="2994837" y="4798828"/>
                  <a:pt x="2985504" y="4820841"/>
                  <a:pt x="2966484" y="4827181"/>
                </a:cubicBezTo>
                <a:cubicBezTo>
                  <a:pt x="2955851" y="4830725"/>
                  <a:pt x="2945459" y="4835096"/>
                  <a:pt x="2934586" y="4837814"/>
                </a:cubicBezTo>
                <a:cubicBezTo>
                  <a:pt x="2868076" y="4854442"/>
                  <a:pt x="2832124" y="4852555"/>
                  <a:pt x="2753832" y="4859079"/>
                </a:cubicBezTo>
                <a:cubicBezTo>
                  <a:pt x="2697189" y="4871666"/>
                  <a:pt x="2671991" y="4873821"/>
                  <a:pt x="2626242" y="4890977"/>
                </a:cubicBezTo>
                <a:cubicBezTo>
                  <a:pt x="2608371" y="4897679"/>
                  <a:pt x="2590150" y="4903707"/>
                  <a:pt x="2573079" y="4912242"/>
                </a:cubicBezTo>
                <a:cubicBezTo>
                  <a:pt x="2561649" y="4917957"/>
                  <a:pt x="2552927" y="4928473"/>
                  <a:pt x="2541181" y="4933507"/>
                </a:cubicBezTo>
                <a:cubicBezTo>
                  <a:pt x="2527750" y="4939263"/>
                  <a:pt x="2512702" y="4940126"/>
                  <a:pt x="2498651" y="4944140"/>
                </a:cubicBezTo>
                <a:cubicBezTo>
                  <a:pt x="2487874" y="4947219"/>
                  <a:pt x="2477386" y="4951228"/>
                  <a:pt x="2466753" y="4954772"/>
                </a:cubicBezTo>
                <a:cubicBezTo>
                  <a:pt x="2452576" y="4968949"/>
                  <a:pt x="2441415" y="4986987"/>
                  <a:pt x="2424223" y="4997302"/>
                </a:cubicBezTo>
                <a:cubicBezTo>
                  <a:pt x="2405002" y="5008835"/>
                  <a:pt x="2380911" y="5009464"/>
                  <a:pt x="2360428" y="5018568"/>
                </a:cubicBezTo>
                <a:cubicBezTo>
                  <a:pt x="2348751" y="5023758"/>
                  <a:pt x="2340276" y="5034799"/>
                  <a:pt x="2328530" y="5039833"/>
                </a:cubicBezTo>
                <a:cubicBezTo>
                  <a:pt x="2315099" y="5045589"/>
                  <a:pt x="2300098" y="5046620"/>
                  <a:pt x="2286000" y="5050465"/>
                </a:cubicBezTo>
                <a:cubicBezTo>
                  <a:pt x="2261107" y="5057254"/>
                  <a:pt x="2236381" y="5064642"/>
                  <a:pt x="2211572" y="5071730"/>
                </a:cubicBezTo>
                <a:cubicBezTo>
                  <a:pt x="2146929" y="5114824"/>
                  <a:pt x="2215612" y="5074202"/>
                  <a:pt x="2137144" y="5103628"/>
                </a:cubicBezTo>
                <a:cubicBezTo>
                  <a:pt x="2053370" y="5135044"/>
                  <a:pt x="2138439" y="5117061"/>
                  <a:pt x="2041451" y="5146158"/>
                </a:cubicBezTo>
                <a:cubicBezTo>
                  <a:pt x="2024141" y="5151351"/>
                  <a:pt x="2006009" y="5153247"/>
                  <a:pt x="1988288" y="5156791"/>
                </a:cubicBezTo>
                <a:cubicBezTo>
                  <a:pt x="1974111" y="5163879"/>
                  <a:pt x="1960795" y="5173044"/>
                  <a:pt x="1945758" y="5178056"/>
                </a:cubicBezTo>
                <a:cubicBezTo>
                  <a:pt x="1930905" y="5183007"/>
                  <a:pt x="1839503" y="5197537"/>
                  <a:pt x="1828800" y="5199321"/>
                </a:cubicBezTo>
                <a:cubicBezTo>
                  <a:pt x="1775637" y="5195777"/>
                  <a:pt x="1721940" y="5196998"/>
                  <a:pt x="1669311" y="5188688"/>
                </a:cubicBezTo>
                <a:cubicBezTo>
                  <a:pt x="1653655" y="5186216"/>
                  <a:pt x="1641622" y="5172988"/>
                  <a:pt x="1626781" y="5167423"/>
                </a:cubicBezTo>
                <a:cubicBezTo>
                  <a:pt x="1613098" y="5162292"/>
                  <a:pt x="1598428" y="5160335"/>
                  <a:pt x="1584251" y="5156791"/>
                </a:cubicBezTo>
                <a:cubicBezTo>
                  <a:pt x="1548809" y="5135526"/>
                  <a:pt x="1517136" y="5106065"/>
                  <a:pt x="1477925" y="5092995"/>
                </a:cubicBezTo>
                <a:cubicBezTo>
                  <a:pt x="1347418" y="5049493"/>
                  <a:pt x="1476782" y="5097739"/>
                  <a:pt x="1360967" y="5039833"/>
                </a:cubicBezTo>
                <a:cubicBezTo>
                  <a:pt x="1343896" y="5031298"/>
                  <a:pt x="1324875" y="5027104"/>
                  <a:pt x="1307804" y="5018568"/>
                </a:cubicBezTo>
                <a:cubicBezTo>
                  <a:pt x="1296374" y="5012853"/>
                  <a:pt x="1287002" y="5003642"/>
                  <a:pt x="1275907" y="4997302"/>
                </a:cubicBezTo>
                <a:cubicBezTo>
                  <a:pt x="1262145" y="4989438"/>
                  <a:pt x="1245888" y="4985768"/>
                  <a:pt x="1233377" y="4976037"/>
                </a:cubicBezTo>
                <a:cubicBezTo>
                  <a:pt x="1213595" y="4960651"/>
                  <a:pt x="1180214" y="4922874"/>
                  <a:pt x="1180214" y="4922874"/>
                </a:cubicBezTo>
                <a:cubicBezTo>
                  <a:pt x="1158840" y="4816012"/>
                  <a:pt x="1173578" y="4901285"/>
                  <a:pt x="1158949" y="4720856"/>
                </a:cubicBezTo>
                <a:cubicBezTo>
                  <a:pt x="1138713" y="4471277"/>
                  <a:pt x="1153158" y="4553676"/>
                  <a:pt x="1127051" y="4423144"/>
                </a:cubicBezTo>
                <a:cubicBezTo>
                  <a:pt x="1127242" y="4419328"/>
                  <a:pt x="1126655" y="4222315"/>
                  <a:pt x="1148316" y="4157330"/>
                </a:cubicBezTo>
                <a:cubicBezTo>
                  <a:pt x="1161168" y="4118775"/>
                  <a:pt x="1188543" y="4050896"/>
                  <a:pt x="1212111" y="4008474"/>
                </a:cubicBezTo>
                <a:cubicBezTo>
                  <a:pt x="1222147" y="3990409"/>
                  <a:pt x="1230400" y="3970865"/>
                  <a:pt x="1244009" y="3955312"/>
                </a:cubicBezTo>
                <a:cubicBezTo>
                  <a:pt x="1396895" y="3780586"/>
                  <a:pt x="1310400" y="3892826"/>
                  <a:pt x="1424763" y="3785191"/>
                </a:cubicBezTo>
                <a:cubicBezTo>
                  <a:pt x="1445500" y="3765674"/>
                  <a:pt x="1589667" y="3609722"/>
                  <a:pt x="1637414" y="3593805"/>
                </a:cubicBezTo>
                <a:cubicBezTo>
                  <a:pt x="1684348" y="3578159"/>
                  <a:pt x="1659287" y="3588184"/>
                  <a:pt x="1711842" y="3561907"/>
                </a:cubicBezTo>
                <a:cubicBezTo>
                  <a:pt x="1796902" y="3568995"/>
                  <a:pt x="1882327" y="3572585"/>
                  <a:pt x="1967023" y="3583172"/>
                </a:cubicBezTo>
                <a:cubicBezTo>
                  <a:pt x="1996024" y="3586797"/>
                  <a:pt x="2023940" y="3596557"/>
                  <a:pt x="2052084" y="3604437"/>
                </a:cubicBezTo>
                <a:cubicBezTo>
                  <a:pt x="2175048" y="3638867"/>
                  <a:pt x="2215905" y="3648701"/>
                  <a:pt x="2317898" y="3689498"/>
                </a:cubicBezTo>
                <a:cubicBezTo>
                  <a:pt x="2383299" y="3715658"/>
                  <a:pt x="2408405" y="3731736"/>
                  <a:pt x="2477386" y="3753293"/>
                </a:cubicBezTo>
                <a:cubicBezTo>
                  <a:pt x="2605615" y="3793365"/>
                  <a:pt x="2567379" y="3755763"/>
                  <a:pt x="2732567" y="3838354"/>
                </a:cubicBezTo>
                <a:cubicBezTo>
                  <a:pt x="2753832" y="3848986"/>
                  <a:pt x="2774581" y="3860722"/>
                  <a:pt x="2796363" y="3870251"/>
                </a:cubicBezTo>
                <a:cubicBezTo>
                  <a:pt x="2831334" y="3885551"/>
                  <a:pt x="2872151" y="3889878"/>
                  <a:pt x="2902688" y="3912781"/>
                </a:cubicBezTo>
                <a:cubicBezTo>
                  <a:pt x="2916865" y="3923414"/>
                  <a:pt x="2929832" y="3935887"/>
                  <a:pt x="2945218" y="3944679"/>
                </a:cubicBezTo>
                <a:cubicBezTo>
                  <a:pt x="2954949" y="3950240"/>
                  <a:pt x="2966814" y="3950897"/>
                  <a:pt x="2977116" y="3955312"/>
                </a:cubicBezTo>
                <a:cubicBezTo>
                  <a:pt x="2991684" y="3961556"/>
                  <a:pt x="3005884" y="3968713"/>
                  <a:pt x="3019646" y="3976577"/>
                </a:cubicBezTo>
                <a:cubicBezTo>
                  <a:pt x="3030741" y="3982917"/>
                  <a:pt x="3039798" y="3992808"/>
                  <a:pt x="3051544" y="3997842"/>
                </a:cubicBezTo>
                <a:cubicBezTo>
                  <a:pt x="3064975" y="4003598"/>
                  <a:pt x="3080023" y="4004460"/>
                  <a:pt x="3094074" y="4008474"/>
                </a:cubicBezTo>
                <a:cubicBezTo>
                  <a:pt x="3104851" y="4011553"/>
                  <a:pt x="3115339" y="4015563"/>
                  <a:pt x="3125972" y="4019107"/>
                </a:cubicBezTo>
                <a:cubicBezTo>
                  <a:pt x="3264788" y="4012797"/>
                  <a:pt x="3330708" y="4025289"/>
                  <a:pt x="3444949" y="3987209"/>
                </a:cubicBezTo>
                <a:cubicBezTo>
                  <a:pt x="3470556" y="3978674"/>
                  <a:pt x="3494316" y="3965336"/>
                  <a:pt x="3519377" y="3955312"/>
                </a:cubicBezTo>
                <a:cubicBezTo>
                  <a:pt x="3599675" y="3923193"/>
                  <a:pt x="3711611" y="3890810"/>
                  <a:pt x="3774558" y="3838354"/>
                </a:cubicBezTo>
                <a:cubicBezTo>
                  <a:pt x="3795823" y="3820633"/>
                  <a:pt x="3816208" y="3801800"/>
                  <a:pt x="3838353" y="3785191"/>
                </a:cubicBezTo>
                <a:cubicBezTo>
                  <a:pt x="3858799" y="3769856"/>
                  <a:pt x="3882368" y="3758845"/>
                  <a:pt x="3902149" y="3742661"/>
                </a:cubicBezTo>
                <a:cubicBezTo>
                  <a:pt x="3921545" y="3726791"/>
                  <a:pt x="3936767" y="3706356"/>
                  <a:pt x="3955311" y="3689498"/>
                </a:cubicBezTo>
                <a:cubicBezTo>
                  <a:pt x="4029235" y="3622294"/>
                  <a:pt x="4007795" y="3654095"/>
                  <a:pt x="4072270" y="3583172"/>
                </a:cubicBezTo>
                <a:cubicBezTo>
                  <a:pt x="4090890" y="3562690"/>
                  <a:pt x="4105859" y="3538950"/>
                  <a:pt x="4125432" y="3519377"/>
                </a:cubicBezTo>
                <a:cubicBezTo>
                  <a:pt x="4145006" y="3499803"/>
                  <a:pt x="4169654" y="3485787"/>
                  <a:pt x="4189228" y="3466214"/>
                </a:cubicBezTo>
                <a:cubicBezTo>
                  <a:pt x="4208801" y="3446641"/>
                  <a:pt x="4223686" y="3422824"/>
                  <a:pt x="4242391" y="3402419"/>
                </a:cubicBezTo>
                <a:cubicBezTo>
                  <a:pt x="4262712" y="3380250"/>
                  <a:pt x="4287399" y="3362106"/>
                  <a:pt x="4306186" y="3338623"/>
                </a:cubicBezTo>
                <a:cubicBezTo>
                  <a:pt x="4344277" y="3291009"/>
                  <a:pt x="4375075" y="3237900"/>
                  <a:pt x="4412511" y="3189768"/>
                </a:cubicBezTo>
                <a:cubicBezTo>
                  <a:pt x="4437320" y="3157870"/>
                  <a:pt x="4464523" y="3127697"/>
                  <a:pt x="4486939" y="3094074"/>
                </a:cubicBezTo>
                <a:cubicBezTo>
                  <a:pt x="4513765" y="3053836"/>
                  <a:pt x="4499168" y="3071213"/>
                  <a:pt x="4529470" y="3040912"/>
                </a:cubicBezTo>
                <a:cubicBezTo>
                  <a:pt x="4574261" y="2906532"/>
                  <a:pt x="4499545" y="3121365"/>
                  <a:pt x="4561367" y="2977116"/>
                </a:cubicBezTo>
                <a:cubicBezTo>
                  <a:pt x="4567123" y="2963685"/>
                  <a:pt x="4567801" y="2948583"/>
                  <a:pt x="4572000" y="2934586"/>
                </a:cubicBezTo>
                <a:cubicBezTo>
                  <a:pt x="4578441" y="2913116"/>
                  <a:pt x="4585605" y="2891857"/>
                  <a:pt x="4593265" y="2870791"/>
                </a:cubicBezTo>
                <a:cubicBezTo>
                  <a:pt x="4652445" y="2708047"/>
                  <a:pt x="4573743" y="2939988"/>
                  <a:pt x="4635795" y="2753833"/>
                </a:cubicBezTo>
                <a:cubicBezTo>
                  <a:pt x="4639339" y="2711303"/>
                  <a:pt x="4641715" y="2668659"/>
                  <a:pt x="4646428" y="2626242"/>
                </a:cubicBezTo>
                <a:cubicBezTo>
                  <a:pt x="4648809" y="2604816"/>
                  <a:pt x="4657060" y="2584005"/>
                  <a:pt x="4657060" y="2562447"/>
                </a:cubicBezTo>
                <a:cubicBezTo>
                  <a:pt x="4657060" y="2495014"/>
                  <a:pt x="4655539" y="2427243"/>
                  <a:pt x="4646428" y="2360428"/>
                </a:cubicBezTo>
                <a:cubicBezTo>
                  <a:pt x="4644701" y="2347766"/>
                  <a:pt x="4632830" y="2338753"/>
                  <a:pt x="4625163" y="2328530"/>
                </a:cubicBezTo>
                <a:cubicBezTo>
                  <a:pt x="4611547" y="2310375"/>
                  <a:pt x="4599711" y="2290312"/>
                  <a:pt x="4582632" y="2275368"/>
                </a:cubicBezTo>
                <a:cubicBezTo>
                  <a:pt x="4570704" y="2264931"/>
                  <a:pt x="4553864" y="2261966"/>
                  <a:pt x="4540102" y="2254102"/>
                </a:cubicBezTo>
                <a:cubicBezTo>
                  <a:pt x="4434922" y="2193998"/>
                  <a:pt x="4594170" y="2275820"/>
                  <a:pt x="4465674" y="2211572"/>
                </a:cubicBezTo>
                <a:cubicBezTo>
                  <a:pt x="4411689" y="2157586"/>
                  <a:pt x="4459788" y="2194745"/>
                  <a:pt x="4391246" y="2169042"/>
                </a:cubicBezTo>
                <a:cubicBezTo>
                  <a:pt x="4307451" y="2137620"/>
                  <a:pt x="4392566" y="2155616"/>
                  <a:pt x="4295553" y="2126512"/>
                </a:cubicBezTo>
                <a:cubicBezTo>
                  <a:pt x="4278244" y="2121319"/>
                  <a:pt x="4260112" y="2119423"/>
                  <a:pt x="4242391" y="2115879"/>
                </a:cubicBezTo>
                <a:cubicBezTo>
                  <a:pt x="4182140" y="2122967"/>
                  <a:pt x="4121633" y="2128145"/>
                  <a:pt x="4061637" y="2137144"/>
                </a:cubicBezTo>
                <a:cubicBezTo>
                  <a:pt x="4026693" y="2142386"/>
                  <a:pt x="4016941" y="2158437"/>
                  <a:pt x="3987209" y="2179674"/>
                </a:cubicBezTo>
                <a:cubicBezTo>
                  <a:pt x="3935402" y="2216679"/>
                  <a:pt x="3973053" y="2183198"/>
                  <a:pt x="3923414" y="2232837"/>
                </a:cubicBezTo>
                <a:cubicBezTo>
                  <a:pt x="3919870" y="2247014"/>
                  <a:pt x="3918538" y="2261936"/>
                  <a:pt x="3912781" y="2275368"/>
                </a:cubicBezTo>
                <a:cubicBezTo>
                  <a:pt x="3907747" y="2287113"/>
                  <a:pt x="3896003" y="2295300"/>
                  <a:pt x="3891516" y="2307265"/>
                </a:cubicBezTo>
                <a:cubicBezTo>
                  <a:pt x="3829689" y="2472138"/>
                  <a:pt x="3931141" y="2259919"/>
                  <a:pt x="3859618" y="2402958"/>
                </a:cubicBezTo>
                <a:cubicBezTo>
                  <a:pt x="3863162" y="2441944"/>
                  <a:pt x="3860288" y="2482058"/>
                  <a:pt x="3870251" y="2519916"/>
                </a:cubicBezTo>
                <a:cubicBezTo>
                  <a:pt x="3891164" y="2599384"/>
                  <a:pt x="3929310" y="2627652"/>
                  <a:pt x="3997842" y="2668772"/>
                </a:cubicBezTo>
                <a:cubicBezTo>
                  <a:pt x="4033284" y="2690037"/>
                  <a:pt x="4065467" y="2718056"/>
                  <a:pt x="4104167" y="2732568"/>
                </a:cubicBezTo>
                <a:cubicBezTo>
                  <a:pt x="4132521" y="2743200"/>
                  <a:pt x="4160325" y="2755433"/>
                  <a:pt x="4189228" y="2764465"/>
                </a:cubicBezTo>
                <a:cubicBezTo>
                  <a:pt x="4217124" y="2773182"/>
                  <a:pt x="4246562" y="2776488"/>
                  <a:pt x="4274288" y="2785730"/>
                </a:cubicBezTo>
                <a:cubicBezTo>
                  <a:pt x="4400713" y="2827872"/>
                  <a:pt x="4326275" y="2838761"/>
                  <a:pt x="4518837" y="2860158"/>
                </a:cubicBezTo>
                <a:lnTo>
                  <a:pt x="4614530" y="2870791"/>
                </a:lnTo>
                <a:lnTo>
                  <a:pt x="4869711" y="2902688"/>
                </a:lnTo>
                <a:cubicBezTo>
                  <a:pt x="4926418" y="2921591"/>
                  <a:pt x="4966012" y="2931448"/>
                  <a:pt x="5018567" y="2966484"/>
                </a:cubicBezTo>
                <a:cubicBezTo>
                  <a:pt x="5029200" y="2973572"/>
                  <a:pt x="5040648" y="2979568"/>
                  <a:pt x="5050465" y="2987749"/>
                </a:cubicBezTo>
                <a:cubicBezTo>
                  <a:pt x="5098053" y="3027405"/>
                  <a:pt x="5070914" y="3009833"/>
                  <a:pt x="5103628" y="3062177"/>
                </a:cubicBezTo>
                <a:cubicBezTo>
                  <a:pt x="5113020" y="3077204"/>
                  <a:pt x="5127600" y="3088857"/>
                  <a:pt x="5135525" y="3104707"/>
                </a:cubicBezTo>
                <a:cubicBezTo>
                  <a:pt x="5170269" y="3174195"/>
                  <a:pt x="5179310" y="3215423"/>
                  <a:pt x="5199321" y="3285461"/>
                </a:cubicBezTo>
                <a:cubicBezTo>
                  <a:pt x="5213769" y="3458850"/>
                  <a:pt x="5216765" y="3428914"/>
                  <a:pt x="5199321" y="3646968"/>
                </a:cubicBezTo>
                <a:cubicBezTo>
                  <a:pt x="5198427" y="3658140"/>
                  <a:pt x="5193700" y="3668841"/>
                  <a:pt x="5188688" y="3678865"/>
                </a:cubicBezTo>
                <a:cubicBezTo>
                  <a:pt x="5167509" y="3721223"/>
                  <a:pt x="5154894" y="3717738"/>
                  <a:pt x="5114260" y="3753293"/>
                </a:cubicBezTo>
                <a:cubicBezTo>
                  <a:pt x="5061310" y="3799625"/>
                  <a:pt x="5107053" y="3780253"/>
                  <a:pt x="5029200" y="3795823"/>
                </a:cubicBezTo>
                <a:cubicBezTo>
                  <a:pt x="5007935" y="3806456"/>
                  <a:pt x="4986991" y="3817758"/>
                  <a:pt x="4965404" y="3827721"/>
                </a:cubicBezTo>
                <a:cubicBezTo>
                  <a:pt x="4912016" y="3852362"/>
                  <a:pt x="4851878" y="3876623"/>
                  <a:pt x="4795284" y="3891516"/>
                </a:cubicBezTo>
                <a:cubicBezTo>
                  <a:pt x="4760330" y="3900714"/>
                  <a:pt x="4724119" y="3904409"/>
                  <a:pt x="4688958" y="3912781"/>
                </a:cubicBezTo>
                <a:cubicBezTo>
                  <a:pt x="4649647" y="3922141"/>
                  <a:pt x="4611758" y="3937450"/>
                  <a:pt x="4572000" y="3944679"/>
                </a:cubicBezTo>
                <a:cubicBezTo>
                  <a:pt x="4533485" y="3951682"/>
                  <a:pt x="4494064" y="3952190"/>
                  <a:pt x="4455042" y="3955312"/>
                </a:cubicBezTo>
                <a:cubicBezTo>
                  <a:pt x="4350237" y="3963696"/>
                  <a:pt x="4240789" y="3970031"/>
                  <a:pt x="4136065" y="3976577"/>
                </a:cubicBezTo>
                <a:cubicBezTo>
                  <a:pt x="4012018" y="3969489"/>
                  <a:pt x="3887303" y="3970000"/>
                  <a:pt x="3763925" y="3955312"/>
                </a:cubicBezTo>
                <a:cubicBezTo>
                  <a:pt x="3737123" y="3952121"/>
                  <a:pt x="3713353" y="3936043"/>
                  <a:pt x="3689498" y="3923414"/>
                </a:cubicBezTo>
                <a:cubicBezTo>
                  <a:pt x="3652969" y="3904075"/>
                  <a:pt x="3583172" y="3859619"/>
                  <a:pt x="3583172" y="3859619"/>
                </a:cubicBezTo>
                <a:cubicBezTo>
                  <a:pt x="3532717" y="3708253"/>
                  <a:pt x="3546982" y="3776408"/>
                  <a:pt x="3530009" y="3657600"/>
                </a:cubicBezTo>
                <a:cubicBezTo>
                  <a:pt x="3537097" y="3576084"/>
                  <a:pt x="3540803" y="3494202"/>
                  <a:pt x="3551274" y="3413051"/>
                </a:cubicBezTo>
                <a:cubicBezTo>
                  <a:pt x="3555014" y="3384065"/>
                  <a:pt x="3559469" y="3354131"/>
                  <a:pt x="3572539" y="3327991"/>
                </a:cubicBezTo>
                <a:cubicBezTo>
                  <a:pt x="3584918" y="3303232"/>
                  <a:pt x="3608926" y="3286214"/>
                  <a:pt x="3625702" y="3264195"/>
                </a:cubicBezTo>
                <a:cubicBezTo>
                  <a:pt x="3665656" y="3211756"/>
                  <a:pt x="3696043" y="3151323"/>
                  <a:pt x="3742660" y="3104707"/>
                </a:cubicBezTo>
                <a:cubicBezTo>
                  <a:pt x="3771014" y="3076354"/>
                  <a:pt x="3797654" y="3046177"/>
                  <a:pt x="3827721" y="3019647"/>
                </a:cubicBezTo>
                <a:cubicBezTo>
                  <a:pt x="3880599" y="2972990"/>
                  <a:pt x="3965924" y="2911651"/>
                  <a:pt x="4029739" y="2881423"/>
                </a:cubicBezTo>
                <a:cubicBezTo>
                  <a:pt x="4060125" y="2867029"/>
                  <a:pt x="4093950" y="2861332"/>
                  <a:pt x="4125432" y="2849526"/>
                </a:cubicBezTo>
                <a:cubicBezTo>
                  <a:pt x="4150705" y="2840049"/>
                  <a:pt x="4173780" y="2824583"/>
                  <a:pt x="4199860" y="2817628"/>
                </a:cubicBezTo>
                <a:cubicBezTo>
                  <a:pt x="4227469" y="2810265"/>
                  <a:pt x="4256567" y="2810539"/>
                  <a:pt x="4284921" y="2806995"/>
                </a:cubicBezTo>
                <a:cubicBezTo>
                  <a:pt x="4416056" y="2814084"/>
                  <a:pt x="4547538" y="2816371"/>
                  <a:pt x="4678325" y="2828261"/>
                </a:cubicBezTo>
                <a:cubicBezTo>
                  <a:pt x="4704021" y="2830597"/>
                  <a:pt x="4727822" y="2842878"/>
                  <a:pt x="4752753" y="2849526"/>
                </a:cubicBezTo>
                <a:cubicBezTo>
                  <a:pt x="4805132" y="2863494"/>
                  <a:pt x="4851831" y="2871315"/>
                  <a:pt x="4901609" y="2892056"/>
                </a:cubicBezTo>
                <a:cubicBezTo>
                  <a:pt x="4923555" y="2901200"/>
                  <a:pt x="4943458" y="2914810"/>
                  <a:pt x="4965404" y="2923954"/>
                </a:cubicBezTo>
                <a:cubicBezTo>
                  <a:pt x="4986095" y="2932575"/>
                  <a:pt x="5008716" y="2936115"/>
                  <a:pt x="5029200" y="2945219"/>
                </a:cubicBezTo>
                <a:cubicBezTo>
                  <a:pt x="5029240" y="2945237"/>
                  <a:pt x="5188668" y="3024953"/>
                  <a:pt x="5220586" y="3040912"/>
                </a:cubicBezTo>
                <a:cubicBezTo>
                  <a:pt x="5241851" y="3051544"/>
                  <a:pt x="5262307" y="3063979"/>
                  <a:pt x="5284381" y="3072809"/>
                </a:cubicBezTo>
                <a:cubicBezTo>
                  <a:pt x="5302102" y="3079897"/>
                  <a:pt x="5320169" y="3086176"/>
                  <a:pt x="5337544" y="3094074"/>
                </a:cubicBezTo>
                <a:cubicBezTo>
                  <a:pt x="5523699" y="3178690"/>
                  <a:pt x="5290660" y="3075949"/>
                  <a:pt x="5454502" y="3157870"/>
                </a:cubicBezTo>
                <a:cubicBezTo>
                  <a:pt x="5471573" y="3166406"/>
                  <a:pt x="5490981" y="3169866"/>
                  <a:pt x="5507665" y="3179135"/>
                </a:cubicBezTo>
                <a:cubicBezTo>
                  <a:pt x="5596389" y="3228426"/>
                  <a:pt x="5504551" y="3199622"/>
                  <a:pt x="5592725" y="3221665"/>
                </a:cubicBezTo>
                <a:cubicBezTo>
                  <a:pt x="5599814" y="3228753"/>
                  <a:pt x="5604683" y="3239207"/>
                  <a:pt x="5613991" y="3242930"/>
                </a:cubicBezTo>
                <a:cubicBezTo>
                  <a:pt x="5641127" y="3253784"/>
                  <a:pt x="5699051" y="3264195"/>
                  <a:pt x="5699051" y="3264195"/>
                </a:cubicBezTo>
                <a:cubicBezTo>
                  <a:pt x="5745125" y="3260651"/>
                  <a:pt x="5791629" y="3260770"/>
                  <a:pt x="5837274" y="3253563"/>
                </a:cubicBezTo>
                <a:cubicBezTo>
                  <a:pt x="5859415" y="3250067"/>
                  <a:pt x="5880148" y="3240345"/>
                  <a:pt x="5901070" y="3232298"/>
                </a:cubicBezTo>
                <a:cubicBezTo>
                  <a:pt x="5998018" y="3195010"/>
                  <a:pt x="5956025" y="3207582"/>
                  <a:pt x="6049925" y="3157870"/>
                </a:cubicBezTo>
                <a:cubicBezTo>
                  <a:pt x="6146789" y="3106589"/>
                  <a:pt x="6188502" y="3094974"/>
                  <a:pt x="6283842" y="3030279"/>
                </a:cubicBezTo>
                <a:cubicBezTo>
                  <a:pt x="6342497" y="2990478"/>
                  <a:pt x="6411433" y="2959395"/>
                  <a:pt x="6453963" y="2902688"/>
                </a:cubicBezTo>
                <a:cubicBezTo>
                  <a:pt x="6550774" y="2773606"/>
                  <a:pt x="6572124" y="2766273"/>
                  <a:pt x="6624084" y="2647507"/>
                </a:cubicBezTo>
                <a:cubicBezTo>
                  <a:pt x="6636221" y="2619765"/>
                  <a:pt x="6645349" y="2590800"/>
                  <a:pt x="6655981" y="2562447"/>
                </a:cubicBezTo>
                <a:cubicBezTo>
                  <a:pt x="6672940" y="2426778"/>
                  <a:pt x="6681716" y="2404036"/>
                  <a:pt x="6645349" y="2222205"/>
                </a:cubicBezTo>
                <a:cubicBezTo>
                  <a:pt x="6633472" y="2162818"/>
                  <a:pt x="6604348" y="2108194"/>
                  <a:pt x="6581553" y="2052084"/>
                </a:cubicBezTo>
                <a:cubicBezTo>
                  <a:pt x="6532065" y="1930269"/>
                  <a:pt x="6497652" y="1855091"/>
                  <a:pt x="6432698" y="1743740"/>
                </a:cubicBezTo>
                <a:cubicBezTo>
                  <a:pt x="6383514" y="1659423"/>
                  <a:pt x="6344497" y="1597920"/>
                  <a:pt x="6273209" y="1531088"/>
                </a:cubicBezTo>
                <a:cubicBezTo>
                  <a:pt x="6247353" y="1506848"/>
                  <a:pt x="6219039" y="1484669"/>
                  <a:pt x="6188149" y="1467293"/>
                </a:cubicBezTo>
                <a:cubicBezTo>
                  <a:pt x="6161756" y="1452447"/>
                  <a:pt x="6131204" y="1446641"/>
                  <a:pt x="6103088" y="1435395"/>
                </a:cubicBezTo>
                <a:cubicBezTo>
                  <a:pt x="6078027" y="1425371"/>
                  <a:pt x="6054613" y="1410913"/>
                  <a:pt x="6028660" y="1403498"/>
                </a:cubicBezTo>
                <a:cubicBezTo>
                  <a:pt x="6004563" y="1396613"/>
                  <a:pt x="5978952" y="1396985"/>
                  <a:pt x="5954232" y="1392865"/>
                </a:cubicBezTo>
                <a:cubicBezTo>
                  <a:pt x="5936406" y="1389894"/>
                  <a:pt x="5918791" y="1385777"/>
                  <a:pt x="5901070" y="1382233"/>
                </a:cubicBezTo>
                <a:cubicBezTo>
                  <a:pt x="5899565" y="1382383"/>
                  <a:pt x="5792042" y="1385250"/>
                  <a:pt x="5762846" y="1403498"/>
                </a:cubicBezTo>
                <a:cubicBezTo>
                  <a:pt x="5743602" y="1415526"/>
                  <a:pt x="5725731" y="1429981"/>
                  <a:pt x="5709684" y="1446028"/>
                </a:cubicBezTo>
                <a:cubicBezTo>
                  <a:pt x="5693637" y="1462075"/>
                  <a:pt x="5680240" y="1480651"/>
                  <a:pt x="5667153" y="1499191"/>
                </a:cubicBezTo>
                <a:cubicBezTo>
                  <a:pt x="5637676" y="1540950"/>
                  <a:pt x="5582093" y="1626781"/>
                  <a:pt x="5582093" y="1626781"/>
                </a:cubicBezTo>
                <a:cubicBezTo>
                  <a:pt x="5571460" y="1662223"/>
                  <a:pt x="5562419" y="1698182"/>
                  <a:pt x="5550195" y="1733107"/>
                </a:cubicBezTo>
                <a:cubicBezTo>
                  <a:pt x="5537585" y="1769136"/>
                  <a:pt x="5517709" y="1802606"/>
                  <a:pt x="5507665" y="1839433"/>
                </a:cubicBezTo>
                <a:cubicBezTo>
                  <a:pt x="5496320" y="1881030"/>
                  <a:pt x="5493488" y="1924493"/>
                  <a:pt x="5486400" y="1967023"/>
                </a:cubicBezTo>
                <a:cubicBezTo>
                  <a:pt x="5497033" y="2080437"/>
                  <a:pt x="5486258" y="2197952"/>
                  <a:pt x="5518298" y="2307265"/>
                </a:cubicBezTo>
                <a:cubicBezTo>
                  <a:pt x="5547735" y="2407698"/>
                  <a:pt x="5603341" y="2500757"/>
                  <a:pt x="5667153" y="2583712"/>
                </a:cubicBezTo>
                <a:cubicBezTo>
                  <a:pt x="5738037" y="2675861"/>
                  <a:pt x="5807765" y="2768909"/>
                  <a:pt x="5879804" y="2860158"/>
                </a:cubicBezTo>
                <a:cubicBezTo>
                  <a:pt x="5914109" y="2903611"/>
                  <a:pt x="5951344" y="2944681"/>
                  <a:pt x="5986130" y="2987749"/>
                </a:cubicBezTo>
                <a:cubicBezTo>
                  <a:pt x="6025780" y="3036839"/>
                  <a:pt x="6063438" y="3087515"/>
                  <a:pt x="6103088" y="3136605"/>
                </a:cubicBezTo>
                <a:cubicBezTo>
                  <a:pt x="6137874" y="3179673"/>
                  <a:pt x="6178705" y="3218131"/>
                  <a:pt x="6209414" y="3264195"/>
                </a:cubicBezTo>
                <a:cubicBezTo>
                  <a:pt x="6259343" y="3339090"/>
                  <a:pt x="6304307" y="3395106"/>
                  <a:pt x="6337004" y="3476847"/>
                </a:cubicBezTo>
                <a:cubicBezTo>
                  <a:pt x="6346587" y="3500803"/>
                  <a:pt x="6351181" y="3526465"/>
                  <a:pt x="6358270" y="3551274"/>
                </a:cubicBezTo>
                <a:cubicBezTo>
                  <a:pt x="6380349" y="3727919"/>
                  <a:pt x="6380222" y="3691201"/>
                  <a:pt x="6358270" y="3976577"/>
                </a:cubicBezTo>
                <a:cubicBezTo>
                  <a:pt x="6357445" y="3987308"/>
                  <a:pt x="6322056" y="4100586"/>
                  <a:pt x="6315739" y="4114800"/>
                </a:cubicBezTo>
                <a:cubicBezTo>
                  <a:pt x="6280320" y="4194492"/>
                  <a:pt x="6256925" y="4240858"/>
                  <a:pt x="6209414" y="4306186"/>
                </a:cubicBezTo>
                <a:cubicBezTo>
                  <a:pt x="6196066" y="4324539"/>
                  <a:pt x="6180500" y="4341194"/>
                  <a:pt x="6166884" y="4359349"/>
                </a:cubicBezTo>
                <a:cubicBezTo>
                  <a:pt x="6112153" y="4432324"/>
                  <a:pt x="6120055" y="4432126"/>
                  <a:pt x="6060558" y="4497572"/>
                </a:cubicBezTo>
                <a:cubicBezTo>
                  <a:pt x="6043700" y="4516116"/>
                  <a:pt x="6023898" y="4531874"/>
                  <a:pt x="6007395" y="4550735"/>
                </a:cubicBezTo>
                <a:cubicBezTo>
                  <a:pt x="5974225" y="4588644"/>
                  <a:pt x="5951036" y="4636226"/>
                  <a:pt x="5911702" y="4667693"/>
                </a:cubicBezTo>
                <a:cubicBezTo>
                  <a:pt x="5893981" y="4681870"/>
                  <a:pt x="5874586" y="4694176"/>
                  <a:pt x="5858539" y="4710223"/>
                </a:cubicBezTo>
                <a:cubicBezTo>
                  <a:pt x="5842492" y="4726270"/>
                  <a:pt x="5830953" y="4746307"/>
                  <a:pt x="5816009" y="4763386"/>
                </a:cubicBezTo>
                <a:cubicBezTo>
                  <a:pt x="5799457" y="4782303"/>
                  <a:pt x="5763289" y="4816327"/>
                  <a:pt x="5741581" y="4827181"/>
                </a:cubicBezTo>
                <a:cubicBezTo>
                  <a:pt x="5728511" y="4833716"/>
                  <a:pt x="5713228" y="4834270"/>
                  <a:pt x="5699051" y="4837814"/>
                </a:cubicBezTo>
                <a:cubicBezTo>
                  <a:pt x="5688418" y="4844902"/>
                  <a:pt x="5679899" y="4858169"/>
                  <a:pt x="5667153" y="4859079"/>
                </a:cubicBezTo>
                <a:cubicBezTo>
                  <a:pt x="5628106" y="4861868"/>
                  <a:pt x="5587836" y="4859201"/>
                  <a:pt x="5550195" y="4848447"/>
                </a:cubicBezTo>
                <a:cubicBezTo>
                  <a:pt x="5535737" y="4844316"/>
                  <a:pt x="5529614" y="4826451"/>
                  <a:pt x="5518298" y="4816549"/>
                </a:cubicBezTo>
                <a:cubicBezTo>
                  <a:pt x="5329317" y="4651190"/>
                  <a:pt x="5628807" y="4931914"/>
                  <a:pt x="5411972" y="4699591"/>
                </a:cubicBezTo>
                <a:cubicBezTo>
                  <a:pt x="5382852" y="4668391"/>
                  <a:pt x="5347000" y="4644154"/>
                  <a:pt x="5316279" y="4614530"/>
                </a:cubicBezTo>
                <a:cubicBezTo>
                  <a:pt x="5247726" y="4548426"/>
                  <a:pt x="5176971" y="4484182"/>
                  <a:pt x="5114260" y="4412512"/>
                </a:cubicBezTo>
                <a:cubicBezTo>
                  <a:pt x="5064641" y="4355805"/>
                  <a:pt x="5014441" y="4299601"/>
                  <a:pt x="4965404" y="4242391"/>
                </a:cubicBezTo>
                <a:cubicBezTo>
                  <a:pt x="4929570" y="4200585"/>
                  <a:pt x="4921431" y="4192950"/>
                  <a:pt x="4901609" y="4146698"/>
                </a:cubicBezTo>
                <a:cubicBezTo>
                  <a:pt x="4897194" y="4136396"/>
                  <a:pt x="4894521" y="4125433"/>
                  <a:pt x="4890977" y="4114800"/>
                </a:cubicBezTo>
                <a:cubicBezTo>
                  <a:pt x="4912242" y="4100623"/>
                  <a:pt x="4930198" y="4079291"/>
                  <a:pt x="4954772" y="4072270"/>
                </a:cubicBezTo>
                <a:cubicBezTo>
                  <a:pt x="5086964" y="4034501"/>
                  <a:pt x="4973616" y="4064248"/>
                  <a:pt x="5146158" y="4029740"/>
                </a:cubicBezTo>
                <a:cubicBezTo>
                  <a:pt x="5195918" y="4019788"/>
                  <a:pt x="5244779" y="4005018"/>
                  <a:pt x="5295014" y="3997842"/>
                </a:cubicBezTo>
                <a:cubicBezTo>
                  <a:pt x="5418613" y="3980185"/>
                  <a:pt x="5667153" y="3955312"/>
                  <a:pt x="5667153" y="3955312"/>
                </a:cubicBezTo>
                <a:cubicBezTo>
                  <a:pt x="5869788" y="3966891"/>
                  <a:pt x="5987672" y="3947785"/>
                  <a:pt x="6156251" y="4008474"/>
                </a:cubicBezTo>
                <a:cubicBezTo>
                  <a:pt x="6207043" y="4026759"/>
                  <a:pt x="6259563" y="4043287"/>
                  <a:pt x="6305107" y="4072270"/>
                </a:cubicBezTo>
                <a:cubicBezTo>
                  <a:pt x="6344093" y="4097079"/>
                  <a:pt x="6385981" y="4117831"/>
                  <a:pt x="6422065" y="4146698"/>
                </a:cubicBezTo>
                <a:cubicBezTo>
                  <a:pt x="6698690" y="4367996"/>
                  <a:pt x="6405970" y="4138857"/>
                  <a:pt x="6592186" y="4274288"/>
                </a:cubicBezTo>
                <a:cubicBezTo>
                  <a:pt x="6695405" y="4349357"/>
                  <a:pt x="6598911" y="4283091"/>
                  <a:pt x="6687879" y="4359349"/>
                </a:cubicBezTo>
                <a:cubicBezTo>
                  <a:pt x="6697581" y="4367665"/>
                  <a:pt x="6709378" y="4373186"/>
                  <a:pt x="6719777" y="4380614"/>
                </a:cubicBezTo>
                <a:cubicBezTo>
                  <a:pt x="6734197" y="4390914"/>
                  <a:pt x="6746816" y="4403906"/>
                  <a:pt x="6762307" y="4412512"/>
                </a:cubicBezTo>
                <a:cubicBezTo>
                  <a:pt x="6778991" y="4421781"/>
                  <a:pt x="6797749" y="4426689"/>
                  <a:pt x="6815470" y="4433777"/>
                </a:cubicBezTo>
                <a:cubicBezTo>
                  <a:pt x="6829647" y="4447954"/>
                  <a:pt x="6840068" y="4467341"/>
                  <a:pt x="6858000" y="4476307"/>
                </a:cubicBezTo>
                <a:cubicBezTo>
                  <a:pt x="6862326" y="4478470"/>
                  <a:pt x="7027516" y="4534449"/>
                  <a:pt x="7060018" y="4540102"/>
                </a:cubicBezTo>
                <a:cubicBezTo>
                  <a:pt x="7116321" y="4549894"/>
                  <a:pt x="7230139" y="4561368"/>
                  <a:pt x="7230139" y="4561368"/>
                </a:cubicBezTo>
                <a:cubicBezTo>
                  <a:pt x="7350641" y="4554279"/>
                  <a:pt x="7471949" y="4555715"/>
                  <a:pt x="7591646" y="4540102"/>
                </a:cubicBezTo>
                <a:cubicBezTo>
                  <a:pt x="7636100" y="4534304"/>
                  <a:pt x="7719237" y="4497572"/>
                  <a:pt x="7719237" y="4497572"/>
                </a:cubicBezTo>
                <a:cubicBezTo>
                  <a:pt x="7733414" y="4486939"/>
                  <a:pt x="7748312" y="4477207"/>
                  <a:pt x="7761767" y="4465674"/>
                </a:cubicBezTo>
                <a:cubicBezTo>
                  <a:pt x="7782345" y="4448036"/>
                  <a:pt x="7802624" y="4426491"/>
                  <a:pt x="7814930" y="4401879"/>
                </a:cubicBezTo>
                <a:cubicBezTo>
                  <a:pt x="7823465" y="4384808"/>
                  <a:pt x="7829107" y="4366437"/>
                  <a:pt x="7836195" y="4348716"/>
                </a:cubicBezTo>
                <a:cubicBezTo>
                  <a:pt x="7843283" y="4299098"/>
                  <a:pt x="7860027" y="4249917"/>
                  <a:pt x="7857460" y="4199861"/>
                </a:cubicBezTo>
                <a:cubicBezTo>
                  <a:pt x="7850372" y="4061638"/>
                  <a:pt x="7844484" y="3923348"/>
                  <a:pt x="7836195" y="3785191"/>
                </a:cubicBezTo>
                <a:cubicBezTo>
                  <a:pt x="7831559" y="3707922"/>
                  <a:pt x="7830826" y="3662777"/>
                  <a:pt x="7804298" y="3593805"/>
                </a:cubicBezTo>
                <a:cubicBezTo>
                  <a:pt x="7795763" y="3571614"/>
                  <a:pt x="7782238" y="3551653"/>
                  <a:pt x="7772400" y="3530009"/>
                </a:cubicBezTo>
                <a:cubicBezTo>
                  <a:pt x="7743388" y="3466182"/>
                  <a:pt x="7764947" y="3481991"/>
                  <a:pt x="7708604" y="3434316"/>
                </a:cubicBezTo>
                <a:cubicBezTo>
                  <a:pt x="7677756" y="3408213"/>
                  <a:pt x="7652536" y="3367813"/>
                  <a:pt x="7612911" y="3359888"/>
                </a:cubicBezTo>
                <a:lnTo>
                  <a:pt x="7559749" y="3349256"/>
                </a:lnTo>
                <a:cubicBezTo>
                  <a:pt x="7542028" y="3342168"/>
                  <a:pt x="7524457" y="3334693"/>
                  <a:pt x="7506586" y="3327991"/>
                </a:cubicBezTo>
                <a:cubicBezTo>
                  <a:pt x="7496092" y="3324056"/>
                  <a:pt x="7485879" y="3316736"/>
                  <a:pt x="7474688" y="3317358"/>
                </a:cubicBezTo>
                <a:cubicBezTo>
                  <a:pt x="7421137" y="3320333"/>
                  <a:pt x="7368363" y="3331535"/>
                  <a:pt x="7315200" y="3338623"/>
                </a:cubicBezTo>
                <a:cubicBezTo>
                  <a:pt x="7300430" y="3378009"/>
                  <a:pt x="7274373" y="3444302"/>
                  <a:pt x="7262037" y="3487479"/>
                </a:cubicBezTo>
                <a:cubicBezTo>
                  <a:pt x="7254008" y="3515581"/>
                  <a:pt x="7248302" y="3544301"/>
                  <a:pt x="7240772" y="3572540"/>
                </a:cubicBezTo>
                <a:cubicBezTo>
                  <a:pt x="7234124" y="3597471"/>
                  <a:pt x="7226595" y="3622159"/>
                  <a:pt x="7219507" y="3646968"/>
                </a:cubicBezTo>
                <a:cubicBezTo>
                  <a:pt x="7215963" y="3700131"/>
                  <a:pt x="7217927" y="3753950"/>
                  <a:pt x="7208874" y="3806456"/>
                </a:cubicBezTo>
                <a:cubicBezTo>
                  <a:pt x="7200106" y="3857310"/>
                  <a:pt x="7178860" y="3905249"/>
                  <a:pt x="7166344" y="3955312"/>
                </a:cubicBezTo>
                <a:cubicBezTo>
                  <a:pt x="7149882" y="4021159"/>
                  <a:pt x="7143343" y="4051332"/>
                  <a:pt x="7123814" y="4114800"/>
                </a:cubicBezTo>
                <a:cubicBezTo>
                  <a:pt x="7117222" y="4136224"/>
                  <a:pt x="7111170" y="4157904"/>
                  <a:pt x="7102549" y="4178595"/>
                </a:cubicBezTo>
                <a:cubicBezTo>
                  <a:pt x="7093405" y="4200541"/>
                  <a:pt x="7079795" y="4220445"/>
                  <a:pt x="7070651" y="4242391"/>
                </a:cubicBezTo>
                <a:cubicBezTo>
                  <a:pt x="7056594" y="4276127"/>
                  <a:pt x="7046434" y="4326386"/>
                  <a:pt x="7028121" y="4359349"/>
                </a:cubicBezTo>
                <a:cubicBezTo>
                  <a:pt x="7019515" y="4374840"/>
                  <a:pt x="7005615" y="4386852"/>
                  <a:pt x="6996223" y="4401879"/>
                </a:cubicBezTo>
                <a:cubicBezTo>
                  <a:pt x="6976280" y="4433788"/>
                  <a:pt x="6978532" y="4456037"/>
                  <a:pt x="6943060" y="4476307"/>
                </a:cubicBezTo>
                <a:cubicBezTo>
                  <a:pt x="6930372" y="4483557"/>
                  <a:pt x="6914213" y="4481809"/>
                  <a:pt x="6900530" y="4486940"/>
                </a:cubicBezTo>
                <a:cubicBezTo>
                  <a:pt x="6885689" y="4492505"/>
                  <a:pt x="6872568" y="4501961"/>
                  <a:pt x="6858000" y="4508205"/>
                </a:cubicBezTo>
                <a:cubicBezTo>
                  <a:pt x="6847698" y="4512620"/>
                  <a:pt x="6836735" y="4515293"/>
                  <a:pt x="6826102" y="4518837"/>
                </a:cubicBezTo>
                <a:cubicBezTo>
                  <a:pt x="6758763" y="4515293"/>
                  <a:pt x="6690839" y="4517741"/>
                  <a:pt x="6624084" y="4508205"/>
                </a:cubicBezTo>
                <a:cubicBezTo>
                  <a:pt x="6595244" y="4504085"/>
                  <a:pt x="6436752" y="4462014"/>
                  <a:pt x="6379535" y="4444409"/>
                </a:cubicBezTo>
                <a:cubicBezTo>
                  <a:pt x="6358111" y="4437817"/>
                  <a:pt x="6337485" y="4428580"/>
                  <a:pt x="6315739" y="4423144"/>
                </a:cubicBezTo>
                <a:cubicBezTo>
                  <a:pt x="6294824" y="4417915"/>
                  <a:pt x="6273209" y="4416056"/>
                  <a:pt x="6251944" y="4412512"/>
                </a:cubicBezTo>
                <a:cubicBezTo>
                  <a:pt x="6234223" y="4401879"/>
                  <a:pt x="6216924" y="4390510"/>
                  <a:pt x="6198781" y="4380614"/>
                </a:cubicBezTo>
                <a:cubicBezTo>
                  <a:pt x="6177909" y="4369229"/>
                  <a:pt x="6155044" y="4361480"/>
                  <a:pt x="6134986" y="4348716"/>
                </a:cubicBezTo>
                <a:cubicBezTo>
                  <a:pt x="6109303" y="4332372"/>
                  <a:pt x="6045913" y="4276027"/>
                  <a:pt x="6028660" y="4253023"/>
                </a:cubicBezTo>
                <a:cubicBezTo>
                  <a:pt x="6011516" y="4230164"/>
                  <a:pt x="5998909" y="4204153"/>
                  <a:pt x="5986130" y="4178595"/>
                </a:cubicBezTo>
                <a:cubicBezTo>
                  <a:pt x="5970520" y="4147374"/>
                  <a:pt x="5955667" y="4115656"/>
                  <a:pt x="5943600" y="4082902"/>
                </a:cubicBezTo>
                <a:cubicBezTo>
                  <a:pt x="5919305" y="4016959"/>
                  <a:pt x="5901387" y="3939599"/>
                  <a:pt x="5890437" y="3870251"/>
                </a:cubicBezTo>
                <a:cubicBezTo>
                  <a:pt x="5885432" y="3838550"/>
                  <a:pt x="5883348" y="3806456"/>
                  <a:pt x="5879804" y="3774558"/>
                </a:cubicBezTo>
                <a:cubicBezTo>
                  <a:pt x="5883348" y="3732028"/>
                  <a:pt x="5880662" y="3688511"/>
                  <a:pt x="5890437" y="3646968"/>
                </a:cubicBezTo>
                <a:cubicBezTo>
                  <a:pt x="5895170" y="3626851"/>
                  <a:pt x="5909935" y="3610338"/>
                  <a:pt x="5922335" y="3593805"/>
                </a:cubicBezTo>
                <a:cubicBezTo>
                  <a:pt x="5952558" y="3553507"/>
                  <a:pt x="5976116" y="3504789"/>
                  <a:pt x="6018028" y="3476847"/>
                </a:cubicBezTo>
                <a:cubicBezTo>
                  <a:pt x="6192349" y="3360632"/>
                  <a:pt x="6179319" y="3363046"/>
                  <a:pt x="6464595" y="3242930"/>
                </a:cubicBezTo>
                <a:cubicBezTo>
                  <a:pt x="6599274" y="3186223"/>
                  <a:pt x="6728561" y="3114452"/>
                  <a:pt x="6868632" y="3072809"/>
                </a:cubicBezTo>
                <a:lnTo>
                  <a:pt x="7262037" y="2955851"/>
                </a:lnTo>
                <a:cubicBezTo>
                  <a:pt x="7314902" y="2940602"/>
                  <a:pt x="7367392" y="2923163"/>
                  <a:pt x="7421525" y="2913321"/>
                </a:cubicBezTo>
                <a:cubicBezTo>
                  <a:pt x="7566597" y="2886945"/>
                  <a:pt x="7499165" y="2896971"/>
                  <a:pt x="7623544" y="2881423"/>
                </a:cubicBezTo>
                <a:cubicBezTo>
                  <a:pt x="7693244" y="2893040"/>
                  <a:pt x="7739599" y="2887909"/>
                  <a:pt x="7793665" y="2923954"/>
                </a:cubicBezTo>
                <a:cubicBezTo>
                  <a:pt x="7824471" y="2944492"/>
                  <a:pt x="7907703" y="3018324"/>
                  <a:pt x="7921256" y="3040912"/>
                </a:cubicBezTo>
                <a:cubicBezTo>
                  <a:pt x="7942521" y="3076354"/>
                  <a:pt x="7971981" y="3108026"/>
                  <a:pt x="7985051" y="3147237"/>
                </a:cubicBezTo>
                <a:cubicBezTo>
                  <a:pt x="7999228" y="3189767"/>
                  <a:pt x="8020211" y="3230607"/>
                  <a:pt x="8027581" y="3274828"/>
                </a:cubicBezTo>
                <a:cubicBezTo>
                  <a:pt x="8037491" y="3334285"/>
                  <a:pt x="8056005" y="3442314"/>
                  <a:pt x="8059479" y="3487479"/>
                </a:cubicBezTo>
                <a:cubicBezTo>
                  <a:pt x="8063023" y="3533553"/>
                  <a:pt x="8064197" y="3579872"/>
                  <a:pt x="8070111" y="3625702"/>
                </a:cubicBezTo>
                <a:cubicBezTo>
                  <a:pt x="8078388" y="3689846"/>
                  <a:pt x="8089325" y="3753669"/>
                  <a:pt x="8102009" y="3817088"/>
                </a:cubicBezTo>
                <a:cubicBezTo>
                  <a:pt x="8105553" y="3834809"/>
                  <a:pt x="8107449" y="3852941"/>
                  <a:pt x="8112642" y="3870251"/>
                </a:cubicBezTo>
                <a:cubicBezTo>
                  <a:pt x="8118126" y="3888532"/>
                  <a:pt x="8126009" y="3906039"/>
                  <a:pt x="8133907" y="3923414"/>
                </a:cubicBezTo>
                <a:cubicBezTo>
                  <a:pt x="8143745" y="3945058"/>
                  <a:pt x="8152616" y="3967427"/>
                  <a:pt x="8165804" y="3987209"/>
                </a:cubicBezTo>
                <a:cubicBezTo>
                  <a:pt x="8174145" y="3999720"/>
                  <a:pt x="8187069" y="4008474"/>
                  <a:pt x="8197702" y="4019107"/>
                </a:cubicBezTo>
                <a:cubicBezTo>
                  <a:pt x="8205415" y="4038390"/>
                  <a:pt x="8220631" y="4087017"/>
                  <a:pt x="8240232" y="4104168"/>
                </a:cubicBezTo>
                <a:cubicBezTo>
                  <a:pt x="8259466" y="4120998"/>
                  <a:pt x="8285956" y="4128626"/>
                  <a:pt x="8304028" y="4146698"/>
                </a:cubicBezTo>
                <a:cubicBezTo>
                  <a:pt x="8318205" y="4160875"/>
                  <a:pt x="8329366" y="4178913"/>
                  <a:pt x="8346558" y="4189228"/>
                </a:cubicBezTo>
                <a:cubicBezTo>
                  <a:pt x="8365779" y="4200761"/>
                  <a:pt x="8410353" y="4210493"/>
                  <a:pt x="8410353" y="4210493"/>
                </a:cubicBezTo>
                <a:cubicBezTo>
                  <a:pt x="8420986" y="4217581"/>
                  <a:pt x="8430574" y="4226568"/>
                  <a:pt x="8442251" y="4231758"/>
                </a:cubicBezTo>
                <a:cubicBezTo>
                  <a:pt x="8486399" y="4251379"/>
                  <a:pt x="8513729" y="4254560"/>
                  <a:pt x="8559209" y="4263656"/>
                </a:cubicBezTo>
                <a:cubicBezTo>
                  <a:pt x="8550639" y="4291510"/>
                  <a:pt x="8518914" y="4408041"/>
                  <a:pt x="8495414" y="4455042"/>
                </a:cubicBezTo>
                <a:cubicBezTo>
                  <a:pt x="8443752" y="4558366"/>
                  <a:pt x="8485045" y="4461690"/>
                  <a:pt x="8431618" y="4550735"/>
                </a:cubicBezTo>
                <a:cubicBezTo>
                  <a:pt x="8419386" y="4571122"/>
                  <a:pt x="8411106" y="4593658"/>
                  <a:pt x="8399721" y="4614530"/>
                </a:cubicBezTo>
                <a:cubicBezTo>
                  <a:pt x="8389825" y="4632673"/>
                  <a:pt x="8377859" y="4649628"/>
                  <a:pt x="8367823" y="4667693"/>
                </a:cubicBezTo>
                <a:cubicBezTo>
                  <a:pt x="8360126" y="4681548"/>
                  <a:pt x="8354958" y="4696782"/>
                  <a:pt x="8346558" y="4710223"/>
                </a:cubicBezTo>
                <a:cubicBezTo>
                  <a:pt x="8327179" y="4741230"/>
                  <a:pt x="8299419" y="4771407"/>
                  <a:pt x="8272130" y="4795284"/>
                </a:cubicBezTo>
                <a:cubicBezTo>
                  <a:pt x="8258794" y="4806953"/>
                  <a:pt x="8243055" y="4815649"/>
                  <a:pt x="8229600" y="4827181"/>
                </a:cubicBezTo>
                <a:cubicBezTo>
                  <a:pt x="8218183" y="4836967"/>
                  <a:pt x="8209731" y="4850057"/>
                  <a:pt x="8197702" y="4859079"/>
                </a:cubicBezTo>
                <a:cubicBezTo>
                  <a:pt x="8181169" y="4871479"/>
                  <a:pt x="8162064" y="4880024"/>
                  <a:pt x="8144539" y="4890977"/>
                </a:cubicBezTo>
                <a:cubicBezTo>
                  <a:pt x="8133703" y="4897750"/>
                  <a:pt x="8124072" y="4906527"/>
                  <a:pt x="8112642" y="4912242"/>
                </a:cubicBezTo>
                <a:cubicBezTo>
                  <a:pt x="8102617" y="4917254"/>
                  <a:pt x="8091046" y="4918459"/>
                  <a:pt x="8080744" y="4922874"/>
                </a:cubicBezTo>
                <a:cubicBezTo>
                  <a:pt x="8002900" y="4956236"/>
                  <a:pt x="8074099" y="4935169"/>
                  <a:pt x="7995684" y="4954772"/>
                </a:cubicBezTo>
                <a:cubicBezTo>
                  <a:pt x="7947969" y="4978629"/>
                  <a:pt x="7947168" y="4981536"/>
                  <a:pt x="7889358" y="4997302"/>
                </a:cubicBezTo>
                <a:cubicBezTo>
                  <a:pt x="7748249" y="5035787"/>
                  <a:pt x="7901065" y="4986310"/>
                  <a:pt x="7804298" y="5018568"/>
                </a:cubicBezTo>
                <a:cubicBezTo>
                  <a:pt x="7775944" y="5015024"/>
                  <a:pt x="7747080" y="5014360"/>
                  <a:pt x="7719237" y="5007935"/>
                </a:cubicBezTo>
                <a:cubicBezTo>
                  <a:pt x="7700640" y="5003643"/>
                  <a:pt x="7681955" y="4997257"/>
                  <a:pt x="7666074" y="4986670"/>
                </a:cubicBezTo>
                <a:cubicBezTo>
                  <a:pt x="7590012" y="4935962"/>
                  <a:pt x="7556647" y="4911039"/>
                  <a:pt x="7517218" y="4837814"/>
                </a:cubicBezTo>
                <a:cubicBezTo>
                  <a:pt x="7504421" y="4814049"/>
                  <a:pt x="7495953" y="4788195"/>
                  <a:pt x="7485321" y="4763386"/>
                </a:cubicBezTo>
                <a:cubicBezTo>
                  <a:pt x="7481777" y="4745665"/>
                  <a:pt x="7473561" y="4728260"/>
                  <a:pt x="7474688" y="4710223"/>
                </a:cubicBezTo>
                <a:cubicBezTo>
                  <a:pt x="7477160" y="4670675"/>
                  <a:pt x="7483422" y="4630857"/>
                  <a:pt x="7495953" y="4593265"/>
                </a:cubicBezTo>
                <a:cubicBezTo>
                  <a:pt x="7504989" y="4566157"/>
                  <a:pt x="7523032" y="4542873"/>
                  <a:pt x="7538484" y="4518837"/>
                </a:cubicBezTo>
                <a:cubicBezTo>
                  <a:pt x="7578717" y="4456252"/>
                  <a:pt x="7600083" y="4430146"/>
                  <a:pt x="7655442" y="4380614"/>
                </a:cubicBezTo>
                <a:cubicBezTo>
                  <a:pt x="7699133" y="4341522"/>
                  <a:pt x="7871531" y="4192106"/>
                  <a:pt x="7931888" y="4167963"/>
                </a:cubicBezTo>
                <a:cubicBezTo>
                  <a:pt x="8021842" y="4131982"/>
                  <a:pt x="7967980" y="4155234"/>
                  <a:pt x="8091377" y="4093535"/>
                </a:cubicBezTo>
                <a:cubicBezTo>
                  <a:pt x="8105554" y="4086447"/>
                  <a:pt x="8118530" y="4076114"/>
                  <a:pt x="8133907" y="4072270"/>
                </a:cubicBezTo>
                <a:cubicBezTo>
                  <a:pt x="8148084" y="4068726"/>
                  <a:pt x="8162754" y="4066768"/>
                  <a:pt x="8176437" y="4061637"/>
                </a:cubicBezTo>
                <a:cubicBezTo>
                  <a:pt x="8260211" y="4030221"/>
                  <a:pt x="8175142" y="4048204"/>
                  <a:pt x="8272130" y="4019107"/>
                </a:cubicBezTo>
                <a:cubicBezTo>
                  <a:pt x="8289440" y="4013914"/>
                  <a:pt x="8307572" y="4012018"/>
                  <a:pt x="8325293" y="4008474"/>
                </a:cubicBezTo>
                <a:cubicBezTo>
                  <a:pt x="8364279" y="4012018"/>
                  <a:pt x="8403864" y="4011430"/>
                  <a:pt x="8442251" y="4019107"/>
                </a:cubicBezTo>
                <a:cubicBezTo>
                  <a:pt x="8459555" y="4022568"/>
                  <a:pt x="8501146" y="4050542"/>
                  <a:pt x="8516679" y="4061637"/>
                </a:cubicBezTo>
                <a:cubicBezTo>
                  <a:pt x="8531099" y="4071937"/>
                  <a:pt x="8544182" y="4084143"/>
                  <a:pt x="8559209" y="4093535"/>
                </a:cubicBezTo>
                <a:cubicBezTo>
                  <a:pt x="8572650" y="4101936"/>
                  <a:pt x="8588841" y="4105587"/>
                  <a:pt x="8601739" y="4114800"/>
                </a:cubicBezTo>
                <a:cubicBezTo>
                  <a:pt x="8613975" y="4123540"/>
                  <a:pt x="8622085" y="4137072"/>
                  <a:pt x="8633637" y="4146698"/>
                </a:cubicBezTo>
                <a:cubicBezTo>
                  <a:pt x="8643454" y="4154879"/>
                  <a:pt x="8654902" y="4160875"/>
                  <a:pt x="8665535" y="4167963"/>
                </a:cubicBezTo>
                <a:cubicBezTo>
                  <a:pt x="8714282" y="4241083"/>
                  <a:pt x="8699983" y="4207512"/>
                  <a:pt x="8718698" y="4263656"/>
                </a:cubicBezTo>
                <a:cubicBezTo>
                  <a:pt x="8711609" y="4295554"/>
                  <a:pt x="8708307" y="4328536"/>
                  <a:pt x="8697432" y="4359349"/>
                </a:cubicBezTo>
                <a:cubicBezTo>
                  <a:pt x="8686881" y="4389242"/>
                  <a:pt x="8669079" y="4416056"/>
                  <a:pt x="8654902" y="4444409"/>
                </a:cubicBezTo>
                <a:cubicBezTo>
                  <a:pt x="8644269" y="4465674"/>
                  <a:pt x="8636192" y="4488423"/>
                  <a:pt x="8623004" y="4508205"/>
                </a:cubicBezTo>
                <a:cubicBezTo>
                  <a:pt x="8603373" y="4537651"/>
                  <a:pt x="8584463" y="4568011"/>
                  <a:pt x="8559209" y="4593265"/>
                </a:cubicBezTo>
                <a:cubicBezTo>
                  <a:pt x="8543162" y="4609312"/>
                  <a:pt x="8522093" y="4619748"/>
                  <a:pt x="8506046" y="4635795"/>
                </a:cubicBezTo>
                <a:cubicBezTo>
                  <a:pt x="8493515" y="4648326"/>
                  <a:pt x="8487394" y="4666553"/>
                  <a:pt x="8474149" y="4678326"/>
                </a:cubicBezTo>
                <a:cubicBezTo>
                  <a:pt x="8455047" y="4695306"/>
                  <a:pt x="8430963" y="4705742"/>
                  <a:pt x="8410353" y="4720856"/>
                </a:cubicBezTo>
                <a:cubicBezTo>
                  <a:pt x="8377766" y="4744753"/>
                  <a:pt x="8350804" y="4777212"/>
                  <a:pt x="8314660" y="4795284"/>
                </a:cubicBezTo>
                <a:cubicBezTo>
                  <a:pt x="8300483" y="4802372"/>
                  <a:pt x="8285571" y="4808148"/>
                  <a:pt x="8272130" y="4816549"/>
                </a:cubicBezTo>
                <a:cubicBezTo>
                  <a:pt x="8257103" y="4825941"/>
                  <a:pt x="8244627" y="4839055"/>
                  <a:pt x="8229600" y="4848447"/>
                </a:cubicBezTo>
                <a:cubicBezTo>
                  <a:pt x="8210267" y="4860530"/>
                  <a:pt x="8153297" y="4885160"/>
                  <a:pt x="8133907" y="4890977"/>
                </a:cubicBezTo>
                <a:cubicBezTo>
                  <a:pt x="8115340" y="4896547"/>
                  <a:pt x="8032082" y="4909720"/>
                  <a:pt x="8016949" y="4912242"/>
                </a:cubicBezTo>
                <a:cubicBezTo>
                  <a:pt x="7960242" y="4908698"/>
                  <a:pt x="7902950" y="4910470"/>
                  <a:pt x="7846828" y="4901609"/>
                </a:cubicBezTo>
                <a:cubicBezTo>
                  <a:pt x="7834206" y="4899616"/>
                  <a:pt x="7826025" y="4886684"/>
                  <a:pt x="7814930" y="4880344"/>
                </a:cubicBezTo>
                <a:cubicBezTo>
                  <a:pt x="7766400" y="4852613"/>
                  <a:pt x="7774067" y="4866958"/>
                  <a:pt x="7729870" y="4827181"/>
                </a:cubicBezTo>
                <a:cubicBezTo>
                  <a:pt x="7707517" y="4807063"/>
                  <a:pt x="7690133" y="4781430"/>
                  <a:pt x="7666074" y="4763386"/>
                </a:cubicBezTo>
                <a:cubicBezTo>
                  <a:pt x="7651897" y="4752753"/>
                  <a:pt x="7635317" y="4744733"/>
                  <a:pt x="7623544" y="4731488"/>
                </a:cubicBezTo>
                <a:cubicBezTo>
                  <a:pt x="7591192" y="4695092"/>
                  <a:pt x="7558009" y="4623853"/>
                  <a:pt x="7538484" y="4582633"/>
                </a:cubicBezTo>
                <a:cubicBezTo>
                  <a:pt x="7520151" y="4543931"/>
                  <a:pt x="7498863" y="4506301"/>
                  <a:pt x="7485321" y="4465674"/>
                </a:cubicBezTo>
                <a:cubicBezTo>
                  <a:pt x="7443976" y="4341639"/>
                  <a:pt x="7431240" y="4222401"/>
                  <a:pt x="7410893" y="4093535"/>
                </a:cubicBezTo>
                <a:cubicBezTo>
                  <a:pt x="7399500" y="3842909"/>
                  <a:pt x="7388035" y="3766561"/>
                  <a:pt x="7421525" y="3487479"/>
                </a:cubicBezTo>
                <a:cubicBezTo>
                  <a:pt x="7429365" y="3422150"/>
                  <a:pt x="7481887" y="3262650"/>
                  <a:pt x="7517218" y="3200400"/>
                </a:cubicBezTo>
                <a:cubicBezTo>
                  <a:pt x="7649229" y="2967808"/>
                  <a:pt x="7685415" y="2933960"/>
                  <a:pt x="7846828" y="2743200"/>
                </a:cubicBezTo>
                <a:cubicBezTo>
                  <a:pt x="7871164" y="2714439"/>
                  <a:pt x="7892313" y="2682259"/>
                  <a:pt x="7921256" y="2658140"/>
                </a:cubicBezTo>
                <a:cubicBezTo>
                  <a:pt x="7942521" y="2640419"/>
                  <a:pt x="7962906" y="2621586"/>
                  <a:pt x="7985051" y="2604977"/>
                </a:cubicBezTo>
                <a:cubicBezTo>
                  <a:pt x="8014399" y="2582966"/>
                  <a:pt x="8091751" y="2534465"/>
                  <a:pt x="8123274" y="2519916"/>
                </a:cubicBezTo>
                <a:cubicBezTo>
                  <a:pt x="8143626" y="2510523"/>
                  <a:pt x="8165805" y="2505739"/>
                  <a:pt x="8187070" y="2498651"/>
                </a:cubicBezTo>
                <a:cubicBezTo>
                  <a:pt x="8197702" y="2491563"/>
                  <a:pt x="8207222" y="2482420"/>
                  <a:pt x="8218967" y="2477386"/>
                </a:cubicBezTo>
                <a:cubicBezTo>
                  <a:pt x="8232923" y="2471405"/>
                  <a:pt x="8304188" y="2458448"/>
                  <a:pt x="8314660" y="2456121"/>
                </a:cubicBezTo>
                <a:cubicBezTo>
                  <a:pt x="8389444" y="2439502"/>
                  <a:pt x="8326931" y="2452615"/>
                  <a:pt x="8389088" y="2434856"/>
                </a:cubicBezTo>
                <a:cubicBezTo>
                  <a:pt x="8403139" y="2430841"/>
                  <a:pt x="8417621" y="2428422"/>
                  <a:pt x="8431618" y="2424223"/>
                </a:cubicBezTo>
                <a:cubicBezTo>
                  <a:pt x="8453088" y="2417782"/>
                  <a:pt x="8495414" y="2402958"/>
                  <a:pt x="8495414" y="2402958"/>
                </a:cubicBezTo>
                <a:cubicBezTo>
                  <a:pt x="8527190" y="2244080"/>
                  <a:pt x="8528694" y="2289672"/>
                  <a:pt x="8495414" y="2073349"/>
                </a:cubicBezTo>
                <a:cubicBezTo>
                  <a:pt x="8492512" y="2054485"/>
                  <a:pt x="8484736" y="2036067"/>
                  <a:pt x="8474149" y="2020186"/>
                </a:cubicBezTo>
                <a:cubicBezTo>
                  <a:pt x="8460019" y="1998992"/>
                  <a:pt x="8411478" y="1959752"/>
                  <a:pt x="8389088" y="1945758"/>
                </a:cubicBezTo>
                <a:cubicBezTo>
                  <a:pt x="8375647" y="1937357"/>
                  <a:pt x="8360413" y="1932190"/>
                  <a:pt x="8346558" y="1924493"/>
                </a:cubicBezTo>
                <a:cubicBezTo>
                  <a:pt x="8312403" y="1905518"/>
                  <a:pt x="8279913" y="1879266"/>
                  <a:pt x="8240232" y="1871330"/>
                </a:cubicBezTo>
                <a:cubicBezTo>
                  <a:pt x="8205305" y="1864345"/>
                  <a:pt x="8169349" y="1864242"/>
                  <a:pt x="8133907" y="1860698"/>
                </a:cubicBezTo>
                <a:cubicBezTo>
                  <a:pt x="8102009" y="1864242"/>
                  <a:pt x="8069350" y="1863546"/>
                  <a:pt x="8038214" y="1871330"/>
                </a:cubicBezTo>
                <a:cubicBezTo>
                  <a:pt x="8025817" y="1874429"/>
                  <a:pt x="8016651" y="1885079"/>
                  <a:pt x="8006316" y="1892595"/>
                </a:cubicBezTo>
                <a:cubicBezTo>
                  <a:pt x="7977653" y="1913441"/>
                  <a:pt x="7946317" y="1931330"/>
                  <a:pt x="7921256" y="1956391"/>
                </a:cubicBezTo>
                <a:cubicBezTo>
                  <a:pt x="7907079" y="1970568"/>
                  <a:pt x="7893710" y="1985601"/>
                  <a:pt x="7878725" y="1998921"/>
                </a:cubicBezTo>
                <a:cubicBezTo>
                  <a:pt x="7861764" y="2013998"/>
                  <a:pt x="7840744" y="2024583"/>
                  <a:pt x="7825563" y="2041451"/>
                </a:cubicBezTo>
                <a:cubicBezTo>
                  <a:pt x="7808466" y="2060448"/>
                  <a:pt x="7799216" y="2085466"/>
                  <a:pt x="7783032" y="2105247"/>
                </a:cubicBezTo>
                <a:cubicBezTo>
                  <a:pt x="7767163" y="2124643"/>
                  <a:pt x="7745525" y="2138840"/>
                  <a:pt x="7729870" y="2158409"/>
                </a:cubicBezTo>
                <a:cubicBezTo>
                  <a:pt x="7710256" y="2182927"/>
                  <a:pt x="7679009" y="2249497"/>
                  <a:pt x="7666074" y="2275368"/>
                </a:cubicBezTo>
                <a:cubicBezTo>
                  <a:pt x="7651639" y="2347544"/>
                  <a:pt x="7643156" y="2364449"/>
                  <a:pt x="7666074" y="2456121"/>
                </a:cubicBezTo>
                <a:cubicBezTo>
                  <a:pt x="7670372" y="2473313"/>
                  <a:pt x="7685441" y="2486120"/>
                  <a:pt x="7697972" y="2498651"/>
                </a:cubicBezTo>
                <a:cubicBezTo>
                  <a:pt x="7747655" y="2548334"/>
                  <a:pt x="7749540" y="2534748"/>
                  <a:pt x="7804298" y="2573079"/>
                </a:cubicBezTo>
                <a:cubicBezTo>
                  <a:pt x="7822889" y="2586093"/>
                  <a:pt x="7838314" y="2603425"/>
                  <a:pt x="7857460" y="2615609"/>
                </a:cubicBezTo>
                <a:cubicBezTo>
                  <a:pt x="7877518" y="2628373"/>
                  <a:pt x="7900384" y="2636122"/>
                  <a:pt x="7921256" y="2647507"/>
                </a:cubicBezTo>
                <a:cubicBezTo>
                  <a:pt x="7975247" y="2676957"/>
                  <a:pt x="8085480" y="2752463"/>
                  <a:pt x="8112642" y="2775098"/>
                </a:cubicBezTo>
                <a:cubicBezTo>
                  <a:pt x="8168585" y="2821718"/>
                  <a:pt x="8240802" y="2878637"/>
                  <a:pt x="8282763" y="2934586"/>
                </a:cubicBezTo>
                <a:cubicBezTo>
                  <a:pt x="8293395" y="2948763"/>
                  <a:pt x="8304498" y="2962599"/>
                  <a:pt x="8314660" y="2977116"/>
                </a:cubicBezTo>
                <a:cubicBezTo>
                  <a:pt x="8329316" y="2998054"/>
                  <a:pt x="8357191" y="3040912"/>
                  <a:pt x="8357191" y="3040912"/>
                </a:cubicBezTo>
                <a:cubicBezTo>
                  <a:pt x="8360735" y="3055089"/>
                  <a:pt x="8365756" y="3068976"/>
                  <a:pt x="8367823" y="3083442"/>
                </a:cubicBezTo>
                <a:cubicBezTo>
                  <a:pt x="8384241" y="3198366"/>
                  <a:pt x="8382780" y="3277775"/>
                  <a:pt x="8367823" y="3402419"/>
                </a:cubicBezTo>
                <a:cubicBezTo>
                  <a:pt x="8363817" y="3435801"/>
                  <a:pt x="8329379" y="3481409"/>
                  <a:pt x="8314660" y="3508744"/>
                </a:cubicBezTo>
                <a:cubicBezTo>
                  <a:pt x="8299631" y="3536655"/>
                  <a:pt x="8294545" y="3571390"/>
                  <a:pt x="8272130" y="3593805"/>
                </a:cubicBezTo>
                <a:cubicBezTo>
                  <a:pt x="8250865" y="3615070"/>
                  <a:pt x="8225016" y="3632577"/>
                  <a:pt x="8208335" y="3657600"/>
                </a:cubicBezTo>
                <a:cubicBezTo>
                  <a:pt x="8198675" y="3672091"/>
                  <a:pt x="8182640" y="3700661"/>
                  <a:pt x="8165804" y="3710763"/>
                </a:cubicBezTo>
                <a:cubicBezTo>
                  <a:pt x="8138621" y="3727072"/>
                  <a:pt x="8112199" y="3749361"/>
                  <a:pt x="8080744" y="3753293"/>
                </a:cubicBezTo>
                <a:cubicBezTo>
                  <a:pt x="7963838" y="3767907"/>
                  <a:pt x="8024083" y="3760771"/>
                  <a:pt x="7899991" y="3774558"/>
                </a:cubicBezTo>
                <a:cubicBezTo>
                  <a:pt x="7843003" y="3766960"/>
                  <a:pt x="7739258" y="3763303"/>
                  <a:pt x="7676707" y="3732028"/>
                </a:cubicBezTo>
                <a:cubicBezTo>
                  <a:pt x="7653848" y="3720598"/>
                  <a:pt x="7632545" y="3705860"/>
                  <a:pt x="7612911" y="3689498"/>
                </a:cubicBezTo>
                <a:cubicBezTo>
                  <a:pt x="7589808" y="3670245"/>
                  <a:pt x="7570381" y="3646967"/>
                  <a:pt x="7549116" y="3625702"/>
                </a:cubicBezTo>
                <a:cubicBezTo>
                  <a:pt x="7473848" y="3424986"/>
                  <a:pt x="7498459" y="3514702"/>
                  <a:pt x="7464056" y="3359888"/>
                </a:cubicBezTo>
                <a:cubicBezTo>
                  <a:pt x="7468330" y="3278685"/>
                  <a:pt x="7455869" y="3174240"/>
                  <a:pt x="7495953" y="3094074"/>
                </a:cubicBezTo>
                <a:cubicBezTo>
                  <a:pt x="7514296" y="3057388"/>
                  <a:pt x="7564950" y="2995607"/>
                  <a:pt x="7591646" y="2966484"/>
                </a:cubicBezTo>
                <a:cubicBezTo>
                  <a:pt x="7634787" y="2919421"/>
                  <a:pt x="7692059" y="2868155"/>
                  <a:pt x="7740502" y="2828261"/>
                </a:cubicBezTo>
                <a:cubicBezTo>
                  <a:pt x="7771696" y="2802572"/>
                  <a:pt x="7804832" y="2779315"/>
                  <a:pt x="7836195" y="2753833"/>
                </a:cubicBezTo>
                <a:cubicBezTo>
                  <a:pt x="7861555" y="2733228"/>
                  <a:pt x="7884482" y="2709643"/>
                  <a:pt x="7910623" y="2690037"/>
                </a:cubicBezTo>
                <a:cubicBezTo>
                  <a:pt x="7941292" y="2667035"/>
                  <a:pt x="7975647" y="2649244"/>
                  <a:pt x="8006316" y="2626242"/>
                </a:cubicBezTo>
                <a:cubicBezTo>
                  <a:pt x="8060781" y="2585393"/>
                  <a:pt x="8110744" y="2538695"/>
                  <a:pt x="8165804" y="2498651"/>
                </a:cubicBezTo>
                <a:cubicBezTo>
                  <a:pt x="8188913" y="2481844"/>
                  <a:pt x="8215073" y="2469668"/>
                  <a:pt x="8240232" y="2456121"/>
                </a:cubicBezTo>
                <a:cubicBezTo>
                  <a:pt x="8298638" y="2424672"/>
                  <a:pt x="8299984" y="2425840"/>
                  <a:pt x="8357191" y="2402958"/>
                </a:cubicBezTo>
                <a:cubicBezTo>
                  <a:pt x="8396177" y="2413591"/>
                  <a:pt x="8437459" y="2417922"/>
                  <a:pt x="8474149" y="2434856"/>
                </a:cubicBezTo>
                <a:cubicBezTo>
                  <a:pt x="8485752" y="2440211"/>
                  <a:pt x="8486378" y="2457718"/>
                  <a:pt x="8495414" y="2466754"/>
                </a:cubicBezTo>
                <a:cubicBezTo>
                  <a:pt x="8613233" y="2584573"/>
                  <a:pt x="8447291" y="2385872"/>
                  <a:pt x="8591107" y="2551814"/>
                </a:cubicBezTo>
                <a:cubicBezTo>
                  <a:pt x="8620833" y="2586113"/>
                  <a:pt x="8647813" y="2622698"/>
                  <a:pt x="8676167" y="2658140"/>
                </a:cubicBezTo>
                <a:cubicBezTo>
                  <a:pt x="8690344" y="2675861"/>
                  <a:pt x="8708549" y="2691004"/>
                  <a:pt x="8718698" y="2711302"/>
                </a:cubicBezTo>
                <a:cubicBezTo>
                  <a:pt x="8729330" y="2732567"/>
                  <a:pt x="8739407" y="2754120"/>
                  <a:pt x="8750595" y="2775098"/>
                </a:cubicBezTo>
                <a:cubicBezTo>
                  <a:pt x="8767766" y="2807295"/>
                  <a:pt x="8787439" y="2838154"/>
                  <a:pt x="8803758" y="2870791"/>
                </a:cubicBezTo>
                <a:cubicBezTo>
                  <a:pt x="8812294" y="2887862"/>
                  <a:pt x="8818500" y="2906017"/>
                  <a:pt x="8825023" y="2923954"/>
                </a:cubicBezTo>
                <a:cubicBezTo>
                  <a:pt x="8845731" y="2980902"/>
                  <a:pt x="8844227" y="2979504"/>
                  <a:pt x="8856921" y="3030279"/>
                </a:cubicBezTo>
                <a:cubicBezTo>
                  <a:pt x="8853377" y="3090530"/>
                  <a:pt x="8862562" y="3152913"/>
                  <a:pt x="8846288" y="3211033"/>
                </a:cubicBezTo>
                <a:cubicBezTo>
                  <a:pt x="8836732" y="3245162"/>
                  <a:pt x="8801277" y="3266038"/>
                  <a:pt x="8782493" y="3296093"/>
                </a:cubicBezTo>
                <a:cubicBezTo>
                  <a:pt x="8765692" y="3322975"/>
                  <a:pt x="8758983" y="3355794"/>
                  <a:pt x="8739963" y="3381154"/>
                </a:cubicBezTo>
                <a:cubicBezTo>
                  <a:pt x="8729330" y="3395331"/>
                  <a:pt x="8717457" y="3408657"/>
                  <a:pt x="8708065" y="3423684"/>
                </a:cubicBezTo>
                <a:cubicBezTo>
                  <a:pt x="8699664" y="3437125"/>
                  <a:pt x="8695201" y="3452773"/>
                  <a:pt x="8686800" y="3466214"/>
                </a:cubicBezTo>
                <a:cubicBezTo>
                  <a:pt x="8677408" y="3481241"/>
                  <a:pt x="8665202" y="3494324"/>
                  <a:pt x="8654902" y="3508744"/>
                </a:cubicBezTo>
                <a:cubicBezTo>
                  <a:pt x="8637466" y="3533155"/>
                  <a:pt x="8623698" y="3554857"/>
                  <a:pt x="8612372" y="3583172"/>
                </a:cubicBezTo>
                <a:cubicBezTo>
                  <a:pt x="8601304" y="3610842"/>
                  <a:pt x="8590377" y="3663096"/>
                  <a:pt x="8569842" y="3689498"/>
                </a:cubicBezTo>
                <a:cubicBezTo>
                  <a:pt x="8554456" y="3709280"/>
                  <a:pt x="8535540" y="3726158"/>
                  <a:pt x="8516679" y="3742661"/>
                </a:cubicBezTo>
                <a:cubicBezTo>
                  <a:pt x="8507062" y="3751076"/>
                  <a:pt x="8496211" y="3758211"/>
                  <a:pt x="8484781" y="3763926"/>
                </a:cubicBezTo>
                <a:cubicBezTo>
                  <a:pt x="8467789" y="3772422"/>
                  <a:pt x="8426246" y="3780650"/>
                  <a:pt x="8410353" y="3785191"/>
                </a:cubicBezTo>
                <a:cubicBezTo>
                  <a:pt x="8399577" y="3788270"/>
                  <a:pt x="8389088" y="3792279"/>
                  <a:pt x="8378456" y="3795823"/>
                </a:cubicBezTo>
                <a:cubicBezTo>
                  <a:pt x="8360735" y="3792279"/>
                  <a:pt x="8342825" y="3789574"/>
                  <a:pt x="8325293" y="3785191"/>
                </a:cubicBezTo>
                <a:cubicBezTo>
                  <a:pt x="8314420" y="3782473"/>
                  <a:pt x="8301320" y="3782483"/>
                  <a:pt x="8293395" y="3774558"/>
                </a:cubicBezTo>
                <a:cubicBezTo>
                  <a:pt x="8271837" y="3753000"/>
                  <a:pt x="8257144" y="3725498"/>
                  <a:pt x="8240232" y="3700130"/>
                </a:cubicBezTo>
                <a:cubicBezTo>
                  <a:pt x="8228769" y="3682935"/>
                  <a:pt x="8219430" y="3664403"/>
                  <a:pt x="8208335" y="3646968"/>
                </a:cubicBezTo>
                <a:cubicBezTo>
                  <a:pt x="8194614" y="3625406"/>
                  <a:pt x="8179981" y="3604437"/>
                  <a:pt x="8165804" y="3583172"/>
                </a:cubicBezTo>
                <a:cubicBezTo>
                  <a:pt x="8158716" y="3558363"/>
                  <a:pt x="8152698" y="3533222"/>
                  <a:pt x="8144539" y="3508744"/>
                </a:cubicBezTo>
                <a:cubicBezTo>
                  <a:pt x="8134963" y="3480017"/>
                  <a:pt x="8121674" y="3452587"/>
                  <a:pt x="8112642" y="3423684"/>
                </a:cubicBezTo>
                <a:cubicBezTo>
                  <a:pt x="8103925" y="3395788"/>
                  <a:pt x="8099972" y="3366557"/>
                  <a:pt x="8091377" y="3338623"/>
                </a:cubicBezTo>
                <a:cubicBezTo>
                  <a:pt x="8071601" y="3274350"/>
                  <a:pt x="8040769" y="3213177"/>
                  <a:pt x="8027581" y="3147237"/>
                </a:cubicBezTo>
                <a:cubicBezTo>
                  <a:pt x="7994317" y="2980918"/>
                  <a:pt x="8012597" y="3076506"/>
                  <a:pt x="7974418" y="2860158"/>
                </a:cubicBezTo>
                <a:cubicBezTo>
                  <a:pt x="7981507" y="2750288"/>
                  <a:pt x="7984729" y="2640101"/>
                  <a:pt x="7995684" y="2530549"/>
                </a:cubicBezTo>
                <a:cubicBezTo>
                  <a:pt x="7998935" y="2498035"/>
                  <a:pt x="8009024" y="2466556"/>
                  <a:pt x="8016949" y="2434856"/>
                </a:cubicBezTo>
                <a:cubicBezTo>
                  <a:pt x="8040631" y="2340127"/>
                  <a:pt x="8083535" y="2227255"/>
                  <a:pt x="8123274" y="2147777"/>
                </a:cubicBezTo>
                <a:cubicBezTo>
                  <a:pt x="8150455" y="2093414"/>
                  <a:pt x="8229356" y="1924555"/>
                  <a:pt x="8272130" y="1913861"/>
                </a:cubicBezTo>
                <a:cubicBezTo>
                  <a:pt x="8369781" y="1889447"/>
                  <a:pt x="8300075" y="1904140"/>
                  <a:pt x="8484781" y="1892595"/>
                </a:cubicBezTo>
                <a:cubicBezTo>
                  <a:pt x="8491869" y="1881963"/>
                  <a:pt x="8498619" y="1871096"/>
                  <a:pt x="8506046" y="1860698"/>
                </a:cubicBezTo>
                <a:cubicBezTo>
                  <a:pt x="8516346" y="1846278"/>
                  <a:pt x="8530611" y="1834301"/>
                  <a:pt x="8537944" y="1818168"/>
                </a:cubicBezTo>
                <a:cubicBezTo>
                  <a:pt x="8548621" y="1794679"/>
                  <a:pt x="8550024" y="1767852"/>
                  <a:pt x="8559209" y="1743740"/>
                </a:cubicBezTo>
                <a:cubicBezTo>
                  <a:pt x="8578427" y="1693293"/>
                  <a:pt x="8601739" y="1644503"/>
                  <a:pt x="8623004" y="1594884"/>
                </a:cubicBezTo>
                <a:lnTo>
                  <a:pt x="8654902" y="1520456"/>
                </a:lnTo>
                <a:cubicBezTo>
                  <a:pt x="8661990" y="1467293"/>
                  <a:pt x="8674492" y="1414575"/>
                  <a:pt x="8676167" y="1360968"/>
                </a:cubicBezTo>
                <a:cubicBezTo>
                  <a:pt x="8678052" y="1300642"/>
                  <a:pt x="8673341" y="1240063"/>
                  <a:pt x="8665535" y="1180214"/>
                </a:cubicBezTo>
                <a:cubicBezTo>
                  <a:pt x="8663783" y="1166783"/>
                  <a:pt x="8630841" y="1078930"/>
                  <a:pt x="8623004" y="1063256"/>
                </a:cubicBezTo>
                <a:cubicBezTo>
                  <a:pt x="8621092" y="1059432"/>
                  <a:pt x="8579964" y="990003"/>
                  <a:pt x="8569842" y="978195"/>
                </a:cubicBezTo>
                <a:cubicBezTo>
                  <a:pt x="8556794" y="962973"/>
                  <a:pt x="8545243" y="944631"/>
                  <a:pt x="8527311" y="935665"/>
                </a:cubicBezTo>
                <a:cubicBezTo>
                  <a:pt x="8501170" y="922595"/>
                  <a:pt x="8442251" y="914400"/>
                  <a:pt x="8442251" y="914400"/>
                </a:cubicBezTo>
                <a:cubicBezTo>
                  <a:pt x="8403265" y="921488"/>
                  <a:pt x="8361870" y="920425"/>
                  <a:pt x="8325293" y="935665"/>
                </a:cubicBezTo>
                <a:cubicBezTo>
                  <a:pt x="8314947" y="939976"/>
                  <a:pt x="8320307" y="957882"/>
                  <a:pt x="8314660" y="967563"/>
                </a:cubicBezTo>
                <a:cubicBezTo>
                  <a:pt x="8172612" y="1211073"/>
                  <a:pt x="8301472" y="951363"/>
                  <a:pt x="8229600" y="1127051"/>
                </a:cubicBezTo>
                <a:cubicBezTo>
                  <a:pt x="8173300" y="1264674"/>
                  <a:pt x="8153255" y="1277580"/>
                  <a:pt x="8123274" y="1403498"/>
                </a:cubicBezTo>
                <a:cubicBezTo>
                  <a:pt x="8108679" y="1464797"/>
                  <a:pt x="8096332" y="1551729"/>
                  <a:pt x="8091377" y="1616149"/>
                </a:cubicBezTo>
                <a:cubicBezTo>
                  <a:pt x="8086748" y="1676326"/>
                  <a:pt x="8084288" y="1736651"/>
                  <a:pt x="8080744" y="1796902"/>
                </a:cubicBezTo>
                <a:cubicBezTo>
                  <a:pt x="8087832" y="1825256"/>
                  <a:pt x="8095669" y="1853433"/>
                  <a:pt x="8102009" y="1881963"/>
                </a:cubicBezTo>
                <a:cubicBezTo>
                  <a:pt x="8109850" y="1917246"/>
                  <a:pt x="8114996" y="1953105"/>
                  <a:pt x="8123274" y="1988288"/>
                </a:cubicBezTo>
                <a:cubicBezTo>
                  <a:pt x="8129184" y="2013404"/>
                  <a:pt x="8137891" y="2037785"/>
                  <a:pt x="8144539" y="2062716"/>
                </a:cubicBezTo>
                <a:cubicBezTo>
                  <a:pt x="8152069" y="2090955"/>
                  <a:pt x="8158273" y="2119538"/>
                  <a:pt x="8165804" y="2147777"/>
                </a:cubicBezTo>
                <a:cubicBezTo>
                  <a:pt x="8172452" y="2172708"/>
                  <a:pt x="8181473" y="2197017"/>
                  <a:pt x="8187070" y="2222205"/>
                </a:cubicBezTo>
                <a:cubicBezTo>
                  <a:pt x="8208075" y="2316725"/>
                  <a:pt x="8208820" y="2343528"/>
                  <a:pt x="8218967" y="2434856"/>
                </a:cubicBezTo>
                <a:cubicBezTo>
                  <a:pt x="8211879" y="2466754"/>
                  <a:pt x="8214166" y="2502324"/>
                  <a:pt x="8197702" y="2530549"/>
                </a:cubicBezTo>
                <a:cubicBezTo>
                  <a:pt x="8187122" y="2548687"/>
                  <a:pt x="8109286" y="2576548"/>
                  <a:pt x="8091377" y="2583712"/>
                </a:cubicBezTo>
                <a:cubicBezTo>
                  <a:pt x="7891941" y="2564412"/>
                  <a:pt x="7801066" y="2583301"/>
                  <a:pt x="7644809" y="2509284"/>
                </a:cubicBezTo>
                <a:cubicBezTo>
                  <a:pt x="7572618" y="2475088"/>
                  <a:pt x="7522119" y="2425253"/>
                  <a:pt x="7464056" y="2371061"/>
                </a:cubicBezTo>
                <a:cubicBezTo>
                  <a:pt x="7398016" y="2309424"/>
                  <a:pt x="7366907" y="2273488"/>
                  <a:pt x="7315200" y="2190307"/>
                </a:cubicBezTo>
                <a:cubicBezTo>
                  <a:pt x="7259036" y="2099956"/>
                  <a:pt x="7206299" y="2007448"/>
                  <a:pt x="7155711" y="1913861"/>
                </a:cubicBezTo>
                <a:cubicBezTo>
                  <a:pt x="7108379" y="1826296"/>
                  <a:pt x="7104604" y="1796723"/>
                  <a:pt x="7070651" y="1711842"/>
                </a:cubicBezTo>
                <a:cubicBezTo>
                  <a:pt x="7060626" y="1686781"/>
                  <a:pt x="7049386" y="1662223"/>
                  <a:pt x="7038753" y="1637414"/>
                </a:cubicBezTo>
                <a:cubicBezTo>
                  <a:pt x="7021289" y="1532626"/>
                  <a:pt x="7016043" y="1529848"/>
                  <a:pt x="7038753" y="1382233"/>
                </a:cubicBezTo>
                <a:cubicBezTo>
                  <a:pt x="7043358" y="1352303"/>
                  <a:pt x="7057845" y="1324613"/>
                  <a:pt x="7070651" y="1297172"/>
                </a:cubicBezTo>
                <a:cubicBezTo>
                  <a:pt x="7098694" y="1237079"/>
                  <a:pt x="7129691" y="1195602"/>
                  <a:pt x="7176977" y="1148316"/>
                </a:cubicBezTo>
                <a:cubicBezTo>
                  <a:pt x="7270915" y="1054379"/>
                  <a:pt x="7358527" y="952568"/>
                  <a:pt x="7464056" y="871870"/>
                </a:cubicBezTo>
                <a:cubicBezTo>
                  <a:pt x="7524307" y="825796"/>
                  <a:pt x="7578954" y="771279"/>
                  <a:pt x="7644809" y="733647"/>
                </a:cubicBezTo>
                <a:cubicBezTo>
                  <a:pt x="7669618" y="719470"/>
                  <a:pt x="7693679" y="703895"/>
                  <a:pt x="7719237" y="691116"/>
                </a:cubicBezTo>
                <a:cubicBezTo>
                  <a:pt x="7789862" y="655803"/>
                  <a:pt x="7793152" y="655845"/>
                  <a:pt x="7846828" y="637954"/>
                </a:cubicBezTo>
                <a:cubicBezTo>
                  <a:pt x="7868093" y="641498"/>
                  <a:pt x="7890723" y="640294"/>
                  <a:pt x="7910623" y="648586"/>
                </a:cubicBezTo>
                <a:cubicBezTo>
                  <a:pt x="7949768" y="664896"/>
                  <a:pt x="7988771" y="702338"/>
                  <a:pt x="8016949" y="733647"/>
                </a:cubicBezTo>
                <a:cubicBezTo>
                  <a:pt x="8035466" y="754222"/>
                  <a:pt x="8051406" y="777037"/>
                  <a:pt x="8070111" y="797442"/>
                </a:cubicBezTo>
                <a:cubicBezTo>
                  <a:pt x="8090432" y="819611"/>
                  <a:pt x="8114654" y="838134"/>
                  <a:pt x="8133907" y="861237"/>
                </a:cubicBezTo>
                <a:cubicBezTo>
                  <a:pt x="8150269" y="880871"/>
                  <a:pt x="8160190" y="905304"/>
                  <a:pt x="8176437" y="925033"/>
                </a:cubicBezTo>
                <a:cubicBezTo>
                  <a:pt x="8209931" y="965705"/>
                  <a:pt x="8248068" y="1002339"/>
                  <a:pt x="8282763" y="1041991"/>
                </a:cubicBezTo>
                <a:cubicBezTo>
                  <a:pt x="8297707" y="1059070"/>
                  <a:pt x="8312705" y="1076272"/>
                  <a:pt x="8325293" y="1095154"/>
                </a:cubicBezTo>
                <a:cubicBezTo>
                  <a:pt x="8334085" y="1108342"/>
                  <a:pt x="8336827" y="1125173"/>
                  <a:pt x="8346558" y="1137684"/>
                </a:cubicBezTo>
                <a:cubicBezTo>
                  <a:pt x="8361944" y="1157466"/>
                  <a:pt x="8399721" y="1190847"/>
                  <a:pt x="8399721" y="1190847"/>
                </a:cubicBezTo>
                <a:cubicBezTo>
                  <a:pt x="8410353" y="1187303"/>
                  <a:pt x="8422866" y="1187215"/>
                  <a:pt x="8431618" y="1180214"/>
                </a:cubicBezTo>
                <a:cubicBezTo>
                  <a:pt x="8466324" y="1152449"/>
                  <a:pt x="8448284" y="1123688"/>
                  <a:pt x="8463516" y="1084521"/>
                </a:cubicBezTo>
                <a:cubicBezTo>
                  <a:pt x="8480750" y="1040204"/>
                  <a:pt x="8502390" y="997427"/>
                  <a:pt x="8527311" y="956930"/>
                </a:cubicBezTo>
                <a:cubicBezTo>
                  <a:pt x="8555665" y="910856"/>
                  <a:pt x="8584850" y="865283"/>
                  <a:pt x="8612372" y="818707"/>
                </a:cubicBezTo>
                <a:cubicBezTo>
                  <a:pt x="8630935" y="787292"/>
                  <a:pt x="8645712" y="753650"/>
                  <a:pt x="8665535" y="723014"/>
                </a:cubicBezTo>
                <a:cubicBezTo>
                  <a:pt x="8684789" y="693258"/>
                  <a:pt x="8710546" y="668009"/>
                  <a:pt x="8729330" y="637954"/>
                </a:cubicBezTo>
                <a:cubicBezTo>
                  <a:pt x="8755883" y="595469"/>
                  <a:pt x="8788927" y="516032"/>
                  <a:pt x="8803758" y="467833"/>
                </a:cubicBezTo>
                <a:cubicBezTo>
                  <a:pt x="8815534" y="429560"/>
                  <a:pt x="8821543" y="350299"/>
                  <a:pt x="8825023" y="318977"/>
                </a:cubicBezTo>
                <a:cubicBezTo>
                  <a:pt x="8817935" y="294168"/>
                  <a:pt x="8815297" y="267627"/>
                  <a:pt x="8803758" y="244549"/>
                </a:cubicBezTo>
                <a:cubicBezTo>
                  <a:pt x="8793609" y="224251"/>
                  <a:pt x="8778459" y="206155"/>
                  <a:pt x="8761228" y="191386"/>
                </a:cubicBezTo>
                <a:cubicBezTo>
                  <a:pt x="8752718" y="184092"/>
                  <a:pt x="8740271" y="183185"/>
                  <a:pt x="8729330" y="180754"/>
                </a:cubicBezTo>
                <a:cubicBezTo>
                  <a:pt x="8708285" y="176077"/>
                  <a:pt x="8686800" y="173665"/>
                  <a:pt x="8665535" y="170121"/>
                </a:cubicBezTo>
                <a:cubicBezTo>
                  <a:pt x="8608828" y="184298"/>
                  <a:pt x="8549892" y="191465"/>
                  <a:pt x="8495414" y="212651"/>
                </a:cubicBezTo>
                <a:cubicBezTo>
                  <a:pt x="8483504" y="217283"/>
                  <a:pt x="8479864" y="233119"/>
                  <a:pt x="8474149" y="244549"/>
                </a:cubicBezTo>
                <a:cubicBezTo>
                  <a:pt x="8469137" y="254574"/>
                  <a:pt x="8467451" y="265953"/>
                  <a:pt x="8463516" y="276447"/>
                </a:cubicBezTo>
                <a:cubicBezTo>
                  <a:pt x="8456814" y="294318"/>
                  <a:pt x="8449339" y="311888"/>
                  <a:pt x="8442251" y="329609"/>
                </a:cubicBezTo>
                <a:cubicBezTo>
                  <a:pt x="8428606" y="411475"/>
                  <a:pt x="8422511" y="444998"/>
                  <a:pt x="8410353" y="542261"/>
                </a:cubicBezTo>
                <a:cubicBezTo>
                  <a:pt x="8405935" y="577604"/>
                  <a:pt x="8403265" y="613144"/>
                  <a:pt x="8399721" y="648586"/>
                </a:cubicBezTo>
                <a:cubicBezTo>
                  <a:pt x="8396177" y="726558"/>
                  <a:pt x="8394926" y="804668"/>
                  <a:pt x="8389088" y="882502"/>
                </a:cubicBezTo>
                <a:cubicBezTo>
                  <a:pt x="8384287" y="946510"/>
                  <a:pt x="8375180" y="1010123"/>
                  <a:pt x="8367823" y="1073888"/>
                </a:cubicBezTo>
                <a:cubicBezTo>
                  <a:pt x="8365772" y="1091666"/>
                  <a:pt x="8353398" y="1197666"/>
                  <a:pt x="8346558" y="1222744"/>
                </a:cubicBezTo>
                <a:cubicBezTo>
                  <a:pt x="8339734" y="1247766"/>
                  <a:pt x="8304841" y="1321388"/>
                  <a:pt x="8293395" y="1339702"/>
                </a:cubicBezTo>
                <a:cubicBezTo>
                  <a:pt x="8288082" y="1348203"/>
                  <a:pt x="8278392" y="1353140"/>
                  <a:pt x="8272130" y="1360968"/>
                </a:cubicBezTo>
                <a:cubicBezTo>
                  <a:pt x="8264147" y="1370946"/>
                  <a:pt x="8261960" y="1386525"/>
                  <a:pt x="8250865" y="1392865"/>
                </a:cubicBezTo>
                <a:cubicBezTo>
                  <a:pt x="8235174" y="1401831"/>
                  <a:pt x="8215423" y="1399954"/>
                  <a:pt x="8197702" y="1403498"/>
                </a:cubicBezTo>
                <a:cubicBezTo>
                  <a:pt x="7978843" y="1376141"/>
                  <a:pt x="8067483" y="1396493"/>
                  <a:pt x="7846828" y="1329070"/>
                </a:cubicBezTo>
                <a:cubicBezTo>
                  <a:pt x="7751226" y="1299858"/>
                  <a:pt x="7646632" y="1277045"/>
                  <a:pt x="7559749" y="1222744"/>
                </a:cubicBezTo>
                <a:cubicBezTo>
                  <a:pt x="7529694" y="1203960"/>
                  <a:pt x="7502557" y="1180846"/>
                  <a:pt x="7474688" y="1158949"/>
                </a:cubicBezTo>
                <a:cubicBezTo>
                  <a:pt x="7452922" y="1141847"/>
                  <a:pt x="7429207" y="1126542"/>
                  <a:pt x="7410893" y="1105786"/>
                </a:cubicBezTo>
                <a:cubicBezTo>
                  <a:pt x="7375719" y="1065922"/>
                  <a:pt x="7344690" y="1022429"/>
                  <a:pt x="7315200" y="978195"/>
                </a:cubicBezTo>
                <a:cubicBezTo>
                  <a:pt x="7294982" y="947867"/>
                  <a:pt x="7275903" y="895904"/>
                  <a:pt x="7262037" y="861237"/>
                </a:cubicBezTo>
                <a:cubicBezTo>
                  <a:pt x="7265581" y="811618"/>
                  <a:pt x="7258376" y="760028"/>
                  <a:pt x="7272670" y="712381"/>
                </a:cubicBezTo>
                <a:cubicBezTo>
                  <a:pt x="7280624" y="685868"/>
                  <a:pt x="7307604" y="669418"/>
                  <a:pt x="7325832" y="648586"/>
                </a:cubicBezTo>
                <a:cubicBezTo>
                  <a:pt x="7341214" y="631007"/>
                  <a:pt x="7357776" y="616666"/>
                  <a:pt x="7378995" y="606056"/>
                </a:cubicBezTo>
                <a:cubicBezTo>
                  <a:pt x="7389020" y="601044"/>
                  <a:pt x="7400260" y="598967"/>
                  <a:pt x="7410893" y="595423"/>
                </a:cubicBezTo>
                <a:cubicBezTo>
                  <a:pt x="7522280" y="632552"/>
                  <a:pt x="7435817" y="597514"/>
                  <a:pt x="7506586" y="637954"/>
                </a:cubicBezTo>
                <a:cubicBezTo>
                  <a:pt x="7520348" y="645818"/>
                  <a:pt x="7536436" y="649709"/>
                  <a:pt x="7549116" y="659219"/>
                </a:cubicBezTo>
                <a:cubicBezTo>
                  <a:pt x="7579256" y="681824"/>
                  <a:pt x="7606299" y="708304"/>
                  <a:pt x="7634177" y="733647"/>
                </a:cubicBezTo>
                <a:cubicBezTo>
                  <a:pt x="7645303" y="743762"/>
                  <a:pt x="7657052" y="753515"/>
                  <a:pt x="7666074" y="765544"/>
                </a:cubicBezTo>
                <a:cubicBezTo>
                  <a:pt x="7695873" y="805276"/>
                  <a:pt x="7701304" y="827038"/>
                  <a:pt x="7719237" y="871870"/>
                </a:cubicBezTo>
                <a:cubicBezTo>
                  <a:pt x="7731455" y="994045"/>
                  <a:pt x="7742458" y="1029330"/>
                  <a:pt x="7708604" y="1169581"/>
                </a:cubicBezTo>
                <a:cubicBezTo>
                  <a:pt x="7698556" y="1211210"/>
                  <a:pt x="7676899" y="1249478"/>
                  <a:pt x="7655442" y="1286540"/>
                </a:cubicBezTo>
                <a:cubicBezTo>
                  <a:pt x="7647929" y="1299517"/>
                  <a:pt x="7589000" y="1382224"/>
                  <a:pt x="7559749" y="1403498"/>
                </a:cubicBezTo>
                <a:cubicBezTo>
                  <a:pt x="7532708" y="1423164"/>
                  <a:pt x="7504594" y="1441708"/>
                  <a:pt x="7474688" y="1456661"/>
                </a:cubicBezTo>
                <a:cubicBezTo>
                  <a:pt x="7432564" y="1477723"/>
                  <a:pt x="7392491" y="1480993"/>
                  <a:pt x="7347098" y="1488558"/>
                </a:cubicBezTo>
                <a:cubicBezTo>
                  <a:pt x="7230140" y="1485014"/>
                  <a:pt x="7112452" y="1491441"/>
                  <a:pt x="6996223" y="1477926"/>
                </a:cubicBezTo>
                <a:cubicBezTo>
                  <a:pt x="6905376" y="1467362"/>
                  <a:pt x="6738305" y="1331589"/>
                  <a:pt x="6698511" y="1297172"/>
                </a:cubicBezTo>
                <a:cubicBezTo>
                  <a:pt x="6635739" y="1242883"/>
                  <a:pt x="6442709" y="1047179"/>
                  <a:pt x="6379535" y="956930"/>
                </a:cubicBezTo>
                <a:cubicBezTo>
                  <a:pt x="6295526" y="836918"/>
                  <a:pt x="6286843" y="807989"/>
                  <a:pt x="6241311" y="701749"/>
                </a:cubicBezTo>
                <a:cubicBezTo>
                  <a:pt x="6251944" y="634409"/>
                  <a:pt x="6258100" y="566209"/>
                  <a:pt x="6273209" y="499730"/>
                </a:cubicBezTo>
                <a:cubicBezTo>
                  <a:pt x="6280535" y="467494"/>
                  <a:pt x="6311239" y="457610"/>
                  <a:pt x="6337004" y="446568"/>
                </a:cubicBezTo>
                <a:cubicBezTo>
                  <a:pt x="6347306" y="442153"/>
                  <a:pt x="6358029" y="438653"/>
                  <a:pt x="6368902" y="435935"/>
                </a:cubicBezTo>
                <a:cubicBezTo>
                  <a:pt x="6427681" y="421240"/>
                  <a:pt x="6430465" y="426675"/>
                  <a:pt x="6496493" y="414670"/>
                </a:cubicBezTo>
                <a:cubicBezTo>
                  <a:pt x="6510870" y="412056"/>
                  <a:pt x="6524510" y="405744"/>
                  <a:pt x="6539023" y="404037"/>
                </a:cubicBezTo>
                <a:cubicBezTo>
                  <a:pt x="6584917" y="398638"/>
                  <a:pt x="6631172" y="396949"/>
                  <a:pt x="6677246" y="393405"/>
                </a:cubicBezTo>
                <a:cubicBezTo>
                  <a:pt x="6798119" y="414735"/>
                  <a:pt x="6839198" y="377066"/>
                  <a:pt x="6879265" y="457200"/>
                </a:cubicBezTo>
                <a:cubicBezTo>
                  <a:pt x="6884277" y="467225"/>
                  <a:pt x="6886354" y="478465"/>
                  <a:pt x="6889898" y="489098"/>
                </a:cubicBezTo>
                <a:cubicBezTo>
                  <a:pt x="6893442" y="531628"/>
                  <a:pt x="6902773" y="574070"/>
                  <a:pt x="6900530" y="616688"/>
                </a:cubicBezTo>
                <a:cubicBezTo>
                  <a:pt x="6897752" y="669470"/>
                  <a:pt x="6867751" y="709049"/>
                  <a:pt x="6847367" y="754912"/>
                </a:cubicBezTo>
                <a:cubicBezTo>
                  <a:pt x="6814480" y="828908"/>
                  <a:pt x="6787886" y="905768"/>
                  <a:pt x="6751674" y="978195"/>
                </a:cubicBezTo>
                <a:cubicBezTo>
                  <a:pt x="6741042" y="999460"/>
                  <a:pt x="6732009" y="1021604"/>
                  <a:pt x="6719777" y="1041991"/>
                </a:cubicBezTo>
                <a:cubicBezTo>
                  <a:pt x="6710660" y="1057187"/>
                  <a:pt x="6700410" y="1071990"/>
                  <a:pt x="6687879" y="1084521"/>
                </a:cubicBezTo>
                <a:cubicBezTo>
                  <a:pt x="6661238" y="1111161"/>
                  <a:pt x="6633200" y="1136669"/>
                  <a:pt x="6602818" y="1158949"/>
                </a:cubicBezTo>
                <a:cubicBezTo>
                  <a:pt x="6579776" y="1175847"/>
                  <a:pt x="6553948" y="1188700"/>
                  <a:pt x="6528391" y="1201479"/>
                </a:cubicBezTo>
                <a:cubicBezTo>
                  <a:pt x="6502214" y="1214568"/>
                  <a:pt x="6457204" y="1218660"/>
                  <a:pt x="6432698" y="1222744"/>
                </a:cubicBezTo>
                <a:cubicBezTo>
                  <a:pt x="6383079" y="1215656"/>
                  <a:pt x="6332991" y="1211309"/>
                  <a:pt x="6283842" y="1201479"/>
                </a:cubicBezTo>
                <a:cubicBezTo>
                  <a:pt x="6261862" y="1197083"/>
                  <a:pt x="6237640" y="1194104"/>
                  <a:pt x="6220046" y="1180214"/>
                </a:cubicBezTo>
                <a:cubicBezTo>
                  <a:pt x="6207030" y="1169939"/>
                  <a:pt x="6073330" y="1042721"/>
                  <a:pt x="6039293" y="988828"/>
                </a:cubicBezTo>
                <a:cubicBezTo>
                  <a:pt x="5994011" y="917131"/>
                  <a:pt x="5975619" y="867788"/>
                  <a:pt x="5932967" y="808074"/>
                </a:cubicBezTo>
                <a:cubicBezTo>
                  <a:pt x="5847947" y="689044"/>
                  <a:pt x="5940250" y="816813"/>
                  <a:pt x="5879804" y="744279"/>
                </a:cubicBezTo>
                <a:cubicBezTo>
                  <a:pt x="5868459" y="730666"/>
                  <a:pt x="5858207" y="716169"/>
                  <a:pt x="5847907" y="701749"/>
                </a:cubicBezTo>
                <a:cubicBezTo>
                  <a:pt x="5814070" y="654376"/>
                  <a:pt x="5805604" y="620308"/>
                  <a:pt x="5730949" y="595423"/>
                </a:cubicBezTo>
                <a:cubicBezTo>
                  <a:pt x="5650009" y="568443"/>
                  <a:pt x="5689133" y="578554"/>
                  <a:pt x="5613991" y="563526"/>
                </a:cubicBezTo>
                <a:cubicBezTo>
                  <a:pt x="5567916" y="567070"/>
                  <a:pt x="5521275" y="566127"/>
                  <a:pt x="5475767" y="574158"/>
                </a:cubicBezTo>
                <a:cubicBezTo>
                  <a:pt x="5460158" y="576912"/>
                  <a:pt x="5446828" y="587268"/>
                  <a:pt x="5433237" y="595423"/>
                </a:cubicBezTo>
                <a:cubicBezTo>
                  <a:pt x="5411322" y="608572"/>
                  <a:pt x="5389616" y="622263"/>
                  <a:pt x="5369442" y="637954"/>
                </a:cubicBezTo>
                <a:cubicBezTo>
                  <a:pt x="5345271" y="656754"/>
                  <a:pt x="5331638" y="676150"/>
                  <a:pt x="5316279" y="701749"/>
                </a:cubicBezTo>
                <a:cubicBezTo>
                  <a:pt x="5278484" y="764742"/>
                  <a:pt x="5279539" y="764596"/>
                  <a:pt x="5252484" y="818707"/>
                </a:cubicBezTo>
                <a:cubicBezTo>
                  <a:pt x="5248940" y="854149"/>
                  <a:pt x="5240157" y="889455"/>
                  <a:pt x="5241851" y="925033"/>
                </a:cubicBezTo>
                <a:cubicBezTo>
                  <a:pt x="5244431" y="979217"/>
                  <a:pt x="5259044" y="1044481"/>
                  <a:pt x="5284381" y="1095154"/>
                </a:cubicBezTo>
                <a:cubicBezTo>
                  <a:pt x="5293623" y="1113638"/>
                  <a:pt x="5303369" y="1132179"/>
                  <a:pt x="5316279" y="1148316"/>
                </a:cubicBezTo>
                <a:cubicBezTo>
                  <a:pt x="5346066" y="1185550"/>
                  <a:pt x="5378256" y="1220925"/>
                  <a:pt x="5411972" y="1254642"/>
                </a:cubicBezTo>
                <a:cubicBezTo>
                  <a:pt x="5431545" y="1274215"/>
                  <a:pt x="5452735" y="1292450"/>
                  <a:pt x="5475767" y="1307805"/>
                </a:cubicBezTo>
                <a:cubicBezTo>
                  <a:pt x="5495549" y="1320993"/>
                  <a:pt x="5517882" y="1329945"/>
                  <a:pt x="5539563" y="1339702"/>
                </a:cubicBezTo>
                <a:cubicBezTo>
                  <a:pt x="5588792" y="1361855"/>
                  <a:pt x="5638800" y="1382233"/>
                  <a:pt x="5688418" y="1403498"/>
                </a:cubicBezTo>
                <a:cubicBezTo>
                  <a:pt x="5823097" y="1399954"/>
                  <a:pt x="5958112" y="1403004"/>
                  <a:pt x="6092456" y="1392865"/>
                </a:cubicBezTo>
                <a:cubicBezTo>
                  <a:pt x="6133250" y="1389786"/>
                  <a:pt x="6343079" y="1339937"/>
                  <a:pt x="6390167" y="1329070"/>
                </a:cubicBezTo>
                <a:cubicBezTo>
                  <a:pt x="6461051" y="1286540"/>
                  <a:pt x="6533631" y="1246717"/>
                  <a:pt x="6602818" y="1201479"/>
                </a:cubicBezTo>
                <a:cubicBezTo>
                  <a:pt x="6625986" y="1186330"/>
                  <a:pt x="6646377" y="1167203"/>
                  <a:pt x="6666614" y="1148316"/>
                </a:cubicBezTo>
                <a:cubicBezTo>
                  <a:pt x="6699592" y="1117537"/>
                  <a:pt x="6736087" y="1089331"/>
                  <a:pt x="6762307" y="1052623"/>
                </a:cubicBezTo>
                <a:cubicBezTo>
                  <a:pt x="6780028" y="1027814"/>
                  <a:pt x="6799784" y="1004338"/>
                  <a:pt x="6815470" y="978195"/>
                </a:cubicBezTo>
                <a:cubicBezTo>
                  <a:pt x="6831780" y="951012"/>
                  <a:pt x="6848891" y="923498"/>
                  <a:pt x="6858000" y="893135"/>
                </a:cubicBezTo>
                <a:cubicBezTo>
                  <a:pt x="6895091" y="769500"/>
                  <a:pt x="6882641" y="823093"/>
                  <a:pt x="6900530" y="733647"/>
                </a:cubicBezTo>
                <a:cubicBezTo>
                  <a:pt x="6904074" y="691117"/>
                  <a:pt x="6906450" y="648473"/>
                  <a:pt x="6911163" y="606056"/>
                </a:cubicBezTo>
                <a:cubicBezTo>
                  <a:pt x="6913544" y="584630"/>
                  <a:pt x="6921795" y="563819"/>
                  <a:pt x="6921795" y="542261"/>
                </a:cubicBezTo>
                <a:cubicBezTo>
                  <a:pt x="6921795" y="479168"/>
                  <a:pt x="6916589" y="404478"/>
                  <a:pt x="6900530" y="340242"/>
                </a:cubicBezTo>
                <a:cubicBezTo>
                  <a:pt x="6897812" y="329369"/>
                  <a:pt x="6894910" y="318368"/>
                  <a:pt x="6889898" y="308344"/>
                </a:cubicBezTo>
                <a:cubicBezTo>
                  <a:pt x="6884183" y="296914"/>
                  <a:pt x="6876059" y="286845"/>
                  <a:pt x="6868632" y="276447"/>
                </a:cubicBezTo>
                <a:cubicBezTo>
                  <a:pt x="6847634" y="247050"/>
                  <a:pt x="6838092" y="226903"/>
                  <a:pt x="6804837" y="212651"/>
                </a:cubicBezTo>
                <a:cubicBezTo>
                  <a:pt x="6791406" y="206895"/>
                  <a:pt x="6776484" y="205563"/>
                  <a:pt x="6762307" y="202019"/>
                </a:cubicBezTo>
                <a:cubicBezTo>
                  <a:pt x="6750101" y="195916"/>
                  <a:pt x="6692022" y="163118"/>
                  <a:pt x="6666614" y="159488"/>
                </a:cubicBezTo>
                <a:cubicBezTo>
                  <a:pt x="6627861" y="153952"/>
                  <a:pt x="6588642" y="152400"/>
                  <a:pt x="6549656" y="148856"/>
                </a:cubicBezTo>
                <a:cubicBezTo>
                  <a:pt x="6489405" y="152400"/>
                  <a:pt x="6428867" y="152635"/>
                  <a:pt x="6368902" y="159488"/>
                </a:cubicBezTo>
                <a:cubicBezTo>
                  <a:pt x="6304645" y="166832"/>
                  <a:pt x="6177516" y="191386"/>
                  <a:pt x="6177516" y="191386"/>
                </a:cubicBezTo>
                <a:cubicBezTo>
                  <a:pt x="6163339" y="198474"/>
                  <a:pt x="6146914" y="202214"/>
                  <a:pt x="6134986" y="212651"/>
                </a:cubicBezTo>
                <a:cubicBezTo>
                  <a:pt x="6093099" y="249302"/>
                  <a:pt x="6090316" y="271164"/>
                  <a:pt x="6071191" y="318977"/>
                </a:cubicBezTo>
                <a:cubicBezTo>
                  <a:pt x="6074735" y="365051"/>
                  <a:pt x="6068784" y="412867"/>
                  <a:pt x="6081823" y="457200"/>
                </a:cubicBezTo>
                <a:cubicBezTo>
                  <a:pt x="6087480" y="476434"/>
                  <a:pt x="6109451" y="486318"/>
                  <a:pt x="6124353" y="499730"/>
                </a:cubicBezTo>
                <a:cubicBezTo>
                  <a:pt x="6281283" y="640967"/>
                  <a:pt x="6257985" y="639456"/>
                  <a:pt x="6422065" y="712381"/>
                </a:cubicBezTo>
                <a:cubicBezTo>
                  <a:pt x="6442548" y="721485"/>
                  <a:pt x="6464595" y="726558"/>
                  <a:pt x="6485860" y="733647"/>
                </a:cubicBezTo>
                <a:cubicBezTo>
                  <a:pt x="6588641" y="730103"/>
                  <a:pt x="6691872" y="733247"/>
                  <a:pt x="6794204" y="723014"/>
                </a:cubicBezTo>
                <a:cubicBezTo>
                  <a:pt x="6851636" y="717271"/>
                  <a:pt x="6910454" y="691399"/>
                  <a:pt x="6964325" y="669851"/>
                </a:cubicBezTo>
                <a:cubicBezTo>
                  <a:pt x="7158050" y="704038"/>
                  <a:pt x="7126669" y="653582"/>
                  <a:pt x="7208874" y="797442"/>
                </a:cubicBezTo>
                <a:cubicBezTo>
                  <a:pt x="7218343" y="814013"/>
                  <a:pt x="7223051" y="832884"/>
                  <a:pt x="7230139" y="850605"/>
                </a:cubicBezTo>
                <a:cubicBezTo>
                  <a:pt x="7238895" y="903136"/>
                  <a:pt x="7251404" y="969607"/>
                  <a:pt x="7251404" y="1020726"/>
                </a:cubicBezTo>
                <a:cubicBezTo>
                  <a:pt x="7251404" y="1123602"/>
                  <a:pt x="7267074" y="1107652"/>
                  <a:pt x="7208874" y="1127051"/>
                </a:cubicBezTo>
                <a:cubicBezTo>
                  <a:pt x="7169888" y="1116419"/>
                  <a:pt x="7129436" y="1110162"/>
                  <a:pt x="7091916" y="1095154"/>
                </a:cubicBezTo>
                <a:cubicBezTo>
                  <a:pt x="7075463" y="1088573"/>
                  <a:pt x="7063139" y="1074431"/>
                  <a:pt x="7049386" y="1063256"/>
                </a:cubicBezTo>
                <a:cubicBezTo>
                  <a:pt x="7006419" y="1028345"/>
                  <a:pt x="6960942" y="996077"/>
                  <a:pt x="6921795" y="956930"/>
                </a:cubicBezTo>
                <a:cubicBezTo>
                  <a:pt x="6793160" y="828295"/>
                  <a:pt x="6748724" y="757654"/>
                  <a:pt x="6645349" y="616688"/>
                </a:cubicBezTo>
                <a:cubicBezTo>
                  <a:pt x="6614265" y="523439"/>
                  <a:pt x="6572517" y="453209"/>
                  <a:pt x="6613451" y="350874"/>
                </a:cubicBezTo>
                <a:cubicBezTo>
                  <a:pt x="6641869" y="279831"/>
                  <a:pt x="6687674" y="280295"/>
                  <a:pt x="6741042" y="255181"/>
                </a:cubicBezTo>
                <a:cubicBezTo>
                  <a:pt x="6784066" y="234934"/>
                  <a:pt x="6825608" y="211633"/>
                  <a:pt x="6868632" y="191386"/>
                </a:cubicBezTo>
                <a:cubicBezTo>
                  <a:pt x="6950031" y="153081"/>
                  <a:pt x="7080406" y="127884"/>
                  <a:pt x="7145079" y="106326"/>
                </a:cubicBezTo>
                <a:cubicBezTo>
                  <a:pt x="7266752" y="65768"/>
                  <a:pt x="7147810" y="102984"/>
                  <a:pt x="7304567" y="63795"/>
                </a:cubicBezTo>
                <a:cubicBezTo>
                  <a:pt x="7315440" y="61077"/>
                  <a:pt x="7325688" y="56242"/>
                  <a:pt x="7336465" y="53163"/>
                </a:cubicBezTo>
                <a:cubicBezTo>
                  <a:pt x="7350516" y="49149"/>
                  <a:pt x="7365427" y="47957"/>
                  <a:pt x="7378995" y="42530"/>
                </a:cubicBezTo>
                <a:cubicBezTo>
                  <a:pt x="7401070" y="33700"/>
                  <a:pt x="7420067" y="17625"/>
                  <a:pt x="7442791" y="10633"/>
                </a:cubicBezTo>
                <a:cubicBezTo>
                  <a:pt x="7466744" y="3263"/>
                  <a:pt x="7492409" y="3544"/>
                  <a:pt x="7517218" y="0"/>
                </a:cubicBezTo>
                <a:cubicBezTo>
                  <a:pt x="7570381" y="7088"/>
                  <a:pt x="7625515" y="5267"/>
                  <a:pt x="7676707" y="21265"/>
                </a:cubicBezTo>
                <a:cubicBezTo>
                  <a:pt x="7687405" y="24608"/>
                  <a:pt x="7681322" y="43707"/>
                  <a:pt x="7687339" y="53163"/>
                </a:cubicBezTo>
                <a:cubicBezTo>
                  <a:pt x="7706367" y="83064"/>
                  <a:pt x="7730289" y="109560"/>
                  <a:pt x="7751135" y="138223"/>
                </a:cubicBezTo>
                <a:cubicBezTo>
                  <a:pt x="7758651" y="148558"/>
                  <a:pt x="7765312" y="159488"/>
                  <a:pt x="7772400" y="170121"/>
                </a:cubicBezTo>
                <a:cubicBezTo>
                  <a:pt x="7798367" y="273993"/>
                  <a:pt x="7765090" y="134681"/>
                  <a:pt x="7793665" y="287079"/>
                </a:cubicBezTo>
                <a:cubicBezTo>
                  <a:pt x="7799687" y="319195"/>
                  <a:pt x="7807842" y="350874"/>
                  <a:pt x="7814930" y="382772"/>
                </a:cubicBezTo>
                <a:cubicBezTo>
                  <a:pt x="7811386" y="439479"/>
                  <a:pt x="7816623" y="497428"/>
                  <a:pt x="7804298" y="552893"/>
                </a:cubicBezTo>
                <a:cubicBezTo>
                  <a:pt x="7801526" y="565368"/>
                  <a:pt x="7780383" y="564179"/>
                  <a:pt x="7772400" y="574158"/>
                </a:cubicBezTo>
                <a:cubicBezTo>
                  <a:pt x="7765398" y="582910"/>
                  <a:pt x="7765311" y="595423"/>
                  <a:pt x="7761767" y="606056"/>
                </a:cubicBezTo>
                <a:cubicBezTo>
                  <a:pt x="7783032" y="609600"/>
                  <a:pt x="7804004" y="616688"/>
                  <a:pt x="7825563" y="616688"/>
                </a:cubicBezTo>
                <a:cubicBezTo>
                  <a:pt x="7894306" y="616688"/>
                  <a:pt x="7991647" y="602879"/>
                  <a:pt x="8059479" y="584791"/>
                </a:cubicBezTo>
                <a:cubicBezTo>
                  <a:pt x="8230240" y="539255"/>
                  <a:pt x="7983594" y="585035"/>
                  <a:pt x="8176437" y="552893"/>
                </a:cubicBezTo>
                <a:cubicBezTo>
                  <a:pt x="8279537" y="501343"/>
                  <a:pt x="8316863" y="502294"/>
                  <a:pt x="8378456" y="425302"/>
                </a:cubicBezTo>
                <a:cubicBezTo>
                  <a:pt x="8395258" y="404299"/>
                  <a:pt x="8432550" y="330170"/>
                  <a:pt x="8442251" y="308344"/>
                </a:cubicBezTo>
                <a:cubicBezTo>
                  <a:pt x="8458538" y="271699"/>
                  <a:pt x="8460236" y="214839"/>
                  <a:pt x="8495414" y="191386"/>
                </a:cubicBezTo>
                <a:lnTo>
                  <a:pt x="8527311" y="170121"/>
                </a:lnTo>
                <a:cubicBezTo>
                  <a:pt x="8545032" y="180754"/>
                  <a:pt x="8564921" y="188410"/>
                  <a:pt x="8580474" y="202019"/>
                </a:cubicBezTo>
                <a:cubicBezTo>
                  <a:pt x="8593810" y="213688"/>
                  <a:pt x="8600703" y="231213"/>
                  <a:pt x="8612372" y="244549"/>
                </a:cubicBezTo>
                <a:cubicBezTo>
                  <a:pt x="8708729" y="354670"/>
                  <a:pt x="8606371" y="222373"/>
                  <a:pt x="8686800" y="329609"/>
                </a:cubicBezTo>
                <a:cubicBezTo>
                  <a:pt x="8690344" y="365051"/>
                  <a:pt x="8699725" y="400390"/>
                  <a:pt x="8697432" y="435935"/>
                </a:cubicBezTo>
                <a:cubicBezTo>
                  <a:pt x="8692592" y="510963"/>
                  <a:pt x="8679225" y="585292"/>
                  <a:pt x="8665535" y="659219"/>
                </a:cubicBezTo>
                <a:cubicBezTo>
                  <a:pt x="8661453" y="681260"/>
                  <a:pt x="8652317" y="702093"/>
                  <a:pt x="8644270" y="723014"/>
                </a:cubicBezTo>
                <a:cubicBezTo>
                  <a:pt x="8616864" y="794269"/>
                  <a:pt x="8594316" y="867872"/>
                  <a:pt x="8559209" y="935665"/>
                </a:cubicBezTo>
                <a:cubicBezTo>
                  <a:pt x="8459210" y="1128765"/>
                  <a:pt x="8370540" y="1285059"/>
                  <a:pt x="8240232" y="1446028"/>
                </a:cubicBezTo>
                <a:cubicBezTo>
                  <a:pt x="8213379" y="1479199"/>
                  <a:pt x="8187137" y="1513444"/>
                  <a:pt x="8155172" y="1541721"/>
                </a:cubicBezTo>
                <a:cubicBezTo>
                  <a:pt x="8123209" y="1569996"/>
                  <a:pt x="7969619" y="1699313"/>
                  <a:pt x="7889358" y="1733107"/>
                </a:cubicBezTo>
                <a:cubicBezTo>
                  <a:pt x="7848040" y="1750504"/>
                  <a:pt x="7804297" y="1761460"/>
                  <a:pt x="7761767" y="1775637"/>
                </a:cubicBezTo>
                <a:cubicBezTo>
                  <a:pt x="7705060" y="1772093"/>
                  <a:pt x="7646278" y="1780614"/>
                  <a:pt x="7591646" y="1765005"/>
                </a:cubicBezTo>
                <a:cubicBezTo>
                  <a:pt x="7542498" y="1750963"/>
                  <a:pt x="7418165" y="1655832"/>
                  <a:pt x="7368363" y="1626781"/>
                </a:cubicBezTo>
                <a:cubicBezTo>
                  <a:pt x="7358682" y="1621134"/>
                  <a:pt x="7347200" y="1619369"/>
                  <a:pt x="7336465" y="1616149"/>
                </a:cubicBezTo>
                <a:cubicBezTo>
                  <a:pt x="7311751" y="1608735"/>
                  <a:pt x="7286846" y="1601972"/>
                  <a:pt x="7262037" y="1594884"/>
                </a:cubicBezTo>
                <a:cubicBezTo>
                  <a:pt x="7237228" y="1601972"/>
                  <a:pt x="7210261" y="1603794"/>
                  <a:pt x="7187609" y="1616149"/>
                </a:cubicBezTo>
                <a:cubicBezTo>
                  <a:pt x="7170008" y="1625749"/>
                  <a:pt x="7158127" y="1643457"/>
                  <a:pt x="7145079" y="1658679"/>
                </a:cubicBezTo>
                <a:cubicBezTo>
                  <a:pt x="7136763" y="1668381"/>
                  <a:pt x="7130587" y="1679741"/>
                  <a:pt x="7123814" y="1690577"/>
                </a:cubicBezTo>
                <a:cubicBezTo>
                  <a:pt x="7073659" y="1770826"/>
                  <a:pt x="7092784" y="1741352"/>
                  <a:pt x="7049386" y="1860698"/>
                </a:cubicBezTo>
                <a:cubicBezTo>
                  <a:pt x="7037168" y="1934001"/>
                  <a:pt x="7027992" y="1955875"/>
                  <a:pt x="7049386" y="2041451"/>
                </a:cubicBezTo>
                <a:cubicBezTo>
                  <a:pt x="7062997" y="2095894"/>
                  <a:pt x="7101328" y="2155403"/>
                  <a:pt x="7134446" y="2200940"/>
                </a:cubicBezTo>
                <a:cubicBezTo>
                  <a:pt x="7147794" y="2219293"/>
                  <a:pt x="7160930" y="2238055"/>
                  <a:pt x="7176977" y="2254102"/>
                </a:cubicBezTo>
                <a:cubicBezTo>
                  <a:pt x="7217774" y="2294899"/>
                  <a:pt x="7263770" y="2330264"/>
                  <a:pt x="7304567" y="2371061"/>
                </a:cubicBezTo>
                <a:cubicBezTo>
                  <a:pt x="7327672" y="2394166"/>
                  <a:pt x="7345754" y="2421897"/>
                  <a:pt x="7368363" y="2445488"/>
                </a:cubicBezTo>
                <a:cubicBezTo>
                  <a:pt x="7611374" y="2699064"/>
                  <a:pt x="7483061" y="2535417"/>
                  <a:pt x="7634177" y="2743200"/>
                </a:cubicBezTo>
                <a:cubicBezTo>
                  <a:pt x="7637721" y="2757377"/>
                  <a:pt x="7640188" y="2771867"/>
                  <a:pt x="7644809" y="2785730"/>
                </a:cubicBezTo>
                <a:cubicBezTo>
                  <a:pt x="7650844" y="2803837"/>
                  <a:pt x="7666074" y="2819807"/>
                  <a:pt x="7666074" y="2838893"/>
                </a:cubicBezTo>
                <a:cubicBezTo>
                  <a:pt x="7666074" y="2875037"/>
                  <a:pt x="7656966" y="2911181"/>
                  <a:pt x="7644809" y="2945219"/>
                </a:cubicBezTo>
                <a:cubicBezTo>
                  <a:pt x="7638849" y="2961908"/>
                  <a:pt x="7627243" y="2977326"/>
                  <a:pt x="7612911" y="2987749"/>
                </a:cubicBezTo>
                <a:cubicBezTo>
                  <a:pt x="7572684" y="3017005"/>
                  <a:pt x="7538529" y="3026720"/>
                  <a:pt x="7495953" y="3040912"/>
                </a:cubicBezTo>
                <a:cubicBezTo>
                  <a:pt x="7446335" y="3037368"/>
                  <a:pt x="7396234" y="3038037"/>
                  <a:pt x="7347098" y="3030279"/>
                </a:cubicBezTo>
                <a:cubicBezTo>
                  <a:pt x="7328245" y="3027302"/>
                  <a:pt x="7310825" y="3017903"/>
                  <a:pt x="7293935" y="3009014"/>
                </a:cubicBezTo>
                <a:cubicBezTo>
                  <a:pt x="7243363" y="2982398"/>
                  <a:pt x="7193541" y="2954242"/>
                  <a:pt x="7145079" y="2923954"/>
                </a:cubicBezTo>
                <a:cubicBezTo>
                  <a:pt x="7108392" y="2901025"/>
                  <a:pt x="7073044" y="2875904"/>
                  <a:pt x="7038753" y="2849526"/>
                </a:cubicBezTo>
                <a:cubicBezTo>
                  <a:pt x="6974958" y="2800453"/>
                  <a:pt x="6866927" y="2718468"/>
                  <a:pt x="6804837" y="2647507"/>
                </a:cubicBezTo>
                <a:cubicBezTo>
                  <a:pt x="6774949" y="2613349"/>
                  <a:pt x="6748130" y="2576623"/>
                  <a:pt x="6719777" y="2541181"/>
                </a:cubicBezTo>
                <a:cubicBezTo>
                  <a:pt x="6712688" y="2519916"/>
                  <a:pt x="6700002" y="2499752"/>
                  <a:pt x="6698511" y="2477386"/>
                </a:cubicBezTo>
                <a:cubicBezTo>
                  <a:pt x="6696376" y="2445363"/>
                  <a:pt x="6701360" y="2412829"/>
                  <a:pt x="6709144" y="2381693"/>
                </a:cubicBezTo>
                <a:cubicBezTo>
                  <a:pt x="6712243" y="2369296"/>
                  <a:pt x="6722981" y="2360194"/>
                  <a:pt x="6730409" y="2349795"/>
                </a:cubicBezTo>
                <a:cubicBezTo>
                  <a:pt x="6773006" y="2290159"/>
                  <a:pt x="6791440" y="2271476"/>
                  <a:pt x="6858000" y="2211572"/>
                </a:cubicBezTo>
                <a:cubicBezTo>
                  <a:pt x="6900300" y="2173502"/>
                  <a:pt x="6980961" y="2106373"/>
                  <a:pt x="7038753" y="2073349"/>
                </a:cubicBezTo>
                <a:cubicBezTo>
                  <a:pt x="7091066" y="2043456"/>
                  <a:pt x="7144351" y="2015233"/>
                  <a:pt x="7198242" y="1988288"/>
                </a:cubicBezTo>
                <a:cubicBezTo>
                  <a:pt x="7222384" y="1976217"/>
                  <a:pt x="7246114" y="1961219"/>
                  <a:pt x="7272670" y="1956391"/>
                </a:cubicBezTo>
                <a:cubicBezTo>
                  <a:pt x="7325091" y="1946860"/>
                  <a:pt x="7378995" y="1949302"/>
                  <a:pt x="7432158" y="1945758"/>
                </a:cubicBezTo>
                <a:cubicBezTo>
                  <a:pt x="7517218" y="1959935"/>
                  <a:pt x="7603533" y="1967971"/>
                  <a:pt x="7687339" y="1988288"/>
                </a:cubicBezTo>
                <a:cubicBezTo>
                  <a:pt x="7729160" y="1998427"/>
                  <a:pt x="7777985" y="2025215"/>
                  <a:pt x="7814930" y="2052084"/>
                </a:cubicBezTo>
                <a:cubicBezTo>
                  <a:pt x="7843593" y="2072930"/>
                  <a:pt x="7875700" y="2090070"/>
                  <a:pt x="7899991" y="2115879"/>
                </a:cubicBezTo>
                <a:cubicBezTo>
                  <a:pt x="7933030" y="2150983"/>
                  <a:pt x="7963493" y="2189720"/>
                  <a:pt x="7985051" y="2232837"/>
                </a:cubicBezTo>
                <a:cubicBezTo>
                  <a:pt x="8024499" y="2311734"/>
                  <a:pt x="8019306" y="2306784"/>
                  <a:pt x="8059479" y="2371061"/>
                </a:cubicBezTo>
                <a:cubicBezTo>
                  <a:pt x="8071712" y="2390633"/>
                  <a:pt x="8092152" y="2423147"/>
                  <a:pt x="8112642" y="2434856"/>
                </a:cubicBezTo>
                <a:cubicBezTo>
                  <a:pt x="8125330" y="2442106"/>
                  <a:pt x="8140995" y="2441944"/>
                  <a:pt x="8155172" y="2445488"/>
                </a:cubicBezTo>
                <a:cubicBezTo>
                  <a:pt x="8172893" y="2438400"/>
                  <a:pt x="8194839" y="2437719"/>
                  <a:pt x="8208335" y="2424223"/>
                </a:cubicBezTo>
                <a:cubicBezTo>
                  <a:pt x="8218668" y="2413890"/>
                  <a:pt x="8213836" y="2395376"/>
                  <a:pt x="8218967" y="2381693"/>
                </a:cubicBezTo>
                <a:cubicBezTo>
                  <a:pt x="8235145" y="2338552"/>
                  <a:pt x="8254409" y="2296632"/>
                  <a:pt x="8272130" y="2254102"/>
                </a:cubicBezTo>
                <a:cubicBezTo>
                  <a:pt x="8282763" y="2193851"/>
                  <a:pt x="8293970" y="2133699"/>
                  <a:pt x="8304028" y="2073349"/>
                </a:cubicBezTo>
                <a:cubicBezTo>
                  <a:pt x="8308148" y="2048629"/>
                  <a:pt x="8316741" y="2023896"/>
                  <a:pt x="8314660" y="1998921"/>
                </a:cubicBezTo>
                <a:cubicBezTo>
                  <a:pt x="8306044" y="1895525"/>
                  <a:pt x="8301528" y="1790079"/>
                  <a:pt x="8272130" y="1690577"/>
                </a:cubicBezTo>
                <a:cubicBezTo>
                  <a:pt x="8255126" y="1633025"/>
                  <a:pt x="8174636" y="1522605"/>
                  <a:pt x="8123274" y="1467293"/>
                </a:cubicBezTo>
                <a:cubicBezTo>
                  <a:pt x="8095989" y="1437910"/>
                  <a:pt x="8070292" y="1406292"/>
                  <a:pt x="8038214" y="1382233"/>
                </a:cubicBezTo>
                <a:cubicBezTo>
                  <a:pt x="8026524" y="1373465"/>
                  <a:pt x="8009367" y="1376731"/>
                  <a:pt x="7995684" y="1371600"/>
                </a:cubicBezTo>
                <a:cubicBezTo>
                  <a:pt x="7980843" y="1366035"/>
                  <a:pt x="7967330" y="1357423"/>
                  <a:pt x="7953153" y="1350335"/>
                </a:cubicBezTo>
                <a:cubicBezTo>
                  <a:pt x="7885814" y="1353879"/>
                  <a:pt x="7818291" y="1354863"/>
                  <a:pt x="7751135" y="1360968"/>
                </a:cubicBezTo>
                <a:cubicBezTo>
                  <a:pt x="7739973" y="1361983"/>
                  <a:pt x="7728741" y="1365660"/>
                  <a:pt x="7719237" y="1371600"/>
                </a:cubicBezTo>
                <a:cubicBezTo>
                  <a:pt x="7699993" y="1383628"/>
                  <a:pt x="7684229" y="1400514"/>
                  <a:pt x="7666074" y="1414130"/>
                </a:cubicBezTo>
                <a:cubicBezTo>
                  <a:pt x="7655851" y="1421797"/>
                  <a:pt x="7643213" y="1426359"/>
                  <a:pt x="7634177" y="1435395"/>
                </a:cubicBezTo>
                <a:cubicBezTo>
                  <a:pt x="7603433" y="1466140"/>
                  <a:pt x="7600667" y="1483958"/>
                  <a:pt x="7581014" y="1520456"/>
                </a:cubicBezTo>
                <a:cubicBezTo>
                  <a:pt x="7563714" y="1552584"/>
                  <a:pt x="7543282" y="1583083"/>
                  <a:pt x="7527851" y="1616149"/>
                </a:cubicBezTo>
                <a:cubicBezTo>
                  <a:pt x="7518372" y="1636461"/>
                  <a:pt x="7512585" y="1658346"/>
                  <a:pt x="7506586" y="1679944"/>
                </a:cubicBezTo>
                <a:cubicBezTo>
                  <a:pt x="7475646" y="1791327"/>
                  <a:pt x="7478852" y="1782547"/>
                  <a:pt x="7464056" y="1871330"/>
                </a:cubicBezTo>
                <a:cubicBezTo>
                  <a:pt x="7471144" y="1931581"/>
                  <a:pt x="7463655" y="1995418"/>
                  <a:pt x="7485321" y="2052084"/>
                </a:cubicBezTo>
                <a:cubicBezTo>
                  <a:pt x="7515369" y="2130672"/>
                  <a:pt x="7620074" y="2261264"/>
                  <a:pt x="7687339" y="2328530"/>
                </a:cubicBezTo>
                <a:cubicBezTo>
                  <a:pt x="7778160" y="2419351"/>
                  <a:pt x="7747036" y="2404593"/>
                  <a:pt x="7825563" y="2424223"/>
                </a:cubicBezTo>
                <a:cubicBezTo>
                  <a:pt x="7892902" y="2420679"/>
                  <a:pt x="7964841" y="2438307"/>
                  <a:pt x="8027581" y="2413591"/>
                </a:cubicBezTo>
                <a:cubicBezTo>
                  <a:pt x="8088385" y="2389638"/>
                  <a:pt x="8176437" y="2286000"/>
                  <a:pt x="8176437" y="2286000"/>
                </a:cubicBezTo>
                <a:cubicBezTo>
                  <a:pt x="8204791" y="2236381"/>
                  <a:pt x="8236928" y="2188741"/>
                  <a:pt x="8261498" y="2137144"/>
                </a:cubicBezTo>
                <a:cubicBezTo>
                  <a:pt x="8292319" y="2072419"/>
                  <a:pt x="8288847" y="1977531"/>
                  <a:pt x="8293395" y="1913861"/>
                </a:cubicBezTo>
                <a:cubicBezTo>
                  <a:pt x="8275232" y="1815782"/>
                  <a:pt x="8244473" y="1616641"/>
                  <a:pt x="8208335" y="1499191"/>
                </a:cubicBezTo>
                <a:cubicBezTo>
                  <a:pt x="8198455" y="1467080"/>
                  <a:pt x="8162577" y="1342090"/>
                  <a:pt x="8123274" y="1297172"/>
                </a:cubicBezTo>
                <a:cubicBezTo>
                  <a:pt x="8111605" y="1283836"/>
                  <a:pt x="8094921" y="1275907"/>
                  <a:pt x="8080744" y="1265274"/>
                </a:cubicBezTo>
                <a:cubicBezTo>
                  <a:pt x="8041000" y="1271549"/>
                  <a:pt x="7862921" y="1293576"/>
                  <a:pt x="7793665" y="1318437"/>
                </a:cubicBezTo>
                <a:cubicBezTo>
                  <a:pt x="7573301" y="1397542"/>
                  <a:pt x="7446230" y="1445200"/>
                  <a:pt x="7251404" y="1552354"/>
                </a:cubicBezTo>
                <a:cubicBezTo>
                  <a:pt x="7234053" y="1561897"/>
                  <a:pt x="7059333" y="1644371"/>
                  <a:pt x="7006856" y="1711842"/>
                </a:cubicBezTo>
                <a:cubicBezTo>
                  <a:pt x="6991165" y="1732016"/>
                  <a:pt x="6978502" y="1754372"/>
                  <a:pt x="6964325" y="1775637"/>
                </a:cubicBezTo>
                <a:cubicBezTo>
                  <a:pt x="6904369" y="2015463"/>
                  <a:pt x="6942411" y="1831479"/>
                  <a:pt x="6953693" y="2339163"/>
                </a:cubicBezTo>
                <a:cubicBezTo>
                  <a:pt x="6964326" y="2296633"/>
                  <a:pt x="6983600" y="2255366"/>
                  <a:pt x="6985591" y="2211572"/>
                </a:cubicBezTo>
                <a:cubicBezTo>
                  <a:pt x="6990743" y="2098220"/>
                  <a:pt x="6982855" y="1984524"/>
                  <a:pt x="6974958" y="1871330"/>
                </a:cubicBezTo>
                <a:cubicBezTo>
                  <a:pt x="6964851" y="1726465"/>
                  <a:pt x="6829361" y="1367485"/>
                  <a:pt x="6815470" y="1339702"/>
                </a:cubicBezTo>
                <a:cubicBezTo>
                  <a:pt x="6772940" y="1254642"/>
                  <a:pt x="6734765" y="1167260"/>
                  <a:pt x="6687879" y="1084521"/>
                </a:cubicBezTo>
                <a:cubicBezTo>
                  <a:pt x="6674232" y="1060438"/>
                  <a:pt x="6657038" y="1037096"/>
                  <a:pt x="6634716" y="1020726"/>
                </a:cubicBezTo>
                <a:cubicBezTo>
                  <a:pt x="6602762" y="997293"/>
                  <a:pt x="6566345" y="978949"/>
                  <a:pt x="6528391" y="967563"/>
                </a:cubicBezTo>
                <a:cubicBezTo>
                  <a:pt x="6494274" y="957328"/>
                  <a:pt x="6457507" y="960474"/>
                  <a:pt x="6422065" y="956930"/>
                </a:cubicBezTo>
                <a:cubicBezTo>
                  <a:pt x="6372446" y="960474"/>
                  <a:pt x="6321343" y="955006"/>
                  <a:pt x="6273209" y="967563"/>
                </a:cubicBezTo>
                <a:cubicBezTo>
                  <a:pt x="6237901" y="976774"/>
                  <a:pt x="6209644" y="1003426"/>
                  <a:pt x="6177516" y="1020726"/>
                </a:cubicBezTo>
                <a:cubicBezTo>
                  <a:pt x="6163561" y="1028240"/>
                  <a:pt x="6148018" y="1032969"/>
                  <a:pt x="6134986" y="1041991"/>
                </a:cubicBezTo>
                <a:cubicBezTo>
                  <a:pt x="6057092" y="1095918"/>
                  <a:pt x="5981206" y="1160687"/>
                  <a:pt x="5932967" y="1244009"/>
                </a:cubicBezTo>
                <a:cubicBezTo>
                  <a:pt x="5911510" y="1281071"/>
                  <a:pt x="5897525" y="1321982"/>
                  <a:pt x="5879804" y="1360968"/>
                </a:cubicBezTo>
                <a:cubicBezTo>
                  <a:pt x="5886893" y="1421219"/>
                  <a:pt x="5877737" y="1485721"/>
                  <a:pt x="5901070" y="1541721"/>
                </a:cubicBezTo>
                <a:cubicBezTo>
                  <a:pt x="5910828" y="1565139"/>
                  <a:pt x="6003661" y="1632211"/>
                  <a:pt x="6039293" y="1648047"/>
                </a:cubicBezTo>
                <a:cubicBezTo>
                  <a:pt x="6157664" y="1700656"/>
                  <a:pt x="6226793" y="1718456"/>
                  <a:pt x="6358270" y="1743740"/>
                </a:cubicBezTo>
                <a:cubicBezTo>
                  <a:pt x="6389786" y="1749801"/>
                  <a:pt x="6422065" y="1750828"/>
                  <a:pt x="6453963" y="1754372"/>
                </a:cubicBezTo>
                <a:cubicBezTo>
                  <a:pt x="6517758" y="1747284"/>
                  <a:pt x="6582586" y="1746556"/>
                  <a:pt x="6645349" y="1733107"/>
                </a:cubicBezTo>
                <a:cubicBezTo>
                  <a:pt x="6682674" y="1725109"/>
                  <a:pt x="6719372" y="1710915"/>
                  <a:pt x="6751674" y="1690577"/>
                </a:cubicBezTo>
                <a:cubicBezTo>
                  <a:pt x="6907000" y="1592779"/>
                  <a:pt x="6955193" y="1543575"/>
                  <a:pt x="7049386" y="1392865"/>
                </a:cubicBezTo>
                <a:cubicBezTo>
                  <a:pt x="7067886" y="1363265"/>
                  <a:pt x="7077739" y="1329070"/>
                  <a:pt x="7091916" y="1297172"/>
                </a:cubicBezTo>
                <a:cubicBezTo>
                  <a:pt x="7125933" y="1059058"/>
                  <a:pt x="7154540" y="979957"/>
                  <a:pt x="7091916" y="712381"/>
                </a:cubicBezTo>
                <a:cubicBezTo>
                  <a:pt x="7079588" y="659705"/>
                  <a:pt x="7037505" y="618738"/>
                  <a:pt x="7006856" y="574158"/>
                </a:cubicBezTo>
                <a:cubicBezTo>
                  <a:pt x="6998337" y="561767"/>
                  <a:pt x="6988102" y="549563"/>
                  <a:pt x="6974958" y="542261"/>
                </a:cubicBezTo>
                <a:cubicBezTo>
                  <a:pt x="6955363" y="531375"/>
                  <a:pt x="6932428" y="528084"/>
                  <a:pt x="6911163" y="520995"/>
                </a:cubicBezTo>
                <a:cubicBezTo>
                  <a:pt x="6865088" y="528084"/>
                  <a:pt x="6818317" y="531584"/>
                  <a:pt x="6772939" y="542261"/>
                </a:cubicBezTo>
                <a:cubicBezTo>
                  <a:pt x="6757510" y="545891"/>
                  <a:pt x="6745250" y="557961"/>
                  <a:pt x="6730409" y="563526"/>
                </a:cubicBezTo>
                <a:cubicBezTo>
                  <a:pt x="6688433" y="579267"/>
                  <a:pt x="6646214" y="594805"/>
                  <a:pt x="6602818" y="606056"/>
                </a:cubicBezTo>
                <a:cubicBezTo>
                  <a:pt x="6550338" y="619662"/>
                  <a:pt x="6496197" y="625939"/>
                  <a:pt x="6443330" y="637954"/>
                </a:cubicBezTo>
                <a:cubicBezTo>
                  <a:pt x="6418170" y="643672"/>
                  <a:pt x="6394388" y="655195"/>
                  <a:pt x="6368902" y="659219"/>
                </a:cubicBezTo>
                <a:cubicBezTo>
                  <a:pt x="6326746" y="665875"/>
                  <a:pt x="6283841" y="666307"/>
                  <a:pt x="6241311" y="669851"/>
                </a:cubicBezTo>
                <a:cubicBezTo>
                  <a:pt x="6209413" y="676939"/>
                  <a:pt x="6175365" y="677595"/>
                  <a:pt x="6145618" y="691116"/>
                </a:cubicBezTo>
                <a:cubicBezTo>
                  <a:pt x="6125760" y="700142"/>
                  <a:pt x="6104116" y="783725"/>
                  <a:pt x="6103088" y="786809"/>
                </a:cubicBezTo>
                <a:cubicBezTo>
                  <a:pt x="6117697" y="1005940"/>
                  <a:pt x="6096036" y="883206"/>
                  <a:pt x="6156251" y="1073888"/>
                </a:cubicBezTo>
                <a:cubicBezTo>
                  <a:pt x="6182765" y="1157849"/>
                  <a:pt x="6177124" y="1182748"/>
                  <a:pt x="6241311" y="1265274"/>
                </a:cubicBezTo>
                <a:cubicBezTo>
                  <a:pt x="6264441" y="1295013"/>
                  <a:pt x="6299731" y="1313061"/>
                  <a:pt x="6326372" y="1339702"/>
                </a:cubicBezTo>
                <a:cubicBezTo>
                  <a:pt x="6335408" y="1348738"/>
                  <a:pt x="6339002" y="1362180"/>
                  <a:pt x="6347637" y="1371600"/>
                </a:cubicBezTo>
                <a:cubicBezTo>
                  <a:pt x="6475639" y="1511239"/>
                  <a:pt x="6411715" y="1419870"/>
                  <a:pt x="6464595" y="1499191"/>
                </a:cubicBezTo>
                <a:cubicBezTo>
                  <a:pt x="6468139" y="1513368"/>
                  <a:pt x="6475228" y="1527108"/>
                  <a:pt x="6475228" y="1541721"/>
                </a:cubicBezTo>
                <a:cubicBezTo>
                  <a:pt x="6475228" y="1606965"/>
                  <a:pt x="6454999" y="1628455"/>
                  <a:pt x="6411432" y="1679944"/>
                </a:cubicBezTo>
                <a:cubicBezTo>
                  <a:pt x="6409316" y="1682445"/>
                  <a:pt x="6342612" y="1756943"/>
                  <a:pt x="6315739" y="1765005"/>
                </a:cubicBezTo>
                <a:cubicBezTo>
                  <a:pt x="6291735" y="1772206"/>
                  <a:pt x="6266120" y="1772093"/>
                  <a:pt x="6241311" y="1775637"/>
                </a:cubicBezTo>
                <a:cubicBezTo>
                  <a:pt x="5770482" y="1461750"/>
                  <a:pt x="6182133" y="1748343"/>
                  <a:pt x="5571460" y="1265274"/>
                </a:cubicBezTo>
                <a:cubicBezTo>
                  <a:pt x="5474173" y="1188315"/>
                  <a:pt x="5372156" y="1117513"/>
                  <a:pt x="5273749" y="1041991"/>
                </a:cubicBezTo>
                <a:cubicBezTo>
                  <a:pt x="5219739" y="1000542"/>
                  <a:pt x="5162400" y="962542"/>
                  <a:pt x="5114260" y="914400"/>
                </a:cubicBezTo>
                <a:cubicBezTo>
                  <a:pt x="5103628" y="903767"/>
                  <a:pt x="5090704" y="895013"/>
                  <a:pt x="5082363" y="882502"/>
                </a:cubicBezTo>
                <a:cubicBezTo>
                  <a:pt x="5069175" y="862720"/>
                  <a:pt x="5061098" y="839972"/>
                  <a:pt x="5050465" y="818707"/>
                </a:cubicBezTo>
                <a:cubicBezTo>
                  <a:pt x="5054009" y="800986"/>
                  <a:pt x="5050003" y="779809"/>
                  <a:pt x="5061098" y="765544"/>
                </a:cubicBezTo>
                <a:cubicBezTo>
                  <a:pt x="5076789" y="745370"/>
                  <a:pt x="5100935" y="731913"/>
                  <a:pt x="5124893" y="723014"/>
                </a:cubicBezTo>
                <a:cubicBezTo>
                  <a:pt x="5225776" y="685543"/>
                  <a:pt x="5327296" y="646239"/>
                  <a:pt x="5433237" y="627321"/>
                </a:cubicBezTo>
                <a:cubicBezTo>
                  <a:pt x="5622381" y="593545"/>
                  <a:pt x="5781202" y="569972"/>
                  <a:pt x="5964865" y="520995"/>
                </a:cubicBezTo>
                <a:cubicBezTo>
                  <a:pt x="6010861" y="508729"/>
                  <a:pt x="6104959" y="464639"/>
                  <a:pt x="6145618" y="446568"/>
                </a:cubicBezTo>
                <a:cubicBezTo>
                  <a:pt x="6181060" y="450112"/>
                  <a:pt x="6216325" y="457200"/>
                  <a:pt x="6251944" y="457200"/>
                </a:cubicBezTo>
                <a:cubicBezTo>
                  <a:pt x="6263152" y="457200"/>
                  <a:pt x="6283333" y="457764"/>
                  <a:pt x="6283842" y="446568"/>
                </a:cubicBezTo>
                <a:cubicBezTo>
                  <a:pt x="6288522" y="343603"/>
                  <a:pt x="6289181" y="217990"/>
                  <a:pt x="6209414" y="138223"/>
                </a:cubicBezTo>
                <a:cubicBezTo>
                  <a:pt x="6195918" y="124727"/>
                  <a:pt x="6173794" y="124476"/>
                  <a:pt x="6156251" y="116958"/>
                </a:cubicBezTo>
                <a:cubicBezTo>
                  <a:pt x="6033864" y="64507"/>
                  <a:pt x="6099309" y="80887"/>
                  <a:pt x="5996763" y="63795"/>
                </a:cubicBezTo>
                <a:cubicBezTo>
                  <a:pt x="5886893" y="74428"/>
                  <a:pt x="5776640" y="81656"/>
                  <a:pt x="5667153" y="95693"/>
                </a:cubicBezTo>
                <a:cubicBezTo>
                  <a:pt x="5601994" y="104047"/>
                  <a:pt x="5413922" y="174950"/>
                  <a:pt x="5390707" y="180754"/>
                </a:cubicBezTo>
                <a:cubicBezTo>
                  <a:pt x="5281191" y="208133"/>
                  <a:pt x="5190804" y="213425"/>
                  <a:pt x="5082363" y="223284"/>
                </a:cubicBezTo>
                <a:cubicBezTo>
                  <a:pt x="5061098" y="230372"/>
                  <a:pt x="5031001" y="225898"/>
                  <a:pt x="5018567" y="244549"/>
                </a:cubicBezTo>
                <a:cubicBezTo>
                  <a:pt x="5011479" y="255182"/>
                  <a:pt x="5002492" y="264770"/>
                  <a:pt x="4997302" y="276447"/>
                </a:cubicBezTo>
                <a:cubicBezTo>
                  <a:pt x="4988198" y="296930"/>
                  <a:pt x="4981813" y="318584"/>
                  <a:pt x="4976037" y="340242"/>
                </a:cubicBezTo>
                <a:cubicBezTo>
                  <a:pt x="4965966" y="378010"/>
                  <a:pt x="4952821" y="445687"/>
                  <a:pt x="4944139" y="489098"/>
                </a:cubicBezTo>
                <a:cubicBezTo>
                  <a:pt x="4926616" y="690617"/>
                  <a:pt x="4904763" y="693098"/>
                  <a:pt x="4944139" y="850605"/>
                </a:cubicBezTo>
                <a:cubicBezTo>
                  <a:pt x="4948768" y="869121"/>
                  <a:pt x="4953185" y="889106"/>
                  <a:pt x="4965404" y="903768"/>
                </a:cubicBezTo>
                <a:cubicBezTo>
                  <a:pt x="4989523" y="932711"/>
                  <a:pt x="5019419" y="956851"/>
                  <a:pt x="5050465" y="978195"/>
                </a:cubicBezTo>
                <a:cubicBezTo>
                  <a:pt x="5117247" y="1024108"/>
                  <a:pt x="5129800" y="1019772"/>
                  <a:pt x="5199321" y="1031358"/>
                </a:cubicBezTo>
                <a:cubicBezTo>
                  <a:pt x="5217042" y="1020726"/>
                  <a:pt x="5238811" y="1014957"/>
                  <a:pt x="5252484" y="999461"/>
                </a:cubicBezTo>
                <a:cubicBezTo>
                  <a:pt x="5357566" y="880368"/>
                  <a:pt x="5356531" y="856072"/>
                  <a:pt x="5411972" y="723014"/>
                </a:cubicBezTo>
                <a:cubicBezTo>
                  <a:pt x="5422605" y="662763"/>
                  <a:pt x="5457883" y="601817"/>
                  <a:pt x="5443870" y="542261"/>
                </a:cubicBezTo>
                <a:cubicBezTo>
                  <a:pt x="5439846" y="525160"/>
                  <a:pt x="5427119" y="376654"/>
                  <a:pt x="5380074" y="329609"/>
                </a:cubicBezTo>
                <a:cubicBezTo>
                  <a:pt x="5364027" y="313562"/>
                  <a:pt x="5346892" y="297838"/>
                  <a:pt x="5326911" y="287079"/>
                </a:cubicBezTo>
                <a:cubicBezTo>
                  <a:pt x="5300249" y="272723"/>
                  <a:pt x="5271483" y="261419"/>
                  <a:pt x="5241851" y="255181"/>
                </a:cubicBezTo>
                <a:cubicBezTo>
                  <a:pt x="5203544" y="247116"/>
                  <a:pt x="5163879" y="248093"/>
                  <a:pt x="5124893" y="244549"/>
                </a:cubicBezTo>
                <a:cubicBezTo>
                  <a:pt x="5039832" y="258726"/>
                  <a:pt x="4953827" y="268085"/>
                  <a:pt x="4869711" y="287079"/>
                </a:cubicBezTo>
                <a:cubicBezTo>
                  <a:pt x="4843382" y="293024"/>
                  <a:pt x="4820650" y="309753"/>
                  <a:pt x="4795284" y="318977"/>
                </a:cubicBezTo>
                <a:cubicBezTo>
                  <a:pt x="4742619" y="338128"/>
                  <a:pt x="4688521" y="353159"/>
                  <a:pt x="4635795" y="372140"/>
                </a:cubicBezTo>
                <a:cubicBezTo>
                  <a:pt x="4544081" y="405157"/>
                  <a:pt x="4540762" y="409024"/>
                  <a:pt x="4465674" y="446568"/>
                </a:cubicBezTo>
                <a:cubicBezTo>
                  <a:pt x="4419721" y="515496"/>
                  <a:pt x="4413247" y="511258"/>
                  <a:pt x="4455042" y="648586"/>
                </a:cubicBezTo>
                <a:cubicBezTo>
                  <a:pt x="4464556" y="679846"/>
                  <a:pt x="4498145" y="697724"/>
                  <a:pt x="4518837" y="723014"/>
                </a:cubicBezTo>
                <a:cubicBezTo>
                  <a:pt x="4589600" y="809501"/>
                  <a:pt x="4512351" y="746871"/>
                  <a:pt x="4678325" y="850605"/>
                </a:cubicBezTo>
                <a:cubicBezTo>
                  <a:pt x="4731245" y="883680"/>
                  <a:pt x="4835234" y="946821"/>
                  <a:pt x="4901609" y="967563"/>
                </a:cubicBezTo>
                <a:cubicBezTo>
                  <a:pt x="4925529" y="975038"/>
                  <a:pt x="4951228" y="974651"/>
                  <a:pt x="4976037" y="978195"/>
                </a:cubicBezTo>
                <a:cubicBezTo>
                  <a:pt x="4986670" y="974651"/>
                  <a:pt x="4998610" y="973780"/>
                  <a:pt x="5007935" y="967563"/>
                </a:cubicBezTo>
                <a:cubicBezTo>
                  <a:pt x="5043637" y="943762"/>
                  <a:pt x="5075974" y="877839"/>
                  <a:pt x="5092995" y="850605"/>
                </a:cubicBezTo>
                <a:cubicBezTo>
                  <a:pt x="5103628" y="808075"/>
                  <a:pt x="5118227" y="766344"/>
                  <a:pt x="5124893" y="723014"/>
                </a:cubicBezTo>
                <a:cubicBezTo>
                  <a:pt x="5147133" y="578452"/>
                  <a:pt x="5137762" y="448177"/>
                  <a:pt x="5071730" y="308344"/>
                </a:cubicBezTo>
                <a:cubicBezTo>
                  <a:pt x="5048187" y="258489"/>
                  <a:pt x="5000326" y="222445"/>
                  <a:pt x="4954772" y="191386"/>
                </a:cubicBezTo>
                <a:cubicBezTo>
                  <a:pt x="4902307" y="155615"/>
                  <a:pt x="4834687" y="148335"/>
                  <a:pt x="4774018" y="138223"/>
                </a:cubicBezTo>
                <a:cubicBezTo>
                  <a:pt x="4648079" y="146619"/>
                  <a:pt x="4574676" y="141217"/>
                  <a:pt x="4455042" y="191386"/>
                </a:cubicBezTo>
                <a:cubicBezTo>
                  <a:pt x="4385051" y="220737"/>
                  <a:pt x="4278491" y="287354"/>
                  <a:pt x="4210493" y="340242"/>
                </a:cubicBezTo>
                <a:cubicBezTo>
                  <a:pt x="4170732" y="371168"/>
                  <a:pt x="4135727" y="408418"/>
                  <a:pt x="4093535" y="435935"/>
                </a:cubicBezTo>
                <a:cubicBezTo>
                  <a:pt x="4053706" y="461910"/>
                  <a:pt x="4007968" y="477482"/>
                  <a:pt x="3965944" y="499730"/>
                </a:cubicBezTo>
                <a:cubicBezTo>
                  <a:pt x="3906906" y="530985"/>
                  <a:pt x="3904733" y="538335"/>
                  <a:pt x="3848986" y="584791"/>
                </a:cubicBezTo>
                <a:cubicBezTo>
                  <a:pt x="3818493" y="676263"/>
                  <a:pt x="3814467" y="669315"/>
                  <a:pt x="3891516" y="829340"/>
                </a:cubicBezTo>
                <a:cubicBezTo>
                  <a:pt x="3907860" y="863286"/>
                  <a:pt x="3949936" y="877128"/>
                  <a:pt x="3976577" y="903768"/>
                </a:cubicBezTo>
                <a:cubicBezTo>
                  <a:pt x="3992624" y="919815"/>
                  <a:pt x="4002378" y="941595"/>
                  <a:pt x="4019107" y="956930"/>
                </a:cubicBezTo>
                <a:cubicBezTo>
                  <a:pt x="4047407" y="982872"/>
                  <a:pt x="4137586" y="1047484"/>
                  <a:pt x="4178595" y="1063256"/>
                </a:cubicBezTo>
                <a:cubicBezTo>
                  <a:pt x="4198717" y="1070995"/>
                  <a:pt x="4221126" y="1070344"/>
                  <a:pt x="4242391" y="1073888"/>
                </a:cubicBezTo>
                <a:cubicBezTo>
                  <a:pt x="4260112" y="1070344"/>
                  <a:pt x="4279756" y="1072032"/>
                  <a:pt x="4295553" y="1063256"/>
                </a:cubicBezTo>
                <a:cubicBezTo>
                  <a:pt x="4313079" y="1053519"/>
                  <a:pt x="4326055" y="1036765"/>
                  <a:pt x="4338084" y="1020726"/>
                </a:cubicBezTo>
                <a:cubicBezTo>
                  <a:pt x="4363292" y="987116"/>
                  <a:pt x="4384220" y="895290"/>
                  <a:pt x="4391246" y="871870"/>
                </a:cubicBezTo>
                <a:cubicBezTo>
                  <a:pt x="4377069" y="762000"/>
                  <a:pt x="4379420" y="648702"/>
                  <a:pt x="4348716" y="542261"/>
                </a:cubicBezTo>
                <a:cubicBezTo>
                  <a:pt x="4325429" y="461532"/>
                  <a:pt x="4273444" y="391927"/>
                  <a:pt x="4231758" y="318977"/>
                </a:cubicBezTo>
                <a:cubicBezTo>
                  <a:pt x="4186463" y="239710"/>
                  <a:pt x="4129333" y="186982"/>
                  <a:pt x="4040372" y="148856"/>
                </a:cubicBezTo>
                <a:cubicBezTo>
                  <a:pt x="3990540" y="127499"/>
                  <a:pt x="3934047" y="127591"/>
                  <a:pt x="3880884" y="116958"/>
                </a:cubicBezTo>
                <a:lnTo>
                  <a:pt x="3646967" y="127591"/>
                </a:lnTo>
                <a:cubicBezTo>
                  <a:pt x="3567103" y="148021"/>
                  <a:pt x="3497958" y="198154"/>
                  <a:pt x="3423684" y="233916"/>
                </a:cubicBezTo>
                <a:cubicBezTo>
                  <a:pt x="3402262" y="244230"/>
                  <a:pt x="3381153" y="255181"/>
                  <a:pt x="3359888" y="265814"/>
                </a:cubicBezTo>
                <a:lnTo>
                  <a:pt x="3232298" y="329609"/>
                </a:lnTo>
                <a:lnTo>
                  <a:pt x="3125972" y="382772"/>
                </a:lnTo>
                <a:cubicBezTo>
                  <a:pt x="3097618" y="396949"/>
                  <a:pt x="3066271" y="406282"/>
                  <a:pt x="3040911" y="425302"/>
                </a:cubicBezTo>
                <a:lnTo>
                  <a:pt x="2998381" y="457200"/>
                </a:lnTo>
                <a:cubicBezTo>
                  <a:pt x="2984204" y="485554"/>
                  <a:pt x="2965875" y="512187"/>
                  <a:pt x="2955851" y="542261"/>
                </a:cubicBezTo>
                <a:cubicBezTo>
                  <a:pt x="2937479" y="597378"/>
                  <a:pt x="2930420" y="686079"/>
                  <a:pt x="2923953" y="744279"/>
                </a:cubicBezTo>
                <a:cubicBezTo>
                  <a:pt x="2931041" y="797442"/>
                  <a:pt x="2926590" y="853473"/>
                  <a:pt x="2945218" y="903768"/>
                </a:cubicBezTo>
                <a:cubicBezTo>
                  <a:pt x="2983186" y="1006282"/>
                  <a:pt x="3079988" y="1083712"/>
                  <a:pt x="3168502" y="1137684"/>
                </a:cubicBezTo>
                <a:cubicBezTo>
                  <a:pt x="3451571" y="1310287"/>
                  <a:pt x="3385886" y="1281106"/>
                  <a:pt x="3625702" y="1329070"/>
                </a:cubicBezTo>
                <a:cubicBezTo>
                  <a:pt x="3689497" y="1311349"/>
                  <a:pt x="3758386" y="1306534"/>
                  <a:pt x="3817088" y="1275907"/>
                </a:cubicBezTo>
                <a:cubicBezTo>
                  <a:pt x="3883274" y="1241375"/>
                  <a:pt x="3872812" y="1162292"/>
                  <a:pt x="3880884" y="1105786"/>
                </a:cubicBezTo>
                <a:cubicBezTo>
                  <a:pt x="3883440" y="1087896"/>
                  <a:pt x="3887972" y="1070344"/>
                  <a:pt x="3891516" y="1052623"/>
                </a:cubicBezTo>
                <a:cubicBezTo>
                  <a:pt x="3929373" y="1267145"/>
                  <a:pt x="3951527" y="1297308"/>
                  <a:pt x="3891516" y="1552354"/>
                </a:cubicBezTo>
                <a:cubicBezTo>
                  <a:pt x="3886318" y="1574445"/>
                  <a:pt x="3859301" y="1586156"/>
                  <a:pt x="3838353" y="1594884"/>
                </a:cubicBezTo>
                <a:cubicBezTo>
                  <a:pt x="3815220" y="1604523"/>
                  <a:pt x="3788734" y="1601972"/>
                  <a:pt x="3763925" y="1605516"/>
                </a:cubicBezTo>
                <a:cubicBezTo>
                  <a:pt x="3522742" y="1572250"/>
                  <a:pt x="3110856" y="1523324"/>
                  <a:pt x="2913321" y="1446028"/>
                </a:cubicBezTo>
                <a:lnTo>
                  <a:pt x="2668772" y="1350335"/>
                </a:lnTo>
                <a:cubicBezTo>
                  <a:pt x="2629786" y="1314893"/>
                  <a:pt x="2581040" y="1287848"/>
                  <a:pt x="2551814" y="1244009"/>
                </a:cubicBezTo>
                <a:cubicBezTo>
                  <a:pt x="2529399" y="1210386"/>
                  <a:pt x="2521838" y="1167415"/>
                  <a:pt x="2519916" y="1127051"/>
                </a:cubicBezTo>
                <a:cubicBezTo>
                  <a:pt x="2516233" y="1049710"/>
                  <a:pt x="2531644" y="1019301"/>
                  <a:pt x="2583711" y="978195"/>
                </a:cubicBezTo>
                <a:cubicBezTo>
                  <a:pt x="2733935" y="859597"/>
                  <a:pt x="2762005" y="841510"/>
                  <a:pt x="2945218" y="765544"/>
                </a:cubicBezTo>
                <a:cubicBezTo>
                  <a:pt x="3021859" y="733766"/>
                  <a:pt x="3098875" y="701505"/>
                  <a:pt x="3179135" y="680484"/>
                </a:cubicBezTo>
                <a:cubicBezTo>
                  <a:pt x="3248473" y="662324"/>
                  <a:pt x="3320902" y="659219"/>
                  <a:pt x="3391786" y="648586"/>
                </a:cubicBezTo>
                <a:cubicBezTo>
                  <a:pt x="3455581" y="655674"/>
                  <a:pt x="3521295" y="652781"/>
                  <a:pt x="3583172" y="669851"/>
                </a:cubicBezTo>
                <a:cubicBezTo>
                  <a:pt x="3666903" y="692949"/>
                  <a:pt x="3751043" y="768852"/>
                  <a:pt x="3795823" y="839972"/>
                </a:cubicBezTo>
                <a:cubicBezTo>
                  <a:pt x="3831303" y="896322"/>
                  <a:pt x="3850291" y="961580"/>
                  <a:pt x="3880884" y="1020726"/>
                </a:cubicBezTo>
                <a:cubicBezTo>
                  <a:pt x="3903505" y="1064459"/>
                  <a:pt x="3930502" y="1105786"/>
                  <a:pt x="3955311" y="1148316"/>
                </a:cubicBezTo>
                <a:cubicBezTo>
                  <a:pt x="3995965" y="1322549"/>
                  <a:pt x="4069319" y="1592702"/>
                  <a:pt x="4072270" y="1775637"/>
                </a:cubicBezTo>
                <a:cubicBezTo>
                  <a:pt x="4074164" y="1893062"/>
                  <a:pt x="4057793" y="2010371"/>
                  <a:pt x="4040372" y="2126512"/>
                </a:cubicBezTo>
                <a:cubicBezTo>
                  <a:pt x="4036368" y="2153205"/>
                  <a:pt x="4021045" y="2177055"/>
                  <a:pt x="4008474" y="2200940"/>
                </a:cubicBezTo>
                <a:cubicBezTo>
                  <a:pt x="3996931" y="2222872"/>
                  <a:pt x="3957022" y="2331504"/>
                  <a:pt x="3902149" y="2349795"/>
                </a:cubicBezTo>
                <a:cubicBezTo>
                  <a:pt x="3881697" y="2356613"/>
                  <a:pt x="3859618" y="2356884"/>
                  <a:pt x="3838353" y="2360428"/>
                </a:cubicBezTo>
                <a:cubicBezTo>
                  <a:pt x="3771014" y="2328530"/>
                  <a:pt x="3707023" y="2288297"/>
                  <a:pt x="3636335" y="2264735"/>
                </a:cubicBezTo>
                <a:cubicBezTo>
                  <a:pt x="3615070" y="2257647"/>
                  <a:pt x="3593486" y="2251450"/>
                  <a:pt x="3572539" y="2243470"/>
                </a:cubicBezTo>
                <a:cubicBezTo>
                  <a:pt x="3519032" y="2223086"/>
                  <a:pt x="3413051" y="2179674"/>
                  <a:pt x="3413051" y="2179674"/>
                </a:cubicBezTo>
                <a:cubicBezTo>
                  <a:pt x="3518720" y="2153258"/>
                  <a:pt x="3451515" y="2167179"/>
                  <a:pt x="3657600" y="2158409"/>
                </a:cubicBezTo>
                <a:lnTo>
                  <a:pt x="3955311" y="2147777"/>
                </a:lnTo>
                <a:cubicBezTo>
                  <a:pt x="4120134" y="2166090"/>
                  <a:pt x="4126305" y="2141838"/>
                  <a:pt x="4242391" y="2222205"/>
                </a:cubicBezTo>
                <a:cubicBezTo>
                  <a:pt x="4258875" y="2233617"/>
                  <a:pt x="4270744" y="2250558"/>
                  <a:pt x="4284921" y="2264735"/>
                </a:cubicBezTo>
                <a:cubicBezTo>
                  <a:pt x="4288465" y="2289544"/>
                  <a:pt x="4289999" y="2314725"/>
                  <a:pt x="4295553" y="2339163"/>
                </a:cubicBezTo>
                <a:cubicBezTo>
                  <a:pt x="4307747" y="2392815"/>
                  <a:pt x="4311569" y="2450441"/>
                  <a:pt x="4338084" y="2498651"/>
                </a:cubicBezTo>
                <a:cubicBezTo>
                  <a:pt x="4352777" y="2525365"/>
                  <a:pt x="4385242" y="2538179"/>
                  <a:pt x="4412511" y="2551814"/>
                </a:cubicBezTo>
                <a:cubicBezTo>
                  <a:pt x="4428675" y="2559896"/>
                  <a:pt x="4447701" y="2560555"/>
                  <a:pt x="4465674" y="2562447"/>
                </a:cubicBezTo>
                <a:cubicBezTo>
                  <a:pt x="4515146" y="2567655"/>
                  <a:pt x="4564911" y="2569535"/>
                  <a:pt x="4614530" y="2573079"/>
                </a:cubicBezTo>
                <a:cubicBezTo>
                  <a:pt x="4678325" y="2565991"/>
                  <a:pt x="4743921" y="2568447"/>
                  <a:pt x="4805916" y="2551814"/>
                </a:cubicBezTo>
                <a:cubicBezTo>
                  <a:pt x="4946198" y="2514177"/>
                  <a:pt x="5146565" y="2417885"/>
                  <a:pt x="5263116" y="2328530"/>
                </a:cubicBezTo>
                <a:cubicBezTo>
                  <a:pt x="5304930" y="2296473"/>
                  <a:pt x="5334000" y="2250558"/>
                  <a:pt x="5369442" y="2211572"/>
                </a:cubicBezTo>
                <a:cubicBezTo>
                  <a:pt x="5380792" y="2098062"/>
                  <a:pt x="5390253" y="2097143"/>
                  <a:pt x="5358809" y="1977656"/>
                </a:cubicBezTo>
                <a:cubicBezTo>
                  <a:pt x="5351940" y="1951553"/>
                  <a:pt x="5342325" y="1925386"/>
                  <a:pt x="5326911" y="1903228"/>
                </a:cubicBezTo>
                <a:cubicBezTo>
                  <a:pt x="5246249" y="1787277"/>
                  <a:pt x="5168016" y="1690873"/>
                  <a:pt x="5039832" y="1626781"/>
                </a:cubicBezTo>
                <a:cubicBezTo>
                  <a:pt x="5014275" y="1614002"/>
                  <a:pt x="4983125" y="1619693"/>
                  <a:pt x="4954772" y="1616149"/>
                </a:cubicBezTo>
                <a:cubicBezTo>
                  <a:pt x="4915786" y="1623237"/>
                  <a:pt x="4874916" y="1623501"/>
                  <a:pt x="4837814" y="1637414"/>
                </a:cubicBezTo>
                <a:cubicBezTo>
                  <a:pt x="4780613" y="1658864"/>
                  <a:pt x="4764160" y="1722532"/>
                  <a:pt x="4731488" y="1765005"/>
                </a:cubicBezTo>
                <a:cubicBezTo>
                  <a:pt x="4680856" y="1830827"/>
                  <a:pt x="4624130" y="1891749"/>
                  <a:pt x="4572000" y="1956391"/>
                </a:cubicBezTo>
                <a:cubicBezTo>
                  <a:pt x="4535509" y="2001639"/>
                  <a:pt x="4465674" y="2094614"/>
                  <a:pt x="4465674" y="2094614"/>
                </a:cubicBezTo>
                <a:cubicBezTo>
                  <a:pt x="4444987" y="2170467"/>
                  <a:pt x="4409281" y="2247735"/>
                  <a:pt x="4444409" y="2328530"/>
                </a:cubicBezTo>
                <a:cubicBezTo>
                  <a:pt x="4492180" y="2438404"/>
                  <a:pt x="4576623" y="2490330"/>
                  <a:pt x="4678325" y="2541181"/>
                </a:cubicBezTo>
                <a:cubicBezTo>
                  <a:pt x="4729538" y="2566788"/>
                  <a:pt x="4782759" y="2589247"/>
                  <a:pt x="4837814" y="2604977"/>
                </a:cubicBezTo>
                <a:cubicBezTo>
                  <a:pt x="4882637" y="2617784"/>
                  <a:pt x="4929963" y="2619154"/>
                  <a:pt x="4976037" y="2626242"/>
                </a:cubicBezTo>
                <a:cubicBezTo>
                  <a:pt x="4991620" y="2624016"/>
                  <a:pt x="5196535" y="2608328"/>
                  <a:pt x="5263116" y="2573079"/>
                </a:cubicBezTo>
                <a:cubicBezTo>
                  <a:pt x="5303956" y="2551458"/>
                  <a:pt x="5341088" y="2523460"/>
                  <a:pt x="5380074" y="2498651"/>
                </a:cubicBezTo>
                <a:cubicBezTo>
                  <a:pt x="5401339" y="2466753"/>
                  <a:pt x="5431747" y="2439327"/>
                  <a:pt x="5443870" y="2402958"/>
                </a:cubicBezTo>
                <a:cubicBezTo>
                  <a:pt x="5457366" y="2362471"/>
                  <a:pt x="5456142" y="2318014"/>
                  <a:pt x="5454502" y="2275368"/>
                </a:cubicBezTo>
                <a:cubicBezTo>
                  <a:pt x="5452576" y="2225283"/>
                  <a:pt x="5452767" y="2172673"/>
                  <a:pt x="5433237" y="2126512"/>
                </a:cubicBezTo>
                <a:cubicBezTo>
                  <a:pt x="5392316" y="2029790"/>
                  <a:pt x="5325695" y="1984035"/>
                  <a:pt x="5241851" y="1935126"/>
                </a:cubicBezTo>
                <a:cubicBezTo>
                  <a:pt x="5232170" y="1929479"/>
                  <a:pt x="5220586" y="1928037"/>
                  <a:pt x="5209953" y="1924493"/>
                </a:cubicBezTo>
                <a:cubicBezTo>
                  <a:pt x="5174511" y="1935126"/>
                  <a:pt x="5138731" y="1944690"/>
                  <a:pt x="5103628" y="1956391"/>
                </a:cubicBezTo>
                <a:cubicBezTo>
                  <a:pt x="5085521" y="1962427"/>
                  <a:pt x="5064363" y="1964575"/>
                  <a:pt x="5050465" y="1977656"/>
                </a:cubicBezTo>
                <a:cubicBezTo>
                  <a:pt x="5004724" y="2020706"/>
                  <a:pt x="4814030" y="2255714"/>
                  <a:pt x="4795284" y="2307265"/>
                </a:cubicBezTo>
                <a:lnTo>
                  <a:pt x="4752753" y="2424223"/>
                </a:lnTo>
                <a:cubicBezTo>
                  <a:pt x="4745073" y="2516383"/>
                  <a:pt x="4724658" y="2612341"/>
                  <a:pt x="4774018" y="2700670"/>
                </a:cubicBezTo>
                <a:cubicBezTo>
                  <a:pt x="4833629" y="2807343"/>
                  <a:pt x="4948816" y="2945119"/>
                  <a:pt x="5071730" y="2998381"/>
                </a:cubicBezTo>
                <a:cubicBezTo>
                  <a:pt x="5132482" y="3024707"/>
                  <a:pt x="5197759" y="3040945"/>
                  <a:pt x="5263116" y="3051544"/>
                </a:cubicBezTo>
                <a:cubicBezTo>
                  <a:pt x="5329679" y="3062338"/>
                  <a:pt x="5397795" y="3058633"/>
                  <a:pt x="5465135" y="3062177"/>
                </a:cubicBezTo>
                <a:cubicBezTo>
                  <a:pt x="5532474" y="3048000"/>
                  <a:pt x="5602075" y="3042017"/>
                  <a:pt x="5667153" y="3019647"/>
                </a:cubicBezTo>
                <a:cubicBezTo>
                  <a:pt x="5770960" y="2983963"/>
                  <a:pt x="5810777" y="2951085"/>
                  <a:pt x="5869172" y="2870791"/>
                </a:cubicBezTo>
                <a:cubicBezTo>
                  <a:pt x="5878494" y="2857973"/>
                  <a:pt x="5883349" y="2842438"/>
                  <a:pt x="5890437" y="2828261"/>
                </a:cubicBezTo>
                <a:cubicBezTo>
                  <a:pt x="5893981" y="2803452"/>
                  <a:pt x="5896155" y="2778408"/>
                  <a:pt x="5901070" y="2753833"/>
                </a:cubicBezTo>
                <a:cubicBezTo>
                  <a:pt x="5903268" y="2742843"/>
                  <a:pt x="5901677" y="2716923"/>
                  <a:pt x="5911702" y="2721935"/>
                </a:cubicBezTo>
                <a:cubicBezTo>
                  <a:pt x="5943084" y="2737626"/>
                  <a:pt x="5960266" y="2772655"/>
                  <a:pt x="5986130" y="2796363"/>
                </a:cubicBezTo>
                <a:cubicBezTo>
                  <a:pt x="6002859" y="2811698"/>
                  <a:pt x="6023246" y="2822846"/>
                  <a:pt x="6039293" y="2838893"/>
                </a:cubicBezTo>
                <a:cubicBezTo>
                  <a:pt x="6105348" y="2904948"/>
                  <a:pt x="6098088" y="2903321"/>
                  <a:pt x="6134986" y="2977116"/>
                </a:cubicBezTo>
                <a:cubicBezTo>
                  <a:pt x="6138530" y="3001925"/>
                  <a:pt x="6147008" y="3026521"/>
                  <a:pt x="6145618" y="3051544"/>
                </a:cubicBezTo>
                <a:cubicBezTo>
                  <a:pt x="6143420" y="3091108"/>
                  <a:pt x="6133263" y="3129892"/>
                  <a:pt x="6124353" y="3168502"/>
                </a:cubicBezTo>
                <a:cubicBezTo>
                  <a:pt x="6089656" y="3318857"/>
                  <a:pt x="6100003" y="3314384"/>
                  <a:pt x="6018028" y="3423684"/>
                </a:cubicBezTo>
                <a:cubicBezTo>
                  <a:pt x="5983949" y="3469123"/>
                  <a:pt x="5945168" y="3517838"/>
                  <a:pt x="5890437" y="3540642"/>
                </a:cubicBezTo>
                <a:cubicBezTo>
                  <a:pt x="5870537" y="3548934"/>
                  <a:pt x="5847907" y="3547730"/>
                  <a:pt x="5826642" y="3551274"/>
                </a:cubicBezTo>
                <a:cubicBezTo>
                  <a:pt x="5752214" y="3540642"/>
                  <a:pt x="5676543" y="3536597"/>
                  <a:pt x="5603358" y="3519377"/>
                </a:cubicBezTo>
                <a:cubicBezTo>
                  <a:pt x="5542201" y="3504987"/>
                  <a:pt x="5252310" y="3421070"/>
                  <a:pt x="5146158" y="3370521"/>
                </a:cubicBezTo>
                <a:cubicBezTo>
                  <a:pt x="5115970" y="3356146"/>
                  <a:pt x="5089451" y="3335079"/>
                  <a:pt x="5061098" y="3317358"/>
                </a:cubicBezTo>
                <a:cubicBezTo>
                  <a:pt x="5057554" y="3296093"/>
                  <a:pt x="5048675" y="3275047"/>
                  <a:pt x="5050465" y="3253563"/>
                </a:cubicBezTo>
                <a:cubicBezTo>
                  <a:pt x="5052326" y="3231225"/>
                  <a:pt x="5056838" y="3206521"/>
                  <a:pt x="5071730" y="3189768"/>
                </a:cubicBezTo>
                <a:cubicBezTo>
                  <a:pt x="5110820" y="3145792"/>
                  <a:pt x="5210179" y="3151083"/>
                  <a:pt x="5252484" y="3147237"/>
                </a:cubicBezTo>
                <a:cubicBezTo>
                  <a:pt x="5363239" y="3150231"/>
                  <a:pt x="5674364" y="3146834"/>
                  <a:pt x="5826642" y="3179135"/>
                </a:cubicBezTo>
                <a:cubicBezTo>
                  <a:pt x="5884760" y="3191463"/>
                  <a:pt x="5941466" y="3210574"/>
                  <a:pt x="5996763" y="3232298"/>
                </a:cubicBezTo>
                <a:cubicBezTo>
                  <a:pt x="6074579" y="3262868"/>
                  <a:pt x="6142538" y="3298021"/>
                  <a:pt x="6198781" y="3359888"/>
                </a:cubicBezTo>
                <a:cubicBezTo>
                  <a:pt x="6229259" y="3393414"/>
                  <a:pt x="6238193" y="3435593"/>
                  <a:pt x="6251944" y="3476847"/>
                </a:cubicBezTo>
                <a:cubicBezTo>
                  <a:pt x="6248400" y="3519377"/>
                  <a:pt x="6252172" y="3563165"/>
                  <a:pt x="6241311" y="3604437"/>
                </a:cubicBezTo>
                <a:cubicBezTo>
                  <a:pt x="6234039" y="3632070"/>
                  <a:pt x="6216435" y="3656397"/>
                  <a:pt x="6198781" y="3678865"/>
                </a:cubicBezTo>
                <a:cubicBezTo>
                  <a:pt x="6149210" y="3741955"/>
                  <a:pt x="6102337" y="3774880"/>
                  <a:pt x="6028660" y="3806456"/>
                </a:cubicBezTo>
                <a:cubicBezTo>
                  <a:pt x="5987454" y="3824116"/>
                  <a:pt x="5945249" y="3841369"/>
                  <a:pt x="5901070" y="3848986"/>
                </a:cubicBezTo>
                <a:cubicBezTo>
                  <a:pt x="5841592" y="3859241"/>
                  <a:pt x="5780567" y="3856075"/>
                  <a:pt x="5720316" y="3859619"/>
                </a:cubicBezTo>
                <a:cubicBezTo>
                  <a:pt x="5663609" y="3852531"/>
                  <a:pt x="5605982" y="3850752"/>
                  <a:pt x="5550195" y="3838354"/>
                </a:cubicBezTo>
                <a:cubicBezTo>
                  <a:pt x="5518297" y="3831265"/>
                  <a:pt x="5486202" y="3825013"/>
                  <a:pt x="5454502" y="3817088"/>
                </a:cubicBezTo>
                <a:cubicBezTo>
                  <a:pt x="5429470" y="3810830"/>
                  <a:pt x="5404967" y="3802612"/>
                  <a:pt x="5380074" y="3795823"/>
                </a:cubicBezTo>
                <a:cubicBezTo>
                  <a:pt x="5365976" y="3791978"/>
                  <a:pt x="5351721" y="3788735"/>
                  <a:pt x="5337544" y="3785191"/>
                </a:cubicBezTo>
                <a:cubicBezTo>
                  <a:pt x="5351721" y="3774558"/>
                  <a:pt x="5363262" y="3758897"/>
                  <a:pt x="5380074" y="3753293"/>
                </a:cubicBezTo>
                <a:cubicBezTo>
                  <a:pt x="5595549" y="3681468"/>
                  <a:pt x="6035120" y="3795869"/>
                  <a:pt x="6124353" y="3806456"/>
                </a:cubicBezTo>
                <a:cubicBezTo>
                  <a:pt x="6182730" y="3825915"/>
                  <a:pt x="6282296" y="3858030"/>
                  <a:pt x="6326372" y="3880884"/>
                </a:cubicBezTo>
                <a:cubicBezTo>
                  <a:pt x="6378738" y="3908037"/>
                  <a:pt x="6427037" y="3942560"/>
                  <a:pt x="6475228" y="3976577"/>
                </a:cubicBezTo>
                <a:cubicBezTo>
                  <a:pt x="6498831" y="3993238"/>
                  <a:pt x="6522647" y="4029170"/>
                  <a:pt x="6539023" y="4051005"/>
                </a:cubicBezTo>
                <a:cubicBezTo>
                  <a:pt x="6535479" y="4107712"/>
                  <a:pt x="6542171" y="4166005"/>
                  <a:pt x="6528391" y="4221126"/>
                </a:cubicBezTo>
                <a:cubicBezTo>
                  <a:pt x="6520282" y="4253563"/>
                  <a:pt x="6496633" y="4280500"/>
                  <a:pt x="6475228" y="4306186"/>
                </a:cubicBezTo>
                <a:cubicBezTo>
                  <a:pt x="6407768" y="4387138"/>
                  <a:pt x="6334052" y="4462671"/>
                  <a:pt x="6262577" y="4540102"/>
                </a:cubicBezTo>
                <a:cubicBezTo>
                  <a:pt x="6234659" y="4570346"/>
                  <a:pt x="6157614" y="4642579"/>
                  <a:pt x="6134986" y="4657061"/>
                </a:cubicBezTo>
                <a:cubicBezTo>
                  <a:pt x="6077565" y="4693810"/>
                  <a:pt x="6021478" y="4741547"/>
                  <a:pt x="5954232" y="4752754"/>
                </a:cubicBezTo>
                <a:lnTo>
                  <a:pt x="5890437" y="4763386"/>
                </a:lnTo>
                <a:cubicBezTo>
                  <a:pt x="5854995" y="4759842"/>
                  <a:pt x="5815969" y="4768683"/>
                  <a:pt x="5784111" y="4752754"/>
                </a:cubicBezTo>
                <a:cubicBezTo>
                  <a:pt x="5737733" y="4729565"/>
                  <a:pt x="5670472" y="4660379"/>
                  <a:pt x="5624623" y="4614530"/>
                </a:cubicBezTo>
                <a:cubicBezTo>
                  <a:pt x="5635256" y="4607442"/>
                  <a:pt x="5643742" y="4593265"/>
                  <a:pt x="5656521" y="4593265"/>
                </a:cubicBezTo>
                <a:cubicBezTo>
                  <a:pt x="5700818" y="4593265"/>
                  <a:pt x="5695659" y="4657977"/>
                  <a:pt x="5699051" y="4678326"/>
                </a:cubicBezTo>
                <a:cubicBezTo>
                  <a:pt x="5691963" y="4692503"/>
                  <a:pt x="5688101" y="4708822"/>
                  <a:pt x="5677786" y="4720856"/>
                </a:cubicBezTo>
                <a:cubicBezTo>
                  <a:pt x="5666253" y="4734311"/>
                  <a:pt x="5651106" y="4744829"/>
                  <a:pt x="5635256" y="4752754"/>
                </a:cubicBezTo>
                <a:cubicBezTo>
                  <a:pt x="5572687" y="4784039"/>
                  <a:pt x="5514378" y="4778776"/>
                  <a:pt x="5443870" y="4784651"/>
                </a:cubicBezTo>
                <a:cubicBezTo>
                  <a:pt x="5277293" y="4766930"/>
                  <a:pt x="5107203" y="4769856"/>
                  <a:pt x="4944139" y="4731488"/>
                </a:cubicBezTo>
                <a:cubicBezTo>
                  <a:pt x="4862352" y="4712244"/>
                  <a:pt x="4796354" y="4651401"/>
                  <a:pt x="4720856" y="4614530"/>
                </a:cubicBezTo>
                <a:cubicBezTo>
                  <a:pt x="4643894" y="4576944"/>
                  <a:pt x="4562773" y="4548018"/>
                  <a:pt x="4486939" y="4508205"/>
                </a:cubicBezTo>
                <a:cubicBezTo>
                  <a:pt x="4352513" y="4437632"/>
                  <a:pt x="4261309" y="4381567"/>
                  <a:pt x="4167963" y="4263656"/>
                </a:cubicBezTo>
                <a:cubicBezTo>
                  <a:pt x="4108465" y="4188500"/>
                  <a:pt x="4085336" y="4115568"/>
                  <a:pt x="4051004" y="4029740"/>
                </a:cubicBezTo>
                <a:cubicBezTo>
                  <a:pt x="4015753" y="3853482"/>
                  <a:pt x="4009527" y="3870844"/>
                  <a:pt x="4051004" y="3615070"/>
                </a:cubicBezTo>
                <a:cubicBezTo>
                  <a:pt x="4059233" y="3564328"/>
                  <a:pt x="4109944" y="3498717"/>
                  <a:pt x="4157330" y="3476847"/>
                </a:cubicBezTo>
                <a:cubicBezTo>
                  <a:pt x="4180085" y="3466345"/>
                  <a:pt x="4206949" y="3469758"/>
                  <a:pt x="4231758" y="3466214"/>
                </a:cubicBezTo>
                <a:cubicBezTo>
                  <a:pt x="4260570" y="3552648"/>
                  <a:pt x="4264454" y="3543033"/>
                  <a:pt x="4178595" y="3689498"/>
                </a:cubicBezTo>
                <a:cubicBezTo>
                  <a:pt x="4138534" y="3757837"/>
                  <a:pt x="3973772" y="3875865"/>
                  <a:pt x="3912781" y="3912781"/>
                </a:cubicBezTo>
                <a:cubicBezTo>
                  <a:pt x="3783086" y="3991281"/>
                  <a:pt x="3484448" y="4143437"/>
                  <a:pt x="3349256" y="4189228"/>
                </a:cubicBezTo>
                <a:cubicBezTo>
                  <a:pt x="3235271" y="4227836"/>
                  <a:pt x="3117347" y="4256113"/>
                  <a:pt x="2998381" y="4274288"/>
                </a:cubicBezTo>
                <a:cubicBezTo>
                  <a:pt x="2861339" y="4295225"/>
                  <a:pt x="2721934" y="4295553"/>
                  <a:pt x="2583711" y="4306186"/>
                </a:cubicBezTo>
                <a:cubicBezTo>
                  <a:pt x="2438400" y="4299098"/>
                  <a:pt x="2292338" y="4301286"/>
                  <a:pt x="2147777" y="4284921"/>
                </a:cubicBezTo>
                <a:cubicBezTo>
                  <a:pt x="2103231" y="4279878"/>
                  <a:pt x="2061720" y="4259264"/>
                  <a:pt x="2020186" y="4242391"/>
                </a:cubicBezTo>
                <a:cubicBezTo>
                  <a:pt x="1948172" y="4213135"/>
                  <a:pt x="1866033" y="4197883"/>
                  <a:pt x="1807535" y="4146698"/>
                </a:cubicBezTo>
                <a:cubicBezTo>
                  <a:pt x="1676231" y="4031807"/>
                  <a:pt x="1625143" y="3990436"/>
                  <a:pt x="1477925" y="3827721"/>
                </a:cubicBezTo>
                <a:cubicBezTo>
                  <a:pt x="1420364" y="3764100"/>
                  <a:pt x="1371600" y="3693042"/>
                  <a:pt x="1318437" y="3625702"/>
                </a:cubicBezTo>
                <a:cubicBezTo>
                  <a:pt x="1313614" y="3611233"/>
                  <a:pt x="1256173" y="3449782"/>
                  <a:pt x="1254642" y="3413051"/>
                </a:cubicBezTo>
                <a:cubicBezTo>
                  <a:pt x="1252277" y="3356283"/>
                  <a:pt x="1260130" y="3299514"/>
                  <a:pt x="1265274" y="3242930"/>
                </a:cubicBezTo>
                <a:cubicBezTo>
                  <a:pt x="1267226" y="3221460"/>
                  <a:pt x="1269985" y="3199864"/>
                  <a:pt x="1275907" y="3179135"/>
                </a:cubicBezTo>
                <a:cubicBezTo>
                  <a:pt x="1293633" y="3117094"/>
                  <a:pt x="1320364" y="3059767"/>
                  <a:pt x="1360967" y="3009014"/>
                </a:cubicBezTo>
                <a:cubicBezTo>
                  <a:pt x="1382885" y="2981617"/>
                  <a:pt x="1408441" y="2957047"/>
                  <a:pt x="1435395" y="2934586"/>
                </a:cubicBezTo>
                <a:cubicBezTo>
                  <a:pt x="1517421" y="2866231"/>
                  <a:pt x="1569628" y="2839161"/>
                  <a:pt x="1658679" y="2785730"/>
                </a:cubicBezTo>
                <a:cubicBezTo>
                  <a:pt x="1862862" y="2793584"/>
                  <a:pt x="1906950" y="2750876"/>
                  <a:pt x="2041451" y="2860158"/>
                </a:cubicBezTo>
                <a:cubicBezTo>
                  <a:pt x="2066811" y="2880763"/>
                  <a:pt x="2083981" y="2909777"/>
                  <a:pt x="2105246" y="2934586"/>
                </a:cubicBezTo>
                <a:cubicBezTo>
                  <a:pt x="2128797" y="2997389"/>
                  <a:pt x="2169511" y="3039604"/>
                  <a:pt x="2094614" y="3094074"/>
                </a:cubicBezTo>
                <a:cubicBezTo>
                  <a:pt x="2074346" y="3108814"/>
                  <a:pt x="2044995" y="3101163"/>
                  <a:pt x="2020186" y="3104707"/>
                </a:cubicBezTo>
                <a:cubicBezTo>
                  <a:pt x="1792890" y="3088471"/>
                  <a:pt x="1869997" y="3111599"/>
                  <a:pt x="1594884" y="2966484"/>
                </a:cubicBezTo>
                <a:cubicBezTo>
                  <a:pt x="1058176" y="2683386"/>
                  <a:pt x="896771" y="2612530"/>
                  <a:pt x="467832" y="2254102"/>
                </a:cubicBezTo>
                <a:cubicBezTo>
                  <a:pt x="299911" y="2113784"/>
                  <a:pt x="139227" y="1984727"/>
                  <a:pt x="31898" y="1796902"/>
                </a:cubicBezTo>
                <a:cubicBezTo>
                  <a:pt x="16874" y="1770610"/>
                  <a:pt x="10633" y="1740195"/>
                  <a:pt x="0" y="1711842"/>
                </a:cubicBezTo>
                <a:cubicBezTo>
                  <a:pt x="7088" y="1672856"/>
                  <a:pt x="8175" y="1632285"/>
                  <a:pt x="21265" y="1594884"/>
                </a:cubicBezTo>
                <a:cubicBezTo>
                  <a:pt x="53394" y="1503087"/>
                  <a:pt x="77222" y="1505911"/>
                  <a:pt x="127591" y="1435395"/>
                </a:cubicBezTo>
                <a:cubicBezTo>
                  <a:pt x="147025" y="1408187"/>
                  <a:pt x="158813" y="1375566"/>
                  <a:pt x="180753" y="1350335"/>
                </a:cubicBezTo>
                <a:cubicBezTo>
                  <a:pt x="251672" y="1268779"/>
                  <a:pt x="369305" y="1154271"/>
                  <a:pt x="467832" y="1095154"/>
                </a:cubicBezTo>
                <a:cubicBezTo>
                  <a:pt x="493798" y="1079574"/>
                  <a:pt x="524539" y="1073889"/>
                  <a:pt x="552893" y="1063256"/>
                </a:cubicBezTo>
                <a:cubicBezTo>
                  <a:pt x="577702" y="1066800"/>
                  <a:pt x="604147" y="1064346"/>
                  <a:pt x="627321" y="1073888"/>
                </a:cubicBezTo>
                <a:cubicBezTo>
                  <a:pt x="682841" y="1096749"/>
                  <a:pt x="807684" y="1190043"/>
                  <a:pt x="850604" y="1222744"/>
                </a:cubicBezTo>
                <a:cubicBezTo>
                  <a:pt x="886707" y="1250251"/>
                  <a:pt x="922772" y="1277917"/>
                  <a:pt x="956930" y="1307805"/>
                </a:cubicBezTo>
                <a:cubicBezTo>
                  <a:pt x="979562" y="1327608"/>
                  <a:pt x="1000745" y="1349123"/>
                  <a:pt x="1020725" y="1371600"/>
                </a:cubicBezTo>
                <a:cubicBezTo>
                  <a:pt x="1029215" y="1381151"/>
                  <a:pt x="1054388" y="1406597"/>
                  <a:pt x="1041991" y="1403498"/>
                </a:cubicBezTo>
                <a:cubicBezTo>
                  <a:pt x="1017196" y="1397300"/>
                  <a:pt x="999460" y="1375145"/>
                  <a:pt x="978195" y="1360968"/>
                </a:cubicBezTo>
                <a:cubicBezTo>
                  <a:pt x="971107" y="1346791"/>
                  <a:pt x="963174" y="1333006"/>
                  <a:pt x="956930" y="1318437"/>
                </a:cubicBezTo>
                <a:cubicBezTo>
                  <a:pt x="952515" y="1308136"/>
                  <a:pt x="941286" y="1296564"/>
                  <a:pt x="946298" y="1286540"/>
                </a:cubicBezTo>
                <a:cubicBezTo>
                  <a:pt x="954223" y="1270690"/>
                  <a:pt x="976297" y="1267173"/>
                  <a:pt x="988828" y="1254642"/>
                </a:cubicBezTo>
                <a:cubicBezTo>
                  <a:pt x="1001358" y="1242111"/>
                  <a:pt x="1008195" y="1224642"/>
                  <a:pt x="1020725" y="1212112"/>
                </a:cubicBezTo>
                <a:cubicBezTo>
                  <a:pt x="1081390" y="1151447"/>
                  <a:pt x="1095855" y="1156827"/>
                  <a:pt x="1169581" y="1105786"/>
                </a:cubicBezTo>
                <a:cubicBezTo>
                  <a:pt x="1251571" y="1049023"/>
                  <a:pt x="1188772" y="1070051"/>
                  <a:pt x="1275907" y="1052623"/>
                </a:cubicBezTo>
                <a:cubicBezTo>
                  <a:pt x="1291966" y="1059047"/>
                  <a:pt x="1345976" y="1076415"/>
                  <a:pt x="1360967" y="1095154"/>
                </a:cubicBezTo>
                <a:cubicBezTo>
                  <a:pt x="1369687" y="1106055"/>
                  <a:pt x="1381702" y="1177562"/>
                  <a:pt x="1382232" y="1180214"/>
                </a:cubicBezTo>
                <a:cubicBezTo>
                  <a:pt x="1378688" y="1190847"/>
                  <a:pt x="1378601" y="1203360"/>
                  <a:pt x="1371600" y="1212112"/>
                </a:cubicBezTo>
                <a:cubicBezTo>
                  <a:pt x="1333160" y="1260162"/>
                  <a:pt x="1270324" y="1220763"/>
                  <a:pt x="1222744" y="1212112"/>
                </a:cubicBezTo>
                <a:cubicBezTo>
                  <a:pt x="1154599" y="1182907"/>
                  <a:pt x="1096625" y="1164063"/>
                  <a:pt x="1041991" y="1105786"/>
                </a:cubicBezTo>
                <a:cubicBezTo>
                  <a:pt x="1014087" y="1076022"/>
                  <a:pt x="974821" y="977410"/>
                  <a:pt x="956930" y="935665"/>
                </a:cubicBezTo>
                <a:cubicBezTo>
                  <a:pt x="971107" y="896679"/>
                  <a:pt x="976924" y="853535"/>
                  <a:pt x="999460" y="818707"/>
                </a:cubicBezTo>
                <a:cubicBezTo>
                  <a:pt x="1017211" y="791273"/>
                  <a:pt x="1046518" y="772762"/>
                  <a:pt x="1073888" y="754912"/>
                </a:cubicBezTo>
                <a:cubicBezTo>
                  <a:pt x="1086633" y="746600"/>
                  <a:pt x="1331121" y="607417"/>
                  <a:pt x="1371600" y="595423"/>
                </a:cubicBezTo>
                <a:cubicBezTo>
                  <a:pt x="1423023" y="580186"/>
                  <a:pt x="1477925" y="581246"/>
                  <a:pt x="1531088" y="574158"/>
                </a:cubicBezTo>
                <a:cubicBezTo>
                  <a:pt x="1577162" y="577702"/>
                  <a:pt x="1624357" y="574088"/>
                  <a:pt x="1669311" y="584791"/>
                </a:cubicBezTo>
                <a:cubicBezTo>
                  <a:pt x="1792020" y="614007"/>
                  <a:pt x="1850386" y="745083"/>
                  <a:pt x="1892595" y="850605"/>
                </a:cubicBezTo>
                <a:cubicBezTo>
                  <a:pt x="1900920" y="871417"/>
                  <a:pt x="1906772" y="893135"/>
                  <a:pt x="1913860" y="914400"/>
                </a:cubicBezTo>
                <a:cubicBezTo>
                  <a:pt x="1906772" y="932121"/>
                  <a:pt x="1907661" y="955845"/>
                  <a:pt x="1892595" y="967563"/>
                </a:cubicBezTo>
                <a:cubicBezTo>
                  <a:pt x="1872228" y="983404"/>
                  <a:pt x="1843856" y="986420"/>
                  <a:pt x="1818167" y="988828"/>
                </a:cubicBezTo>
                <a:cubicBezTo>
                  <a:pt x="1729879" y="997105"/>
                  <a:pt x="1640958" y="995917"/>
                  <a:pt x="1552353" y="999461"/>
                </a:cubicBezTo>
                <a:cubicBezTo>
                  <a:pt x="1502735" y="985284"/>
                  <a:pt x="1449654" y="980008"/>
                  <a:pt x="1403498" y="956930"/>
                </a:cubicBezTo>
                <a:cubicBezTo>
                  <a:pt x="1306458" y="908410"/>
                  <a:pt x="1259293" y="842546"/>
                  <a:pt x="1190846" y="765544"/>
                </a:cubicBezTo>
                <a:cubicBezTo>
                  <a:pt x="1180214" y="737191"/>
                  <a:pt x="1149917" y="709387"/>
                  <a:pt x="1158949" y="680484"/>
                </a:cubicBezTo>
                <a:cubicBezTo>
                  <a:pt x="1170909" y="642211"/>
                  <a:pt x="1210423" y="617327"/>
                  <a:pt x="1244009" y="595423"/>
                </a:cubicBezTo>
                <a:cubicBezTo>
                  <a:pt x="1385539" y="503120"/>
                  <a:pt x="1446777" y="514503"/>
                  <a:pt x="1616149" y="489098"/>
                </a:cubicBezTo>
                <a:cubicBezTo>
                  <a:pt x="1690577" y="499730"/>
                  <a:pt x="1766618" y="502271"/>
                  <a:pt x="1839432" y="520995"/>
                </a:cubicBezTo>
                <a:cubicBezTo>
                  <a:pt x="1916365" y="540778"/>
                  <a:pt x="2057100" y="621844"/>
                  <a:pt x="2126511" y="659219"/>
                </a:cubicBezTo>
                <a:cubicBezTo>
                  <a:pt x="2200969" y="749632"/>
                  <a:pt x="2288520" y="837777"/>
                  <a:pt x="2339163" y="946298"/>
                </a:cubicBezTo>
                <a:cubicBezTo>
                  <a:pt x="2346805" y="962674"/>
                  <a:pt x="2346251" y="981740"/>
                  <a:pt x="2349795" y="999461"/>
                </a:cubicBezTo>
                <a:cubicBezTo>
                  <a:pt x="2306779" y="1063985"/>
                  <a:pt x="2327233" y="1051434"/>
                  <a:pt x="2190307" y="1041991"/>
                </a:cubicBezTo>
                <a:cubicBezTo>
                  <a:pt x="2146143" y="1038945"/>
                  <a:pt x="1875951" y="980116"/>
                  <a:pt x="1839432" y="967563"/>
                </a:cubicBezTo>
                <a:cubicBezTo>
                  <a:pt x="1783952" y="948492"/>
                  <a:pt x="1733107" y="917944"/>
                  <a:pt x="1679944" y="893135"/>
                </a:cubicBezTo>
                <a:cubicBezTo>
                  <a:pt x="1626781" y="825795"/>
                  <a:pt x="1558825" y="767854"/>
                  <a:pt x="1520456" y="691116"/>
                </a:cubicBezTo>
                <a:cubicBezTo>
                  <a:pt x="1476650" y="603504"/>
                  <a:pt x="1569508" y="560588"/>
                  <a:pt x="1626781" y="542261"/>
                </a:cubicBezTo>
                <a:cubicBezTo>
                  <a:pt x="1764821" y="498088"/>
                  <a:pt x="1935397" y="505036"/>
                  <a:pt x="2073349" y="499730"/>
                </a:cubicBezTo>
                <a:cubicBezTo>
                  <a:pt x="2160415" y="521497"/>
                  <a:pt x="2391412" y="552714"/>
                  <a:pt x="2488018" y="637954"/>
                </a:cubicBezTo>
                <a:cubicBezTo>
                  <a:pt x="2540546" y="684302"/>
                  <a:pt x="2569879" y="778810"/>
                  <a:pt x="2594344" y="839972"/>
                </a:cubicBezTo>
                <a:cubicBezTo>
                  <a:pt x="2580167" y="917944"/>
                  <a:pt x="2578469" y="999255"/>
                  <a:pt x="2551814" y="1073888"/>
                </a:cubicBezTo>
                <a:cubicBezTo>
                  <a:pt x="2541699" y="1102210"/>
                  <a:pt x="2512744" y="1120566"/>
                  <a:pt x="2488018" y="1137684"/>
                </a:cubicBezTo>
                <a:cubicBezTo>
                  <a:pt x="2428186" y="1179107"/>
                  <a:pt x="2341060" y="1180740"/>
                  <a:pt x="2275367" y="1190847"/>
                </a:cubicBezTo>
                <a:cubicBezTo>
                  <a:pt x="2049009" y="1181415"/>
                  <a:pt x="2062186" y="1205520"/>
                  <a:pt x="1892595" y="1137684"/>
                </a:cubicBezTo>
                <a:cubicBezTo>
                  <a:pt x="1880730" y="1132938"/>
                  <a:pt x="1871330" y="1123507"/>
                  <a:pt x="1860698" y="1116419"/>
                </a:cubicBezTo>
                <a:cubicBezTo>
                  <a:pt x="1896140" y="1109331"/>
                  <a:pt x="1930879" y="1095154"/>
                  <a:pt x="1967023" y="1095154"/>
                </a:cubicBezTo>
                <a:cubicBezTo>
                  <a:pt x="2102611" y="1095154"/>
                  <a:pt x="2244259" y="1145632"/>
                  <a:pt x="2371060" y="1180214"/>
                </a:cubicBezTo>
                <a:cubicBezTo>
                  <a:pt x="2441944" y="1236921"/>
                  <a:pt x="2520701" y="1284991"/>
                  <a:pt x="2583711" y="1350335"/>
                </a:cubicBezTo>
                <a:cubicBezTo>
                  <a:pt x="2617888" y="1385778"/>
                  <a:pt x="2648163" y="1429710"/>
                  <a:pt x="2658139" y="1477926"/>
                </a:cubicBezTo>
                <a:cubicBezTo>
                  <a:pt x="2670367" y="1537029"/>
                  <a:pt x="2663387" y="1600451"/>
                  <a:pt x="2647507" y="1658679"/>
                </a:cubicBezTo>
                <a:cubicBezTo>
                  <a:pt x="2640913" y="1682857"/>
                  <a:pt x="2615425" y="1698290"/>
                  <a:pt x="2594344" y="1711842"/>
                </a:cubicBezTo>
                <a:cubicBezTo>
                  <a:pt x="2518547" y="1760569"/>
                  <a:pt x="2449691" y="1766073"/>
                  <a:pt x="2360428" y="1775637"/>
                </a:cubicBezTo>
                <a:cubicBezTo>
                  <a:pt x="2307450" y="1781313"/>
                  <a:pt x="2254133" y="1783230"/>
                  <a:pt x="2200939" y="1786270"/>
                </a:cubicBezTo>
                <a:lnTo>
                  <a:pt x="1988288" y="1796902"/>
                </a:lnTo>
                <a:cubicBezTo>
                  <a:pt x="1970567" y="1793358"/>
                  <a:pt x="1920088" y="1796294"/>
                  <a:pt x="1935125" y="1786270"/>
                </a:cubicBezTo>
                <a:cubicBezTo>
                  <a:pt x="1958900" y="1770420"/>
                  <a:pt x="1991612" y="1775637"/>
                  <a:pt x="2020186" y="1775637"/>
                </a:cubicBezTo>
                <a:cubicBezTo>
                  <a:pt x="2077004" y="1775637"/>
                  <a:pt x="2133600" y="1782726"/>
                  <a:pt x="2190307" y="1786270"/>
                </a:cubicBezTo>
                <a:cubicBezTo>
                  <a:pt x="2336246" y="1826809"/>
                  <a:pt x="2405335" y="1832840"/>
                  <a:pt x="2530549" y="1913861"/>
                </a:cubicBezTo>
                <a:cubicBezTo>
                  <a:pt x="2545427" y="1923488"/>
                  <a:pt x="2551814" y="1942214"/>
                  <a:pt x="2562446" y="1956391"/>
                </a:cubicBezTo>
                <a:cubicBezTo>
                  <a:pt x="2551814" y="1995377"/>
                  <a:pt x="2551340" y="2038698"/>
                  <a:pt x="2530549" y="2073349"/>
                </a:cubicBezTo>
                <a:cubicBezTo>
                  <a:pt x="2517400" y="2095264"/>
                  <a:pt x="2489612" y="2104449"/>
                  <a:pt x="2466753" y="2115879"/>
                </a:cubicBezTo>
                <a:cubicBezTo>
                  <a:pt x="2373508" y="2162502"/>
                  <a:pt x="2348828" y="2150124"/>
                  <a:pt x="2232837" y="2158409"/>
                </a:cubicBezTo>
                <a:cubicBezTo>
                  <a:pt x="2204484" y="2151321"/>
                  <a:pt x="2175243" y="2147132"/>
                  <a:pt x="2147777" y="2137144"/>
                </a:cubicBezTo>
                <a:cubicBezTo>
                  <a:pt x="2121932" y="2127746"/>
                  <a:pt x="2098350" y="2112142"/>
                  <a:pt x="2126511" y="2083981"/>
                </a:cubicBezTo>
                <a:cubicBezTo>
                  <a:pt x="2141124" y="2069368"/>
                  <a:pt x="2162479" y="2063547"/>
                  <a:pt x="2179674" y="2052084"/>
                </a:cubicBezTo>
                <a:cubicBezTo>
                  <a:pt x="2194419" y="2042254"/>
                  <a:pt x="2208027" y="2030819"/>
                  <a:pt x="2222204" y="2020186"/>
                </a:cubicBezTo>
                <a:cubicBezTo>
                  <a:pt x="2254102" y="2027274"/>
                  <a:pt x="2298292" y="2015310"/>
                  <a:pt x="2317898" y="2041451"/>
                </a:cubicBezTo>
                <a:cubicBezTo>
                  <a:pt x="2336508" y="2066265"/>
                  <a:pt x="2261468" y="2131851"/>
                  <a:pt x="2243470" y="2137144"/>
                </a:cubicBezTo>
                <a:cubicBezTo>
                  <a:pt x="2198747" y="2150297"/>
                  <a:pt x="2151321" y="2151321"/>
                  <a:pt x="2105246" y="2158409"/>
                </a:cubicBezTo>
                <a:cubicBezTo>
                  <a:pt x="2034362" y="2154865"/>
                  <a:pt x="1962602" y="2159445"/>
                  <a:pt x="1892595" y="2147777"/>
                </a:cubicBezTo>
                <a:cubicBezTo>
                  <a:pt x="1819141" y="2135535"/>
                  <a:pt x="1640123" y="2021595"/>
                  <a:pt x="1605516" y="1998921"/>
                </a:cubicBezTo>
                <a:cubicBezTo>
                  <a:pt x="1568266" y="1974516"/>
                  <a:pt x="1417728" y="1860763"/>
                  <a:pt x="1382232" y="1818168"/>
                </a:cubicBezTo>
                <a:cubicBezTo>
                  <a:pt x="1355772" y="1786416"/>
                  <a:pt x="1339702" y="1747284"/>
                  <a:pt x="1318437" y="1711842"/>
                </a:cubicBezTo>
                <a:cubicBezTo>
                  <a:pt x="1315762" y="1695794"/>
                  <a:pt x="1296812" y="1585147"/>
                  <a:pt x="1297172" y="1573619"/>
                </a:cubicBezTo>
                <a:cubicBezTo>
                  <a:pt x="1299949" y="1484775"/>
                  <a:pt x="1302990" y="1395340"/>
                  <a:pt x="1318437" y="1307805"/>
                </a:cubicBezTo>
                <a:cubicBezTo>
                  <a:pt x="1324503" y="1273430"/>
                  <a:pt x="1346206" y="1243743"/>
                  <a:pt x="1360967" y="1212112"/>
                </a:cubicBezTo>
                <a:cubicBezTo>
                  <a:pt x="1371021" y="1190567"/>
                  <a:pt x="1382902" y="1169903"/>
                  <a:pt x="1392865" y="1148316"/>
                </a:cubicBezTo>
                <a:cubicBezTo>
                  <a:pt x="1404176" y="1123809"/>
                  <a:pt x="1412692" y="1098030"/>
                  <a:pt x="1424763" y="1073888"/>
                </a:cubicBezTo>
                <a:cubicBezTo>
                  <a:pt x="1434282" y="1054850"/>
                  <a:pt x="1463959" y="1001128"/>
                  <a:pt x="1488558" y="988828"/>
                </a:cubicBezTo>
                <a:cubicBezTo>
                  <a:pt x="1518631" y="973791"/>
                  <a:pt x="1552353" y="967562"/>
                  <a:pt x="1584251" y="956930"/>
                </a:cubicBezTo>
                <a:lnTo>
                  <a:pt x="1616149" y="946298"/>
                </a:lnTo>
                <a:cubicBezTo>
                  <a:pt x="1623237" y="928577"/>
                  <a:pt x="1636411" y="912195"/>
                  <a:pt x="1637414" y="893135"/>
                </a:cubicBezTo>
                <a:cubicBezTo>
                  <a:pt x="1642096" y="804167"/>
                  <a:pt x="1645571" y="741804"/>
                  <a:pt x="1584251" y="680484"/>
                </a:cubicBezTo>
                <a:cubicBezTo>
                  <a:pt x="1562693" y="658926"/>
                  <a:pt x="1535469" y="643808"/>
                  <a:pt x="1509823" y="627321"/>
                </a:cubicBezTo>
                <a:cubicBezTo>
                  <a:pt x="1436190" y="579986"/>
                  <a:pt x="1363058" y="531609"/>
                  <a:pt x="1286539" y="489098"/>
                </a:cubicBezTo>
                <a:cubicBezTo>
                  <a:pt x="1254641" y="471377"/>
                  <a:pt x="1224619" y="449751"/>
                  <a:pt x="1190846" y="435935"/>
                </a:cubicBezTo>
                <a:cubicBezTo>
                  <a:pt x="1146229" y="417683"/>
                  <a:pt x="1098697" y="407582"/>
                  <a:pt x="1052623" y="393405"/>
                </a:cubicBezTo>
                <a:cubicBezTo>
                  <a:pt x="1020725" y="396949"/>
                  <a:pt x="988587" y="398761"/>
                  <a:pt x="956930" y="404037"/>
                </a:cubicBezTo>
                <a:cubicBezTo>
                  <a:pt x="945875" y="405880"/>
                  <a:pt x="936240" y="414670"/>
                  <a:pt x="925032" y="414670"/>
                </a:cubicBezTo>
                <a:cubicBezTo>
                  <a:pt x="899971" y="414670"/>
                  <a:pt x="875413" y="407581"/>
                  <a:pt x="850604" y="404037"/>
                </a:cubicBezTo>
                <a:cubicBezTo>
                  <a:pt x="825795" y="393405"/>
                  <a:pt x="801543" y="381364"/>
                  <a:pt x="776177" y="372140"/>
                </a:cubicBezTo>
                <a:cubicBezTo>
                  <a:pt x="762443" y="367146"/>
                  <a:pt x="745537" y="370001"/>
                  <a:pt x="733646" y="361507"/>
                </a:cubicBezTo>
                <a:cubicBezTo>
                  <a:pt x="718143" y="350434"/>
                  <a:pt x="677286" y="278206"/>
                  <a:pt x="669851" y="265814"/>
                </a:cubicBezTo>
                <a:cubicBezTo>
                  <a:pt x="666307" y="251637"/>
                  <a:pt x="662084" y="237613"/>
                  <a:pt x="659218" y="223284"/>
                </a:cubicBezTo>
                <a:cubicBezTo>
                  <a:pt x="654990" y="202144"/>
                  <a:pt x="657342" y="179189"/>
                  <a:pt x="648586" y="159488"/>
                </a:cubicBezTo>
                <a:cubicBezTo>
                  <a:pt x="642479" y="145747"/>
                  <a:pt x="628105" y="137377"/>
                  <a:pt x="616688" y="127591"/>
                </a:cubicBezTo>
                <a:cubicBezTo>
                  <a:pt x="603233" y="116058"/>
                  <a:pt x="590611" y="102274"/>
                  <a:pt x="574158" y="95693"/>
                </a:cubicBezTo>
                <a:cubicBezTo>
                  <a:pt x="537382" y="80983"/>
                  <a:pt x="472666" y="85061"/>
                  <a:pt x="435935" y="85061"/>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Freeform 8"/>
          <p:cNvSpPr/>
          <p:nvPr/>
        </p:nvSpPr>
        <p:spPr bwMode="auto">
          <a:xfrm rot="10800000">
            <a:off x="-172186" y="791505"/>
            <a:ext cx="8856921" cy="5199321"/>
          </a:xfrm>
          <a:custGeom>
            <a:avLst/>
            <a:gdLst>
              <a:gd name="connsiteX0" fmla="*/ 499730 w 8856921"/>
              <a:gd name="connsiteY0" fmla="*/ 10633 h 5199321"/>
              <a:gd name="connsiteX1" fmla="*/ 446567 w 8856921"/>
              <a:gd name="connsiteY1" fmla="*/ 191386 h 5199321"/>
              <a:gd name="connsiteX2" fmla="*/ 425302 w 8856921"/>
              <a:gd name="connsiteY2" fmla="*/ 308344 h 5199321"/>
              <a:gd name="connsiteX3" fmla="*/ 414670 w 8856921"/>
              <a:gd name="connsiteY3" fmla="*/ 372140 h 5199321"/>
              <a:gd name="connsiteX4" fmla="*/ 425302 w 8856921"/>
              <a:gd name="connsiteY4" fmla="*/ 616688 h 5199321"/>
              <a:gd name="connsiteX5" fmla="*/ 435935 w 8856921"/>
              <a:gd name="connsiteY5" fmla="*/ 659219 h 5199321"/>
              <a:gd name="connsiteX6" fmla="*/ 457200 w 8856921"/>
              <a:gd name="connsiteY6" fmla="*/ 765544 h 5199321"/>
              <a:gd name="connsiteX7" fmla="*/ 478465 w 8856921"/>
              <a:gd name="connsiteY7" fmla="*/ 797442 h 5199321"/>
              <a:gd name="connsiteX8" fmla="*/ 542260 w 8856921"/>
              <a:gd name="connsiteY8" fmla="*/ 861237 h 5199321"/>
              <a:gd name="connsiteX9" fmla="*/ 584791 w 8856921"/>
              <a:gd name="connsiteY9" fmla="*/ 914400 h 5199321"/>
              <a:gd name="connsiteX10" fmla="*/ 659218 w 8856921"/>
              <a:gd name="connsiteY10" fmla="*/ 967563 h 5199321"/>
              <a:gd name="connsiteX11" fmla="*/ 691116 w 8856921"/>
              <a:gd name="connsiteY11" fmla="*/ 999461 h 5199321"/>
              <a:gd name="connsiteX12" fmla="*/ 776177 w 8856921"/>
              <a:gd name="connsiteY12" fmla="*/ 1052623 h 5199321"/>
              <a:gd name="connsiteX13" fmla="*/ 818707 w 8856921"/>
              <a:gd name="connsiteY13" fmla="*/ 1084521 h 5199321"/>
              <a:gd name="connsiteX14" fmla="*/ 946298 w 8856921"/>
              <a:gd name="connsiteY14" fmla="*/ 1169581 h 5199321"/>
              <a:gd name="connsiteX15" fmla="*/ 999460 w 8856921"/>
              <a:gd name="connsiteY15" fmla="*/ 1212112 h 5199321"/>
              <a:gd name="connsiteX16" fmla="*/ 1052623 w 8856921"/>
              <a:gd name="connsiteY16" fmla="*/ 1244009 h 5199321"/>
              <a:gd name="connsiteX17" fmla="*/ 1169581 w 8856921"/>
              <a:gd name="connsiteY17" fmla="*/ 1360968 h 5199321"/>
              <a:gd name="connsiteX18" fmla="*/ 1222744 w 8856921"/>
              <a:gd name="connsiteY18" fmla="*/ 1414130 h 5199321"/>
              <a:gd name="connsiteX19" fmla="*/ 1265274 w 8856921"/>
              <a:gd name="connsiteY19" fmla="*/ 1477926 h 5199321"/>
              <a:gd name="connsiteX20" fmla="*/ 1318437 w 8856921"/>
              <a:gd name="connsiteY20" fmla="*/ 1541721 h 5199321"/>
              <a:gd name="connsiteX21" fmla="*/ 1360967 w 8856921"/>
              <a:gd name="connsiteY21" fmla="*/ 1616149 h 5199321"/>
              <a:gd name="connsiteX22" fmla="*/ 1467293 w 8856921"/>
              <a:gd name="connsiteY22" fmla="*/ 1807535 h 5199321"/>
              <a:gd name="connsiteX23" fmla="*/ 1520456 w 8856921"/>
              <a:gd name="connsiteY23" fmla="*/ 1956391 h 5199321"/>
              <a:gd name="connsiteX24" fmla="*/ 1541721 w 8856921"/>
              <a:gd name="connsiteY24" fmla="*/ 2030819 h 5199321"/>
              <a:gd name="connsiteX25" fmla="*/ 1562986 w 8856921"/>
              <a:gd name="connsiteY25" fmla="*/ 2094614 h 5199321"/>
              <a:gd name="connsiteX26" fmla="*/ 1562986 w 8856921"/>
              <a:gd name="connsiteY26" fmla="*/ 2328530 h 5199321"/>
              <a:gd name="connsiteX27" fmla="*/ 1552353 w 8856921"/>
              <a:gd name="connsiteY27" fmla="*/ 2360428 h 5199321"/>
              <a:gd name="connsiteX28" fmla="*/ 1477925 w 8856921"/>
              <a:gd name="connsiteY28" fmla="*/ 2434856 h 5199321"/>
              <a:gd name="connsiteX29" fmla="*/ 1414130 w 8856921"/>
              <a:gd name="connsiteY29" fmla="*/ 2498651 h 5199321"/>
              <a:gd name="connsiteX30" fmla="*/ 1371600 w 8856921"/>
              <a:gd name="connsiteY30" fmla="*/ 2530549 h 5199321"/>
              <a:gd name="connsiteX31" fmla="*/ 1339702 w 8856921"/>
              <a:gd name="connsiteY31" fmla="*/ 2551814 h 5199321"/>
              <a:gd name="connsiteX32" fmla="*/ 1307804 w 8856921"/>
              <a:gd name="connsiteY32" fmla="*/ 2562447 h 5199321"/>
              <a:gd name="connsiteX33" fmla="*/ 1233377 w 8856921"/>
              <a:gd name="connsiteY33" fmla="*/ 2551814 h 5199321"/>
              <a:gd name="connsiteX34" fmla="*/ 1127051 w 8856921"/>
              <a:gd name="connsiteY34" fmla="*/ 2456121 h 5199321"/>
              <a:gd name="connsiteX35" fmla="*/ 1063256 w 8856921"/>
              <a:gd name="connsiteY35" fmla="*/ 2392326 h 5199321"/>
              <a:gd name="connsiteX36" fmla="*/ 914400 w 8856921"/>
              <a:gd name="connsiteY36" fmla="*/ 2190307 h 5199321"/>
              <a:gd name="connsiteX37" fmla="*/ 839972 w 8856921"/>
              <a:gd name="connsiteY37" fmla="*/ 2115879 h 5199321"/>
              <a:gd name="connsiteX38" fmla="*/ 754911 w 8856921"/>
              <a:gd name="connsiteY38" fmla="*/ 1988288 h 5199321"/>
              <a:gd name="connsiteX39" fmla="*/ 765544 w 8856921"/>
              <a:gd name="connsiteY39" fmla="*/ 1881963 h 5199321"/>
              <a:gd name="connsiteX40" fmla="*/ 797442 w 8856921"/>
              <a:gd name="connsiteY40" fmla="*/ 1860698 h 5199321"/>
              <a:gd name="connsiteX41" fmla="*/ 1052623 w 8856921"/>
              <a:gd name="connsiteY41" fmla="*/ 1690577 h 5199321"/>
              <a:gd name="connsiteX42" fmla="*/ 1403498 w 8856921"/>
              <a:gd name="connsiteY42" fmla="*/ 1552354 h 5199321"/>
              <a:gd name="connsiteX43" fmla="*/ 1690577 w 8856921"/>
              <a:gd name="connsiteY43" fmla="*/ 1477926 h 5199321"/>
              <a:gd name="connsiteX44" fmla="*/ 1818167 w 8856921"/>
              <a:gd name="connsiteY44" fmla="*/ 1446028 h 5199321"/>
              <a:gd name="connsiteX45" fmla="*/ 1913860 w 8856921"/>
              <a:gd name="connsiteY45" fmla="*/ 1414130 h 5199321"/>
              <a:gd name="connsiteX46" fmla="*/ 2232837 w 8856921"/>
              <a:gd name="connsiteY46" fmla="*/ 1509823 h 5199321"/>
              <a:gd name="connsiteX47" fmla="*/ 2264735 w 8856921"/>
              <a:gd name="connsiteY47" fmla="*/ 1562986 h 5199321"/>
              <a:gd name="connsiteX48" fmla="*/ 2339163 w 8856921"/>
              <a:gd name="connsiteY48" fmla="*/ 1754372 h 5199321"/>
              <a:gd name="connsiteX49" fmla="*/ 2381693 w 8856921"/>
              <a:gd name="connsiteY49" fmla="*/ 1903228 h 5199321"/>
              <a:gd name="connsiteX50" fmla="*/ 2402958 w 8856921"/>
              <a:gd name="connsiteY50" fmla="*/ 2062716 h 5199321"/>
              <a:gd name="connsiteX51" fmla="*/ 2392325 w 8856921"/>
              <a:gd name="connsiteY51" fmla="*/ 2434856 h 5199321"/>
              <a:gd name="connsiteX52" fmla="*/ 2339163 w 8856921"/>
              <a:gd name="connsiteY52" fmla="*/ 2647507 h 5199321"/>
              <a:gd name="connsiteX53" fmla="*/ 2222204 w 8856921"/>
              <a:gd name="connsiteY53" fmla="*/ 3030279 h 5199321"/>
              <a:gd name="connsiteX54" fmla="*/ 2105246 w 8856921"/>
              <a:gd name="connsiteY54" fmla="*/ 3274828 h 5199321"/>
              <a:gd name="connsiteX55" fmla="*/ 1998921 w 8856921"/>
              <a:gd name="connsiteY55" fmla="*/ 3498112 h 5199321"/>
              <a:gd name="connsiteX56" fmla="*/ 1945758 w 8856921"/>
              <a:gd name="connsiteY56" fmla="*/ 3561907 h 5199321"/>
              <a:gd name="connsiteX57" fmla="*/ 1796902 w 8856921"/>
              <a:gd name="connsiteY57" fmla="*/ 3689498 h 5199321"/>
              <a:gd name="connsiteX58" fmla="*/ 1733107 w 8856921"/>
              <a:gd name="connsiteY58" fmla="*/ 3721395 h 5199321"/>
              <a:gd name="connsiteX59" fmla="*/ 1637414 w 8856921"/>
              <a:gd name="connsiteY59" fmla="*/ 3710763 h 5199321"/>
              <a:gd name="connsiteX60" fmla="*/ 1541721 w 8856921"/>
              <a:gd name="connsiteY60" fmla="*/ 3625702 h 5199321"/>
              <a:gd name="connsiteX61" fmla="*/ 1435395 w 8856921"/>
              <a:gd name="connsiteY61" fmla="*/ 3540642 h 5199321"/>
              <a:gd name="connsiteX62" fmla="*/ 1403498 w 8856921"/>
              <a:gd name="connsiteY62" fmla="*/ 3508744 h 5199321"/>
              <a:gd name="connsiteX63" fmla="*/ 1360967 w 8856921"/>
              <a:gd name="connsiteY63" fmla="*/ 3455581 h 5199321"/>
              <a:gd name="connsiteX64" fmla="*/ 1297172 w 8856921"/>
              <a:gd name="connsiteY64" fmla="*/ 3530009 h 5199321"/>
              <a:gd name="connsiteX65" fmla="*/ 1265274 w 8856921"/>
              <a:gd name="connsiteY65" fmla="*/ 3583172 h 5199321"/>
              <a:gd name="connsiteX66" fmla="*/ 1244009 w 8856921"/>
              <a:gd name="connsiteY66" fmla="*/ 3646968 h 5199321"/>
              <a:gd name="connsiteX67" fmla="*/ 1201479 w 8856921"/>
              <a:gd name="connsiteY67" fmla="*/ 3817088 h 5199321"/>
              <a:gd name="connsiteX68" fmla="*/ 1180214 w 8856921"/>
              <a:gd name="connsiteY68" fmla="*/ 3891516 h 5199321"/>
              <a:gd name="connsiteX69" fmla="*/ 1180214 w 8856921"/>
              <a:gd name="connsiteY69" fmla="*/ 4221126 h 5199321"/>
              <a:gd name="connsiteX70" fmla="*/ 1254642 w 8856921"/>
              <a:gd name="connsiteY70" fmla="*/ 4348716 h 5199321"/>
              <a:gd name="connsiteX71" fmla="*/ 1371600 w 8856921"/>
              <a:gd name="connsiteY71" fmla="*/ 4476307 h 5199321"/>
              <a:gd name="connsiteX72" fmla="*/ 1424763 w 8856921"/>
              <a:gd name="connsiteY72" fmla="*/ 4508205 h 5199321"/>
              <a:gd name="connsiteX73" fmla="*/ 1488558 w 8856921"/>
              <a:gd name="connsiteY73" fmla="*/ 4540102 h 5199321"/>
              <a:gd name="connsiteX74" fmla="*/ 1648046 w 8856921"/>
              <a:gd name="connsiteY74" fmla="*/ 4572000 h 5199321"/>
              <a:gd name="connsiteX75" fmla="*/ 1807535 w 8856921"/>
              <a:gd name="connsiteY75" fmla="*/ 4593265 h 5199321"/>
              <a:gd name="connsiteX76" fmla="*/ 1977656 w 8856921"/>
              <a:gd name="connsiteY76" fmla="*/ 4572000 h 5199321"/>
              <a:gd name="connsiteX77" fmla="*/ 2190307 w 8856921"/>
              <a:gd name="connsiteY77" fmla="*/ 4508205 h 5199321"/>
              <a:gd name="connsiteX78" fmla="*/ 2275367 w 8856921"/>
              <a:gd name="connsiteY78" fmla="*/ 4455042 h 5199321"/>
              <a:gd name="connsiteX79" fmla="*/ 2413591 w 8856921"/>
              <a:gd name="connsiteY79" fmla="*/ 4391247 h 5199321"/>
              <a:gd name="connsiteX80" fmla="*/ 2456121 w 8856921"/>
              <a:gd name="connsiteY80" fmla="*/ 4348716 h 5199321"/>
              <a:gd name="connsiteX81" fmla="*/ 2498651 w 8856921"/>
              <a:gd name="connsiteY81" fmla="*/ 4263656 h 5199321"/>
              <a:gd name="connsiteX82" fmla="*/ 2498651 w 8856921"/>
              <a:gd name="connsiteY82" fmla="*/ 4157330 h 5199321"/>
              <a:gd name="connsiteX83" fmla="*/ 2466753 w 8856921"/>
              <a:gd name="connsiteY83" fmla="*/ 4146698 h 5199321"/>
              <a:gd name="connsiteX84" fmla="*/ 2424223 w 8856921"/>
              <a:gd name="connsiteY84" fmla="*/ 4136065 h 5199321"/>
              <a:gd name="connsiteX85" fmla="*/ 2020186 w 8856921"/>
              <a:gd name="connsiteY85" fmla="*/ 4125433 h 5199321"/>
              <a:gd name="connsiteX86" fmla="*/ 1945758 w 8856921"/>
              <a:gd name="connsiteY86" fmla="*/ 4114800 h 5199321"/>
              <a:gd name="connsiteX87" fmla="*/ 1860698 w 8856921"/>
              <a:gd name="connsiteY87" fmla="*/ 4104168 h 5199321"/>
              <a:gd name="connsiteX88" fmla="*/ 1796902 w 8856921"/>
              <a:gd name="connsiteY88" fmla="*/ 4072270 h 5199321"/>
              <a:gd name="connsiteX89" fmla="*/ 1743739 w 8856921"/>
              <a:gd name="connsiteY89" fmla="*/ 4051005 h 5199321"/>
              <a:gd name="connsiteX90" fmla="*/ 1648046 w 8856921"/>
              <a:gd name="connsiteY90" fmla="*/ 3976577 h 5199321"/>
              <a:gd name="connsiteX91" fmla="*/ 1594884 w 8856921"/>
              <a:gd name="connsiteY91" fmla="*/ 3934047 h 5199321"/>
              <a:gd name="connsiteX92" fmla="*/ 1552353 w 8856921"/>
              <a:gd name="connsiteY92" fmla="*/ 3870251 h 5199321"/>
              <a:gd name="connsiteX93" fmla="*/ 1488558 w 8856921"/>
              <a:gd name="connsiteY93" fmla="*/ 3732028 h 5199321"/>
              <a:gd name="connsiteX94" fmla="*/ 1456660 w 8856921"/>
              <a:gd name="connsiteY94" fmla="*/ 3636335 h 5199321"/>
              <a:gd name="connsiteX95" fmla="*/ 1424763 w 8856921"/>
              <a:gd name="connsiteY95" fmla="*/ 3221665 h 5199321"/>
              <a:gd name="connsiteX96" fmla="*/ 1446028 w 8856921"/>
              <a:gd name="connsiteY96" fmla="*/ 2828261 h 5199321"/>
              <a:gd name="connsiteX97" fmla="*/ 1562986 w 8856921"/>
              <a:gd name="connsiteY97" fmla="*/ 2636874 h 5199321"/>
              <a:gd name="connsiteX98" fmla="*/ 1658679 w 8856921"/>
              <a:gd name="connsiteY98" fmla="*/ 2573079 h 5199321"/>
              <a:gd name="connsiteX99" fmla="*/ 1722474 w 8856921"/>
              <a:gd name="connsiteY99" fmla="*/ 2541181 h 5199321"/>
              <a:gd name="connsiteX100" fmla="*/ 1796902 w 8856921"/>
              <a:gd name="connsiteY100" fmla="*/ 2519916 h 5199321"/>
              <a:gd name="connsiteX101" fmla="*/ 1903228 w 8856921"/>
              <a:gd name="connsiteY101" fmla="*/ 2498651 h 5199321"/>
              <a:gd name="connsiteX102" fmla="*/ 2126511 w 8856921"/>
              <a:gd name="connsiteY102" fmla="*/ 2477386 h 5199321"/>
              <a:gd name="connsiteX103" fmla="*/ 2541181 w 8856921"/>
              <a:gd name="connsiteY103" fmla="*/ 2509284 h 5199321"/>
              <a:gd name="connsiteX104" fmla="*/ 2775098 w 8856921"/>
              <a:gd name="connsiteY104" fmla="*/ 2562447 h 5199321"/>
              <a:gd name="connsiteX105" fmla="*/ 2881423 w 8856921"/>
              <a:gd name="connsiteY105" fmla="*/ 2626242 h 5199321"/>
              <a:gd name="connsiteX106" fmla="*/ 2987749 w 8856921"/>
              <a:gd name="connsiteY106" fmla="*/ 2732568 h 5199321"/>
              <a:gd name="connsiteX107" fmla="*/ 3019646 w 8856921"/>
              <a:gd name="connsiteY107" fmla="*/ 2785730 h 5199321"/>
              <a:gd name="connsiteX108" fmla="*/ 3051544 w 8856921"/>
              <a:gd name="connsiteY108" fmla="*/ 2913321 h 5199321"/>
              <a:gd name="connsiteX109" fmla="*/ 3030279 w 8856921"/>
              <a:gd name="connsiteY109" fmla="*/ 3551274 h 5199321"/>
              <a:gd name="connsiteX110" fmla="*/ 2945218 w 8856921"/>
              <a:gd name="connsiteY110" fmla="*/ 3710763 h 5199321"/>
              <a:gd name="connsiteX111" fmla="*/ 2902688 w 8856921"/>
              <a:gd name="connsiteY111" fmla="*/ 3774558 h 5199321"/>
              <a:gd name="connsiteX112" fmla="*/ 2721935 w 8856921"/>
              <a:gd name="connsiteY112" fmla="*/ 3944679 h 5199321"/>
              <a:gd name="connsiteX113" fmla="*/ 2573079 w 8856921"/>
              <a:gd name="connsiteY113" fmla="*/ 4061637 h 5199321"/>
              <a:gd name="connsiteX114" fmla="*/ 2402958 w 8856921"/>
              <a:gd name="connsiteY114" fmla="*/ 4146698 h 5199321"/>
              <a:gd name="connsiteX115" fmla="*/ 2317898 w 8856921"/>
              <a:gd name="connsiteY115" fmla="*/ 4199861 h 5199321"/>
              <a:gd name="connsiteX116" fmla="*/ 2147777 w 8856921"/>
              <a:gd name="connsiteY116" fmla="*/ 4242391 h 5199321"/>
              <a:gd name="connsiteX117" fmla="*/ 1967023 w 8856921"/>
              <a:gd name="connsiteY117" fmla="*/ 4221126 h 5199321"/>
              <a:gd name="connsiteX118" fmla="*/ 1935125 w 8856921"/>
              <a:gd name="connsiteY118" fmla="*/ 4178595 h 5199321"/>
              <a:gd name="connsiteX119" fmla="*/ 1860698 w 8856921"/>
              <a:gd name="connsiteY119" fmla="*/ 4061637 h 5199321"/>
              <a:gd name="connsiteX120" fmla="*/ 1828800 w 8856921"/>
              <a:gd name="connsiteY120" fmla="*/ 3987209 h 5199321"/>
              <a:gd name="connsiteX121" fmla="*/ 1775637 w 8856921"/>
              <a:gd name="connsiteY121" fmla="*/ 3806456 h 5199321"/>
              <a:gd name="connsiteX122" fmla="*/ 1796902 w 8856921"/>
              <a:gd name="connsiteY122" fmla="*/ 3530009 h 5199321"/>
              <a:gd name="connsiteX123" fmla="*/ 1828800 w 8856921"/>
              <a:gd name="connsiteY123" fmla="*/ 3476847 h 5199321"/>
              <a:gd name="connsiteX124" fmla="*/ 1892595 w 8856921"/>
              <a:gd name="connsiteY124" fmla="*/ 3359888 h 5199321"/>
              <a:gd name="connsiteX125" fmla="*/ 1945758 w 8856921"/>
              <a:gd name="connsiteY125" fmla="*/ 3317358 h 5199321"/>
              <a:gd name="connsiteX126" fmla="*/ 1988288 w 8856921"/>
              <a:gd name="connsiteY126" fmla="*/ 3264195 h 5199321"/>
              <a:gd name="connsiteX127" fmla="*/ 2030818 w 8856921"/>
              <a:gd name="connsiteY127" fmla="*/ 3221665 h 5199321"/>
              <a:gd name="connsiteX128" fmla="*/ 2062716 w 8856921"/>
              <a:gd name="connsiteY128" fmla="*/ 3179135 h 5199321"/>
              <a:gd name="connsiteX129" fmla="*/ 2179674 w 8856921"/>
              <a:gd name="connsiteY129" fmla="*/ 3019647 h 5199321"/>
              <a:gd name="connsiteX130" fmla="*/ 2211572 w 8856921"/>
              <a:gd name="connsiteY130" fmla="*/ 2955851 h 5199321"/>
              <a:gd name="connsiteX131" fmla="*/ 2232837 w 8856921"/>
              <a:gd name="connsiteY131" fmla="*/ 2881423 h 5199321"/>
              <a:gd name="connsiteX132" fmla="*/ 2275367 w 8856921"/>
              <a:gd name="connsiteY132" fmla="*/ 2711302 h 5199321"/>
              <a:gd name="connsiteX133" fmla="*/ 2296632 w 8856921"/>
              <a:gd name="connsiteY133" fmla="*/ 2626242 h 5199321"/>
              <a:gd name="connsiteX134" fmla="*/ 2296632 w 8856921"/>
              <a:gd name="connsiteY134" fmla="*/ 2381693 h 5199321"/>
              <a:gd name="connsiteX135" fmla="*/ 2232837 w 8856921"/>
              <a:gd name="connsiteY135" fmla="*/ 2317898 h 5199321"/>
              <a:gd name="connsiteX136" fmla="*/ 2147777 w 8856921"/>
              <a:gd name="connsiteY136" fmla="*/ 2296633 h 5199321"/>
              <a:gd name="connsiteX137" fmla="*/ 1871330 w 8856921"/>
              <a:gd name="connsiteY137" fmla="*/ 2317898 h 5199321"/>
              <a:gd name="connsiteX138" fmla="*/ 1711842 w 8856921"/>
              <a:gd name="connsiteY138" fmla="*/ 2371061 h 5199321"/>
              <a:gd name="connsiteX139" fmla="*/ 1637414 w 8856921"/>
              <a:gd name="connsiteY139" fmla="*/ 2392326 h 5199321"/>
              <a:gd name="connsiteX140" fmla="*/ 1499191 w 8856921"/>
              <a:gd name="connsiteY140" fmla="*/ 2456121 h 5199321"/>
              <a:gd name="connsiteX141" fmla="*/ 1414130 w 8856921"/>
              <a:gd name="connsiteY141" fmla="*/ 2530549 h 5199321"/>
              <a:gd name="connsiteX142" fmla="*/ 1382232 w 8856921"/>
              <a:gd name="connsiteY142" fmla="*/ 2573079 h 5199321"/>
              <a:gd name="connsiteX143" fmla="*/ 1350335 w 8856921"/>
              <a:gd name="connsiteY143" fmla="*/ 2604977 h 5199321"/>
              <a:gd name="connsiteX144" fmla="*/ 1318437 w 8856921"/>
              <a:gd name="connsiteY144" fmla="*/ 2668772 h 5199321"/>
              <a:gd name="connsiteX145" fmla="*/ 1180214 w 8856921"/>
              <a:gd name="connsiteY145" fmla="*/ 2870791 h 5199321"/>
              <a:gd name="connsiteX146" fmla="*/ 1137684 w 8856921"/>
              <a:gd name="connsiteY146" fmla="*/ 2934586 h 5199321"/>
              <a:gd name="connsiteX147" fmla="*/ 1063256 w 8856921"/>
              <a:gd name="connsiteY147" fmla="*/ 3083442 h 5199321"/>
              <a:gd name="connsiteX148" fmla="*/ 1031358 w 8856921"/>
              <a:gd name="connsiteY148" fmla="*/ 3147237 h 5199321"/>
              <a:gd name="connsiteX149" fmla="*/ 1010093 w 8856921"/>
              <a:gd name="connsiteY149" fmla="*/ 3211033 h 5199321"/>
              <a:gd name="connsiteX150" fmla="*/ 1052623 w 8856921"/>
              <a:gd name="connsiteY150" fmla="*/ 3434316 h 5199321"/>
              <a:gd name="connsiteX151" fmla="*/ 1105786 w 8856921"/>
              <a:gd name="connsiteY151" fmla="*/ 3498112 h 5199321"/>
              <a:gd name="connsiteX152" fmla="*/ 1233377 w 8856921"/>
              <a:gd name="connsiteY152" fmla="*/ 3593805 h 5199321"/>
              <a:gd name="connsiteX153" fmla="*/ 1339702 w 8856921"/>
              <a:gd name="connsiteY153" fmla="*/ 3689498 h 5199321"/>
              <a:gd name="connsiteX154" fmla="*/ 1531088 w 8856921"/>
              <a:gd name="connsiteY154" fmla="*/ 3838354 h 5199321"/>
              <a:gd name="connsiteX155" fmla="*/ 1584251 w 8856921"/>
              <a:gd name="connsiteY155" fmla="*/ 3902149 h 5199321"/>
              <a:gd name="connsiteX156" fmla="*/ 1648046 w 8856921"/>
              <a:gd name="connsiteY156" fmla="*/ 3955312 h 5199321"/>
              <a:gd name="connsiteX157" fmla="*/ 1701209 w 8856921"/>
              <a:gd name="connsiteY157" fmla="*/ 4008474 h 5199321"/>
              <a:gd name="connsiteX158" fmla="*/ 1765004 w 8856921"/>
              <a:gd name="connsiteY158" fmla="*/ 4136065 h 5199321"/>
              <a:gd name="connsiteX159" fmla="*/ 1828800 w 8856921"/>
              <a:gd name="connsiteY159" fmla="*/ 4306186 h 5199321"/>
              <a:gd name="connsiteX160" fmla="*/ 1839432 w 8856921"/>
              <a:gd name="connsiteY160" fmla="*/ 4369981 h 5199321"/>
              <a:gd name="connsiteX161" fmla="*/ 1828800 w 8856921"/>
              <a:gd name="connsiteY161" fmla="*/ 4742121 h 5199321"/>
              <a:gd name="connsiteX162" fmla="*/ 1807535 w 8856921"/>
              <a:gd name="connsiteY162" fmla="*/ 4805916 h 5199321"/>
              <a:gd name="connsiteX163" fmla="*/ 1775637 w 8856921"/>
              <a:gd name="connsiteY163" fmla="*/ 4890977 h 5199321"/>
              <a:gd name="connsiteX164" fmla="*/ 1743739 w 8856921"/>
              <a:gd name="connsiteY164" fmla="*/ 4901609 h 5199321"/>
              <a:gd name="connsiteX165" fmla="*/ 1669311 w 8856921"/>
              <a:gd name="connsiteY165" fmla="*/ 4880344 h 5199321"/>
              <a:gd name="connsiteX166" fmla="*/ 1573618 w 8856921"/>
              <a:gd name="connsiteY166" fmla="*/ 4837814 h 5199321"/>
              <a:gd name="connsiteX167" fmla="*/ 1509823 w 8856921"/>
              <a:gd name="connsiteY167" fmla="*/ 4805916 h 5199321"/>
              <a:gd name="connsiteX168" fmla="*/ 1201479 w 8856921"/>
              <a:gd name="connsiteY168" fmla="*/ 4774019 h 5199321"/>
              <a:gd name="connsiteX169" fmla="*/ 1127051 w 8856921"/>
              <a:gd name="connsiteY169" fmla="*/ 4763386 h 5199321"/>
              <a:gd name="connsiteX170" fmla="*/ 988828 w 8856921"/>
              <a:gd name="connsiteY170" fmla="*/ 4742121 h 5199321"/>
              <a:gd name="connsiteX171" fmla="*/ 956930 w 8856921"/>
              <a:gd name="connsiteY171" fmla="*/ 4720856 h 5199321"/>
              <a:gd name="connsiteX172" fmla="*/ 893135 w 8856921"/>
              <a:gd name="connsiteY172" fmla="*/ 4603898 h 5199321"/>
              <a:gd name="connsiteX173" fmla="*/ 850604 w 8856921"/>
              <a:gd name="connsiteY173" fmla="*/ 4433777 h 5199321"/>
              <a:gd name="connsiteX174" fmla="*/ 808074 w 8856921"/>
              <a:gd name="connsiteY174" fmla="*/ 4327451 h 5199321"/>
              <a:gd name="connsiteX175" fmla="*/ 776177 w 8856921"/>
              <a:gd name="connsiteY175" fmla="*/ 4189228 h 5199321"/>
              <a:gd name="connsiteX176" fmla="*/ 754911 w 8856921"/>
              <a:gd name="connsiteY176" fmla="*/ 4093535 h 5199321"/>
              <a:gd name="connsiteX177" fmla="*/ 765544 w 8856921"/>
              <a:gd name="connsiteY177" fmla="*/ 4019107 h 5199321"/>
              <a:gd name="connsiteX178" fmla="*/ 797442 w 8856921"/>
              <a:gd name="connsiteY178" fmla="*/ 3997842 h 5199321"/>
              <a:gd name="connsiteX179" fmla="*/ 956930 w 8856921"/>
              <a:gd name="connsiteY179" fmla="*/ 3880884 h 5199321"/>
              <a:gd name="connsiteX180" fmla="*/ 1169581 w 8856921"/>
              <a:gd name="connsiteY180" fmla="*/ 3753293 h 5199321"/>
              <a:gd name="connsiteX181" fmla="*/ 1286539 w 8856921"/>
              <a:gd name="connsiteY181" fmla="*/ 3689498 h 5199321"/>
              <a:gd name="connsiteX182" fmla="*/ 1520456 w 8856921"/>
              <a:gd name="connsiteY182" fmla="*/ 3583172 h 5199321"/>
              <a:gd name="connsiteX183" fmla="*/ 1733107 w 8856921"/>
              <a:gd name="connsiteY183" fmla="*/ 3519377 h 5199321"/>
              <a:gd name="connsiteX184" fmla="*/ 1903228 w 8856921"/>
              <a:gd name="connsiteY184" fmla="*/ 3498112 h 5199321"/>
              <a:gd name="connsiteX185" fmla="*/ 2083981 w 8856921"/>
              <a:gd name="connsiteY185" fmla="*/ 3530009 h 5199321"/>
              <a:gd name="connsiteX186" fmla="*/ 2200939 w 8856921"/>
              <a:gd name="connsiteY186" fmla="*/ 3636335 h 5199321"/>
              <a:gd name="connsiteX187" fmla="*/ 2232837 w 8856921"/>
              <a:gd name="connsiteY187" fmla="*/ 3700130 h 5199321"/>
              <a:gd name="connsiteX188" fmla="*/ 2317898 w 8856921"/>
              <a:gd name="connsiteY188" fmla="*/ 3806456 h 5199321"/>
              <a:gd name="connsiteX189" fmla="*/ 2381693 w 8856921"/>
              <a:gd name="connsiteY189" fmla="*/ 3934047 h 5199321"/>
              <a:gd name="connsiteX190" fmla="*/ 2402958 w 8856921"/>
              <a:gd name="connsiteY190" fmla="*/ 3997842 h 5199321"/>
              <a:gd name="connsiteX191" fmla="*/ 2445488 w 8856921"/>
              <a:gd name="connsiteY191" fmla="*/ 4082902 h 5199321"/>
              <a:gd name="connsiteX192" fmla="*/ 2466753 w 8856921"/>
              <a:gd name="connsiteY192" fmla="*/ 4157330 h 5199321"/>
              <a:gd name="connsiteX193" fmla="*/ 2498651 w 8856921"/>
              <a:gd name="connsiteY193" fmla="*/ 4242391 h 5199321"/>
              <a:gd name="connsiteX194" fmla="*/ 2530549 w 8856921"/>
              <a:gd name="connsiteY194" fmla="*/ 4274288 h 5199321"/>
              <a:gd name="connsiteX195" fmla="*/ 2551814 w 8856921"/>
              <a:gd name="connsiteY195" fmla="*/ 4316819 h 5199321"/>
              <a:gd name="connsiteX196" fmla="*/ 2700670 w 8856921"/>
              <a:gd name="connsiteY196" fmla="*/ 4465674 h 5199321"/>
              <a:gd name="connsiteX197" fmla="*/ 2753832 w 8856921"/>
              <a:gd name="connsiteY197" fmla="*/ 4497572 h 5199321"/>
              <a:gd name="connsiteX198" fmla="*/ 2785730 w 8856921"/>
              <a:gd name="connsiteY198" fmla="*/ 4518837 h 5199321"/>
              <a:gd name="connsiteX199" fmla="*/ 2860158 w 8856921"/>
              <a:gd name="connsiteY199" fmla="*/ 4529470 h 5199321"/>
              <a:gd name="connsiteX200" fmla="*/ 2977116 w 8856921"/>
              <a:gd name="connsiteY200" fmla="*/ 4518837 h 5199321"/>
              <a:gd name="connsiteX201" fmla="*/ 3019646 w 8856921"/>
              <a:gd name="connsiteY201" fmla="*/ 4497572 h 5199321"/>
              <a:gd name="connsiteX202" fmla="*/ 3051544 w 8856921"/>
              <a:gd name="connsiteY202" fmla="*/ 4486940 h 5199321"/>
              <a:gd name="connsiteX203" fmla="*/ 3115339 w 8856921"/>
              <a:gd name="connsiteY203" fmla="*/ 4444409 h 5199321"/>
              <a:gd name="connsiteX204" fmla="*/ 3147237 w 8856921"/>
              <a:gd name="connsiteY204" fmla="*/ 4423144 h 5199321"/>
              <a:gd name="connsiteX205" fmla="*/ 3200400 w 8856921"/>
              <a:gd name="connsiteY205" fmla="*/ 4391247 h 5199321"/>
              <a:gd name="connsiteX206" fmla="*/ 3285460 w 8856921"/>
              <a:gd name="connsiteY206" fmla="*/ 4306186 h 5199321"/>
              <a:gd name="connsiteX207" fmla="*/ 3338623 w 8856921"/>
              <a:gd name="connsiteY207" fmla="*/ 4242391 h 5199321"/>
              <a:gd name="connsiteX208" fmla="*/ 3402418 w 8856921"/>
              <a:gd name="connsiteY208" fmla="*/ 4189228 h 5199321"/>
              <a:gd name="connsiteX209" fmla="*/ 3519377 w 8856921"/>
              <a:gd name="connsiteY209" fmla="*/ 4072270 h 5199321"/>
              <a:gd name="connsiteX210" fmla="*/ 3593804 w 8856921"/>
              <a:gd name="connsiteY210" fmla="*/ 3987209 h 5199321"/>
              <a:gd name="connsiteX211" fmla="*/ 3636335 w 8856921"/>
              <a:gd name="connsiteY211" fmla="*/ 3955312 h 5199321"/>
              <a:gd name="connsiteX212" fmla="*/ 3700130 w 8856921"/>
              <a:gd name="connsiteY212" fmla="*/ 3880884 h 5199321"/>
              <a:gd name="connsiteX213" fmla="*/ 3753293 w 8856921"/>
              <a:gd name="connsiteY213" fmla="*/ 3806456 h 5199321"/>
              <a:gd name="connsiteX214" fmla="*/ 3785191 w 8856921"/>
              <a:gd name="connsiteY214" fmla="*/ 3678865 h 5199321"/>
              <a:gd name="connsiteX215" fmla="*/ 3795823 w 8856921"/>
              <a:gd name="connsiteY215" fmla="*/ 3604437 h 5199321"/>
              <a:gd name="connsiteX216" fmla="*/ 3763925 w 8856921"/>
              <a:gd name="connsiteY216" fmla="*/ 3317358 h 5199321"/>
              <a:gd name="connsiteX217" fmla="*/ 3742660 w 8856921"/>
              <a:gd name="connsiteY217" fmla="*/ 3285461 h 5199321"/>
              <a:gd name="connsiteX218" fmla="*/ 3710763 w 8856921"/>
              <a:gd name="connsiteY218" fmla="*/ 3274828 h 5199321"/>
              <a:gd name="connsiteX219" fmla="*/ 3668232 w 8856921"/>
              <a:gd name="connsiteY219" fmla="*/ 3338623 h 5199321"/>
              <a:gd name="connsiteX220" fmla="*/ 3625702 w 8856921"/>
              <a:gd name="connsiteY220" fmla="*/ 3476847 h 5199321"/>
              <a:gd name="connsiteX221" fmla="*/ 3593804 w 8856921"/>
              <a:gd name="connsiteY221" fmla="*/ 3561907 h 5199321"/>
              <a:gd name="connsiteX222" fmla="*/ 3572539 w 8856921"/>
              <a:gd name="connsiteY222" fmla="*/ 3657600 h 5199321"/>
              <a:gd name="connsiteX223" fmla="*/ 3551274 w 8856921"/>
              <a:gd name="connsiteY223" fmla="*/ 3763926 h 5199321"/>
              <a:gd name="connsiteX224" fmla="*/ 3508744 w 8856921"/>
              <a:gd name="connsiteY224" fmla="*/ 3870251 h 5199321"/>
              <a:gd name="connsiteX225" fmla="*/ 3476846 w 8856921"/>
              <a:gd name="connsiteY225" fmla="*/ 3987209 h 5199321"/>
              <a:gd name="connsiteX226" fmla="*/ 3444949 w 8856921"/>
              <a:gd name="connsiteY226" fmla="*/ 4061637 h 5199321"/>
              <a:gd name="connsiteX227" fmla="*/ 3338623 w 8856921"/>
              <a:gd name="connsiteY227" fmla="*/ 4284921 h 5199321"/>
              <a:gd name="connsiteX228" fmla="*/ 3285460 w 8856921"/>
              <a:gd name="connsiteY228" fmla="*/ 4391247 h 5199321"/>
              <a:gd name="connsiteX229" fmla="*/ 3200400 w 8856921"/>
              <a:gd name="connsiteY229" fmla="*/ 4550735 h 5199321"/>
              <a:gd name="connsiteX230" fmla="*/ 3104707 w 8856921"/>
              <a:gd name="connsiteY230" fmla="*/ 4688958 h 5199321"/>
              <a:gd name="connsiteX231" fmla="*/ 3009014 w 8856921"/>
              <a:gd name="connsiteY231" fmla="*/ 4784651 h 5199321"/>
              <a:gd name="connsiteX232" fmla="*/ 2966484 w 8856921"/>
              <a:gd name="connsiteY232" fmla="*/ 4827181 h 5199321"/>
              <a:gd name="connsiteX233" fmla="*/ 2934586 w 8856921"/>
              <a:gd name="connsiteY233" fmla="*/ 4837814 h 5199321"/>
              <a:gd name="connsiteX234" fmla="*/ 2753832 w 8856921"/>
              <a:gd name="connsiteY234" fmla="*/ 4859079 h 5199321"/>
              <a:gd name="connsiteX235" fmla="*/ 2626242 w 8856921"/>
              <a:gd name="connsiteY235" fmla="*/ 4890977 h 5199321"/>
              <a:gd name="connsiteX236" fmla="*/ 2573079 w 8856921"/>
              <a:gd name="connsiteY236" fmla="*/ 4912242 h 5199321"/>
              <a:gd name="connsiteX237" fmla="*/ 2541181 w 8856921"/>
              <a:gd name="connsiteY237" fmla="*/ 4933507 h 5199321"/>
              <a:gd name="connsiteX238" fmla="*/ 2498651 w 8856921"/>
              <a:gd name="connsiteY238" fmla="*/ 4944140 h 5199321"/>
              <a:gd name="connsiteX239" fmla="*/ 2466753 w 8856921"/>
              <a:gd name="connsiteY239" fmla="*/ 4954772 h 5199321"/>
              <a:gd name="connsiteX240" fmla="*/ 2424223 w 8856921"/>
              <a:gd name="connsiteY240" fmla="*/ 4997302 h 5199321"/>
              <a:gd name="connsiteX241" fmla="*/ 2360428 w 8856921"/>
              <a:gd name="connsiteY241" fmla="*/ 5018568 h 5199321"/>
              <a:gd name="connsiteX242" fmla="*/ 2328530 w 8856921"/>
              <a:gd name="connsiteY242" fmla="*/ 5039833 h 5199321"/>
              <a:gd name="connsiteX243" fmla="*/ 2286000 w 8856921"/>
              <a:gd name="connsiteY243" fmla="*/ 5050465 h 5199321"/>
              <a:gd name="connsiteX244" fmla="*/ 2211572 w 8856921"/>
              <a:gd name="connsiteY244" fmla="*/ 5071730 h 5199321"/>
              <a:gd name="connsiteX245" fmla="*/ 2137144 w 8856921"/>
              <a:gd name="connsiteY245" fmla="*/ 5103628 h 5199321"/>
              <a:gd name="connsiteX246" fmla="*/ 2041451 w 8856921"/>
              <a:gd name="connsiteY246" fmla="*/ 5146158 h 5199321"/>
              <a:gd name="connsiteX247" fmla="*/ 1988288 w 8856921"/>
              <a:gd name="connsiteY247" fmla="*/ 5156791 h 5199321"/>
              <a:gd name="connsiteX248" fmla="*/ 1945758 w 8856921"/>
              <a:gd name="connsiteY248" fmla="*/ 5178056 h 5199321"/>
              <a:gd name="connsiteX249" fmla="*/ 1828800 w 8856921"/>
              <a:gd name="connsiteY249" fmla="*/ 5199321 h 5199321"/>
              <a:gd name="connsiteX250" fmla="*/ 1669311 w 8856921"/>
              <a:gd name="connsiteY250" fmla="*/ 5188688 h 5199321"/>
              <a:gd name="connsiteX251" fmla="*/ 1626781 w 8856921"/>
              <a:gd name="connsiteY251" fmla="*/ 5167423 h 5199321"/>
              <a:gd name="connsiteX252" fmla="*/ 1584251 w 8856921"/>
              <a:gd name="connsiteY252" fmla="*/ 5156791 h 5199321"/>
              <a:gd name="connsiteX253" fmla="*/ 1477925 w 8856921"/>
              <a:gd name="connsiteY253" fmla="*/ 5092995 h 5199321"/>
              <a:gd name="connsiteX254" fmla="*/ 1360967 w 8856921"/>
              <a:gd name="connsiteY254" fmla="*/ 5039833 h 5199321"/>
              <a:gd name="connsiteX255" fmla="*/ 1307804 w 8856921"/>
              <a:gd name="connsiteY255" fmla="*/ 5018568 h 5199321"/>
              <a:gd name="connsiteX256" fmla="*/ 1275907 w 8856921"/>
              <a:gd name="connsiteY256" fmla="*/ 4997302 h 5199321"/>
              <a:gd name="connsiteX257" fmla="*/ 1233377 w 8856921"/>
              <a:gd name="connsiteY257" fmla="*/ 4976037 h 5199321"/>
              <a:gd name="connsiteX258" fmla="*/ 1180214 w 8856921"/>
              <a:gd name="connsiteY258" fmla="*/ 4922874 h 5199321"/>
              <a:gd name="connsiteX259" fmla="*/ 1158949 w 8856921"/>
              <a:gd name="connsiteY259" fmla="*/ 4720856 h 5199321"/>
              <a:gd name="connsiteX260" fmla="*/ 1127051 w 8856921"/>
              <a:gd name="connsiteY260" fmla="*/ 4423144 h 5199321"/>
              <a:gd name="connsiteX261" fmla="*/ 1148316 w 8856921"/>
              <a:gd name="connsiteY261" fmla="*/ 4157330 h 5199321"/>
              <a:gd name="connsiteX262" fmla="*/ 1212111 w 8856921"/>
              <a:gd name="connsiteY262" fmla="*/ 4008474 h 5199321"/>
              <a:gd name="connsiteX263" fmla="*/ 1244009 w 8856921"/>
              <a:gd name="connsiteY263" fmla="*/ 3955312 h 5199321"/>
              <a:gd name="connsiteX264" fmla="*/ 1424763 w 8856921"/>
              <a:gd name="connsiteY264" fmla="*/ 3785191 h 5199321"/>
              <a:gd name="connsiteX265" fmla="*/ 1637414 w 8856921"/>
              <a:gd name="connsiteY265" fmla="*/ 3593805 h 5199321"/>
              <a:gd name="connsiteX266" fmla="*/ 1711842 w 8856921"/>
              <a:gd name="connsiteY266" fmla="*/ 3561907 h 5199321"/>
              <a:gd name="connsiteX267" fmla="*/ 1967023 w 8856921"/>
              <a:gd name="connsiteY267" fmla="*/ 3583172 h 5199321"/>
              <a:gd name="connsiteX268" fmla="*/ 2052084 w 8856921"/>
              <a:gd name="connsiteY268" fmla="*/ 3604437 h 5199321"/>
              <a:gd name="connsiteX269" fmla="*/ 2317898 w 8856921"/>
              <a:gd name="connsiteY269" fmla="*/ 3689498 h 5199321"/>
              <a:gd name="connsiteX270" fmla="*/ 2477386 w 8856921"/>
              <a:gd name="connsiteY270" fmla="*/ 3753293 h 5199321"/>
              <a:gd name="connsiteX271" fmla="*/ 2732567 w 8856921"/>
              <a:gd name="connsiteY271" fmla="*/ 3838354 h 5199321"/>
              <a:gd name="connsiteX272" fmla="*/ 2796363 w 8856921"/>
              <a:gd name="connsiteY272" fmla="*/ 3870251 h 5199321"/>
              <a:gd name="connsiteX273" fmla="*/ 2902688 w 8856921"/>
              <a:gd name="connsiteY273" fmla="*/ 3912781 h 5199321"/>
              <a:gd name="connsiteX274" fmla="*/ 2945218 w 8856921"/>
              <a:gd name="connsiteY274" fmla="*/ 3944679 h 5199321"/>
              <a:gd name="connsiteX275" fmla="*/ 2977116 w 8856921"/>
              <a:gd name="connsiteY275" fmla="*/ 3955312 h 5199321"/>
              <a:gd name="connsiteX276" fmla="*/ 3019646 w 8856921"/>
              <a:gd name="connsiteY276" fmla="*/ 3976577 h 5199321"/>
              <a:gd name="connsiteX277" fmla="*/ 3051544 w 8856921"/>
              <a:gd name="connsiteY277" fmla="*/ 3997842 h 5199321"/>
              <a:gd name="connsiteX278" fmla="*/ 3094074 w 8856921"/>
              <a:gd name="connsiteY278" fmla="*/ 4008474 h 5199321"/>
              <a:gd name="connsiteX279" fmla="*/ 3125972 w 8856921"/>
              <a:gd name="connsiteY279" fmla="*/ 4019107 h 5199321"/>
              <a:gd name="connsiteX280" fmla="*/ 3444949 w 8856921"/>
              <a:gd name="connsiteY280" fmla="*/ 3987209 h 5199321"/>
              <a:gd name="connsiteX281" fmla="*/ 3519377 w 8856921"/>
              <a:gd name="connsiteY281" fmla="*/ 3955312 h 5199321"/>
              <a:gd name="connsiteX282" fmla="*/ 3774558 w 8856921"/>
              <a:gd name="connsiteY282" fmla="*/ 3838354 h 5199321"/>
              <a:gd name="connsiteX283" fmla="*/ 3838353 w 8856921"/>
              <a:gd name="connsiteY283" fmla="*/ 3785191 h 5199321"/>
              <a:gd name="connsiteX284" fmla="*/ 3902149 w 8856921"/>
              <a:gd name="connsiteY284" fmla="*/ 3742661 h 5199321"/>
              <a:gd name="connsiteX285" fmla="*/ 3955311 w 8856921"/>
              <a:gd name="connsiteY285" fmla="*/ 3689498 h 5199321"/>
              <a:gd name="connsiteX286" fmla="*/ 4072270 w 8856921"/>
              <a:gd name="connsiteY286" fmla="*/ 3583172 h 5199321"/>
              <a:gd name="connsiteX287" fmla="*/ 4125432 w 8856921"/>
              <a:gd name="connsiteY287" fmla="*/ 3519377 h 5199321"/>
              <a:gd name="connsiteX288" fmla="*/ 4189228 w 8856921"/>
              <a:gd name="connsiteY288" fmla="*/ 3466214 h 5199321"/>
              <a:gd name="connsiteX289" fmla="*/ 4242391 w 8856921"/>
              <a:gd name="connsiteY289" fmla="*/ 3402419 h 5199321"/>
              <a:gd name="connsiteX290" fmla="*/ 4306186 w 8856921"/>
              <a:gd name="connsiteY290" fmla="*/ 3338623 h 5199321"/>
              <a:gd name="connsiteX291" fmla="*/ 4412511 w 8856921"/>
              <a:gd name="connsiteY291" fmla="*/ 3189768 h 5199321"/>
              <a:gd name="connsiteX292" fmla="*/ 4486939 w 8856921"/>
              <a:gd name="connsiteY292" fmla="*/ 3094074 h 5199321"/>
              <a:gd name="connsiteX293" fmla="*/ 4529470 w 8856921"/>
              <a:gd name="connsiteY293" fmla="*/ 3040912 h 5199321"/>
              <a:gd name="connsiteX294" fmla="*/ 4561367 w 8856921"/>
              <a:gd name="connsiteY294" fmla="*/ 2977116 h 5199321"/>
              <a:gd name="connsiteX295" fmla="*/ 4572000 w 8856921"/>
              <a:gd name="connsiteY295" fmla="*/ 2934586 h 5199321"/>
              <a:gd name="connsiteX296" fmla="*/ 4593265 w 8856921"/>
              <a:gd name="connsiteY296" fmla="*/ 2870791 h 5199321"/>
              <a:gd name="connsiteX297" fmla="*/ 4635795 w 8856921"/>
              <a:gd name="connsiteY297" fmla="*/ 2753833 h 5199321"/>
              <a:gd name="connsiteX298" fmla="*/ 4646428 w 8856921"/>
              <a:gd name="connsiteY298" fmla="*/ 2626242 h 5199321"/>
              <a:gd name="connsiteX299" fmla="*/ 4657060 w 8856921"/>
              <a:gd name="connsiteY299" fmla="*/ 2562447 h 5199321"/>
              <a:gd name="connsiteX300" fmla="*/ 4646428 w 8856921"/>
              <a:gd name="connsiteY300" fmla="*/ 2360428 h 5199321"/>
              <a:gd name="connsiteX301" fmla="*/ 4625163 w 8856921"/>
              <a:gd name="connsiteY301" fmla="*/ 2328530 h 5199321"/>
              <a:gd name="connsiteX302" fmla="*/ 4582632 w 8856921"/>
              <a:gd name="connsiteY302" fmla="*/ 2275368 h 5199321"/>
              <a:gd name="connsiteX303" fmla="*/ 4540102 w 8856921"/>
              <a:gd name="connsiteY303" fmla="*/ 2254102 h 5199321"/>
              <a:gd name="connsiteX304" fmla="*/ 4465674 w 8856921"/>
              <a:gd name="connsiteY304" fmla="*/ 2211572 h 5199321"/>
              <a:gd name="connsiteX305" fmla="*/ 4391246 w 8856921"/>
              <a:gd name="connsiteY305" fmla="*/ 2169042 h 5199321"/>
              <a:gd name="connsiteX306" fmla="*/ 4295553 w 8856921"/>
              <a:gd name="connsiteY306" fmla="*/ 2126512 h 5199321"/>
              <a:gd name="connsiteX307" fmla="*/ 4242391 w 8856921"/>
              <a:gd name="connsiteY307" fmla="*/ 2115879 h 5199321"/>
              <a:gd name="connsiteX308" fmla="*/ 4061637 w 8856921"/>
              <a:gd name="connsiteY308" fmla="*/ 2137144 h 5199321"/>
              <a:gd name="connsiteX309" fmla="*/ 3987209 w 8856921"/>
              <a:gd name="connsiteY309" fmla="*/ 2179674 h 5199321"/>
              <a:gd name="connsiteX310" fmla="*/ 3923414 w 8856921"/>
              <a:gd name="connsiteY310" fmla="*/ 2232837 h 5199321"/>
              <a:gd name="connsiteX311" fmla="*/ 3912781 w 8856921"/>
              <a:gd name="connsiteY311" fmla="*/ 2275368 h 5199321"/>
              <a:gd name="connsiteX312" fmla="*/ 3891516 w 8856921"/>
              <a:gd name="connsiteY312" fmla="*/ 2307265 h 5199321"/>
              <a:gd name="connsiteX313" fmla="*/ 3859618 w 8856921"/>
              <a:gd name="connsiteY313" fmla="*/ 2402958 h 5199321"/>
              <a:gd name="connsiteX314" fmla="*/ 3870251 w 8856921"/>
              <a:gd name="connsiteY314" fmla="*/ 2519916 h 5199321"/>
              <a:gd name="connsiteX315" fmla="*/ 3997842 w 8856921"/>
              <a:gd name="connsiteY315" fmla="*/ 2668772 h 5199321"/>
              <a:gd name="connsiteX316" fmla="*/ 4104167 w 8856921"/>
              <a:gd name="connsiteY316" fmla="*/ 2732568 h 5199321"/>
              <a:gd name="connsiteX317" fmla="*/ 4189228 w 8856921"/>
              <a:gd name="connsiteY317" fmla="*/ 2764465 h 5199321"/>
              <a:gd name="connsiteX318" fmla="*/ 4274288 w 8856921"/>
              <a:gd name="connsiteY318" fmla="*/ 2785730 h 5199321"/>
              <a:gd name="connsiteX319" fmla="*/ 4518837 w 8856921"/>
              <a:gd name="connsiteY319" fmla="*/ 2860158 h 5199321"/>
              <a:gd name="connsiteX320" fmla="*/ 4614530 w 8856921"/>
              <a:gd name="connsiteY320" fmla="*/ 2870791 h 5199321"/>
              <a:gd name="connsiteX321" fmla="*/ 4869711 w 8856921"/>
              <a:gd name="connsiteY321" fmla="*/ 2902688 h 5199321"/>
              <a:gd name="connsiteX322" fmla="*/ 5018567 w 8856921"/>
              <a:gd name="connsiteY322" fmla="*/ 2966484 h 5199321"/>
              <a:gd name="connsiteX323" fmla="*/ 5050465 w 8856921"/>
              <a:gd name="connsiteY323" fmla="*/ 2987749 h 5199321"/>
              <a:gd name="connsiteX324" fmla="*/ 5103628 w 8856921"/>
              <a:gd name="connsiteY324" fmla="*/ 3062177 h 5199321"/>
              <a:gd name="connsiteX325" fmla="*/ 5135525 w 8856921"/>
              <a:gd name="connsiteY325" fmla="*/ 3104707 h 5199321"/>
              <a:gd name="connsiteX326" fmla="*/ 5199321 w 8856921"/>
              <a:gd name="connsiteY326" fmla="*/ 3285461 h 5199321"/>
              <a:gd name="connsiteX327" fmla="*/ 5199321 w 8856921"/>
              <a:gd name="connsiteY327" fmla="*/ 3646968 h 5199321"/>
              <a:gd name="connsiteX328" fmla="*/ 5188688 w 8856921"/>
              <a:gd name="connsiteY328" fmla="*/ 3678865 h 5199321"/>
              <a:gd name="connsiteX329" fmla="*/ 5114260 w 8856921"/>
              <a:gd name="connsiteY329" fmla="*/ 3753293 h 5199321"/>
              <a:gd name="connsiteX330" fmla="*/ 5029200 w 8856921"/>
              <a:gd name="connsiteY330" fmla="*/ 3795823 h 5199321"/>
              <a:gd name="connsiteX331" fmla="*/ 4965404 w 8856921"/>
              <a:gd name="connsiteY331" fmla="*/ 3827721 h 5199321"/>
              <a:gd name="connsiteX332" fmla="*/ 4795284 w 8856921"/>
              <a:gd name="connsiteY332" fmla="*/ 3891516 h 5199321"/>
              <a:gd name="connsiteX333" fmla="*/ 4688958 w 8856921"/>
              <a:gd name="connsiteY333" fmla="*/ 3912781 h 5199321"/>
              <a:gd name="connsiteX334" fmla="*/ 4572000 w 8856921"/>
              <a:gd name="connsiteY334" fmla="*/ 3944679 h 5199321"/>
              <a:gd name="connsiteX335" fmla="*/ 4455042 w 8856921"/>
              <a:gd name="connsiteY335" fmla="*/ 3955312 h 5199321"/>
              <a:gd name="connsiteX336" fmla="*/ 4136065 w 8856921"/>
              <a:gd name="connsiteY336" fmla="*/ 3976577 h 5199321"/>
              <a:gd name="connsiteX337" fmla="*/ 3763925 w 8856921"/>
              <a:gd name="connsiteY337" fmla="*/ 3955312 h 5199321"/>
              <a:gd name="connsiteX338" fmla="*/ 3689498 w 8856921"/>
              <a:gd name="connsiteY338" fmla="*/ 3923414 h 5199321"/>
              <a:gd name="connsiteX339" fmla="*/ 3583172 w 8856921"/>
              <a:gd name="connsiteY339" fmla="*/ 3859619 h 5199321"/>
              <a:gd name="connsiteX340" fmla="*/ 3530009 w 8856921"/>
              <a:gd name="connsiteY340" fmla="*/ 3657600 h 5199321"/>
              <a:gd name="connsiteX341" fmla="*/ 3551274 w 8856921"/>
              <a:gd name="connsiteY341" fmla="*/ 3413051 h 5199321"/>
              <a:gd name="connsiteX342" fmla="*/ 3572539 w 8856921"/>
              <a:gd name="connsiteY342" fmla="*/ 3327991 h 5199321"/>
              <a:gd name="connsiteX343" fmla="*/ 3625702 w 8856921"/>
              <a:gd name="connsiteY343" fmla="*/ 3264195 h 5199321"/>
              <a:gd name="connsiteX344" fmla="*/ 3742660 w 8856921"/>
              <a:gd name="connsiteY344" fmla="*/ 3104707 h 5199321"/>
              <a:gd name="connsiteX345" fmla="*/ 3827721 w 8856921"/>
              <a:gd name="connsiteY345" fmla="*/ 3019647 h 5199321"/>
              <a:gd name="connsiteX346" fmla="*/ 4029739 w 8856921"/>
              <a:gd name="connsiteY346" fmla="*/ 2881423 h 5199321"/>
              <a:gd name="connsiteX347" fmla="*/ 4125432 w 8856921"/>
              <a:gd name="connsiteY347" fmla="*/ 2849526 h 5199321"/>
              <a:gd name="connsiteX348" fmla="*/ 4199860 w 8856921"/>
              <a:gd name="connsiteY348" fmla="*/ 2817628 h 5199321"/>
              <a:gd name="connsiteX349" fmla="*/ 4284921 w 8856921"/>
              <a:gd name="connsiteY349" fmla="*/ 2806995 h 5199321"/>
              <a:gd name="connsiteX350" fmla="*/ 4678325 w 8856921"/>
              <a:gd name="connsiteY350" fmla="*/ 2828261 h 5199321"/>
              <a:gd name="connsiteX351" fmla="*/ 4752753 w 8856921"/>
              <a:gd name="connsiteY351" fmla="*/ 2849526 h 5199321"/>
              <a:gd name="connsiteX352" fmla="*/ 4901609 w 8856921"/>
              <a:gd name="connsiteY352" fmla="*/ 2892056 h 5199321"/>
              <a:gd name="connsiteX353" fmla="*/ 4965404 w 8856921"/>
              <a:gd name="connsiteY353" fmla="*/ 2923954 h 5199321"/>
              <a:gd name="connsiteX354" fmla="*/ 5029200 w 8856921"/>
              <a:gd name="connsiteY354" fmla="*/ 2945219 h 5199321"/>
              <a:gd name="connsiteX355" fmla="*/ 5220586 w 8856921"/>
              <a:gd name="connsiteY355" fmla="*/ 3040912 h 5199321"/>
              <a:gd name="connsiteX356" fmla="*/ 5284381 w 8856921"/>
              <a:gd name="connsiteY356" fmla="*/ 3072809 h 5199321"/>
              <a:gd name="connsiteX357" fmla="*/ 5337544 w 8856921"/>
              <a:gd name="connsiteY357" fmla="*/ 3094074 h 5199321"/>
              <a:gd name="connsiteX358" fmla="*/ 5454502 w 8856921"/>
              <a:gd name="connsiteY358" fmla="*/ 3157870 h 5199321"/>
              <a:gd name="connsiteX359" fmla="*/ 5507665 w 8856921"/>
              <a:gd name="connsiteY359" fmla="*/ 3179135 h 5199321"/>
              <a:gd name="connsiteX360" fmla="*/ 5592725 w 8856921"/>
              <a:gd name="connsiteY360" fmla="*/ 3221665 h 5199321"/>
              <a:gd name="connsiteX361" fmla="*/ 5613991 w 8856921"/>
              <a:gd name="connsiteY361" fmla="*/ 3242930 h 5199321"/>
              <a:gd name="connsiteX362" fmla="*/ 5699051 w 8856921"/>
              <a:gd name="connsiteY362" fmla="*/ 3264195 h 5199321"/>
              <a:gd name="connsiteX363" fmla="*/ 5837274 w 8856921"/>
              <a:gd name="connsiteY363" fmla="*/ 3253563 h 5199321"/>
              <a:gd name="connsiteX364" fmla="*/ 5901070 w 8856921"/>
              <a:gd name="connsiteY364" fmla="*/ 3232298 h 5199321"/>
              <a:gd name="connsiteX365" fmla="*/ 6049925 w 8856921"/>
              <a:gd name="connsiteY365" fmla="*/ 3157870 h 5199321"/>
              <a:gd name="connsiteX366" fmla="*/ 6283842 w 8856921"/>
              <a:gd name="connsiteY366" fmla="*/ 3030279 h 5199321"/>
              <a:gd name="connsiteX367" fmla="*/ 6453963 w 8856921"/>
              <a:gd name="connsiteY367" fmla="*/ 2902688 h 5199321"/>
              <a:gd name="connsiteX368" fmla="*/ 6624084 w 8856921"/>
              <a:gd name="connsiteY368" fmla="*/ 2647507 h 5199321"/>
              <a:gd name="connsiteX369" fmla="*/ 6655981 w 8856921"/>
              <a:gd name="connsiteY369" fmla="*/ 2562447 h 5199321"/>
              <a:gd name="connsiteX370" fmla="*/ 6645349 w 8856921"/>
              <a:gd name="connsiteY370" fmla="*/ 2222205 h 5199321"/>
              <a:gd name="connsiteX371" fmla="*/ 6581553 w 8856921"/>
              <a:gd name="connsiteY371" fmla="*/ 2052084 h 5199321"/>
              <a:gd name="connsiteX372" fmla="*/ 6432698 w 8856921"/>
              <a:gd name="connsiteY372" fmla="*/ 1743740 h 5199321"/>
              <a:gd name="connsiteX373" fmla="*/ 6273209 w 8856921"/>
              <a:gd name="connsiteY373" fmla="*/ 1531088 h 5199321"/>
              <a:gd name="connsiteX374" fmla="*/ 6188149 w 8856921"/>
              <a:gd name="connsiteY374" fmla="*/ 1467293 h 5199321"/>
              <a:gd name="connsiteX375" fmla="*/ 6103088 w 8856921"/>
              <a:gd name="connsiteY375" fmla="*/ 1435395 h 5199321"/>
              <a:gd name="connsiteX376" fmla="*/ 6028660 w 8856921"/>
              <a:gd name="connsiteY376" fmla="*/ 1403498 h 5199321"/>
              <a:gd name="connsiteX377" fmla="*/ 5954232 w 8856921"/>
              <a:gd name="connsiteY377" fmla="*/ 1392865 h 5199321"/>
              <a:gd name="connsiteX378" fmla="*/ 5901070 w 8856921"/>
              <a:gd name="connsiteY378" fmla="*/ 1382233 h 5199321"/>
              <a:gd name="connsiteX379" fmla="*/ 5762846 w 8856921"/>
              <a:gd name="connsiteY379" fmla="*/ 1403498 h 5199321"/>
              <a:gd name="connsiteX380" fmla="*/ 5709684 w 8856921"/>
              <a:gd name="connsiteY380" fmla="*/ 1446028 h 5199321"/>
              <a:gd name="connsiteX381" fmla="*/ 5667153 w 8856921"/>
              <a:gd name="connsiteY381" fmla="*/ 1499191 h 5199321"/>
              <a:gd name="connsiteX382" fmla="*/ 5582093 w 8856921"/>
              <a:gd name="connsiteY382" fmla="*/ 1626781 h 5199321"/>
              <a:gd name="connsiteX383" fmla="*/ 5550195 w 8856921"/>
              <a:gd name="connsiteY383" fmla="*/ 1733107 h 5199321"/>
              <a:gd name="connsiteX384" fmla="*/ 5507665 w 8856921"/>
              <a:gd name="connsiteY384" fmla="*/ 1839433 h 5199321"/>
              <a:gd name="connsiteX385" fmla="*/ 5486400 w 8856921"/>
              <a:gd name="connsiteY385" fmla="*/ 1967023 h 5199321"/>
              <a:gd name="connsiteX386" fmla="*/ 5518298 w 8856921"/>
              <a:gd name="connsiteY386" fmla="*/ 2307265 h 5199321"/>
              <a:gd name="connsiteX387" fmla="*/ 5667153 w 8856921"/>
              <a:gd name="connsiteY387" fmla="*/ 2583712 h 5199321"/>
              <a:gd name="connsiteX388" fmla="*/ 5879804 w 8856921"/>
              <a:gd name="connsiteY388" fmla="*/ 2860158 h 5199321"/>
              <a:gd name="connsiteX389" fmla="*/ 5986130 w 8856921"/>
              <a:gd name="connsiteY389" fmla="*/ 2987749 h 5199321"/>
              <a:gd name="connsiteX390" fmla="*/ 6103088 w 8856921"/>
              <a:gd name="connsiteY390" fmla="*/ 3136605 h 5199321"/>
              <a:gd name="connsiteX391" fmla="*/ 6209414 w 8856921"/>
              <a:gd name="connsiteY391" fmla="*/ 3264195 h 5199321"/>
              <a:gd name="connsiteX392" fmla="*/ 6337004 w 8856921"/>
              <a:gd name="connsiteY392" fmla="*/ 3476847 h 5199321"/>
              <a:gd name="connsiteX393" fmla="*/ 6358270 w 8856921"/>
              <a:gd name="connsiteY393" fmla="*/ 3551274 h 5199321"/>
              <a:gd name="connsiteX394" fmla="*/ 6358270 w 8856921"/>
              <a:gd name="connsiteY394" fmla="*/ 3976577 h 5199321"/>
              <a:gd name="connsiteX395" fmla="*/ 6315739 w 8856921"/>
              <a:gd name="connsiteY395" fmla="*/ 4114800 h 5199321"/>
              <a:gd name="connsiteX396" fmla="*/ 6209414 w 8856921"/>
              <a:gd name="connsiteY396" fmla="*/ 4306186 h 5199321"/>
              <a:gd name="connsiteX397" fmla="*/ 6166884 w 8856921"/>
              <a:gd name="connsiteY397" fmla="*/ 4359349 h 5199321"/>
              <a:gd name="connsiteX398" fmla="*/ 6060558 w 8856921"/>
              <a:gd name="connsiteY398" fmla="*/ 4497572 h 5199321"/>
              <a:gd name="connsiteX399" fmla="*/ 6007395 w 8856921"/>
              <a:gd name="connsiteY399" fmla="*/ 4550735 h 5199321"/>
              <a:gd name="connsiteX400" fmla="*/ 5911702 w 8856921"/>
              <a:gd name="connsiteY400" fmla="*/ 4667693 h 5199321"/>
              <a:gd name="connsiteX401" fmla="*/ 5858539 w 8856921"/>
              <a:gd name="connsiteY401" fmla="*/ 4710223 h 5199321"/>
              <a:gd name="connsiteX402" fmla="*/ 5816009 w 8856921"/>
              <a:gd name="connsiteY402" fmla="*/ 4763386 h 5199321"/>
              <a:gd name="connsiteX403" fmla="*/ 5741581 w 8856921"/>
              <a:gd name="connsiteY403" fmla="*/ 4827181 h 5199321"/>
              <a:gd name="connsiteX404" fmla="*/ 5699051 w 8856921"/>
              <a:gd name="connsiteY404" fmla="*/ 4837814 h 5199321"/>
              <a:gd name="connsiteX405" fmla="*/ 5667153 w 8856921"/>
              <a:gd name="connsiteY405" fmla="*/ 4859079 h 5199321"/>
              <a:gd name="connsiteX406" fmla="*/ 5550195 w 8856921"/>
              <a:gd name="connsiteY406" fmla="*/ 4848447 h 5199321"/>
              <a:gd name="connsiteX407" fmla="*/ 5518298 w 8856921"/>
              <a:gd name="connsiteY407" fmla="*/ 4816549 h 5199321"/>
              <a:gd name="connsiteX408" fmla="*/ 5411972 w 8856921"/>
              <a:gd name="connsiteY408" fmla="*/ 4699591 h 5199321"/>
              <a:gd name="connsiteX409" fmla="*/ 5316279 w 8856921"/>
              <a:gd name="connsiteY409" fmla="*/ 4614530 h 5199321"/>
              <a:gd name="connsiteX410" fmla="*/ 5114260 w 8856921"/>
              <a:gd name="connsiteY410" fmla="*/ 4412512 h 5199321"/>
              <a:gd name="connsiteX411" fmla="*/ 4965404 w 8856921"/>
              <a:gd name="connsiteY411" fmla="*/ 4242391 h 5199321"/>
              <a:gd name="connsiteX412" fmla="*/ 4901609 w 8856921"/>
              <a:gd name="connsiteY412" fmla="*/ 4146698 h 5199321"/>
              <a:gd name="connsiteX413" fmla="*/ 4890977 w 8856921"/>
              <a:gd name="connsiteY413" fmla="*/ 4114800 h 5199321"/>
              <a:gd name="connsiteX414" fmla="*/ 4954772 w 8856921"/>
              <a:gd name="connsiteY414" fmla="*/ 4072270 h 5199321"/>
              <a:gd name="connsiteX415" fmla="*/ 5146158 w 8856921"/>
              <a:gd name="connsiteY415" fmla="*/ 4029740 h 5199321"/>
              <a:gd name="connsiteX416" fmla="*/ 5295014 w 8856921"/>
              <a:gd name="connsiteY416" fmla="*/ 3997842 h 5199321"/>
              <a:gd name="connsiteX417" fmla="*/ 5667153 w 8856921"/>
              <a:gd name="connsiteY417" fmla="*/ 3955312 h 5199321"/>
              <a:gd name="connsiteX418" fmla="*/ 6156251 w 8856921"/>
              <a:gd name="connsiteY418" fmla="*/ 4008474 h 5199321"/>
              <a:gd name="connsiteX419" fmla="*/ 6305107 w 8856921"/>
              <a:gd name="connsiteY419" fmla="*/ 4072270 h 5199321"/>
              <a:gd name="connsiteX420" fmla="*/ 6422065 w 8856921"/>
              <a:gd name="connsiteY420" fmla="*/ 4146698 h 5199321"/>
              <a:gd name="connsiteX421" fmla="*/ 6592186 w 8856921"/>
              <a:gd name="connsiteY421" fmla="*/ 4274288 h 5199321"/>
              <a:gd name="connsiteX422" fmla="*/ 6687879 w 8856921"/>
              <a:gd name="connsiteY422" fmla="*/ 4359349 h 5199321"/>
              <a:gd name="connsiteX423" fmla="*/ 6719777 w 8856921"/>
              <a:gd name="connsiteY423" fmla="*/ 4380614 h 5199321"/>
              <a:gd name="connsiteX424" fmla="*/ 6762307 w 8856921"/>
              <a:gd name="connsiteY424" fmla="*/ 4412512 h 5199321"/>
              <a:gd name="connsiteX425" fmla="*/ 6815470 w 8856921"/>
              <a:gd name="connsiteY425" fmla="*/ 4433777 h 5199321"/>
              <a:gd name="connsiteX426" fmla="*/ 6858000 w 8856921"/>
              <a:gd name="connsiteY426" fmla="*/ 4476307 h 5199321"/>
              <a:gd name="connsiteX427" fmla="*/ 7060018 w 8856921"/>
              <a:gd name="connsiteY427" fmla="*/ 4540102 h 5199321"/>
              <a:gd name="connsiteX428" fmla="*/ 7230139 w 8856921"/>
              <a:gd name="connsiteY428" fmla="*/ 4561368 h 5199321"/>
              <a:gd name="connsiteX429" fmla="*/ 7591646 w 8856921"/>
              <a:gd name="connsiteY429" fmla="*/ 4540102 h 5199321"/>
              <a:gd name="connsiteX430" fmla="*/ 7719237 w 8856921"/>
              <a:gd name="connsiteY430" fmla="*/ 4497572 h 5199321"/>
              <a:gd name="connsiteX431" fmla="*/ 7761767 w 8856921"/>
              <a:gd name="connsiteY431" fmla="*/ 4465674 h 5199321"/>
              <a:gd name="connsiteX432" fmla="*/ 7814930 w 8856921"/>
              <a:gd name="connsiteY432" fmla="*/ 4401879 h 5199321"/>
              <a:gd name="connsiteX433" fmla="*/ 7836195 w 8856921"/>
              <a:gd name="connsiteY433" fmla="*/ 4348716 h 5199321"/>
              <a:gd name="connsiteX434" fmla="*/ 7857460 w 8856921"/>
              <a:gd name="connsiteY434" fmla="*/ 4199861 h 5199321"/>
              <a:gd name="connsiteX435" fmla="*/ 7836195 w 8856921"/>
              <a:gd name="connsiteY435" fmla="*/ 3785191 h 5199321"/>
              <a:gd name="connsiteX436" fmla="*/ 7804298 w 8856921"/>
              <a:gd name="connsiteY436" fmla="*/ 3593805 h 5199321"/>
              <a:gd name="connsiteX437" fmla="*/ 7772400 w 8856921"/>
              <a:gd name="connsiteY437" fmla="*/ 3530009 h 5199321"/>
              <a:gd name="connsiteX438" fmla="*/ 7708604 w 8856921"/>
              <a:gd name="connsiteY438" fmla="*/ 3434316 h 5199321"/>
              <a:gd name="connsiteX439" fmla="*/ 7612911 w 8856921"/>
              <a:gd name="connsiteY439" fmla="*/ 3359888 h 5199321"/>
              <a:gd name="connsiteX440" fmla="*/ 7559749 w 8856921"/>
              <a:gd name="connsiteY440" fmla="*/ 3349256 h 5199321"/>
              <a:gd name="connsiteX441" fmla="*/ 7506586 w 8856921"/>
              <a:gd name="connsiteY441" fmla="*/ 3327991 h 5199321"/>
              <a:gd name="connsiteX442" fmla="*/ 7474688 w 8856921"/>
              <a:gd name="connsiteY442" fmla="*/ 3317358 h 5199321"/>
              <a:gd name="connsiteX443" fmla="*/ 7315200 w 8856921"/>
              <a:gd name="connsiteY443" fmla="*/ 3338623 h 5199321"/>
              <a:gd name="connsiteX444" fmla="*/ 7262037 w 8856921"/>
              <a:gd name="connsiteY444" fmla="*/ 3487479 h 5199321"/>
              <a:gd name="connsiteX445" fmla="*/ 7240772 w 8856921"/>
              <a:gd name="connsiteY445" fmla="*/ 3572540 h 5199321"/>
              <a:gd name="connsiteX446" fmla="*/ 7219507 w 8856921"/>
              <a:gd name="connsiteY446" fmla="*/ 3646968 h 5199321"/>
              <a:gd name="connsiteX447" fmla="*/ 7208874 w 8856921"/>
              <a:gd name="connsiteY447" fmla="*/ 3806456 h 5199321"/>
              <a:gd name="connsiteX448" fmla="*/ 7166344 w 8856921"/>
              <a:gd name="connsiteY448" fmla="*/ 3955312 h 5199321"/>
              <a:gd name="connsiteX449" fmla="*/ 7123814 w 8856921"/>
              <a:gd name="connsiteY449" fmla="*/ 4114800 h 5199321"/>
              <a:gd name="connsiteX450" fmla="*/ 7102549 w 8856921"/>
              <a:gd name="connsiteY450" fmla="*/ 4178595 h 5199321"/>
              <a:gd name="connsiteX451" fmla="*/ 7070651 w 8856921"/>
              <a:gd name="connsiteY451" fmla="*/ 4242391 h 5199321"/>
              <a:gd name="connsiteX452" fmla="*/ 7028121 w 8856921"/>
              <a:gd name="connsiteY452" fmla="*/ 4359349 h 5199321"/>
              <a:gd name="connsiteX453" fmla="*/ 6996223 w 8856921"/>
              <a:gd name="connsiteY453" fmla="*/ 4401879 h 5199321"/>
              <a:gd name="connsiteX454" fmla="*/ 6943060 w 8856921"/>
              <a:gd name="connsiteY454" fmla="*/ 4476307 h 5199321"/>
              <a:gd name="connsiteX455" fmla="*/ 6900530 w 8856921"/>
              <a:gd name="connsiteY455" fmla="*/ 4486940 h 5199321"/>
              <a:gd name="connsiteX456" fmla="*/ 6858000 w 8856921"/>
              <a:gd name="connsiteY456" fmla="*/ 4508205 h 5199321"/>
              <a:gd name="connsiteX457" fmla="*/ 6826102 w 8856921"/>
              <a:gd name="connsiteY457" fmla="*/ 4518837 h 5199321"/>
              <a:gd name="connsiteX458" fmla="*/ 6624084 w 8856921"/>
              <a:gd name="connsiteY458" fmla="*/ 4508205 h 5199321"/>
              <a:gd name="connsiteX459" fmla="*/ 6379535 w 8856921"/>
              <a:gd name="connsiteY459" fmla="*/ 4444409 h 5199321"/>
              <a:gd name="connsiteX460" fmla="*/ 6315739 w 8856921"/>
              <a:gd name="connsiteY460" fmla="*/ 4423144 h 5199321"/>
              <a:gd name="connsiteX461" fmla="*/ 6251944 w 8856921"/>
              <a:gd name="connsiteY461" fmla="*/ 4412512 h 5199321"/>
              <a:gd name="connsiteX462" fmla="*/ 6198781 w 8856921"/>
              <a:gd name="connsiteY462" fmla="*/ 4380614 h 5199321"/>
              <a:gd name="connsiteX463" fmla="*/ 6134986 w 8856921"/>
              <a:gd name="connsiteY463" fmla="*/ 4348716 h 5199321"/>
              <a:gd name="connsiteX464" fmla="*/ 6028660 w 8856921"/>
              <a:gd name="connsiteY464" fmla="*/ 4253023 h 5199321"/>
              <a:gd name="connsiteX465" fmla="*/ 5986130 w 8856921"/>
              <a:gd name="connsiteY465" fmla="*/ 4178595 h 5199321"/>
              <a:gd name="connsiteX466" fmla="*/ 5943600 w 8856921"/>
              <a:gd name="connsiteY466" fmla="*/ 4082902 h 5199321"/>
              <a:gd name="connsiteX467" fmla="*/ 5890437 w 8856921"/>
              <a:gd name="connsiteY467" fmla="*/ 3870251 h 5199321"/>
              <a:gd name="connsiteX468" fmla="*/ 5879804 w 8856921"/>
              <a:gd name="connsiteY468" fmla="*/ 3774558 h 5199321"/>
              <a:gd name="connsiteX469" fmla="*/ 5890437 w 8856921"/>
              <a:gd name="connsiteY469" fmla="*/ 3646968 h 5199321"/>
              <a:gd name="connsiteX470" fmla="*/ 5922335 w 8856921"/>
              <a:gd name="connsiteY470" fmla="*/ 3593805 h 5199321"/>
              <a:gd name="connsiteX471" fmla="*/ 6018028 w 8856921"/>
              <a:gd name="connsiteY471" fmla="*/ 3476847 h 5199321"/>
              <a:gd name="connsiteX472" fmla="*/ 6464595 w 8856921"/>
              <a:gd name="connsiteY472" fmla="*/ 3242930 h 5199321"/>
              <a:gd name="connsiteX473" fmla="*/ 6868632 w 8856921"/>
              <a:gd name="connsiteY473" fmla="*/ 3072809 h 5199321"/>
              <a:gd name="connsiteX474" fmla="*/ 7262037 w 8856921"/>
              <a:gd name="connsiteY474" fmla="*/ 2955851 h 5199321"/>
              <a:gd name="connsiteX475" fmla="*/ 7421525 w 8856921"/>
              <a:gd name="connsiteY475" fmla="*/ 2913321 h 5199321"/>
              <a:gd name="connsiteX476" fmla="*/ 7623544 w 8856921"/>
              <a:gd name="connsiteY476" fmla="*/ 2881423 h 5199321"/>
              <a:gd name="connsiteX477" fmla="*/ 7793665 w 8856921"/>
              <a:gd name="connsiteY477" fmla="*/ 2923954 h 5199321"/>
              <a:gd name="connsiteX478" fmla="*/ 7921256 w 8856921"/>
              <a:gd name="connsiteY478" fmla="*/ 3040912 h 5199321"/>
              <a:gd name="connsiteX479" fmla="*/ 7985051 w 8856921"/>
              <a:gd name="connsiteY479" fmla="*/ 3147237 h 5199321"/>
              <a:gd name="connsiteX480" fmla="*/ 8027581 w 8856921"/>
              <a:gd name="connsiteY480" fmla="*/ 3274828 h 5199321"/>
              <a:gd name="connsiteX481" fmla="*/ 8059479 w 8856921"/>
              <a:gd name="connsiteY481" fmla="*/ 3487479 h 5199321"/>
              <a:gd name="connsiteX482" fmla="*/ 8070111 w 8856921"/>
              <a:gd name="connsiteY482" fmla="*/ 3625702 h 5199321"/>
              <a:gd name="connsiteX483" fmla="*/ 8102009 w 8856921"/>
              <a:gd name="connsiteY483" fmla="*/ 3817088 h 5199321"/>
              <a:gd name="connsiteX484" fmla="*/ 8112642 w 8856921"/>
              <a:gd name="connsiteY484" fmla="*/ 3870251 h 5199321"/>
              <a:gd name="connsiteX485" fmla="*/ 8133907 w 8856921"/>
              <a:gd name="connsiteY485" fmla="*/ 3923414 h 5199321"/>
              <a:gd name="connsiteX486" fmla="*/ 8165804 w 8856921"/>
              <a:gd name="connsiteY486" fmla="*/ 3987209 h 5199321"/>
              <a:gd name="connsiteX487" fmla="*/ 8197702 w 8856921"/>
              <a:gd name="connsiteY487" fmla="*/ 4019107 h 5199321"/>
              <a:gd name="connsiteX488" fmla="*/ 8240232 w 8856921"/>
              <a:gd name="connsiteY488" fmla="*/ 4104168 h 5199321"/>
              <a:gd name="connsiteX489" fmla="*/ 8304028 w 8856921"/>
              <a:gd name="connsiteY489" fmla="*/ 4146698 h 5199321"/>
              <a:gd name="connsiteX490" fmla="*/ 8346558 w 8856921"/>
              <a:gd name="connsiteY490" fmla="*/ 4189228 h 5199321"/>
              <a:gd name="connsiteX491" fmla="*/ 8410353 w 8856921"/>
              <a:gd name="connsiteY491" fmla="*/ 4210493 h 5199321"/>
              <a:gd name="connsiteX492" fmla="*/ 8442251 w 8856921"/>
              <a:gd name="connsiteY492" fmla="*/ 4231758 h 5199321"/>
              <a:gd name="connsiteX493" fmla="*/ 8559209 w 8856921"/>
              <a:gd name="connsiteY493" fmla="*/ 4263656 h 5199321"/>
              <a:gd name="connsiteX494" fmla="*/ 8495414 w 8856921"/>
              <a:gd name="connsiteY494" fmla="*/ 4455042 h 5199321"/>
              <a:gd name="connsiteX495" fmla="*/ 8431618 w 8856921"/>
              <a:gd name="connsiteY495" fmla="*/ 4550735 h 5199321"/>
              <a:gd name="connsiteX496" fmla="*/ 8399721 w 8856921"/>
              <a:gd name="connsiteY496" fmla="*/ 4614530 h 5199321"/>
              <a:gd name="connsiteX497" fmla="*/ 8367823 w 8856921"/>
              <a:gd name="connsiteY497" fmla="*/ 4667693 h 5199321"/>
              <a:gd name="connsiteX498" fmla="*/ 8346558 w 8856921"/>
              <a:gd name="connsiteY498" fmla="*/ 4710223 h 5199321"/>
              <a:gd name="connsiteX499" fmla="*/ 8272130 w 8856921"/>
              <a:gd name="connsiteY499" fmla="*/ 4795284 h 5199321"/>
              <a:gd name="connsiteX500" fmla="*/ 8229600 w 8856921"/>
              <a:gd name="connsiteY500" fmla="*/ 4827181 h 5199321"/>
              <a:gd name="connsiteX501" fmla="*/ 8197702 w 8856921"/>
              <a:gd name="connsiteY501" fmla="*/ 4859079 h 5199321"/>
              <a:gd name="connsiteX502" fmla="*/ 8144539 w 8856921"/>
              <a:gd name="connsiteY502" fmla="*/ 4890977 h 5199321"/>
              <a:gd name="connsiteX503" fmla="*/ 8112642 w 8856921"/>
              <a:gd name="connsiteY503" fmla="*/ 4912242 h 5199321"/>
              <a:gd name="connsiteX504" fmla="*/ 8080744 w 8856921"/>
              <a:gd name="connsiteY504" fmla="*/ 4922874 h 5199321"/>
              <a:gd name="connsiteX505" fmla="*/ 7995684 w 8856921"/>
              <a:gd name="connsiteY505" fmla="*/ 4954772 h 5199321"/>
              <a:gd name="connsiteX506" fmla="*/ 7889358 w 8856921"/>
              <a:gd name="connsiteY506" fmla="*/ 4997302 h 5199321"/>
              <a:gd name="connsiteX507" fmla="*/ 7804298 w 8856921"/>
              <a:gd name="connsiteY507" fmla="*/ 5018568 h 5199321"/>
              <a:gd name="connsiteX508" fmla="*/ 7719237 w 8856921"/>
              <a:gd name="connsiteY508" fmla="*/ 5007935 h 5199321"/>
              <a:gd name="connsiteX509" fmla="*/ 7666074 w 8856921"/>
              <a:gd name="connsiteY509" fmla="*/ 4986670 h 5199321"/>
              <a:gd name="connsiteX510" fmla="*/ 7517218 w 8856921"/>
              <a:gd name="connsiteY510" fmla="*/ 4837814 h 5199321"/>
              <a:gd name="connsiteX511" fmla="*/ 7485321 w 8856921"/>
              <a:gd name="connsiteY511" fmla="*/ 4763386 h 5199321"/>
              <a:gd name="connsiteX512" fmla="*/ 7474688 w 8856921"/>
              <a:gd name="connsiteY512" fmla="*/ 4710223 h 5199321"/>
              <a:gd name="connsiteX513" fmla="*/ 7495953 w 8856921"/>
              <a:gd name="connsiteY513" fmla="*/ 4593265 h 5199321"/>
              <a:gd name="connsiteX514" fmla="*/ 7538484 w 8856921"/>
              <a:gd name="connsiteY514" fmla="*/ 4518837 h 5199321"/>
              <a:gd name="connsiteX515" fmla="*/ 7655442 w 8856921"/>
              <a:gd name="connsiteY515" fmla="*/ 4380614 h 5199321"/>
              <a:gd name="connsiteX516" fmla="*/ 7931888 w 8856921"/>
              <a:gd name="connsiteY516" fmla="*/ 4167963 h 5199321"/>
              <a:gd name="connsiteX517" fmla="*/ 8091377 w 8856921"/>
              <a:gd name="connsiteY517" fmla="*/ 4093535 h 5199321"/>
              <a:gd name="connsiteX518" fmla="*/ 8133907 w 8856921"/>
              <a:gd name="connsiteY518" fmla="*/ 4072270 h 5199321"/>
              <a:gd name="connsiteX519" fmla="*/ 8176437 w 8856921"/>
              <a:gd name="connsiteY519" fmla="*/ 4061637 h 5199321"/>
              <a:gd name="connsiteX520" fmla="*/ 8272130 w 8856921"/>
              <a:gd name="connsiteY520" fmla="*/ 4019107 h 5199321"/>
              <a:gd name="connsiteX521" fmla="*/ 8325293 w 8856921"/>
              <a:gd name="connsiteY521" fmla="*/ 4008474 h 5199321"/>
              <a:gd name="connsiteX522" fmla="*/ 8442251 w 8856921"/>
              <a:gd name="connsiteY522" fmla="*/ 4019107 h 5199321"/>
              <a:gd name="connsiteX523" fmla="*/ 8516679 w 8856921"/>
              <a:gd name="connsiteY523" fmla="*/ 4061637 h 5199321"/>
              <a:gd name="connsiteX524" fmla="*/ 8559209 w 8856921"/>
              <a:gd name="connsiteY524" fmla="*/ 4093535 h 5199321"/>
              <a:gd name="connsiteX525" fmla="*/ 8601739 w 8856921"/>
              <a:gd name="connsiteY525" fmla="*/ 4114800 h 5199321"/>
              <a:gd name="connsiteX526" fmla="*/ 8633637 w 8856921"/>
              <a:gd name="connsiteY526" fmla="*/ 4146698 h 5199321"/>
              <a:gd name="connsiteX527" fmla="*/ 8665535 w 8856921"/>
              <a:gd name="connsiteY527" fmla="*/ 4167963 h 5199321"/>
              <a:gd name="connsiteX528" fmla="*/ 8718698 w 8856921"/>
              <a:gd name="connsiteY528" fmla="*/ 4263656 h 5199321"/>
              <a:gd name="connsiteX529" fmla="*/ 8697432 w 8856921"/>
              <a:gd name="connsiteY529" fmla="*/ 4359349 h 5199321"/>
              <a:gd name="connsiteX530" fmla="*/ 8654902 w 8856921"/>
              <a:gd name="connsiteY530" fmla="*/ 4444409 h 5199321"/>
              <a:gd name="connsiteX531" fmla="*/ 8623004 w 8856921"/>
              <a:gd name="connsiteY531" fmla="*/ 4508205 h 5199321"/>
              <a:gd name="connsiteX532" fmla="*/ 8559209 w 8856921"/>
              <a:gd name="connsiteY532" fmla="*/ 4593265 h 5199321"/>
              <a:gd name="connsiteX533" fmla="*/ 8506046 w 8856921"/>
              <a:gd name="connsiteY533" fmla="*/ 4635795 h 5199321"/>
              <a:gd name="connsiteX534" fmla="*/ 8474149 w 8856921"/>
              <a:gd name="connsiteY534" fmla="*/ 4678326 h 5199321"/>
              <a:gd name="connsiteX535" fmla="*/ 8410353 w 8856921"/>
              <a:gd name="connsiteY535" fmla="*/ 4720856 h 5199321"/>
              <a:gd name="connsiteX536" fmla="*/ 8314660 w 8856921"/>
              <a:gd name="connsiteY536" fmla="*/ 4795284 h 5199321"/>
              <a:gd name="connsiteX537" fmla="*/ 8272130 w 8856921"/>
              <a:gd name="connsiteY537" fmla="*/ 4816549 h 5199321"/>
              <a:gd name="connsiteX538" fmla="*/ 8229600 w 8856921"/>
              <a:gd name="connsiteY538" fmla="*/ 4848447 h 5199321"/>
              <a:gd name="connsiteX539" fmla="*/ 8133907 w 8856921"/>
              <a:gd name="connsiteY539" fmla="*/ 4890977 h 5199321"/>
              <a:gd name="connsiteX540" fmla="*/ 8016949 w 8856921"/>
              <a:gd name="connsiteY540" fmla="*/ 4912242 h 5199321"/>
              <a:gd name="connsiteX541" fmla="*/ 7846828 w 8856921"/>
              <a:gd name="connsiteY541" fmla="*/ 4901609 h 5199321"/>
              <a:gd name="connsiteX542" fmla="*/ 7814930 w 8856921"/>
              <a:gd name="connsiteY542" fmla="*/ 4880344 h 5199321"/>
              <a:gd name="connsiteX543" fmla="*/ 7729870 w 8856921"/>
              <a:gd name="connsiteY543" fmla="*/ 4827181 h 5199321"/>
              <a:gd name="connsiteX544" fmla="*/ 7666074 w 8856921"/>
              <a:gd name="connsiteY544" fmla="*/ 4763386 h 5199321"/>
              <a:gd name="connsiteX545" fmla="*/ 7623544 w 8856921"/>
              <a:gd name="connsiteY545" fmla="*/ 4731488 h 5199321"/>
              <a:gd name="connsiteX546" fmla="*/ 7538484 w 8856921"/>
              <a:gd name="connsiteY546" fmla="*/ 4582633 h 5199321"/>
              <a:gd name="connsiteX547" fmla="*/ 7485321 w 8856921"/>
              <a:gd name="connsiteY547" fmla="*/ 4465674 h 5199321"/>
              <a:gd name="connsiteX548" fmla="*/ 7410893 w 8856921"/>
              <a:gd name="connsiteY548" fmla="*/ 4093535 h 5199321"/>
              <a:gd name="connsiteX549" fmla="*/ 7421525 w 8856921"/>
              <a:gd name="connsiteY549" fmla="*/ 3487479 h 5199321"/>
              <a:gd name="connsiteX550" fmla="*/ 7517218 w 8856921"/>
              <a:gd name="connsiteY550" fmla="*/ 3200400 h 5199321"/>
              <a:gd name="connsiteX551" fmla="*/ 7846828 w 8856921"/>
              <a:gd name="connsiteY551" fmla="*/ 2743200 h 5199321"/>
              <a:gd name="connsiteX552" fmla="*/ 7921256 w 8856921"/>
              <a:gd name="connsiteY552" fmla="*/ 2658140 h 5199321"/>
              <a:gd name="connsiteX553" fmla="*/ 7985051 w 8856921"/>
              <a:gd name="connsiteY553" fmla="*/ 2604977 h 5199321"/>
              <a:gd name="connsiteX554" fmla="*/ 8123274 w 8856921"/>
              <a:gd name="connsiteY554" fmla="*/ 2519916 h 5199321"/>
              <a:gd name="connsiteX555" fmla="*/ 8187070 w 8856921"/>
              <a:gd name="connsiteY555" fmla="*/ 2498651 h 5199321"/>
              <a:gd name="connsiteX556" fmla="*/ 8218967 w 8856921"/>
              <a:gd name="connsiteY556" fmla="*/ 2477386 h 5199321"/>
              <a:gd name="connsiteX557" fmla="*/ 8314660 w 8856921"/>
              <a:gd name="connsiteY557" fmla="*/ 2456121 h 5199321"/>
              <a:gd name="connsiteX558" fmla="*/ 8389088 w 8856921"/>
              <a:gd name="connsiteY558" fmla="*/ 2434856 h 5199321"/>
              <a:gd name="connsiteX559" fmla="*/ 8431618 w 8856921"/>
              <a:gd name="connsiteY559" fmla="*/ 2424223 h 5199321"/>
              <a:gd name="connsiteX560" fmla="*/ 8495414 w 8856921"/>
              <a:gd name="connsiteY560" fmla="*/ 2402958 h 5199321"/>
              <a:gd name="connsiteX561" fmla="*/ 8495414 w 8856921"/>
              <a:gd name="connsiteY561" fmla="*/ 2073349 h 5199321"/>
              <a:gd name="connsiteX562" fmla="*/ 8474149 w 8856921"/>
              <a:gd name="connsiteY562" fmla="*/ 2020186 h 5199321"/>
              <a:gd name="connsiteX563" fmla="*/ 8389088 w 8856921"/>
              <a:gd name="connsiteY563" fmla="*/ 1945758 h 5199321"/>
              <a:gd name="connsiteX564" fmla="*/ 8346558 w 8856921"/>
              <a:gd name="connsiteY564" fmla="*/ 1924493 h 5199321"/>
              <a:gd name="connsiteX565" fmla="*/ 8240232 w 8856921"/>
              <a:gd name="connsiteY565" fmla="*/ 1871330 h 5199321"/>
              <a:gd name="connsiteX566" fmla="*/ 8133907 w 8856921"/>
              <a:gd name="connsiteY566" fmla="*/ 1860698 h 5199321"/>
              <a:gd name="connsiteX567" fmla="*/ 8038214 w 8856921"/>
              <a:gd name="connsiteY567" fmla="*/ 1871330 h 5199321"/>
              <a:gd name="connsiteX568" fmla="*/ 8006316 w 8856921"/>
              <a:gd name="connsiteY568" fmla="*/ 1892595 h 5199321"/>
              <a:gd name="connsiteX569" fmla="*/ 7921256 w 8856921"/>
              <a:gd name="connsiteY569" fmla="*/ 1956391 h 5199321"/>
              <a:gd name="connsiteX570" fmla="*/ 7878725 w 8856921"/>
              <a:gd name="connsiteY570" fmla="*/ 1998921 h 5199321"/>
              <a:gd name="connsiteX571" fmla="*/ 7825563 w 8856921"/>
              <a:gd name="connsiteY571" fmla="*/ 2041451 h 5199321"/>
              <a:gd name="connsiteX572" fmla="*/ 7783032 w 8856921"/>
              <a:gd name="connsiteY572" fmla="*/ 2105247 h 5199321"/>
              <a:gd name="connsiteX573" fmla="*/ 7729870 w 8856921"/>
              <a:gd name="connsiteY573" fmla="*/ 2158409 h 5199321"/>
              <a:gd name="connsiteX574" fmla="*/ 7666074 w 8856921"/>
              <a:gd name="connsiteY574" fmla="*/ 2275368 h 5199321"/>
              <a:gd name="connsiteX575" fmla="*/ 7666074 w 8856921"/>
              <a:gd name="connsiteY575" fmla="*/ 2456121 h 5199321"/>
              <a:gd name="connsiteX576" fmla="*/ 7697972 w 8856921"/>
              <a:gd name="connsiteY576" fmla="*/ 2498651 h 5199321"/>
              <a:gd name="connsiteX577" fmla="*/ 7804298 w 8856921"/>
              <a:gd name="connsiteY577" fmla="*/ 2573079 h 5199321"/>
              <a:gd name="connsiteX578" fmla="*/ 7857460 w 8856921"/>
              <a:gd name="connsiteY578" fmla="*/ 2615609 h 5199321"/>
              <a:gd name="connsiteX579" fmla="*/ 7921256 w 8856921"/>
              <a:gd name="connsiteY579" fmla="*/ 2647507 h 5199321"/>
              <a:gd name="connsiteX580" fmla="*/ 8112642 w 8856921"/>
              <a:gd name="connsiteY580" fmla="*/ 2775098 h 5199321"/>
              <a:gd name="connsiteX581" fmla="*/ 8282763 w 8856921"/>
              <a:gd name="connsiteY581" fmla="*/ 2934586 h 5199321"/>
              <a:gd name="connsiteX582" fmla="*/ 8314660 w 8856921"/>
              <a:gd name="connsiteY582" fmla="*/ 2977116 h 5199321"/>
              <a:gd name="connsiteX583" fmla="*/ 8357191 w 8856921"/>
              <a:gd name="connsiteY583" fmla="*/ 3040912 h 5199321"/>
              <a:gd name="connsiteX584" fmla="*/ 8367823 w 8856921"/>
              <a:gd name="connsiteY584" fmla="*/ 3083442 h 5199321"/>
              <a:gd name="connsiteX585" fmla="*/ 8367823 w 8856921"/>
              <a:gd name="connsiteY585" fmla="*/ 3402419 h 5199321"/>
              <a:gd name="connsiteX586" fmla="*/ 8314660 w 8856921"/>
              <a:gd name="connsiteY586" fmla="*/ 3508744 h 5199321"/>
              <a:gd name="connsiteX587" fmla="*/ 8272130 w 8856921"/>
              <a:gd name="connsiteY587" fmla="*/ 3593805 h 5199321"/>
              <a:gd name="connsiteX588" fmla="*/ 8208335 w 8856921"/>
              <a:gd name="connsiteY588" fmla="*/ 3657600 h 5199321"/>
              <a:gd name="connsiteX589" fmla="*/ 8165804 w 8856921"/>
              <a:gd name="connsiteY589" fmla="*/ 3710763 h 5199321"/>
              <a:gd name="connsiteX590" fmla="*/ 8080744 w 8856921"/>
              <a:gd name="connsiteY590" fmla="*/ 3753293 h 5199321"/>
              <a:gd name="connsiteX591" fmla="*/ 7899991 w 8856921"/>
              <a:gd name="connsiteY591" fmla="*/ 3774558 h 5199321"/>
              <a:gd name="connsiteX592" fmla="*/ 7676707 w 8856921"/>
              <a:gd name="connsiteY592" fmla="*/ 3732028 h 5199321"/>
              <a:gd name="connsiteX593" fmla="*/ 7612911 w 8856921"/>
              <a:gd name="connsiteY593" fmla="*/ 3689498 h 5199321"/>
              <a:gd name="connsiteX594" fmla="*/ 7549116 w 8856921"/>
              <a:gd name="connsiteY594" fmla="*/ 3625702 h 5199321"/>
              <a:gd name="connsiteX595" fmla="*/ 7464056 w 8856921"/>
              <a:gd name="connsiteY595" fmla="*/ 3359888 h 5199321"/>
              <a:gd name="connsiteX596" fmla="*/ 7495953 w 8856921"/>
              <a:gd name="connsiteY596" fmla="*/ 3094074 h 5199321"/>
              <a:gd name="connsiteX597" fmla="*/ 7591646 w 8856921"/>
              <a:gd name="connsiteY597" fmla="*/ 2966484 h 5199321"/>
              <a:gd name="connsiteX598" fmla="*/ 7740502 w 8856921"/>
              <a:gd name="connsiteY598" fmla="*/ 2828261 h 5199321"/>
              <a:gd name="connsiteX599" fmla="*/ 7836195 w 8856921"/>
              <a:gd name="connsiteY599" fmla="*/ 2753833 h 5199321"/>
              <a:gd name="connsiteX600" fmla="*/ 7910623 w 8856921"/>
              <a:gd name="connsiteY600" fmla="*/ 2690037 h 5199321"/>
              <a:gd name="connsiteX601" fmla="*/ 8006316 w 8856921"/>
              <a:gd name="connsiteY601" fmla="*/ 2626242 h 5199321"/>
              <a:gd name="connsiteX602" fmla="*/ 8165804 w 8856921"/>
              <a:gd name="connsiteY602" fmla="*/ 2498651 h 5199321"/>
              <a:gd name="connsiteX603" fmla="*/ 8240232 w 8856921"/>
              <a:gd name="connsiteY603" fmla="*/ 2456121 h 5199321"/>
              <a:gd name="connsiteX604" fmla="*/ 8357191 w 8856921"/>
              <a:gd name="connsiteY604" fmla="*/ 2402958 h 5199321"/>
              <a:gd name="connsiteX605" fmla="*/ 8474149 w 8856921"/>
              <a:gd name="connsiteY605" fmla="*/ 2434856 h 5199321"/>
              <a:gd name="connsiteX606" fmla="*/ 8495414 w 8856921"/>
              <a:gd name="connsiteY606" fmla="*/ 2466754 h 5199321"/>
              <a:gd name="connsiteX607" fmla="*/ 8591107 w 8856921"/>
              <a:gd name="connsiteY607" fmla="*/ 2551814 h 5199321"/>
              <a:gd name="connsiteX608" fmla="*/ 8676167 w 8856921"/>
              <a:gd name="connsiteY608" fmla="*/ 2658140 h 5199321"/>
              <a:gd name="connsiteX609" fmla="*/ 8718698 w 8856921"/>
              <a:gd name="connsiteY609" fmla="*/ 2711302 h 5199321"/>
              <a:gd name="connsiteX610" fmla="*/ 8750595 w 8856921"/>
              <a:gd name="connsiteY610" fmla="*/ 2775098 h 5199321"/>
              <a:gd name="connsiteX611" fmla="*/ 8803758 w 8856921"/>
              <a:gd name="connsiteY611" fmla="*/ 2870791 h 5199321"/>
              <a:gd name="connsiteX612" fmla="*/ 8825023 w 8856921"/>
              <a:gd name="connsiteY612" fmla="*/ 2923954 h 5199321"/>
              <a:gd name="connsiteX613" fmla="*/ 8856921 w 8856921"/>
              <a:gd name="connsiteY613" fmla="*/ 3030279 h 5199321"/>
              <a:gd name="connsiteX614" fmla="*/ 8846288 w 8856921"/>
              <a:gd name="connsiteY614" fmla="*/ 3211033 h 5199321"/>
              <a:gd name="connsiteX615" fmla="*/ 8782493 w 8856921"/>
              <a:gd name="connsiteY615" fmla="*/ 3296093 h 5199321"/>
              <a:gd name="connsiteX616" fmla="*/ 8739963 w 8856921"/>
              <a:gd name="connsiteY616" fmla="*/ 3381154 h 5199321"/>
              <a:gd name="connsiteX617" fmla="*/ 8708065 w 8856921"/>
              <a:gd name="connsiteY617" fmla="*/ 3423684 h 5199321"/>
              <a:gd name="connsiteX618" fmla="*/ 8686800 w 8856921"/>
              <a:gd name="connsiteY618" fmla="*/ 3466214 h 5199321"/>
              <a:gd name="connsiteX619" fmla="*/ 8654902 w 8856921"/>
              <a:gd name="connsiteY619" fmla="*/ 3508744 h 5199321"/>
              <a:gd name="connsiteX620" fmla="*/ 8612372 w 8856921"/>
              <a:gd name="connsiteY620" fmla="*/ 3583172 h 5199321"/>
              <a:gd name="connsiteX621" fmla="*/ 8569842 w 8856921"/>
              <a:gd name="connsiteY621" fmla="*/ 3689498 h 5199321"/>
              <a:gd name="connsiteX622" fmla="*/ 8516679 w 8856921"/>
              <a:gd name="connsiteY622" fmla="*/ 3742661 h 5199321"/>
              <a:gd name="connsiteX623" fmla="*/ 8484781 w 8856921"/>
              <a:gd name="connsiteY623" fmla="*/ 3763926 h 5199321"/>
              <a:gd name="connsiteX624" fmla="*/ 8410353 w 8856921"/>
              <a:gd name="connsiteY624" fmla="*/ 3785191 h 5199321"/>
              <a:gd name="connsiteX625" fmla="*/ 8378456 w 8856921"/>
              <a:gd name="connsiteY625" fmla="*/ 3795823 h 5199321"/>
              <a:gd name="connsiteX626" fmla="*/ 8325293 w 8856921"/>
              <a:gd name="connsiteY626" fmla="*/ 3785191 h 5199321"/>
              <a:gd name="connsiteX627" fmla="*/ 8293395 w 8856921"/>
              <a:gd name="connsiteY627" fmla="*/ 3774558 h 5199321"/>
              <a:gd name="connsiteX628" fmla="*/ 8240232 w 8856921"/>
              <a:gd name="connsiteY628" fmla="*/ 3700130 h 5199321"/>
              <a:gd name="connsiteX629" fmla="*/ 8208335 w 8856921"/>
              <a:gd name="connsiteY629" fmla="*/ 3646968 h 5199321"/>
              <a:gd name="connsiteX630" fmla="*/ 8165804 w 8856921"/>
              <a:gd name="connsiteY630" fmla="*/ 3583172 h 5199321"/>
              <a:gd name="connsiteX631" fmla="*/ 8144539 w 8856921"/>
              <a:gd name="connsiteY631" fmla="*/ 3508744 h 5199321"/>
              <a:gd name="connsiteX632" fmla="*/ 8112642 w 8856921"/>
              <a:gd name="connsiteY632" fmla="*/ 3423684 h 5199321"/>
              <a:gd name="connsiteX633" fmla="*/ 8091377 w 8856921"/>
              <a:gd name="connsiteY633" fmla="*/ 3338623 h 5199321"/>
              <a:gd name="connsiteX634" fmla="*/ 8027581 w 8856921"/>
              <a:gd name="connsiteY634" fmla="*/ 3147237 h 5199321"/>
              <a:gd name="connsiteX635" fmla="*/ 7974418 w 8856921"/>
              <a:gd name="connsiteY635" fmla="*/ 2860158 h 5199321"/>
              <a:gd name="connsiteX636" fmla="*/ 7995684 w 8856921"/>
              <a:gd name="connsiteY636" fmla="*/ 2530549 h 5199321"/>
              <a:gd name="connsiteX637" fmla="*/ 8016949 w 8856921"/>
              <a:gd name="connsiteY637" fmla="*/ 2434856 h 5199321"/>
              <a:gd name="connsiteX638" fmla="*/ 8123274 w 8856921"/>
              <a:gd name="connsiteY638" fmla="*/ 2147777 h 5199321"/>
              <a:gd name="connsiteX639" fmla="*/ 8272130 w 8856921"/>
              <a:gd name="connsiteY639" fmla="*/ 1913861 h 5199321"/>
              <a:gd name="connsiteX640" fmla="*/ 8484781 w 8856921"/>
              <a:gd name="connsiteY640" fmla="*/ 1892595 h 5199321"/>
              <a:gd name="connsiteX641" fmla="*/ 8506046 w 8856921"/>
              <a:gd name="connsiteY641" fmla="*/ 1860698 h 5199321"/>
              <a:gd name="connsiteX642" fmla="*/ 8537944 w 8856921"/>
              <a:gd name="connsiteY642" fmla="*/ 1818168 h 5199321"/>
              <a:gd name="connsiteX643" fmla="*/ 8559209 w 8856921"/>
              <a:gd name="connsiteY643" fmla="*/ 1743740 h 5199321"/>
              <a:gd name="connsiteX644" fmla="*/ 8623004 w 8856921"/>
              <a:gd name="connsiteY644" fmla="*/ 1594884 h 5199321"/>
              <a:gd name="connsiteX645" fmla="*/ 8654902 w 8856921"/>
              <a:gd name="connsiteY645" fmla="*/ 1520456 h 5199321"/>
              <a:gd name="connsiteX646" fmla="*/ 8676167 w 8856921"/>
              <a:gd name="connsiteY646" fmla="*/ 1360968 h 5199321"/>
              <a:gd name="connsiteX647" fmla="*/ 8665535 w 8856921"/>
              <a:gd name="connsiteY647" fmla="*/ 1180214 h 5199321"/>
              <a:gd name="connsiteX648" fmla="*/ 8623004 w 8856921"/>
              <a:gd name="connsiteY648" fmla="*/ 1063256 h 5199321"/>
              <a:gd name="connsiteX649" fmla="*/ 8569842 w 8856921"/>
              <a:gd name="connsiteY649" fmla="*/ 978195 h 5199321"/>
              <a:gd name="connsiteX650" fmla="*/ 8527311 w 8856921"/>
              <a:gd name="connsiteY650" fmla="*/ 935665 h 5199321"/>
              <a:gd name="connsiteX651" fmla="*/ 8442251 w 8856921"/>
              <a:gd name="connsiteY651" fmla="*/ 914400 h 5199321"/>
              <a:gd name="connsiteX652" fmla="*/ 8325293 w 8856921"/>
              <a:gd name="connsiteY652" fmla="*/ 935665 h 5199321"/>
              <a:gd name="connsiteX653" fmla="*/ 8314660 w 8856921"/>
              <a:gd name="connsiteY653" fmla="*/ 967563 h 5199321"/>
              <a:gd name="connsiteX654" fmla="*/ 8229600 w 8856921"/>
              <a:gd name="connsiteY654" fmla="*/ 1127051 h 5199321"/>
              <a:gd name="connsiteX655" fmla="*/ 8123274 w 8856921"/>
              <a:gd name="connsiteY655" fmla="*/ 1403498 h 5199321"/>
              <a:gd name="connsiteX656" fmla="*/ 8091377 w 8856921"/>
              <a:gd name="connsiteY656" fmla="*/ 1616149 h 5199321"/>
              <a:gd name="connsiteX657" fmla="*/ 8080744 w 8856921"/>
              <a:gd name="connsiteY657" fmla="*/ 1796902 h 5199321"/>
              <a:gd name="connsiteX658" fmla="*/ 8102009 w 8856921"/>
              <a:gd name="connsiteY658" fmla="*/ 1881963 h 5199321"/>
              <a:gd name="connsiteX659" fmla="*/ 8123274 w 8856921"/>
              <a:gd name="connsiteY659" fmla="*/ 1988288 h 5199321"/>
              <a:gd name="connsiteX660" fmla="*/ 8144539 w 8856921"/>
              <a:gd name="connsiteY660" fmla="*/ 2062716 h 5199321"/>
              <a:gd name="connsiteX661" fmla="*/ 8165804 w 8856921"/>
              <a:gd name="connsiteY661" fmla="*/ 2147777 h 5199321"/>
              <a:gd name="connsiteX662" fmla="*/ 8187070 w 8856921"/>
              <a:gd name="connsiteY662" fmla="*/ 2222205 h 5199321"/>
              <a:gd name="connsiteX663" fmla="*/ 8218967 w 8856921"/>
              <a:gd name="connsiteY663" fmla="*/ 2434856 h 5199321"/>
              <a:gd name="connsiteX664" fmla="*/ 8197702 w 8856921"/>
              <a:gd name="connsiteY664" fmla="*/ 2530549 h 5199321"/>
              <a:gd name="connsiteX665" fmla="*/ 8091377 w 8856921"/>
              <a:gd name="connsiteY665" fmla="*/ 2583712 h 5199321"/>
              <a:gd name="connsiteX666" fmla="*/ 7644809 w 8856921"/>
              <a:gd name="connsiteY666" fmla="*/ 2509284 h 5199321"/>
              <a:gd name="connsiteX667" fmla="*/ 7464056 w 8856921"/>
              <a:gd name="connsiteY667" fmla="*/ 2371061 h 5199321"/>
              <a:gd name="connsiteX668" fmla="*/ 7315200 w 8856921"/>
              <a:gd name="connsiteY668" fmla="*/ 2190307 h 5199321"/>
              <a:gd name="connsiteX669" fmla="*/ 7155711 w 8856921"/>
              <a:gd name="connsiteY669" fmla="*/ 1913861 h 5199321"/>
              <a:gd name="connsiteX670" fmla="*/ 7070651 w 8856921"/>
              <a:gd name="connsiteY670" fmla="*/ 1711842 h 5199321"/>
              <a:gd name="connsiteX671" fmla="*/ 7038753 w 8856921"/>
              <a:gd name="connsiteY671" fmla="*/ 1637414 h 5199321"/>
              <a:gd name="connsiteX672" fmla="*/ 7038753 w 8856921"/>
              <a:gd name="connsiteY672" fmla="*/ 1382233 h 5199321"/>
              <a:gd name="connsiteX673" fmla="*/ 7070651 w 8856921"/>
              <a:gd name="connsiteY673" fmla="*/ 1297172 h 5199321"/>
              <a:gd name="connsiteX674" fmla="*/ 7176977 w 8856921"/>
              <a:gd name="connsiteY674" fmla="*/ 1148316 h 5199321"/>
              <a:gd name="connsiteX675" fmla="*/ 7464056 w 8856921"/>
              <a:gd name="connsiteY675" fmla="*/ 871870 h 5199321"/>
              <a:gd name="connsiteX676" fmla="*/ 7644809 w 8856921"/>
              <a:gd name="connsiteY676" fmla="*/ 733647 h 5199321"/>
              <a:gd name="connsiteX677" fmla="*/ 7719237 w 8856921"/>
              <a:gd name="connsiteY677" fmla="*/ 691116 h 5199321"/>
              <a:gd name="connsiteX678" fmla="*/ 7846828 w 8856921"/>
              <a:gd name="connsiteY678" fmla="*/ 637954 h 5199321"/>
              <a:gd name="connsiteX679" fmla="*/ 7910623 w 8856921"/>
              <a:gd name="connsiteY679" fmla="*/ 648586 h 5199321"/>
              <a:gd name="connsiteX680" fmla="*/ 8016949 w 8856921"/>
              <a:gd name="connsiteY680" fmla="*/ 733647 h 5199321"/>
              <a:gd name="connsiteX681" fmla="*/ 8070111 w 8856921"/>
              <a:gd name="connsiteY681" fmla="*/ 797442 h 5199321"/>
              <a:gd name="connsiteX682" fmla="*/ 8133907 w 8856921"/>
              <a:gd name="connsiteY682" fmla="*/ 861237 h 5199321"/>
              <a:gd name="connsiteX683" fmla="*/ 8176437 w 8856921"/>
              <a:gd name="connsiteY683" fmla="*/ 925033 h 5199321"/>
              <a:gd name="connsiteX684" fmla="*/ 8282763 w 8856921"/>
              <a:gd name="connsiteY684" fmla="*/ 1041991 h 5199321"/>
              <a:gd name="connsiteX685" fmla="*/ 8325293 w 8856921"/>
              <a:gd name="connsiteY685" fmla="*/ 1095154 h 5199321"/>
              <a:gd name="connsiteX686" fmla="*/ 8346558 w 8856921"/>
              <a:gd name="connsiteY686" fmla="*/ 1137684 h 5199321"/>
              <a:gd name="connsiteX687" fmla="*/ 8399721 w 8856921"/>
              <a:gd name="connsiteY687" fmla="*/ 1190847 h 5199321"/>
              <a:gd name="connsiteX688" fmla="*/ 8431618 w 8856921"/>
              <a:gd name="connsiteY688" fmla="*/ 1180214 h 5199321"/>
              <a:gd name="connsiteX689" fmla="*/ 8463516 w 8856921"/>
              <a:gd name="connsiteY689" fmla="*/ 1084521 h 5199321"/>
              <a:gd name="connsiteX690" fmla="*/ 8527311 w 8856921"/>
              <a:gd name="connsiteY690" fmla="*/ 956930 h 5199321"/>
              <a:gd name="connsiteX691" fmla="*/ 8612372 w 8856921"/>
              <a:gd name="connsiteY691" fmla="*/ 818707 h 5199321"/>
              <a:gd name="connsiteX692" fmla="*/ 8665535 w 8856921"/>
              <a:gd name="connsiteY692" fmla="*/ 723014 h 5199321"/>
              <a:gd name="connsiteX693" fmla="*/ 8729330 w 8856921"/>
              <a:gd name="connsiteY693" fmla="*/ 637954 h 5199321"/>
              <a:gd name="connsiteX694" fmla="*/ 8803758 w 8856921"/>
              <a:gd name="connsiteY694" fmla="*/ 467833 h 5199321"/>
              <a:gd name="connsiteX695" fmla="*/ 8825023 w 8856921"/>
              <a:gd name="connsiteY695" fmla="*/ 318977 h 5199321"/>
              <a:gd name="connsiteX696" fmla="*/ 8803758 w 8856921"/>
              <a:gd name="connsiteY696" fmla="*/ 244549 h 5199321"/>
              <a:gd name="connsiteX697" fmla="*/ 8761228 w 8856921"/>
              <a:gd name="connsiteY697" fmla="*/ 191386 h 5199321"/>
              <a:gd name="connsiteX698" fmla="*/ 8729330 w 8856921"/>
              <a:gd name="connsiteY698" fmla="*/ 180754 h 5199321"/>
              <a:gd name="connsiteX699" fmla="*/ 8665535 w 8856921"/>
              <a:gd name="connsiteY699" fmla="*/ 170121 h 5199321"/>
              <a:gd name="connsiteX700" fmla="*/ 8495414 w 8856921"/>
              <a:gd name="connsiteY700" fmla="*/ 212651 h 5199321"/>
              <a:gd name="connsiteX701" fmla="*/ 8474149 w 8856921"/>
              <a:gd name="connsiteY701" fmla="*/ 244549 h 5199321"/>
              <a:gd name="connsiteX702" fmla="*/ 8463516 w 8856921"/>
              <a:gd name="connsiteY702" fmla="*/ 276447 h 5199321"/>
              <a:gd name="connsiteX703" fmla="*/ 8442251 w 8856921"/>
              <a:gd name="connsiteY703" fmla="*/ 329609 h 5199321"/>
              <a:gd name="connsiteX704" fmla="*/ 8410353 w 8856921"/>
              <a:gd name="connsiteY704" fmla="*/ 542261 h 5199321"/>
              <a:gd name="connsiteX705" fmla="*/ 8399721 w 8856921"/>
              <a:gd name="connsiteY705" fmla="*/ 648586 h 5199321"/>
              <a:gd name="connsiteX706" fmla="*/ 8389088 w 8856921"/>
              <a:gd name="connsiteY706" fmla="*/ 882502 h 5199321"/>
              <a:gd name="connsiteX707" fmla="*/ 8367823 w 8856921"/>
              <a:gd name="connsiteY707" fmla="*/ 1073888 h 5199321"/>
              <a:gd name="connsiteX708" fmla="*/ 8346558 w 8856921"/>
              <a:gd name="connsiteY708" fmla="*/ 1222744 h 5199321"/>
              <a:gd name="connsiteX709" fmla="*/ 8293395 w 8856921"/>
              <a:gd name="connsiteY709" fmla="*/ 1339702 h 5199321"/>
              <a:gd name="connsiteX710" fmla="*/ 8272130 w 8856921"/>
              <a:gd name="connsiteY710" fmla="*/ 1360968 h 5199321"/>
              <a:gd name="connsiteX711" fmla="*/ 8250865 w 8856921"/>
              <a:gd name="connsiteY711" fmla="*/ 1392865 h 5199321"/>
              <a:gd name="connsiteX712" fmla="*/ 8197702 w 8856921"/>
              <a:gd name="connsiteY712" fmla="*/ 1403498 h 5199321"/>
              <a:gd name="connsiteX713" fmla="*/ 7846828 w 8856921"/>
              <a:gd name="connsiteY713" fmla="*/ 1329070 h 5199321"/>
              <a:gd name="connsiteX714" fmla="*/ 7559749 w 8856921"/>
              <a:gd name="connsiteY714" fmla="*/ 1222744 h 5199321"/>
              <a:gd name="connsiteX715" fmla="*/ 7474688 w 8856921"/>
              <a:gd name="connsiteY715" fmla="*/ 1158949 h 5199321"/>
              <a:gd name="connsiteX716" fmla="*/ 7410893 w 8856921"/>
              <a:gd name="connsiteY716" fmla="*/ 1105786 h 5199321"/>
              <a:gd name="connsiteX717" fmla="*/ 7315200 w 8856921"/>
              <a:gd name="connsiteY717" fmla="*/ 978195 h 5199321"/>
              <a:gd name="connsiteX718" fmla="*/ 7262037 w 8856921"/>
              <a:gd name="connsiteY718" fmla="*/ 861237 h 5199321"/>
              <a:gd name="connsiteX719" fmla="*/ 7272670 w 8856921"/>
              <a:gd name="connsiteY719" fmla="*/ 712381 h 5199321"/>
              <a:gd name="connsiteX720" fmla="*/ 7325832 w 8856921"/>
              <a:gd name="connsiteY720" fmla="*/ 648586 h 5199321"/>
              <a:gd name="connsiteX721" fmla="*/ 7378995 w 8856921"/>
              <a:gd name="connsiteY721" fmla="*/ 606056 h 5199321"/>
              <a:gd name="connsiteX722" fmla="*/ 7410893 w 8856921"/>
              <a:gd name="connsiteY722" fmla="*/ 595423 h 5199321"/>
              <a:gd name="connsiteX723" fmla="*/ 7506586 w 8856921"/>
              <a:gd name="connsiteY723" fmla="*/ 637954 h 5199321"/>
              <a:gd name="connsiteX724" fmla="*/ 7549116 w 8856921"/>
              <a:gd name="connsiteY724" fmla="*/ 659219 h 5199321"/>
              <a:gd name="connsiteX725" fmla="*/ 7634177 w 8856921"/>
              <a:gd name="connsiteY725" fmla="*/ 733647 h 5199321"/>
              <a:gd name="connsiteX726" fmla="*/ 7666074 w 8856921"/>
              <a:gd name="connsiteY726" fmla="*/ 765544 h 5199321"/>
              <a:gd name="connsiteX727" fmla="*/ 7719237 w 8856921"/>
              <a:gd name="connsiteY727" fmla="*/ 871870 h 5199321"/>
              <a:gd name="connsiteX728" fmla="*/ 7708604 w 8856921"/>
              <a:gd name="connsiteY728" fmla="*/ 1169581 h 5199321"/>
              <a:gd name="connsiteX729" fmla="*/ 7655442 w 8856921"/>
              <a:gd name="connsiteY729" fmla="*/ 1286540 h 5199321"/>
              <a:gd name="connsiteX730" fmla="*/ 7559749 w 8856921"/>
              <a:gd name="connsiteY730" fmla="*/ 1403498 h 5199321"/>
              <a:gd name="connsiteX731" fmla="*/ 7474688 w 8856921"/>
              <a:gd name="connsiteY731" fmla="*/ 1456661 h 5199321"/>
              <a:gd name="connsiteX732" fmla="*/ 7347098 w 8856921"/>
              <a:gd name="connsiteY732" fmla="*/ 1488558 h 5199321"/>
              <a:gd name="connsiteX733" fmla="*/ 6996223 w 8856921"/>
              <a:gd name="connsiteY733" fmla="*/ 1477926 h 5199321"/>
              <a:gd name="connsiteX734" fmla="*/ 6698511 w 8856921"/>
              <a:gd name="connsiteY734" fmla="*/ 1297172 h 5199321"/>
              <a:gd name="connsiteX735" fmla="*/ 6379535 w 8856921"/>
              <a:gd name="connsiteY735" fmla="*/ 956930 h 5199321"/>
              <a:gd name="connsiteX736" fmla="*/ 6241311 w 8856921"/>
              <a:gd name="connsiteY736" fmla="*/ 701749 h 5199321"/>
              <a:gd name="connsiteX737" fmla="*/ 6273209 w 8856921"/>
              <a:gd name="connsiteY737" fmla="*/ 499730 h 5199321"/>
              <a:gd name="connsiteX738" fmla="*/ 6337004 w 8856921"/>
              <a:gd name="connsiteY738" fmla="*/ 446568 h 5199321"/>
              <a:gd name="connsiteX739" fmla="*/ 6368902 w 8856921"/>
              <a:gd name="connsiteY739" fmla="*/ 435935 h 5199321"/>
              <a:gd name="connsiteX740" fmla="*/ 6496493 w 8856921"/>
              <a:gd name="connsiteY740" fmla="*/ 414670 h 5199321"/>
              <a:gd name="connsiteX741" fmla="*/ 6539023 w 8856921"/>
              <a:gd name="connsiteY741" fmla="*/ 404037 h 5199321"/>
              <a:gd name="connsiteX742" fmla="*/ 6677246 w 8856921"/>
              <a:gd name="connsiteY742" fmla="*/ 393405 h 5199321"/>
              <a:gd name="connsiteX743" fmla="*/ 6879265 w 8856921"/>
              <a:gd name="connsiteY743" fmla="*/ 457200 h 5199321"/>
              <a:gd name="connsiteX744" fmla="*/ 6889898 w 8856921"/>
              <a:gd name="connsiteY744" fmla="*/ 489098 h 5199321"/>
              <a:gd name="connsiteX745" fmla="*/ 6900530 w 8856921"/>
              <a:gd name="connsiteY745" fmla="*/ 616688 h 5199321"/>
              <a:gd name="connsiteX746" fmla="*/ 6847367 w 8856921"/>
              <a:gd name="connsiteY746" fmla="*/ 754912 h 5199321"/>
              <a:gd name="connsiteX747" fmla="*/ 6751674 w 8856921"/>
              <a:gd name="connsiteY747" fmla="*/ 978195 h 5199321"/>
              <a:gd name="connsiteX748" fmla="*/ 6719777 w 8856921"/>
              <a:gd name="connsiteY748" fmla="*/ 1041991 h 5199321"/>
              <a:gd name="connsiteX749" fmla="*/ 6687879 w 8856921"/>
              <a:gd name="connsiteY749" fmla="*/ 1084521 h 5199321"/>
              <a:gd name="connsiteX750" fmla="*/ 6602818 w 8856921"/>
              <a:gd name="connsiteY750" fmla="*/ 1158949 h 5199321"/>
              <a:gd name="connsiteX751" fmla="*/ 6528391 w 8856921"/>
              <a:gd name="connsiteY751" fmla="*/ 1201479 h 5199321"/>
              <a:gd name="connsiteX752" fmla="*/ 6432698 w 8856921"/>
              <a:gd name="connsiteY752" fmla="*/ 1222744 h 5199321"/>
              <a:gd name="connsiteX753" fmla="*/ 6283842 w 8856921"/>
              <a:gd name="connsiteY753" fmla="*/ 1201479 h 5199321"/>
              <a:gd name="connsiteX754" fmla="*/ 6220046 w 8856921"/>
              <a:gd name="connsiteY754" fmla="*/ 1180214 h 5199321"/>
              <a:gd name="connsiteX755" fmla="*/ 6039293 w 8856921"/>
              <a:gd name="connsiteY755" fmla="*/ 988828 h 5199321"/>
              <a:gd name="connsiteX756" fmla="*/ 5932967 w 8856921"/>
              <a:gd name="connsiteY756" fmla="*/ 808074 h 5199321"/>
              <a:gd name="connsiteX757" fmla="*/ 5879804 w 8856921"/>
              <a:gd name="connsiteY757" fmla="*/ 744279 h 5199321"/>
              <a:gd name="connsiteX758" fmla="*/ 5847907 w 8856921"/>
              <a:gd name="connsiteY758" fmla="*/ 701749 h 5199321"/>
              <a:gd name="connsiteX759" fmla="*/ 5730949 w 8856921"/>
              <a:gd name="connsiteY759" fmla="*/ 595423 h 5199321"/>
              <a:gd name="connsiteX760" fmla="*/ 5613991 w 8856921"/>
              <a:gd name="connsiteY760" fmla="*/ 563526 h 5199321"/>
              <a:gd name="connsiteX761" fmla="*/ 5475767 w 8856921"/>
              <a:gd name="connsiteY761" fmla="*/ 574158 h 5199321"/>
              <a:gd name="connsiteX762" fmla="*/ 5433237 w 8856921"/>
              <a:gd name="connsiteY762" fmla="*/ 595423 h 5199321"/>
              <a:gd name="connsiteX763" fmla="*/ 5369442 w 8856921"/>
              <a:gd name="connsiteY763" fmla="*/ 637954 h 5199321"/>
              <a:gd name="connsiteX764" fmla="*/ 5316279 w 8856921"/>
              <a:gd name="connsiteY764" fmla="*/ 701749 h 5199321"/>
              <a:gd name="connsiteX765" fmla="*/ 5252484 w 8856921"/>
              <a:gd name="connsiteY765" fmla="*/ 818707 h 5199321"/>
              <a:gd name="connsiteX766" fmla="*/ 5241851 w 8856921"/>
              <a:gd name="connsiteY766" fmla="*/ 925033 h 5199321"/>
              <a:gd name="connsiteX767" fmla="*/ 5284381 w 8856921"/>
              <a:gd name="connsiteY767" fmla="*/ 1095154 h 5199321"/>
              <a:gd name="connsiteX768" fmla="*/ 5316279 w 8856921"/>
              <a:gd name="connsiteY768" fmla="*/ 1148316 h 5199321"/>
              <a:gd name="connsiteX769" fmla="*/ 5411972 w 8856921"/>
              <a:gd name="connsiteY769" fmla="*/ 1254642 h 5199321"/>
              <a:gd name="connsiteX770" fmla="*/ 5475767 w 8856921"/>
              <a:gd name="connsiteY770" fmla="*/ 1307805 h 5199321"/>
              <a:gd name="connsiteX771" fmla="*/ 5539563 w 8856921"/>
              <a:gd name="connsiteY771" fmla="*/ 1339702 h 5199321"/>
              <a:gd name="connsiteX772" fmla="*/ 5688418 w 8856921"/>
              <a:gd name="connsiteY772" fmla="*/ 1403498 h 5199321"/>
              <a:gd name="connsiteX773" fmla="*/ 6092456 w 8856921"/>
              <a:gd name="connsiteY773" fmla="*/ 1392865 h 5199321"/>
              <a:gd name="connsiteX774" fmla="*/ 6390167 w 8856921"/>
              <a:gd name="connsiteY774" fmla="*/ 1329070 h 5199321"/>
              <a:gd name="connsiteX775" fmla="*/ 6602818 w 8856921"/>
              <a:gd name="connsiteY775" fmla="*/ 1201479 h 5199321"/>
              <a:gd name="connsiteX776" fmla="*/ 6666614 w 8856921"/>
              <a:gd name="connsiteY776" fmla="*/ 1148316 h 5199321"/>
              <a:gd name="connsiteX777" fmla="*/ 6762307 w 8856921"/>
              <a:gd name="connsiteY777" fmla="*/ 1052623 h 5199321"/>
              <a:gd name="connsiteX778" fmla="*/ 6815470 w 8856921"/>
              <a:gd name="connsiteY778" fmla="*/ 978195 h 5199321"/>
              <a:gd name="connsiteX779" fmla="*/ 6858000 w 8856921"/>
              <a:gd name="connsiteY779" fmla="*/ 893135 h 5199321"/>
              <a:gd name="connsiteX780" fmla="*/ 6900530 w 8856921"/>
              <a:gd name="connsiteY780" fmla="*/ 733647 h 5199321"/>
              <a:gd name="connsiteX781" fmla="*/ 6911163 w 8856921"/>
              <a:gd name="connsiteY781" fmla="*/ 606056 h 5199321"/>
              <a:gd name="connsiteX782" fmla="*/ 6921795 w 8856921"/>
              <a:gd name="connsiteY782" fmla="*/ 542261 h 5199321"/>
              <a:gd name="connsiteX783" fmla="*/ 6900530 w 8856921"/>
              <a:gd name="connsiteY783" fmla="*/ 340242 h 5199321"/>
              <a:gd name="connsiteX784" fmla="*/ 6889898 w 8856921"/>
              <a:gd name="connsiteY784" fmla="*/ 308344 h 5199321"/>
              <a:gd name="connsiteX785" fmla="*/ 6868632 w 8856921"/>
              <a:gd name="connsiteY785" fmla="*/ 276447 h 5199321"/>
              <a:gd name="connsiteX786" fmla="*/ 6804837 w 8856921"/>
              <a:gd name="connsiteY786" fmla="*/ 212651 h 5199321"/>
              <a:gd name="connsiteX787" fmla="*/ 6762307 w 8856921"/>
              <a:gd name="connsiteY787" fmla="*/ 202019 h 5199321"/>
              <a:gd name="connsiteX788" fmla="*/ 6666614 w 8856921"/>
              <a:gd name="connsiteY788" fmla="*/ 159488 h 5199321"/>
              <a:gd name="connsiteX789" fmla="*/ 6549656 w 8856921"/>
              <a:gd name="connsiteY789" fmla="*/ 148856 h 5199321"/>
              <a:gd name="connsiteX790" fmla="*/ 6368902 w 8856921"/>
              <a:gd name="connsiteY790" fmla="*/ 159488 h 5199321"/>
              <a:gd name="connsiteX791" fmla="*/ 6177516 w 8856921"/>
              <a:gd name="connsiteY791" fmla="*/ 191386 h 5199321"/>
              <a:gd name="connsiteX792" fmla="*/ 6134986 w 8856921"/>
              <a:gd name="connsiteY792" fmla="*/ 212651 h 5199321"/>
              <a:gd name="connsiteX793" fmla="*/ 6071191 w 8856921"/>
              <a:gd name="connsiteY793" fmla="*/ 318977 h 5199321"/>
              <a:gd name="connsiteX794" fmla="*/ 6081823 w 8856921"/>
              <a:gd name="connsiteY794" fmla="*/ 457200 h 5199321"/>
              <a:gd name="connsiteX795" fmla="*/ 6124353 w 8856921"/>
              <a:gd name="connsiteY795" fmla="*/ 499730 h 5199321"/>
              <a:gd name="connsiteX796" fmla="*/ 6422065 w 8856921"/>
              <a:gd name="connsiteY796" fmla="*/ 712381 h 5199321"/>
              <a:gd name="connsiteX797" fmla="*/ 6485860 w 8856921"/>
              <a:gd name="connsiteY797" fmla="*/ 733647 h 5199321"/>
              <a:gd name="connsiteX798" fmla="*/ 6794204 w 8856921"/>
              <a:gd name="connsiteY798" fmla="*/ 723014 h 5199321"/>
              <a:gd name="connsiteX799" fmla="*/ 6964325 w 8856921"/>
              <a:gd name="connsiteY799" fmla="*/ 669851 h 5199321"/>
              <a:gd name="connsiteX800" fmla="*/ 7208874 w 8856921"/>
              <a:gd name="connsiteY800" fmla="*/ 797442 h 5199321"/>
              <a:gd name="connsiteX801" fmla="*/ 7230139 w 8856921"/>
              <a:gd name="connsiteY801" fmla="*/ 850605 h 5199321"/>
              <a:gd name="connsiteX802" fmla="*/ 7251404 w 8856921"/>
              <a:gd name="connsiteY802" fmla="*/ 1020726 h 5199321"/>
              <a:gd name="connsiteX803" fmla="*/ 7208874 w 8856921"/>
              <a:gd name="connsiteY803" fmla="*/ 1127051 h 5199321"/>
              <a:gd name="connsiteX804" fmla="*/ 7091916 w 8856921"/>
              <a:gd name="connsiteY804" fmla="*/ 1095154 h 5199321"/>
              <a:gd name="connsiteX805" fmla="*/ 7049386 w 8856921"/>
              <a:gd name="connsiteY805" fmla="*/ 1063256 h 5199321"/>
              <a:gd name="connsiteX806" fmla="*/ 6921795 w 8856921"/>
              <a:gd name="connsiteY806" fmla="*/ 956930 h 5199321"/>
              <a:gd name="connsiteX807" fmla="*/ 6645349 w 8856921"/>
              <a:gd name="connsiteY807" fmla="*/ 616688 h 5199321"/>
              <a:gd name="connsiteX808" fmla="*/ 6613451 w 8856921"/>
              <a:gd name="connsiteY808" fmla="*/ 350874 h 5199321"/>
              <a:gd name="connsiteX809" fmla="*/ 6741042 w 8856921"/>
              <a:gd name="connsiteY809" fmla="*/ 255181 h 5199321"/>
              <a:gd name="connsiteX810" fmla="*/ 6868632 w 8856921"/>
              <a:gd name="connsiteY810" fmla="*/ 191386 h 5199321"/>
              <a:gd name="connsiteX811" fmla="*/ 7145079 w 8856921"/>
              <a:gd name="connsiteY811" fmla="*/ 106326 h 5199321"/>
              <a:gd name="connsiteX812" fmla="*/ 7304567 w 8856921"/>
              <a:gd name="connsiteY812" fmla="*/ 63795 h 5199321"/>
              <a:gd name="connsiteX813" fmla="*/ 7336465 w 8856921"/>
              <a:gd name="connsiteY813" fmla="*/ 53163 h 5199321"/>
              <a:gd name="connsiteX814" fmla="*/ 7378995 w 8856921"/>
              <a:gd name="connsiteY814" fmla="*/ 42530 h 5199321"/>
              <a:gd name="connsiteX815" fmla="*/ 7442791 w 8856921"/>
              <a:gd name="connsiteY815" fmla="*/ 10633 h 5199321"/>
              <a:gd name="connsiteX816" fmla="*/ 7517218 w 8856921"/>
              <a:gd name="connsiteY816" fmla="*/ 0 h 5199321"/>
              <a:gd name="connsiteX817" fmla="*/ 7676707 w 8856921"/>
              <a:gd name="connsiteY817" fmla="*/ 21265 h 5199321"/>
              <a:gd name="connsiteX818" fmla="*/ 7687339 w 8856921"/>
              <a:gd name="connsiteY818" fmla="*/ 53163 h 5199321"/>
              <a:gd name="connsiteX819" fmla="*/ 7751135 w 8856921"/>
              <a:gd name="connsiteY819" fmla="*/ 138223 h 5199321"/>
              <a:gd name="connsiteX820" fmla="*/ 7772400 w 8856921"/>
              <a:gd name="connsiteY820" fmla="*/ 170121 h 5199321"/>
              <a:gd name="connsiteX821" fmla="*/ 7793665 w 8856921"/>
              <a:gd name="connsiteY821" fmla="*/ 287079 h 5199321"/>
              <a:gd name="connsiteX822" fmla="*/ 7814930 w 8856921"/>
              <a:gd name="connsiteY822" fmla="*/ 382772 h 5199321"/>
              <a:gd name="connsiteX823" fmla="*/ 7804298 w 8856921"/>
              <a:gd name="connsiteY823" fmla="*/ 552893 h 5199321"/>
              <a:gd name="connsiteX824" fmla="*/ 7772400 w 8856921"/>
              <a:gd name="connsiteY824" fmla="*/ 574158 h 5199321"/>
              <a:gd name="connsiteX825" fmla="*/ 7761767 w 8856921"/>
              <a:gd name="connsiteY825" fmla="*/ 606056 h 5199321"/>
              <a:gd name="connsiteX826" fmla="*/ 7825563 w 8856921"/>
              <a:gd name="connsiteY826" fmla="*/ 616688 h 5199321"/>
              <a:gd name="connsiteX827" fmla="*/ 8059479 w 8856921"/>
              <a:gd name="connsiteY827" fmla="*/ 584791 h 5199321"/>
              <a:gd name="connsiteX828" fmla="*/ 8176437 w 8856921"/>
              <a:gd name="connsiteY828" fmla="*/ 552893 h 5199321"/>
              <a:gd name="connsiteX829" fmla="*/ 8378456 w 8856921"/>
              <a:gd name="connsiteY829" fmla="*/ 425302 h 5199321"/>
              <a:gd name="connsiteX830" fmla="*/ 8442251 w 8856921"/>
              <a:gd name="connsiteY830" fmla="*/ 308344 h 5199321"/>
              <a:gd name="connsiteX831" fmla="*/ 8495414 w 8856921"/>
              <a:gd name="connsiteY831" fmla="*/ 191386 h 5199321"/>
              <a:gd name="connsiteX832" fmla="*/ 8527311 w 8856921"/>
              <a:gd name="connsiteY832" fmla="*/ 170121 h 5199321"/>
              <a:gd name="connsiteX833" fmla="*/ 8580474 w 8856921"/>
              <a:gd name="connsiteY833" fmla="*/ 202019 h 5199321"/>
              <a:gd name="connsiteX834" fmla="*/ 8612372 w 8856921"/>
              <a:gd name="connsiteY834" fmla="*/ 244549 h 5199321"/>
              <a:gd name="connsiteX835" fmla="*/ 8686800 w 8856921"/>
              <a:gd name="connsiteY835" fmla="*/ 329609 h 5199321"/>
              <a:gd name="connsiteX836" fmla="*/ 8697432 w 8856921"/>
              <a:gd name="connsiteY836" fmla="*/ 435935 h 5199321"/>
              <a:gd name="connsiteX837" fmla="*/ 8665535 w 8856921"/>
              <a:gd name="connsiteY837" fmla="*/ 659219 h 5199321"/>
              <a:gd name="connsiteX838" fmla="*/ 8644270 w 8856921"/>
              <a:gd name="connsiteY838" fmla="*/ 723014 h 5199321"/>
              <a:gd name="connsiteX839" fmla="*/ 8559209 w 8856921"/>
              <a:gd name="connsiteY839" fmla="*/ 935665 h 5199321"/>
              <a:gd name="connsiteX840" fmla="*/ 8240232 w 8856921"/>
              <a:gd name="connsiteY840" fmla="*/ 1446028 h 5199321"/>
              <a:gd name="connsiteX841" fmla="*/ 8155172 w 8856921"/>
              <a:gd name="connsiteY841" fmla="*/ 1541721 h 5199321"/>
              <a:gd name="connsiteX842" fmla="*/ 7889358 w 8856921"/>
              <a:gd name="connsiteY842" fmla="*/ 1733107 h 5199321"/>
              <a:gd name="connsiteX843" fmla="*/ 7761767 w 8856921"/>
              <a:gd name="connsiteY843" fmla="*/ 1775637 h 5199321"/>
              <a:gd name="connsiteX844" fmla="*/ 7591646 w 8856921"/>
              <a:gd name="connsiteY844" fmla="*/ 1765005 h 5199321"/>
              <a:gd name="connsiteX845" fmla="*/ 7368363 w 8856921"/>
              <a:gd name="connsiteY845" fmla="*/ 1626781 h 5199321"/>
              <a:gd name="connsiteX846" fmla="*/ 7336465 w 8856921"/>
              <a:gd name="connsiteY846" fmla="*/ 1616149 h 5199321"/>
              <a:gd name="connsiteX847" fmla="*/ 7262037 w 8856921"/>
              <a:gd name="connsiteY847" fmla="*/ 1594884 h 5199321"/>
              <a:gd name="connsiteX848" fmla="*/ 7187609 w 8856921"/>
              <a:gd name="connsiteY848" fmla="*/ 1616149 h 5199321"/>
              <a:gd name="connsiteX849" fmla="*/ 7145079 w 8856921"/>
              <a:gd name="connsiteY849" fmla="*/ 1658679 h 5199321"/>
              <a:gd name="connsiteX850" fmla="*/ 7123814 w 8856921"/>
              <a:gd name="connsiteY850" fmla="*/ 1690577 h 5199321"/>
              <a:gd name="connsiteX851" fmla="*/ 7049386 w 8856921"/>
              <a:gd name="connsiteY851" fmla="*/ 1860698 h 5199321"/>
              <a:gd name="connsiteX852" fmla="*/ 7049386 w 8856921"/>
              <a:gd name="connsiteY852" fmla="*/ 2041451 h 5199321"/>
              <a:gd name="connsiteX853" fmla="*/ 7134446 w 8856921"/>
              <a:gd name="connsiteY853" fmla="*/ 2200940 h 5199321"/>
              <a:gd name="connsiteX854" fmla="*/ 7176977 w 8856921"/>
              <a:gd name="connsiteY854" fmla="*/ 2254102 h 5199321"/>
              <a:gd name="connsiteX855" fmla="*/ 7304567 w 8856921"/>
              <a:gd name="connsiteY855" fmla="*/ 2371061 h 5199321"/>
              <a:gd name="connsiteX856" fmla="*/ 7368363 w 8856921"/>
              <a:gd name="connsiteY856" fmla="*/ 2445488 h 5199321"/>
              <a:gd name="connsiteX857" fmla="*/ 7634177 w 8856921"/>
              <a:gd name="connsiteY857" fmla="*/ 2743200 h 5199321"/>
              <a:gd name="connsiteX858" fmla="*/ 7644809 w 8856921"/>
              <a:gd name="connsiteY858" fmla="*/ 2785730 h 5199321"/>
              <a:gd name="connsiteX859" fmla="*/ 7666074 w 8856921"/>
              <a:gd name="connsiteY859" fmla="*/ 2838893 h 5199321"/>
              <a:gd name="connsiteX860" fmla="*/ 7644809 w 8856921"/>
              <a:gd name="connsiteY860" fmla="*/ 2945219 h 5199321"/>
              <a:gd name="connsiteX861" fmla="*/ 7612911 w 8856921"/>
              <a:gd name="connsiteY861" fmla="*/ 2987749 h 5199321"/>
              <a:gd name="connsiteX862" fmla="*/ 7495953 w 8856921"/>
              <a:gd name="connsiteY862" fmla="*/ 3040912 h 5199321"/>
              <a:gd name="connsiteX863" fmla="*/ 7347098 w 8856921"/>
              <a:gd name="connsiteY863" fmla="*/ 3030279 h 5199321"/>
              <a:gd name="connsiteX864" fmla="*/ 7293935 w 8856921"/>
              <a:gd name="connsiteY864" fmla="*/ 3009014 h 5199321"/>
              <a:gd name="connsiteX865" fmla="*/ 7145079 w 8856921"/>
              <a:gd name="connsiteY865" fmla="*/ 2923954 h 5199321"/>
              <a:gd name="connsiteX866" fmla="*/ 7038753 w 8856921"/>
              <a:gd name="connsiteY866" fmla="*/ 2849526 h 5199321"/>
              <a:gd name="connsiteX867" fmla="*/ 6804837 w 8856921"/>
              <a:gd name="connsiteY867" fmla="*/ 2647507 h 5199321"/>
              <a:gd name="connsiteX868" fmla="*/ 6719777 w 8856921"/>
              <a:gd name="connsiteY868" fmla="*/ 2541181 h 5199321"/>
              <a:gd name="connsiteX869" fmla="*/ 6698511 w 8856921"/>
              <a:gd name="connsiteY869" fmla="*/ 2477386 h 5199321"/>
              <a:gd name="connsiteX870" fmla="*/ 6709144 w 8856921"/>
              <a:gd name="connsiteY870" fmla="*/ 2381693 h 5199321"/>
              <a:gd name="connsiteX871" fmla="*/ 6730409 w 8856921"/>
              <a:gd name="connsiteY871" fmla="*/ 2349795 h 5199321"/>
              <a:gd name="connsiteX872" fmla="*/ 6858000 w 8856921"/>
              <a:gd name="connsiteY872" fmla="*/ 2211572 h 5199321"/>
              <a:gd name="connsiteX873" fmla="*/ 7038753 w 8856921"/>
              <a:gd name="connsiteY873" fmla="*/ 2073349 h 5199321"/>
              <a:gd name="connsiteX874" fmla="*/ 7198242 w 8856921"/>
              <a:gd name="connsiteY874" fmla="*/ 1988288 h 5199321"/>
              <a:gd name="connsiteX875" fmla="*/ 7272670 w 8856921"/>
              <a:gd name="connsiteY875" fmla="*/ 1956391 h 5199321"/>
              <a:gd name="connsiteX876" fmla="*/ 7432158 w 8856921"/>
              <a:gd name="connsiteY876" fmla="*/ 1945758 h 5199321"/>
              <a:gd name="connsiteX877" fmla="*/ 7687339 w 8856921"/>
              <a:gd name="connsiteY877" fmla="*/ 1988288 h 5199321"/>
              <a:gd name="connsiteX878" fmla="*/ 7814930 w 8856921"/>
              <a:gd name="connsiteY878" fmla="*/ 2052084 h 5199321"/>
              <a:gd name="connsiteX879" fmla="*/ 7899991 w 8856921"/>
              <a:gd name="connsiteY879" fmla="*/ 2115879 h 5199321"/>
              <a:gd name="connsiteX880" fmla="*/ 7985051 w 8856921"/>
              <a:gd name="connsiteY880" fmla="*/ 2232837 h 5199321"/>
              <a:gd name="connsiteX881" fmla="*/ 8059479 w 8856921"/>
              <a:gd name="connsiteY881" fmla="*/ 2371061 h 5199321"/>
              <a:gd name="connsiteX882" fmla="*/ 8112642 w 8856921"/>
              <a:gd name="connsiteY882" fmla="*/ 2434856 h 5199321"/>
              <a:gd name="connsiteX883" fmla="*/ 8155172 w 8856921"/>
              <a:gd name="connsiteY883" fmla="*/ 2445488 h 5199321"/>
              <a:gd name="connsiteX884" fmla="*/ 8208335 w 8856921"/>
              <a:gd name="connsiteY884" fmla="*/ 2424223 h 5199321"/>
              <a:gd name="connsiteX885" fmla="*/ 8218967 w 8856921"/>
              <a:gd name="connsiteY885" fmla="*/ 2381693 h 5199321"/>
              <a:gd name="connsiteX886" fmla="*/ 8272130 w 8856921"/>
              <a:gd name="connsiteY886" fmla="*/ 2254102 h 5199321"/>
              <a:gd name="connsiteX887" fmla="*/ 8304028 w 8856921"/>
              <a:gd name="connsiteY887" fmla="*/ 2073349 h 5199321"/>
              <a:gd name="connsiteX888" fmla="*/ 8314660 w 8856921"/>
              <a:gd name="connsiteY888" fmla="*/ 1998921 h 5199321"/>
              <a:gd name="connsiteX889" fmla="*/ 8272130 w 8856921"/>
              <a:gd name="connsiteY889" fmla="*/ 1690577 h 5199321"/>
              <a:gd name="connsiteX890" fmla="*/ 8123274 w 8856921"/>
              <a:gd name="connsiteY890" fmla="*/ 1467293 h 5199321"/>
              <a:gd name="connsiteX891" fmla="*/ 8038214 w 8856921"/>
              <a:gd name="connsiteY891" fmla="*/ 1382233 h 5199321"/>
              <a:gd name="connsiteX892" fmla="*/ 7995684 w 8856921"/>
              <a:gd name="connsiteY892" fmla="*/ 1371600 h 5199321"/>
              <a:gd name="connsiteX893" fmla="*/ 7953153 w 8856921"/>
              <a:gd name="connsiteY893" fmla="*/ 1350335 h 5199321"/>
              <a:gd name="connsiteX894" fmla="*/ 7751135 w 8856921"/>
              <a:gd name="connsiteY894" fmla="*/ 1360968 h 5199321"/>
              <a:gd name="connsiteX895" fmla="*/ 7719237 w 8856921"/>
              <a:gd name="connsiteY895" fmla="*/ 1371600 h 5199321"/>
              <a:gd name="connsiteX896" fmla="*/ 7666074 w 8856921"/>
              <a:gd name="connsiteY896" fmla="*/ 1414130 h 5199321"/>
              <a:gd name="connsiteX897" fmla="*/ 7634177 w 8856921"/>
              <a:gd name="connsiteY897" fmla="*/ 1435395 h 5199321"/>
              <a:gd name="connsiteX898" fmla="*/ 7581014 w 8856921"/>
              <a:gd name="connsiteY898" fmla="*/ 1520456 h 5199321"/>
              <a:gd name="connsiteX899" fmla="*/ 7527851 w 8856921"/>
              <a:gd name="connsiteY899" fmla="*/ 1616149 h 5199321"/>
              <a:gd name="connsiteX900" fmla="*/ 7506586 w 8856921"/>
              <a:gd name="connsiteY900" fmla="*/ 1679944 h 5199321"/>
              <a:gd name="connsiteX901" fmla="*/ 7464056 w 8856921"/>
              <a:gd name="connsiteY901" fmla="*/ 1871330 h 5199321"/>
              <a:gd name="connsiteX902" fmla="*/ 7485321 w 8856921"/>
              <a:gd name="connsiteY902" fmla="*/ 2052084 h 5199321"/>
              <a:gd name="connsiteX903" fmla="*/ 7687339 w 8856921"/>
              <a:gd name="connsiteY903" fmla="*/ 2328530 h 5199321"/>
              <a:gd name="connsiteX904" fmla="*/ 7825563 w 8856921"/>
              <a:gd name="connsiteY904" fmla="*/ 2424223 h 5199321"/>
              <a:gd name="connsiteX905" fmla="*/ 8027581 w 8856921"/>
              <a:gd name="connsiteY905" fmla="*/ 2413591 h 5199321"/>
              <a:gd name="connsiteX906" fmla="*/ 8176437 w 8856921"/>
              <a:gd name="connsiteY906" fmla="*/ 2286000 h 5199321"/>
              <a:gd name="connsiteX907" fmla="*/ 8261498 w 8856921"/>
              <a:gd name="connsiteY907" fmla="*/ 2137144 h 5199321"/>
              <a:gd name="connsiteX908" fmla="*/ 8293395 w 8856921"/>
              <a:gd name="connsiteY908" fmla="*/ 1913861 h 5199321"/>
              <a:gd name="connsiteX909" fmla="*/ 8208335 w 8856921"/>
              <a:gd name="connsiteY909" fmla="*/ 1499191 h 5199321"/>
              <a:gd name="connsiteX910" fmla="*/ 8123274 w 8856921"/>
              <a:gd name="connsiteY910" fmla="*/ 1297172 h 5199321"/>
              <a:gd name="connsiteX911" fmla="*/ 8080744 w 8856921"/>
              <a:gd name="connsiteY911" fmla="*/ 1265274 h 5199321"/>
              <a:gd name="connsiteX912" fmla="*/ 7793665 w 8856921"/>
              <a:gd name="connsiteY912" fmla="*/ 1318437 h 5199321"/>
              <a:gd name="connsiteX913" fmla="*/ 7251404 w 8856921"/>
              <a:gd name="connsiteY913" fmla="*/ 1552354 h 5199321"/>
              <a:gd name="connsiteX914" fmla="*/ 7006856 w 8856921"/>
              <a:gd name="connsiteY914" fmla="*/ 1711842 h 5199321"/>
              <a:gd name="connsiteX915" fmla="*/ 6964325 w 8856921"/>
              <a:gd name="connsiteY915" fmla="*/ 1775637 h 5199321"/>
              <a:gd name="connsiteX916" fmla="*/ 6953693 w 8856921"/>
              <a:gd name="connsiteY916" fmla="*/ 2339163 h 5199321"/>
              <a:gd name="connsiteX917" fmla="*/ 6985591 w 8856921"/>
              <a:gd name="connsiteY917" fmla="*/ 2211572 h 5199321"/>
              <a:gd name="connsiteX918" fmla="*/ 6974958 w 8856921"/>
              <a:gd name="connsiteY918" fmla="*/ 1871330 h 5199321"/>
              <a:gd name="connsiteX919" fmla="*/ 6815470 w 8856921"/>
              <a:gd name="connsiteY919" fmla="*/ 1339702 h 5199321"/>
              <a:gd name="connsiteX920" fmla="*/ 6687879 w 8856921"/>
              <a:gd name="connsiteY920" fmla="*/ 1084521 h 5199321"/>
              <a:gd name="connsiteX921" fmla="*/ 6634716 w 8856921"/>
              <a:gd name="connsiteY921" fmla="*/ 1020726 h 5199321"/>
              <a:gd name="connsiteX922" fmla="*/ 6528391 w 8856921"/>
              <a:gd name="connsiteY922" fmla="*/ 967563 h 5199321"/>
              <a:gd name="connsiteX923" fmla="*/ 6422065 w 8856921"/>
              <a:gd name="connsiteY923" fmla="*/ 956930 h 5199321"/>
              <a:gd name="connsiteX924" fmla="*/ 6273209 w 8856921"/>
              <a:gd name="connsiteY924" fmla="*/ 967563 h 5199321"/>
              <a:gd name="connsiteX925" fmla="*/ 6177516 w 8856921"/>
              <a:gd name="connsiteY925" fmla="*/ 1020726 h 5199321"/>
              <a:gd name="connsiteX926" fmla="*/ 6134986 w 8856921"/>
              <a:gd name="connsiteY926" fmla="*/ 1041991 h 5199321"/>
              <a:gd name="connsiteX927" fmla="*/ 5932967 w 8856921"/>
              <a:gd name="connsiteY927" fmla="*/ 1244009 h 5199321"/>
              <a:gd name="connsiteX928" fmla="*/ 5879804 w 8856921"/>
              <a:gd name="connsiteY928" fmla="*/ 1360968 h 5199321"/>
              <a:gd name="connsiteX929" fmla="*/ 5901070 w 8856921"/>
              <a:gd name="connsiteY929" fmla="*/ 1541721 h 5199321"/>
              <a:gd name="connsiteX930" fmla="*/ 6039293 w 8856921"/>
              <a:gd name="connsiteY930" fmla="*/ 1648047 h 5199321"/>
              <a:gd name="connsiteX931" fmla="*/ 6358270 w 8856921"/>
              <a:gd name="connsiteY931" fmla="*/ 1743740 h 5199321"/>
              <a:gd name="connsiteX932" fmla="*/ 6453963 w 8856921"/>
              <a:gd name="connsiteY932" fmla="*/ 1754372 h 5199321"/>
              <a:gd name="connsiteX933" fmla="*/ 6645349 w 8856921"/>
              <a:gd name="connsiteY933" fmla="*/ 1733107 h 5199321"/>
              <a:gd name="connsiteX934" fmla="*/ 6751674 w 8856921"/>
              <a:gd name="connsiteY934" fmla="*/ 1690577 h 5199321"/>
              <a:gd name="connsiteX935" fmla="*/ 7049386 w 8856921"/>
              <a:gd name="connsiteY935" fmla="*/ 1392865 h 5199321"/>
              <a:gd name="connsiteX936" fmla="*/ 7091916 w 8856921"/>
              <a:gd name="connsiteY936" fmla="*/ 1297172 h 5199321"/>
              <a:gd name="connsiteX937" fmla="*/ 7091916 w 8856921"/>
              <a:gd name="connsiteY937" fmla="*/ 712381 h 5199321"/>
              <a:gd name="connsiteX938" fmla="*/ 7006856 w 8856921"/>
              <a:gd name="connsiteY938" fmla="*/ 574158 h 5199321"/>
              <a:gd name="connsiteX939" fmla="*/ 6974958 w 8856921"/>
              <a:gd name="connsiteY939" fmla="*/ 542261 h 5199321"/>
              <a:gd name="connsiteX940" fmla="*/ 6911163 w 8856921"/>
              <a:gd name="connsiteY940" fmla="*/ 520995 h 5199321"/>
              <a:gd name="connsiteX941" fmla="*/ 6772939 w 8856921"/>
              <a:gd name="connsiteY941" fmla="*/ 542261 h 5199321"/>
              <a:gd name="connsiteX942" fmla="*/ 6730409 w 8856921"/>
              <a:gd name="connsiteY942" fmla="*/ 563526 h 5199321"/>
              <a:gd name="connsiteX943" fmla="*/ 6602818 w 8856921"/>
              <a:gd name="connsiteY943" fmla="*/ 606056 h 5199321"/>
              <a:gd name="connsiteX944" fmla="*/ 6443330 w 8856921"/>
              <a:gd name="connsiteY944" fmla="*/ 637954 h 5199321"/>
              <a:gd name="connsiteX945" fmla="*/ 6368902 w 8856921"/>
              <a:gd name="connsiteY945" fmla="*/ 659219 h 5199321"/>
              <a:gd name="connsiteX946" fmla="*/ 6241311 w 8856921"/>
              <a:gd name="connsiteY946" fmla="*/ 669851 h 5199321"/>
              <a:gd name="connsiteX947" fmla="*/ 6145618 w 8856921"/>
              <a:gd name="connsiteY947" fmla="*/ 691116 h 5199321"/>
              <a:gd name="connsiteX948" fmla="*/ 6103088 w 8856921"/>
              <a:gd name="connsiteY948" fmla="*/ 786809 h 5199321"/>
              <a:gd name="connsiteX949" fmla="*/ 6156251 w 8856921"/>
              <a:gd name="connsiteY949" fmla="*/ 1073888 h 5199321"/>
              <a:gd name="connsiteX950" fmla="*/ 6241311 w 8856921"/>
              <a:gd name="connsiteY950" fmla="*/ 1265274 h 5199321"/>
              <a:gd name="connsiteX951" fmla="*/ 6326372 w 8856921"/>
              <a:gd name="connsiteY951" fmla="*/ 1339702 h 5199321"/>
              <a:gd name="connsiteX952" fmla="*/ 6347637 w 8856921"/>
              <a:gd name="connsiteY952" fmla="*/ 1371600 h 5199321"/>
              <a:gd name="connsiteX953" fmla="*/ 6464595 w 8856921"/>
              <a:gd name="connsiteY953" fmla="*/ 1499191 h 5199321"/>
              <a:gd name="connsiteX954" fmla="*/ 6475228 w 8856921"/>
              <a:gd name="connsiteY954" fmla="*/ 1541721 h 5199321"/>
              <a:gd name="connsiteX955" fmla="*/ 6411432 w 8856921"/>
              <a:gd name="connsiteY955" fmla="*/ 1679944 h 5199321"/>
              <a:gd name="connsiteX956" fmla="*/ 6315739 w 8856921"/>
              <a:gd name="connsiteY956" fmla="*/ 1765005 h 5199321"/>
              <a:gd name="connsiteX957" fmla="*/ 6241311 w 8856921"/>
              <a:gd name="connsiteY957" fmla="*/ 1775637 h 5199321"/>
              <a:gd name="connsiteX958" fmla="*/ 5571460 w 8856921"/>
              <a:gd name="connsiteY958" fmla="*/ 1265274 h 5199321"/>
              <a:gd name="connsiteX959" fmla="*/ 5273749 w 8856921"/>
              <a:gd name="connsiteY959" fmla="*/ 1041991 h 5199321"/>
              <a:gd name="connsiteX960" fmla="*/ 5114260 w 8856921"/>
              <a:gd name="connsiteY960" fmla="*/ 914400 h 5199321"/>
              <a:gd name="connsiteX961" fmla="*/ 5082363 w 8856921"/>
              <a:gd name="connsiteY961" fmla="*/ 882502 h 5199321"/>
              <a:gd name="connsiteX962" fmla="*/ 5050465 w 8856921"/>
              <a:gd name="connsiteY962" fmla="*/ 818707 h 5199321"/>
              <a:gd name="connsiteX963" fmla="*/ 5061098 w 8856921"/>
              <a:gd name="connsiteY963" fmla="*/ 765544 h 5199321"/>
              <a:gd name="connsiteX964" fmla="*/ 5124893 w 8856921"/>
              <a:gd name="connsiteY964" fmla="*/ 723014 h 5199321"/>
              <a:gd name="connsiteX965" fmla="*/ 5433237 w 8856921"/>
              <a:gd name="connsiteY965" fmla="*/ 627321 h 5199321"/>
              <a:gd name="connsiteX966" fmla="*/ 5964865 w 8856921"/>
              <a:gd name="connsiteY966" fmla="*/ 520995 h 5199321"/>
              <a:gd name="connsiteX967" fmla="*/ 6145618 w 8856921"/>
              <a:gd name="connsiteY967" fmla="*/ 446568 h 5199321"/>
              <a:gd name="connsiteX968" fmla="*/ 6251944 w 8856921"/>
              <a:gd name="connsiteY968" fmla="*/ 457200 h 5199321"/>
              <a:gd name="connsiteX969" fmla="*/ 6283842 w 8856921"/>
              <a:gd name="connsiteY969" fmla="*/ 446568 h 5199321"/>
              <a:gd name="connsiteX970" fmla="*/ 6209414 w 8856921"/>
              <a:gd name="connsiteY970" fmla="*/ 138223 h 5199321"/>
              <a:gd name="connsiteX971" fmla="*/ 6156251 w 8856921"/>
              <a:gd name="connsiteY971" fmla="*/ 116958 h 5199321"/>
              <a:gd name="connsiteX972" fmla="*/ 5996763 w 8856921"/>
              <a:gd name="connsiteY972" fmla="*/ 63795 h 5199321"/>
              <a:gd name="connsiteX973" fmla="*/ 5667153 w 8856921"/>
              <a:gd name="connsiteY973" fmla="*/ 95693 h 5199321"/>
              <a:gd name="connsiteX974" fmla="*/ 5390707 w 8856921"/>
              <a:gd name="connsiteY974" fmla="*/ 180754 h 5199321"/>
              <a:gd name="connsiteX975" fmla="*/ 5082363 w 8856921"/>
              <a:gd name="connsiteY975" fmla="*/ 223284 h 5199321"/>
              <a:gd name="connsiteX976" fmla="*/ 5018567 w 8856921"/>
              <a:gd name="connsiteY976" fmla="*/ 244549 h 5199321"/>
              <a:gd name="connsiteX977" fmla="*/ 4997302 w 8856921"/>
              <a:gd name="connsiteY977" fmla="*/ 276447 h 5199321"/>
              <a:gd name="connsiteX978" fmla="*/ 4976037 w 8856921"/>
              <a:gd name="connsiteY978" fmla="*/ 340242 h 5199321"/>
              <a:gd name="connsiteX979" fmla="*/ 4944139 w 8856921"/>
              <a:gd name="connsiteY979" fmla="*/ 489098 h 5199321"/>
              <a:gd name="connsiteX980" fmla="*/ 4944139 w 8856921"/>
              <a:gd name="connsiteY980" fmla="*/ 850605 h 5199321"/>
              <a:gd name="connsiteX981" fmla="*/ 4965404 w 8856921"/>
              <a:gd name="connsiteY981" fmla="*/ 903768 h 5199321"/>
              <a:gd name="connsiteX982" fmla="*/ 5050465 w 8856921"/>
              <a:gd name="connsiteY982" fmla="*/ 978195 h 5199321"/>
              <a:gd name="connsiteX983" fmla="*/ 5199321 w 8856921"/>
              <a:gd name="connsiteY983" fmla="*/ 1031358 h 5199321"/>
              <a:gd name="connsiteX984" fmla="*/ 5252484 w 8856921"/>
              <a:gd name="connsiteY984" fmla="*/ 999461 h 5199321"/>
              <a:gd name="connsiteX985" fmla="*/ 5411972 w 8856921"/>
              <a:gd name="connsiteY985" fmla="*/ 723014 h 5199321"/>
              <a:gd name="connsiteX986" fmla="*/ 5443870 w 8856921"/>
              <a:gd name="connsiteY986" fmla="*/ 542261 h 5199321"/>
              <a:gd name="connsiteX987" fmla="*/ 5380074 w 8856921"/>
              <a:gd name="connsiteY987" fmla="*/ 329609 h 5199321"/>
              <a:gd name="connsiteX988" fmla="*/ 5326911 w 8856921"/>
              <a:gd name="connsiteY988" fmla="*/ 287079 h 5199321"/>
              <a:gd name="connsiteX989" fmla="*/ 5241851 w 8856921"/>
              <a:gd name="connsiteY989" fmla="*/ 255181 h 5199321"/>
              <a:gd name="connsiteX990" fmla="*/ 5124893 w 8856921"/>
              <a:gd name="connsiteY990" fmla="*/ 244549 h 5199321"/>
              <a:gd name="connsiteX991" fmla="*/ 4869711 w 8856921"/>
              <a:gd name="connsiteY991" fmla="*/ 287079 h 5199321"/>
              <a:gd name="connsiteX992" fmla="*/ 4795284 w 8856921"/>
              <a:gd name="connsiteY992" fmla="*/ 318977 h 5199321"/>
              <a:gd name="connsiteX993" fmla="*/ 4635795 w 8856921"/>
              <a:gd name="connsiteY993" fmla="*/ 372140 h 5199321"/>
              <a:gd name="connsiteX994" fmla="*/ 4465674 w 8856921"/>
              <a:gd name="connsiteY994" fmla="*/ 446568 h 5199321"/>
              <a:gd name="connsiteX995" fmla="*/ 4455042 w 8856921"/>
              <a:gd name="connsiteY995" fmla="*/ 648586 h 5199321"/>
              <a:gd name="connsiteX996" fmla="*/ 4518837 w 8856921"/>
              <a:gd name="connsiteY996" fmla="*/ 723014 h 5199321"/>
              <a:gd name="connsiteX997" fmla="*/ 4678325 w 8856921"/>
              <a:gd name="connsiteY997" fmla="*/ 850605 h 5199321"/>
              <a:gd name="connsiteX998" fmla="*/ 4901609 w 8856921"/>
              <a:gd name="connsiteY998" fmla="*/ 967563 h 5199321"/>
              <a:gd name="connsiteX999" fmla="*/ 4976037 w 8856921"/>
              <a:gd name="connsiteY999" fmla="*/ 978195 h 5199321"/>
              <a:gd name="connsiteX1000" fmla="*/ 5007935 w 8856921"/>
              <a:gd name="connsiteY1000" fmla="*/ 967563 h 5199321"/>
              <a:gd name="connsiteX1001" fmla="*/ 5092995 w 8856921"/>
              <a:gd name="connsiteY1001" fmla="*/ 850605 h 5199321"/>
              <a:gd name="connsiteX1002" fmla="*/ 5124893 w 8856921"/>
              <a:gd name="connsiteY1002" fmla="*/ 723014 h 5199321"/>
              <a:gd name="connsiteX1003" fmla="*/ 5071730 w 8856921"/>
              <a:gd name="connsiteY1003" fmla="*/ 308344 h 5199321"/>
              <a:gd name="connsiteX1004" fmla="*/ 4954772 w 8856921"/>
              <a:gd name="connsiteY1004" fmla="*/ 191386 h 5199321"/>
              <a:gd name="connsiteX1005" fmla="*/ 4774018 w 8856921"/>
              <a:gd name="connsiteY1005" fmla="*/ 138223 h 5199321"/>
              <a:gd name="connsiteX1006" fmla="*/ 4455042 w 8856921"/>
              <a:gd name="connsiteY1006" fmla="*/ 191386 h 5199321"/>
              <a:gd name="connsiteX1007" fmla="*/ 4210493 w 8856921"/>
              <a:gd name="connsiteY1007" fmla="*/ 340242 h 5199321"/>
              <a:gd name="connsiteX1008" fmla="*/ 4093535 w 8856921"/>
              <a:gd name="connsiteY1008" fmla="*/ 435935 h 5199321"/>
              <a:gd name="connsiteX1009" fmla="*/ 3965944 w 8856921"/>
              <a:gd name="connsiteY1009" fmla="*/ 499730 h 5199321"/>
              <a:gd name="connsiteX1010" fmla="*/ 3848986 w 8856921"/>
              <a:gd name="connsiteY1010" fmla="*/ 584791 h 5199321"/>
              <a:gd name="connsiteX1011" fmla="*/ 3891516 w 8856921"/>
              <a:gd name="connsiteY1011" fmla="*/ 829340 h 5199321"/>
              <a:gd name="connsiteX1012" fmla="*/ 3976577 w 8856921"/>
              <a:gd name="connsiteY1012" fmla="*/ 903768 h 5199321"/>
              <a:gd name="connsiteX1013" fmla="*/ 4019107 w 8856921"/>
              <a:gd name="connsiteY1013" fmla="*/ 956930 h 5199321"/>
              <a:gd name="connsiteX1014" fmla="*/ 4178595 w 8856921"/>
              <a:gd name="connsiteY1014" fmla="*/ 1063256 h 5199321"/>
              <a:gd name="connsiteX1015" fmla="*/ 4242391 w 8856921"/>
              <a:gd name="connsiteY1015" fmla="*/ 1073888 h 5199321"/>
              <a:gd name="connsiteX1016" fmla="*/ 4295553 w 8856921"/>
              <a:gd name="connsiteY1016" fmla="*/ 1063256 h 5199321"/>
              <a:gd name="connsiteX1017" fmla="*/ 4338084 w 8856921"/>
              <a:gd name="connsiteY1017" fmla="*/ 1020726 h 5199321"/>
              <a:gd name="connsiteX1018" fmla="*/ 4391246 w 8856921"/>
              <a:gd name="connsiteY1018" fmla="*/ 871870 h 5199321"/>
              <a:gd name="connsiteX1019" fmla="*/ 4348716 w 8856921"/>
              <a:gd name="connsiteY1019" fmla="*/ 542261 h 5199321"/>
              <a:gd name="connsiteX1020" fmla="*/ 4231758 w 8856921"/>
              <a:gd name="connsiteY1020" fmla="*/ 318977 h 5199321"/>
              <a:gd name="connsiteX1021" fmla="*/ 4040372 w 8856921"/>
              <a:gd name="connsiteY1021" fmla="*/ 148856 h 5199321"/>
              <a:gd name="connsiteX1022" fmla="*/ 3880884 w 8856921"/>
              <a:gd name="connsiteY1022" fmla="*/ 116958 h 5199321"/>
              <a:gd name="connsiteX1023" fmla="*/ 3646967 w 8856921"/>
              <a:gd name="connsiteY1023" fmla="*/ 127591 h 5199321"/>
              <a:gd name="connsiteX1024" fmla="*/ 3423684 w 8856921"/>
              <a:gd name="connsiteY1024" fmla="*/ 233916 h 5199321"/>
              <a:gd name="connsiteX1025" fmla="*/ 3359888 w 8856921"/>
              <a:gd name="connsiteY1025" fmla="*/ 265814 h 5199321"/>
              <a:gd name="connsiteX1026" fmla="*/ 3232298 w 8856921"/>
              <a:gd name="connsiteY1026" fmla="*/ 329609 h 5199321"/>
              <a:gd name="connsiteX1027" fmla="*/ 3125972 w 8856921"/>
              <a:gd name="connsiteY1027" fmla="*/ 382772 h 5199321"/>
              <a:gd name="connsiteX1028" fmla="*/ 3040911 w 8856921"/>
              <a:gd name="connsiteY1028" fmla="*/ 425302 h 5199321"/>
              <a:gd name="connsiteX1029" fmla="*/ 2998381 w 8856921"/>
              <a:gd name="connsiteY1029" fmla="*/ 457200 h 5199321"/>
              <a:gd name="connsiteX1030" fmla="*/ 2955851 w 8856921"/>
              <a:gd name="connsiteY1030" fmla="*/ 542261 h 5199321"/>
              <a:gd name="connsiteX1031" fmla="*/ 2923953 w 8856921"/>
              <a:gd name="connsiteY1031" fmla="*/ 744279 h 5199321"/>
              <a:gd name="connsiteX1032" fmla="*/ 2945218 w 8856921"/>
              <a:gd name="connsiteY1032" fmla="*/ 903768 h 5199321"/>
              <a:gd name="connsiteX1033" fmla="*/ 3168502 w 8856921"/>
              <a:gd name="connsiteY1033" fmla="*/ 1137684 h 5199321"/>
              <a:gd name="connsiteX1034" fmla="*/ 3625702 w 8856921"/>
              <a:gd name="connsiteY1034" fmla="*/ 1329070 h 5199321"/>
              <a:gd name="connsiteX1035" fmla="*/ 3817088 w 8856921"/>
              <a:gd name="connsiteY1035" fmla="*/ 1275907 h 5199321"/>
              <a:gd name="connsiteX1036" fmla="*/ 3880884 w 8856921"/>
              <a:gd name="connsiteY1036" fmla="*/ 1105786 h 5199321"/>
              <a:gd name="connsiteX1037" fmla="*/ 3891516 w 8856921"/>
              <a:gd name="connsiteY1037" fmla="*/ 1052623 h 5199321"/>
              <a:gd name="connsiteX1038" fmla="*/ 3891516 w 8856921"/>
              <a:gd name="connsiteY1038" fmla="*/ 1552354 h 5199321"/>
              <a:gd name="connsiteX1039" fmla="*/ 3838353 w 8856921"/>
              <a:gd name="connsiteY1039" fmla="*/ 1594884 h 5199321"/>
              <a:gd name="connsiteX1040" fmla="*/ 3763925 w 8856921"/>
              <a:gd name="connsiteY1040" fmla="*/ 1605516 h 5199321"/>
              <a:gd name="connsiteX1041" fmla="*/ 2913321 w 8856921"/>
              <a:gd name="connsiteY1041" fmla="*/ 1446028 h 5199321"/>
              <a:gd name="connsiteX1042" fmla="*/ 2668772 w 8856921"/>
              <a:gd name="connsiteY1042" fmla="*/ 1350335 h 5199321"/>
              <a:gd name="connsiteX1043" fmla="*/ 2551814 w 8856921"/>
              <a:gd name="connsiteY1043" fmla="*/ 1244009 h 5199321"/>
              <a:gd name="connsiteX1044" fmla="*/ 2519916 w 8856921"/>
              <a:gd name="connsiteY1044" fmla="*/ 1127051 h 5199321"/>
              <a:gd name="connsiteX1045" fmla="*/ 2583711 w 8856921"/>
              <a:gd name="connsiteY1045" fmla="*/ 978195 h 5199321"/>
              <a:gd name="connsiteX1046" fmla="*/ 2945218 w 8856921"/>
              <a:gd name="connsiteY1046" fmla="*/ 765544 h 5199321"/>
              <a:gd name="connsiteX1047" fmla="*/ 3179135 w 8856921"/>
              <a:gd name="connsiteY1047" fmla="*/ 680484 h 5199321"/>
              <a:gd name="connsiteX1048" fmla="*/ 3391786 w 8856921"/>
              <a:gd name="connsiteY1048" fmla="*/ 648586 h 5199321"/>
              <a:gd name="connsiteX1049" fmla="*/ 3583172 w 8856921"/>
              <a:gd name="connsiteY1049" fmla="*/ 669851 h 5199321"/>
              <a:gd name="connsiteX1050" fmla="*/ 3795823 w 8856921"/>
              <a:gd name="connsiteY1050" fmla="*/ 839972 h 5199321"/>
              <a:gd name="connsiteX1051" fmla="*/ 3880884 w 8856921"/>
              <a:gd name="connsiteY1051" fmla="*/ 1020726 h 5199321"/>
              <a:gd name="connsiteX1052" fmla="*/ 3955311 w 8856921"/>
              <a:gd name="connsiteY1052" fmla="*/ 1148316 h 5199321"/>
              <a:gd name="connsiteX1053" fmla="*/ 4072270 w 8856921"/>
              <a:gd name="connsiteY1053" fmla="*/ 1775637 h 5199321"/>
              <a:gd name="connsiteX1054" fmla="*/ 4040372 w 8856921"/>
              <a:gd name="connsiteY1054" fmla="*/ 2126512 h 5199321"/>
              <a:gd name="connsiteX1055" fmla="*/ 4008474 w 8856921"/>
              <a:gd name="connsiteY1055" fmla="*/ 2200940 h 5199321"/>
              <a:gd name="connsiteX1056" fmla="*/ 3902149 w 8856921"/>
              <a:gd name="connsiteY1056" fmla="*/ 2349795 h 5199321"/>
              <a:gd name="connsiteX1057" fmla="*/ 3838353 w 8856921"/>
              <a:gd name="connsiteY1057" fmla="*/ 2360428 h 5199321"/>
              <a:gd name="connsiteX1058" fmla="*/ 3636335 w 8856921"/>
              <a:gd name="connsiteY1058" fmla="*/ 2264735 h 5199321"/>
              <a:gd name="connsiteX1059" fmla="*/ 3572539 w 8856921"/>
              <a:gd name="connsiteY1059" fmla="*/ 2243470 h 5199321"/>
              <a:gd name="connsiteX1060" fmla="*/ 3413051 w 8856921"/>
              <a:gd name="connsiteY1060" fmla="*/ 2179674 h 5199321"/>
              <a:gd name="connsiteX1061" fmla="*/ 3657600 w 8856921"/>
              <a:gd name="connsiteY1061" fmla="*/ 2158409 h 5199321"/>
              <a:gd name="connsiteX1062" fmla="*/ 3955311 w 8856921"/>
              <a:gd name="connsiteY1062" fmla="*/ 2147777 h 5199321"/>
              <a:gd name="connsiteX1063" fmla="*/ 4242391 w 8856921"/>
              <a:gd name="connsiteY1063" fmla="*/ 2222205 h 5199321"/>
              <a:gd name="connsiteX1064" fmla="*/ 4284921 w 8856921"/>
              <a:gd name="connsiteY1064" fmla="*/ 2264735 h 5199321"/>
              <a:gd name="connsiteX1065" fmla="*/ 4295553 w 8856921"/>
              <a:gd name="connsiteY1065" fmla="*/ 2339163 h 5199321"/>
              <a:gd name="connsiteX1066" fmla="*/ 4338084 w 8856921"/>
              <a:gd name="connsiteY1066" fmla="*/ 2498651 h 5199321"/>
              <a:gd name="connsiteX1067" fmla="*/ 4412511 w 8856921"/>
              <a:gd name="connsiteY1067" fmla="*/ 2551814 h 5199321"/>
              <a:gd name="connsiteX1068" fmla="*/ 4465674 w 8856921"/>
              <a:gd name="connsiteY1068" fmla="*/ 2562447 h 5199321"/>
              <a:gd name="connsiteX1069" fmla="*/ 4614530 w 8856921"/>
              <a:gd name="connsiteY1069" fmla="*/ 2573079 h 5199321"/>
              <a:gd name="connsiteX1070" fmla="*/ 4805916 w 8856921"/>
              <a:gd name="connsiteY1070" fmla="*/ 2551814 h 5199321"/>
              <a:gd name="connsiteX1071" fmla="*/ 5263116 w 8856921"/>
              <a:gd name="connsiteY1071" fmla="*/ 2328530 h 5199321"/>
              <a:gd name="connsiteX1072" fmla="*/ 5369442 w 8856921"/>
              <a:gd name="connsiteY1072" fmla="*/ 2211572 h 5199321"/>
              <a:gd name="connsiteX1073" fmla="*/ 5358809 w 8856921"/>
              <a:gd name="connsiteY1073" fmla="*/ 1977656 h 5199321"/>
              <a:gd name="connsiteX1074" fmla="*/ 5326911 w 8856921"/>
              <a:gd name="connsiteY1074" fmla="*/ 1903228 h 5199321"/>
              <a:gd name="connsiteX1075" fmla="*/ 5039832 w 8856921"/>
              <a:gd name="connsiteY1075" fmla="*/ 1626781 h 5199321"/>
              <a:gd name="connsiteX1076" fmla="*/ 4954772 w 8856921"/>
              <a:gd name="connsiteY1076" fmla="*/ 1616149 h 5199321"/>
              <a:gd name="connsiteX1077" fmla="*/ 4837814 w 8856921"/>
              <a:gd name="connsiteY1077" fmla="*/ 1637414 h 5199321"/>
              <a:gd name="connsiteX1078" fmla="*/ 4731488 w 8856921"/>
              <a:gd name="connsiteY1078" fmla="*/ 1765005 h 5199321"/>
              <a:gd name="connsiteX1079" fmla="*/ 4572000 w 8856921"/>
              <a:gd name="connsiteY1079" fmla="*/ 1956391 h 5199321"/>
              <a:gd name="connsiteX1080" fmla="*/ 4465674 w 8856921"/>
              <a:gd name="connsiteY1080" fmla="*/ 2094614 h 5199321"/>
              <a:gd name="connsiteX1081" fmla="*/ 4444409 w 8856921"/>
              <a:gd name="connsiteY1081" fmla="*/ 2328530 h 5199321"/>
              <a:gd name="connsiteX1082" fmla="*/ 4678325 w 8856921"/>
              <a:gd name="connsiteY1082" fmla="*/ 2541181 h 5199321"/>
              <a:gd name="connsiteX1083" fmla="*/ 4837814 w 8856921"/>
              <a:gd name="connsiteY1083" fmla="*/ 2604977 h 5199321"/>
              <a:gd name="connsiteX1084" fmla="*/ 4976037 w 8856921"/>
              <a:gd name="connsiteY1084" fmla="*/ 2626242 h 5199321"/>
              <a:gd name="connsiteX1085" fmla="*/ 5263116 w 8856921"/>
              <a:gd name="connsiteY1085" fmla="*/ 2573079 h 5199321"/>
              <a:gd name="connsiteX1086" fmla="*/ 5380074 w 8856921"/>
              <a:gd name="connsiteY1086" fmla="*/ 2498651 h 5199321"/>
              <a:gd name="connsiteX1087" fmla="*/ 5443870 w 8856921"/>
              <a:gd name="connsiteY1087" fmla="*/ 2402958 h 5199321"/>
              <a:gd name="connsiteX1088" fmla="*/ 5454502 w 8856921"/>
              <a:gd name="connsiteY1088" fmla="*/ 2275368 h 5199321"/>
              <a:gd name="connsiteX1089" fmla="*/ 5433237 w 8856921"/>
              <a:gd name="connsiteY1089" fmla="*/ 2126512 h 5199321"/>
              <a:gd name="connsiteX1090" fmla="*/ 5241851 w 8856921"/>
              <a:gd name="connsiteY1090" fmla="*/ 1935126 h 5199321"/>
              <a:gd name="connsiteX1091" fmla="*/ 5209953 w 8856921"/>
              <a:gd name="connsiteY1091" fmla="*/ 1924493 h 5199321"/>
              <a:gd name="connsiteX1092" fmla="*/ 5103628 w 8856921"/>
              <a:gd name="connsiteY1092" fmla="*/ 1956391 h 5199321"/>
              <a:gd name="connsiteX1093" fmla="*/ 5050465 w 8856921"/>
              <a:gd name="connsiteY1093" fmla="*/ 1977656 h 5199321"/>
              <a:gd name="connsiteX1094" fmla="*/ 4795284 w 8856921"/>
              <a:gd name="connsiteY1094" fmla="*/ 2307265 h 5199321"/>
              <a:gd name="connsiteX1095" fmla="*/ 4752753 w 8856921"/>
              <a:gd name="connsiteY1095" fmla="*/ 2424223 h 5199321"/>
              <a:gd name="connsiteX1096" fmla="*/ 4774018 w 8856921"/>
              <a:gd name="connsiteY1096" fmla="*/ 2700670 h 5199321"/>
              <a:gd name="connsiteX1097" fmla="*/ 5071730 w 8856921"/>
              <a:gd name="connsiteY1097" fmla="*/ 2998381 h 5199321"/>
              <a:gd name="connsiteX1098" fmla="*/ 5263116 w 8856921"/>
              <a:gd name="connsiteY1098" fmla="*/ 3051544 h 5199321"/>
              <a:gd name="connsiteX1099" fmla="*/ 5465135 w 8856921"/>
              <a:gd name="connsiteY1099" fmla="*/ 3062177 h 5199321"/>
              <a:gd name="connsiteX1100" fmla="*/ 5667153 w 8856921"/>
              <a:gd name="connsiteY1100" fmla="*/ 3019647 h 5199321"/>
              <a:gd name="connsiteX1101" fmla="*/ 5869172 w 8856921"/>
              <a:gd name="connsiteY1101" fmla="*/ 2870791 h 5199321"/>
              <a:gd name="connsiteX1102" fmla="*/ 5890437 w 8856921"/>
              <a:gd name="connsiteY1102" fmla="*/ 2828261 h 5199321"/>
              <a:gd name="connsiteX1103" fmla="*/ 5901070 w 8856921"/>
              <a:gd name="connsiteY1103" fmla="*/ 2753833 h 5199321"/>
              <a:gd name="connsiteX1104" fmla="*/ 5911702 w 8856921"/>
              <a:gd name="connsiteY1104" fmla="*/ 2721935 h 5199321"/>
              <a:gd name="connsiteX1105" fmla="*/ 5986130 w 8856921"/>
              <a:gd name="connsiteY1105" fmla="*/ 2796363 h 5199321"/>
              <a:gd name="connsiteX1106" fmla="*/ 6039293 w 8856921"/>
              <a:gd name="connsiteY1106" fmla="*/ 2838893 h 5199321"/>
              <a:gd name="connsiteX1107" fmla="*/ 6134986 w 8856921"/>
              <a:gd name="connsiteY1107" fmla="*/ 2977116 h 5199321"/>
              <a:gd name="connsiteX1108" fmla="*/ 6145618 w 8856921"/>
              <a:gd name="connsiteY1108" fmla="*/ 3051544 h 5199321"/>
              <a:gd name="connsiteX1109" fmla="*/ 6124353 w 8856921"/>
              <a:gd name="connsiteY1109" fmla="*/ 3168502 h 5199321"/>
              <a:gd name="connsiteX1110" fmla="*/ 6018028 w 8856921"/>
              <a:gd name="connsiteY1110" fmla="*/ 3423684 h 5199321"/>
              <a:gd name="connsiteX1111" fmla="*/ 5890437 w 8856921"/>
              <a:gd name="connsiteY1111" fmla="*/ 3540642 h 5199321"/>
              <a:gd name="connsiteX1112" fmla="*/ 5826642 w 8856921"/>
              <a:gd name="connsiteY1112" fmla="*/ 3551274 h 5199321"/>
              <a:gd name="connsiteX1113" fmla="*/ 5603358 w 8856921"/>
              <a:gd name="connsiteY1113" fmla="*/ 3519377 h 5199321"/>
              <a:gd name="connsiteX1114" fmla="*/ 5146158 w 8856921"/>
              <a:gd name="connsiteY1114" fmla="*/ 3370521 h 5199321"/>
              <a:gd name="connsiteX1115" fmla="*/ 5061098 w 8856921"/>
              <a:gd name="connsiteY1115" fmla="*/ 3317358 h 5199321"/>
              <a:gd name="connsiteX1116" fmla="*/ 5050465 w 8856921"/>
              <a:gd name="connsiteY1116" fmla="*/ 3253563 h 5199321"/>
              <a:gd name="connsiteX1117" fmla="*/ 5071730 w 8856921"/>
              <a:gd name="connsiteY1117" fmla="*/ 3189768 h 5199321"/>
              <a:gd name="connsiteX1118" fmla="*/ 5252484 w 8856921"/>
              <a:gd name="connsiteY1118" fmla="*/ 3147237 h 5199321"/>
              <a:gd name="connsiteX1119" fmla="*/ 5826642 w 8856921"/>
              <a:gd name="connsiteY1119" fmla="*/ 3179135 h 5199321"/>
              <a:gd name="connsiteX1120" fmla="*/ 5996763 w 8856921"/>
              <a:gd name="connsiteY1120" fmla="*/ 3232298 h 5199321"/>
              <a:gd name="connsiteX1121" fmla="*/ 6198781 w 8856921"/>
              <a:gd name="connsiteY1121" fmla="*/ 3359888 h 5199321"/>
              <a:gd name="connsiteX1122" fmla="*/ 6251944 w 8856921"/>
              <a:gd name="connsiteY1122" fmla="*/ 3476847 h 5199321"/>
              <a:gd name="connsiteX1123" fmla="*/ 6241311 w 8856921"/>
              <a:gd name="connsiteY1123" fmla="*/ 3604437 h 5199321"/>
              <a:gd name="connsiteX1124" fmla="*/ 6198781 w 8856921"/>
              <a:gd name="connsiteY1124" fmla="*/ 3678865 h 5199321"/>
              <a:gd name="connsiteX1125" fmla="*/ 6028660 w 8856921"/>
              <a:gd name="connsiteY1125" fmla="*/ 3806456 h 5199321"/>
              <a:gd name="connsiteX1126" fmla="*/ 5901070 w 8856921"/>
              <a:gd name="connsiteY1126" fmla="*/ 3848986 h 5199321"/>
              <a:gd name="connsiteX1127" fmla="*/ 5720316 w 8856921"/>
              <a:gd name="connsiteY1127" fmla="*/ 3859619 h 5199321"/>
              <a:gd name="connsiteX1128" fmla="*/ 5550195 w 8856921"/>
              <a:gd name="connsiteY1128" fmla="*/ 3838354 h 5199321"/>
              <a:gd name="connsiteX1129" fmla="*/ 5454502 w 8856921"/>
              <a:gd name="connsiteY1129" fmla="*/ 3817088 h 5199321"/>
              <a:gd name="connsiteX1130" fmla="*/ 5380074 w 8856921"/>
              <a:gd name="connsiteY1130" fmla="*/ 3795823 h 5199321"/>
              <a:gd name="connsiteX1131" fmla="*/ 5337544 w 8856921"/>
              <a:gd name="connsiteY1131" fmla="*/ 3785191 h 5199321"/>
              <a:gd name="connsiteX1132" fmla="*/ 5380074 w 8856921"/>
              <a:gd name="connsiteY1132" fmla="*/ 3753293 h 5199321"/>
              <a:gd name="connsiteX1133" fmla="*/ 6124353 w 8856921"/>
              <a:gd name="connsiteY1133" fmla="*/ 3806456 h 5199321"/>
              <a:gd name="connsiteX1134" fmla="*/ 6326372 w 8856921"/>
              <a:gd name="connsiteY1134" fmla="*/ 3880884 h 5199321"/>
              <a:gd name="connsiteX1135" fmla="*/ 6475228 w 8856921"/>
              <a:gd name="connsiteY1135" fmla="*/ 3976577 h 5199321"/>
              <a:gd name="connsiteX1136" fmla="*/ 6539023 w 8856921"/>
              <a:gd name="connsiteY1136" fmla="*/ 4051005 h 5199321"/>
              <a:gd name="connsiteX1137" fmla="*/ 6528391 w 8856921"/>
              <a:gd name="connsiteY1137" fmla="*/ 4221126 h 5199321"/>
              <a:gd name="connsiteX1138" fmla="*/ 6475228 w 8856921"/>
              <a:gd name="connsiteY1138" fmla="*/ 4306186 h 5199321"/>
              <a:gd name="connsiteX1139" fmla="*/ 6262577 w 8856921"/>
              <a:gd name="connsiteY1139" fmla="*/ 4540102 h 5199321"/>
              <a:gd name="connsiteX1140" fmla="*/ 6134986 w 8856921"/>
              <a:gd name="connsiteY1140" fmla="*/ 4657061 h 5199321"/>
              <a:gd name="connsiteX1141" fmla="*/ 5954232 w 8856921"/>
              <a:gd name="connsiteY1141" fmla="*/ 4752754 h 5199321"/>
              <a:gd name="connsiteX1142" fmla="*/ 5890437 w 8856921"/>
              <a:gd name="connsiteY1142" fmla="*/ 4763386 h 5199321"/>
              <a:gd name="connsiteX1143" fmla="*/ 5784111 w 8856921"/>
              <a:gd name="connsiteY1143" fmla="*/ 4752754 h 5199321"/>
              <a:gd name="connsiteX1144" fmla="*/ 5624623 w 8856921"/>
              <a:gd name="connsiteY1144" fmla="*/ 4614530 h 5199321"/>
              <a:gd name="connsiteX1145" fmla="*/ 5656521 w 8856921"/>
              <a:gd name="connsiteY1145" fmla="*/ 4593265 h 5199321"/>
              <a:gd name="connsiteX1146" fmla="*/ 5699051 w 8856921"/>
              <a:gd name="connsiteY1146" fmla="*/ 4678326 h 5199321"/>
              <a:gd name="connsiteX1147" fmla="*/ 5677786 w 8856921"/>
              <a:gd name="connsiteY1147" fmla="*/ 4720856 h 5199321"/>
              <a:gd name="connsiteX1148" fmla="*/ 5635256 w 8856921"/>
              <a:gd name="connsiteY1148" fmla="*/ 4752754 h 5199321"/>
              <a:gd name="connsiteX1149" fmla="*/ 5443870 w 8856921"/>
              <a:gd name="connsiteY1149" fmla="*/ 4784651 h 5199321"/>
              <a:gd name="connsiteX1150" fmla="*/ 4944139 w 8856921"/>
              <a:gd name="connsiteY1150" fmla="*/ 4731488 h 5199321"/>
              <a:gd name="connsiteX1151" fmla="*/ 4720856 w 8856921"/>
              <a:gd name="connsiteY1151" fmla="*/ 4614530 h 5199321"/>
              <a:gd name="connsiteX1152" fmla="*/ 4486939 w 8856921"/>
              <a:gd name="connsiteY1152" fmla="*/ 4508205 h 5199321"/>
              <a:gd name="connsiteX1153" fmla="*/ 4167963 w 8856921"/>
              <a:gd name="connsiteY1153" fmla="*/ 4263656 h 5199321"/>
              <a:gd name="connsiteX1154" fmla="*/ 4051004 w 8856921"/>
              <a:gd name="connsiteY1154" fmla="*/ 4029740 h 5199321"/>
              <a:gd name="connsiteX1155" fmla="*/ 4051004 w 8856921"/>
              <a:gd name="connsiteY1155" fmla="*/ 3615070 h 5199321"/>
              <a:gd name="connsiteX1156" fmla="*/ 4157330 w 8856921"/>
              <a:gd name="connsiteY1156" fmla="*/ 3476847 h 5199321"/>
              <a:gd name="connsiteX1157" fmla="*/ 4231758 w 8856921"/>
              <a:gd name="connsiteY1157" fmla="*/ 3466214 h 5199321"/>
              <a:gd name="connsiteX1158" fmla="*/ 4178595 w 8856921"/>
              <a:gd name="connsiteY1158" fmla="*/ 3689498 h 5199321"/>
              <a:gd name="connsiteX1159" fmla="*/ 3912781 w 8856921"/>
              <a:gd name="connsiteY1159" fmla="*/ 3912781 h 5199321"/>
              <a:gd name="connsiteX1160" fmla="*/ 3349256 w 8856921"/>
              <a:gd name="connsiteY1160" fmla="*/ 4189228 h 5199321"/>
              <a:gd name="connsiteX1161" fmla="*/ 2998381 w 8856921"/>
              <a:gd name="connsiteY1161" fmla="*/ 4274288 h 5199321"/>
              <a:gd name="connsiteX1162" fmla="*/ 2583711 w 8856921"/>
              <a:gd name="connsiteY1162" fmla="*/ 4306186 h 5199321"/>
              <a:gd name="connsiteX1163" fmla="*/ 2147777 w 8856921"/>
              <a:gd name="connsiteY1163" fmla="*/ 4284921 h 5199321"/>
              <a:gd name="connsiteX1164" fmla="*/ 2020186 w 8856921"/>
              <a:gd name="connsiteY1164" fmla="*/ 4242391 h 5199321"/>
              <a:gd name="connsiteX1165" fmla="*/ 1807535 w 8856921"/>
              <a:gd name="connsiteY1165" fmla="*/ 4146698 h 5199321"/>
              <a:gd name="connsiteX1166" fmla="*/ 1477925 w 8856921"/>
              <a:gd name="connsiteY1166" fmla="*/ 3827721 h 5199321"/>
              <a:gd name="connsiteX1167" fmla="*/ 1318437 w 8856921"/>
              <a:gd name="connsiteY1167" fmla="*/ 3625702 h 5199321"/>
              <a:gd name="connsiteX1168" fmla="*/ 1254642 w 8856921"/>
              <a:gd name="connsiteY1168" fmla="*/ 3413051 h 5199321"/>
              <a:gd name="connsiteX1169" fmla="*/ 1265274 w 8856921"/>
              <a:gd name="connsiteY1169" fmla="*/ 3242930 h 5199321"/>
              <a:gd name="connsiteX1170" fmla="*/ 1275907 w 8856921"/>
              <a:gd name="connsiteY1170" fmla="*/ 3179135 h 5199321"/>
              <a:gd name="connsiteX1171" fmla="*/ 1360967 w 8856921"/>
              <a:gd name="connsiteY1171" fmla="*/ 3009014 h 5199321"/>
              <a:gd name="connsiteX1172" fmla="*/ 1435395 w 8856921"/>
              <a:gd name="connsiteY1172" fmla="*/ 2934586 h 5199321"/>
              <a:gd name="connsiteX1173" fmla="*/ 1658679 w 8856921"/>
              <a:gd name="connsiteY1173" fmla="*/ 2785730 h 5199321"/>
              <a:gd name="connsiteX1174" fmla="*/ 2041451 w 8856921"/>
              <a:gd name="connsiteY1174" fmla="*/ 2860158 h 5199321"/>
              <a:gd name="connsiteX1175" fmla="*/ 2105246 w 8856921"/>
              <a:gd name="connsiteY1175" fmla="*/ 2934586 h 5199321"/>
              <a:gd name="connsiteX1176" fmla="*/ 2094614 w 8856921"/>
              <a:gd name="connsiteY1176" fmla="*/ 3094074 h 5199321"/>
              <a:gd name="connsiteX1177" fmla="*/ 2020186 w 8856921"/>
              <a:gd name="connsiteY1177" fmla="*/ 3104707 h 5199321"/>
              <a:gd name="connsiteX1178" fmla="*/ 1594884 w 8856921"/>
              <a:gd name="connsiteY1178" fmla="*/ 2966484 h 5199321"/>
              <a:gd name="connsiteX1179" fmla="*/ 467832 w 8856921"/>
              <a:gd name="connsiteY1179" fmla="*/ 2254102 h 5199321"/>
              <a:gd name="connsiteX1180" fmla="*/ 31898 w 8856921"/>
              <a:gd name="connsiteY1180" fmla="*/ 1796902 h 5199321"/>
              <a:gd name="connsiteX1181" fmla="*/ 0 w 8856921"/>
              <a:gd name="connsiteY1181" fmla="*/ 1711842 h 5199321"/>
              <a:gd name="connsiteX1182" fmla="*/ 21265 w 8856921"/>
              <a:gd name="connsiteY1182" fmla="*/ 1594884 h 5199321"/>
              <a:gd name="connsiteX1183" fmla="*/ 127591 w 8856921"/>
              <a:gd name="connsiteY1183" fmla="*/ 1435395 h 5199321"/>
              <a:gd name="connsiteX1184" fmla="*/ 180753 w 8856921"/>
              <a:gd name="connsiteY1184" fmla="*/ 1350335 h 5199321"/>
              <a:gd name="connsiteX1185" fmla="*/ 467832 w 8856921"/>
              <a:gd name="connsiteY1185" fmla="*/ 1095154 h 5199321"/>
              <a:gd name="connsiteX1186" fmla="*/ 552893 w 8856921"/>
              <a:gd name="connsiteY1186" fmla="*/ 1063256 h 5199321"/>
              <a:gd name="connsiteX1187" fmla="*/ 627321 w 8856921"/>
              <a:gd name="connsiteY1187" fmla="*/ 1073888 h 5199321"/>
              <a:gd name="connsiteX1188" fmla="*/ 850604 w 8856921"/>
              <a:gd name="connsiteY1188" fmla="*/ 1222744 h 5199321"/>
              <a:gd name="connsiteX1189" fmla="*/ 956930 w 8856921"/>
              <a:gd name="connsiteY1189" fmla="*/ 1307805 h 5199321"/>
              <a:gd name="connsiteX1190" fmla="*/ 1020725 w 8856921"/>
              <a:gd name="connsiteY1190" fmla="*/ 1371600 h 5199321"/>
              <a:gd name="connsiteX1191" fmla="*/ 1041991 w 8856921"/>
              <a:gd name="connsiteY1191" fmla="*/ 1403498 h 5199321"/>
              <a:gd name="connsiteX1192" fmla="*/ 978195 w 8856921"/>
              <a:gd name="connsiteY1192" fmla="*/ 1360968 h 5199321"/>
              <a:gd name="connsiteX1193" fmla="*/ 956930 w 8856921"/>
              <a:gd name="connsiteY1193" fmla="*/ 1318437 h 5199321"/>
              <a:gd name="connsiteX1194" fmla="*/ 946298 w 8856921"/>
              <a:gd name="connsiteY1194" fmla="*/ 1286540 h 5199321"/>
              <a:gd name="connsiteX1195" fmla="*/ 988828 w 8856921"/>
              <a:gd name="connsiteY1195" fmla="*/ 1254642 h 5199321"/>
              <a:gd name="connsiteX1196" fmla="*/ 1020725 w 8856921"/>
              <a:gd name="connsiteY1196" fmla="*/ 1212112 h 5199321"/>
              <a:gd name="connsiteX1197" fmla="*/ 1169581 w 8856921"/>
              <a:gd name="connsiteY1197" fmla="*/ 1105786 h 5199321"/>
              <a:gd name="connsiteX1198" fmla="*/ 1275907 w 8856921"/>
              <a:gd name="connsiteY1198" fmla="*/ 1052623 h 5199321"/>
              <a:gd name="connsiteX1199" fmla="*/ 1360967 w 8856921"/>
              <a:gd name="connsiteY1199" fmla="*/ 1095154 h 5199321"/>
              <a:gd name="connsiteX1200" fmla="*/ 1382232 w 8856921"/>
              <a:gd name="connsiteY1200" fmla="*/ 1180214 h 5199321"/>
              <a:gd name="connsiteX1201" fmla="*/ 1371600 w 8856921"/>
              <a:gd name="connsiteY1201" fmla="*/ 1212112 h 5199321"/>
              <a:gd name="connsiteX1202" fmla="*/ 1222744 w 8856921"/>
              <a:gd name="connsiteY1202" fmla="*/ 1212112 h 5199321"/>
              <a:gd name="connsiteX1203" fmla="*/ 1041991 w 8856921"/>
              <a:gd name="connsiteY1203" fmla="*/ 1105786 h 5199321"/>
              <a:gd name="connsiteX1204" fmla="*/ 956930 w 8856921"/>
              <a:gd name="connsiteY1204" fmla="*/ 935665 h 5199321"/>
              <a:gd name="connsiteX1205" fmla="*/ 999460 w 8856921"/>
              <a:gd name="connsiteY1205" fmla="*/ 818707 h 5199321"/>
              <a:gd name="connsiteX1206" fmla="*/ 1073888 w 8856921"/>
              <a:gd name="connsiteY1206" fmla="*/ 754912 h 5199321"/>
              <a:gd name="connsiteX1207" fmla="*/ 1371600 w 8856921"/>
              <a:gd name="connsiteY1207" fmla="*/ 595423 h 5199321"/>
              <a:gd name="connsiteX1208" fmla="*/ 1531088 w 8856921"/>
              <a:gd name="connsiteY1208" fmla="*/ 574158 h 5199321"/>
              <a:gd name="connsiteX1209" fmla="*/ 1669311 w 8856921"/>
              <a:gd name="connsiteY1209" fmla="*/ 584791 h 5199321"/>
              <a:gd name="connsiteX1210" fmla="*/ 1892595 w 8856921"/>
              <a:gd name="connsiteY1210" fmla="*/ 850605 h 5199321"/>
              <a:gd name="connsiteX1211" fmla="*/ 1913860 w 8856921"/>
              <a:gd name="connsiteY1211" fmla="*/ 914400 h 5199321"/>
              <a:gd name="connsiteX1212" fmla="*/ 1892595 w 8856921"/>
              <a:gd name="connsiteY1212" fmla="*/ 967563 h 5199321"/>
              <a:gd name="connsiteX1213" fmla="*/ 1818167 w 8856921"/>
              <a:gd name="connsiteY1213" fmla="*/ 988828 h 5199321"/>
              <a:gd name="connsiteX1214" fmla="*/ 1552353 w 8856921"/>
              <a:gd name="connsiteY1214" fmla="*/ 999461 h 5199321"/>
              <a:gd name="connsiteX1215" fmla="*/ 1403498 w 8856921"/>
              <a:gd name="connsiteY1215" fmla="*/ 956930 h 5199321"/>
              <a:gd name="connsiteX1216" fmla="*/ 1190846 w 8856921"/>
              <a:gd name="connsiteY1216" fmla="*/ 765544 h 5199321"/>
              <a:gd name="connsiteX1217" fmla="*/ 1158949 w 8856921"/>
              <a:gd name="connsiteY1217" fmla="*/ 680484 h 5199321"/>
              <a:gd name="connsiteX1218" fmla="*/ 1244009 w 8856921"/>
              <a:gd name="connsiteY1218" fmla="*/ 595423 h 5199321"/>
              <a:gd name="connsiteX1219" fmla="*/ 1616149 w 8856921"/>
              <a:gd name="connsiteY1219" fmla="*/ 489098 h 5199321"/>
              <a:gd name="connsiteX1220" fmla="*/ 1839432 w 8856921"/>
              <a:gd name="connsiteY1220" fmla="*/ 520995 h 5199321"/>
              <a:gd name="connsiteX1221" fmla="*/ 2126511 w 8856921"/>
              <a:gd name="connsiteY1221" fmla="*/ 659219 h 5199321"/>
              <a:gd name="connsiteX1222" fmla="*/ 2339163 w 8856921"/>
              <a:gd name="connsiteY1222" fmla="*/ 946298 h 5199321"/>
              <a:gd name="connsiteX1223" fmla="*/ 2349795 w 8856921"/>
              <a:gd name="connsiteY1223" fmla="*/ 999461 h 5199321"/>
              <a:gd name="connsiteX1224" fmla="*/ 2190307 w 8856921"/>
              <a:gd name="connsiteY1224" fmla="*/ 1041991 h 5199321"/>
              <a:gd name="connsiteX1225" fmla="*/ 1839432 w 8856921"/>
              <a:gd name="connsiteY1225" fmla="*/ 967563 h 5199321"/>
              <a:gd name="connsiteX1226" fmla="*/ 1679944 w 8856921"/>
              <a:gd name="connsiteY1226" fmla="*/ 893135 h 5199321"/>
              <a:gd name="connsiteX1227" fmla="*/ 1520456 w 8856921"/>
              <a:gd name="connsiteY1227" fmla="*/ 691116 h 5199321"/>
              <a:gd name="connsiteX1228" fmla="*/ 1626781 w 8856921"/>
              <a:gd name="connsiteY1228" fmla="*/ 542261 h 5199321"/>
              <a:gd name="connsiteX1229" fmla="*/ 2073349 w 8856921"/>
              <a:gd name="connsiteY1229" fmla="*/ 499730 h 5199321"/>
              <a:gd name="connsiteX1230" fmla="*/ 2488018 w 8856921"/>
              <a:gd name="connsiteY1230" fmla="*/ 637954 h 5199321"/>
              <a:gd name="connsiteX1231" fmla="*/ 2594344 w 8856921"/>
              <a:gd name="connsiteY1231" fmla="*/ 839972 h 5199321"/>
              <a:gd name="connsiteX1232" fmla="*/ 2551814 w 8856921"/>
              <a:gd name="connsiteY1232" fmla="*/ 1073888 h 5199321"/>
              <a:gd name="connsiteX1233" fmla="*/ 2488018 w 8856921"/>
              <a:gd name="connsiteY1233" fmla="*/ 1137684 h 5199321"/>
              <a:gd name="connsiteX1234" fmla="*/ 2275367 w 8856921"/>
              <a:gd name="connsiteY1234" fmla="*/ 1190847 h 5199321"/>
              <a:gd name="connsiteX1235" fmla="*/ 1892595 w 8856921"/>
              <a:gd name="connsiteY1235" fmla="*/ 1137684 h 5199321"/>
              <a:gd name="connsiteX1236" fmla="*/ 1860698 w 8856921"/>
              <a:gd name="connsiteY1236" fmla="*/ 1116419 h 5199321"/>
              <a:gd name="connsiteX1237" fmla="*/ 1967023 w 8856921"/>
              <a:gd name="connsiteY1237" fmla="*/ 1095154 h 5199321"/>
              <a:gd name="connsiteX1238" fmla="*/ 2371060 w 8856921"/>
              <a:gd name="connsiteY1238" fmla="*/ 1180214 h 5199321"/>
              <a:gd name="connsiteX1239" fmla="*/ 2583711 w 8856921"/>
              <a:gd name="connsiteY1239" fmla="*/ 1350335 h 5199321"/>
              <a:gd name="connsiteX1240" fmla="*/ 2658139 w 8856921"/>
              <a:gd name="connsiteY1240" fmla="*/ 1477926 h 5199321"/>
              <a:gd name="connsiteX1241" fmla="*/ 2647507 w 8856921"/>
              <a:gd name="connsiteY1241" fmla="*/ 1658679 h 5199321"/>
              <a:gd name="connsiteX1242" fmla="*/ 2594344 w 8856921"/>
              <a:gd name="connsiteY1242" fmla="*/ 1711842 h 5199321"/>
              <a:gd name="connsiteX1243" fmla="*/ 2360428 w 8856921"/>
              <a:gd name="connsiteY1243" fmla="*/ 1775637 h 5199321"/>
              <a:gd name="connsiteX1244" fmla="*/ 2200939 w 8856921"/>
              <a:gd name="connsiteY1244" fmla="*/ 1786270 h 5199321"/>
              <a:gd name="connsiteX1245" fmla="*/ 1988288 w 8856921"/>
              <a:gd name="connsiteY1245" fmla="*/ 1796902 h 5199321"/>
              <a:gd name="connsiteX1246" fmla="*/ 1935125 w 8856921"/>
              <a:gd name="connsiteY1246" fmla="*/ 1786270 h 5199321"/>
              <a:gd name="connsiteX1247" fmla="*/ 2020186 w 8856921"/>
              <a:gd name="connsiteY1247" fmla="*/ 1775637 h 5199321"/>
              <a:gd name="connsiteX1248" fmla="*/ 2190307 w 8856921"/>
              <a:gd name="connsiteY1248" fmla="*/ 1786270 h 5199321"/>
              <a:gd name="connsiteX1249" fmla="*/ 2530549 w 8856921"/>
              <a:gd name="connsiteY1249" fmla="*/ 1913861 h 5199321"/>
              <a:gd name="connsiteX1250" fmla="*/ 2562446 w 8856921"/>
              <a:gd name="connsiteY1250" fmla="*/ 1956391 h 5199321"/>
              <a:gd name="connsiteX1251" fmla="*/ 2530549 w 8856921"/>
              <a:gd name="connsiteY1251" fmla="*/ 2073349 h 5199321"/>
              <a:gd name="connsiteX1252" fmla="*/ 2466753 w 8856921"/>
              <a:gd name="connsiteY1252" fmla="*/ 2115879 h 5199321"/>
              <a:gd name="connsiteX1253" fmla="*/ 2232837 w 8856921"/>
              <a:gd name="connsiteY1253" fmla="*/ 2158409 h 5199321"/>
              <a:gd name="connsiteX1254" fmla="*/ 2147777 w 8856921"/>
              <a:gd name="connsiteY1254" fmla="*/ 2137144 h 5199321"/>
              <a:gd name="connsiteX1255" fmla="*/ 2126511 w 8856921"/>
              <a:gd name="connsiteY1255" fmla="*/ 2083981 h 5199321"/>
              <a:gd name="connsiteX1256" fmla="*/ 2179674 w 8856921"/>
              <a:gd name="connsiteY1256" fmla="*/ 2052084 h 5199321"/>
              <a:gd name="connsiteX1257" fmla="*/ 2222204 w 8856921"/>
              <a:gd name="connsiteY1257" fmla="*/ 2020186 h 5199321"/>
              <a:gd name="connsiteX1258" fmla="*/ 2317898 w 8856921"/>
              <a:gd name="connsiteY1258" fmla="*/ 2041451 h 5199321"/>
              <a:gd name="connsiteX1259" fmla="*/ 2243470 w 8856921"/>
              <a:gd name="connsiteY1259" fmla="*/ 2137144 h 5199321"/>
              <a:gd name="connsiteX1260" fmla="*/ 2105246 w 8856921"/>
              <a:gd name="connsiteY1260" fmla="*/ 2158409 h 5199321"/>
              <a:gd name="connsiteX1261" fmla="*/ 1892595 w 8856921"/>
              <a:gd name="connsiteY1261" fmla="*/ 2147777 h 5199321"/>
              <a:gd name="connsiteX1262" fmla="*/ 1605516 w 8856921"/>
              <a:gd name="connsiteY1262" fmla="*/ 1998921 h 5199321"/>
              <a:gd name="connsiteX1263" fmla="*/ 1382232 w 8856921"/>
              <a:gd name="connsiteY1263" fmla="*/ 1818168 h 5199321"/>
              <a:gd name="connsiteX1264" fmla="*/ 1318437 w 8856921"/>
              <a:gd name="connsiteY1264" fmla="*/ 1711842 h 5199321"/>
              <a:gd name="connsiteX1265" fmla="*/ 1297172 w 8856921"/>
              <a:gd name="connsiteY1265" fmla="*/ 1573619 h 5199321"/>
              <a:gd name="connsiteX1266" fmla="*/ 1318437 w 8856921"/>
              <a:gd name="connsiteY1266" fmla="*/ 1307805 h 5199321"/>
              <a:gd name="connsiteX1267" fmla="*/ 1360967 w 8856921"/>
              <a:gd name="connsiteY1267" fmla="*/ 1212112 h 5199321"/>
              <a:gd name="connsiteX1268" fmla="*/ 1392865 w 8856921"/>
              <a:gd name="connsiteY1268" fmla="*/ 1148316 h 5199321"/>
              <a:gd name="connsiteX1269" fmla="*/ 1424763 w 8856921"/>
              <a:gd name="connsiteY1269" fmla="*/ 1073888 h 5199321"/>
              <a:gd name="connsiteX1270" fmla="*/ 1488558 w 8856921"/>
              <a:gd name="connsiteY1270" fmla="*/ 988828 h 5199321"/>
              <a:gd name="connsiteX1271" fmla="*/ 1584251 w 8856921"/>
              <a:gd name="connsiteY1271" fmla="*/ 956930 h 5199321"/>
              <a:gd name="connsiteX1272" fmla="*/ 1616149 w 8856921"/>
              <a:gd name="connsiteY1272" fmla="*/ 946298 h 5199321"/>
              <a:gd name="connsiteX1273" fmla="*/ 1637414 w 8856921"/>
              <a:gd name="connsiteY1273" fmla="*/ 893135 h 5199321"/>
              <a:gd name="connsiteX1274" fmla="*/ 1584251 w 8856921"/>
              <a:gd name="connsiteY1274" fmla="*/ 680484 h 5199321"/>
              <a:gd name="connsiteX1275" fmla="*/ 1509823 w 8856921"/>
              <a:gd name="connsiteY1275" fmla="*/ 627321 h 5199321"/>
              <a:gd name="connsiteX1276" fmla="*/ 1286539 w 8856921"/>
              <a:gd name="connsiteY1276" fmla="*/ 489098 h 5199321"/>
              <a:gd name="connsiteX1277" fmla="*/ 1190846 w 8856921"/>
              <a:gd name="connsiteY1277" fmla="*/ 435935 h 5199321"/>
              <a:gd name="connsiteX1278" fmla="*/ 1052623 w 8856921"/>
              <a:gd name="connsiteY1278" fmla="*/ 393405 h 5199321"/>
              <a:gd name="connsiteX1279" fmla="*/ 956930 w 8856921"/>
              <a:gd name="connsiteY1279" fmla="*/ 404037 h 5199321"/>
              <a:gd name="connsiteX1280" fmla="*/ 925032 w 8856921"/>
              <a:gd name="connsiteY1280" fmla="*/ 414670 h 5199321"/>
              <a:gd name="connsiteX1281" fmla="*/ 850604 w 8856921"/>
              <a:gd name="connsiteY1281" fmla="*/ 404037 h 5199321"/>
              <a:gd name="connsiteX1282" fmla="*/ 776177 w 8856921"/>
              <a:gd name="connsiteY1282" fmla="*/ 372140 h 5199321"/>
              <a:gd name="connsiteX1283" fmla="*/ 733646 w 8856921"/>
              <a:gd name="connsiteY1283" fmla="*/ 361507 h 5199321"/>
              <a:gd name="connsiteX1284" fmla="*/ 669851 w 8856921"/>
              <a:gd name="connsiteY1284" fmla="*/ 265814 h 5199321"/>
              <a:gd name="connsiteX1285" fmla="*/ 659218 w 8856921"/>
              <a:gd name="connsiteY1285" fmla="*/ 223284 h 5199321"/>
              <a:gd name="connsiteX1286" fmla="*/ 648586 w 8856921"/>
              <a:gd name="connsiteY1286" fmla="*/ 159488 h 5199321"/>
              <a:gd name="connsiteX1287" fmla="*/ 616688 w 8856921"/>
              <a:gd name="connsiteY1287" fmla="*/ 127591 h 5199321"/>
              <a:gd name="connsiteX1288" fmla="*/ 574158 w 8856921"/>
              <a:gd name="connsiteY1288" fmla="*/ 95693 h 5199321"/>
              <a:gd name="connsiteX1289" fmla="*/ 435935 w 8856921"/>
              <a:gd name="connsiteY1289" fmla="*/ 85061 h 51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Lst>
            <a:rect l="l" t="t" r="r" b="b"/>
            <a:pathLst>
              <a:path w="8856921" h="5199321">
                <a:moveTo>
                  <a:pt x="499730" y="10633"/>
                </a:moveTo>
                <a:cubicBezTo>
                  <a:pt x="481155" y="66358"/>
                  <a:pt x="456373" y="132548"/>
                  <a:pt x="446567" y="191386"/>
                </a:cubicBezTo>
                <a:cubicBezTo>
                  <a:pt x="415234" y="379390"/>
                  <a:pt x="455026" y="144862"/>
                  <a:pt x="425302" y="308344"/>
                </a:cubicBezTo>
                <a:cubicBezTo>
                  <a:pt x="421446" y="329555"/>
                  <a:pt x="418214" y="350875"/>
                  <a:pt x="414670" y="372140"/>
                </a:cubicBezTo>
                <a:cubicBezTo>
                  <a:pt x="418214" y="453656"/>
                  <a:pt x="419275" y="535318"/>
                  <a:pt x="425302" y="616688"/>
                </a:cubicBezTo>
                <a:cubicBezTo>
                  <a:pt x="426382" y="631261"/>
                  <a:pt x="433069" y="644889"/>
                  <a:pt x="435935" y="659219"/>
                </a:cubicBezTo>
                <a:cubicBezTo>
                  <a:pt x="439235" y="675717"/>
                  <a:pt x="447937" y="743930"/>
                  <a:pt x="457200" y="765544"/>
                </a:cubicBezTo>
                <a:cubicBezTo>
                  <a:pt x="462234" y="777290"/>
                  <a:pt x="471037" y="787043"/>
                  <a:pt x="478465" y="797442"/>
                </a:cubicBezTo>
                <a:cubicBezTo>
                  <a:pt x="514432" y="847796"/>
                  <a:pt x="498213" y="831872"/>
                  <a:pt x="542260" y="861237"/>
                </a:cubicBezTo>
                <a:cubicBezTo>
                  <a:pt x="558052" y="884925"/>
                  <a:pt x="563144" y="897083"/>
                  <a:pt x="584791" y="914400"/>
                </a:cubicBezTo>
                <a:cubicBezTo>
                  <a:pt x="668916" y="981700"/>
                  <a:pt x="554484" y="877790"/>
                  <a:pt x="659218" y="967563"/>
                </a:cubicBezTo>
                <a:cubicBezTo>
                  <a:pt x="670635" y="977349"/>
                  <a:pt x="679564" y="989835"/>
                  <a:pt x="691116" y="999461"/>
                </a:cubicBezTo>
                <a:cubicBezTo>
                  <a:pt x="706977" y="1012678"/>
                  <a:pt x="765800" y="1045705"/>
                  <a:pt x="776177" y="1052623"/>
                </a:cubicBezTo>
                <a:cubicBezTo>
                  <a:pt x="790922" y="1062453"/>
                  <a:pt x="804104" y="1074482"/>
                  <a:pt x="818707" y="1084521"/>
                </a:cubicBezTo>
                <a:cubicBezTo>
                  <a:pt x="860828" y="1113479"/>
                  <a:pt x="906384" y="1137649"/>
                  <a:pt x="946298" y="1169581"/>
                </a:cubicBezTo>
                <a:cubicBezTo>
                  <a:pt x="964019" y="1183758"/>
                  <a:pt x="980869" y="1199098"/>
                  <a:pt x="999460" y="1212112"/>
                </a:cubicBezTo>
                <a:cubicBezTo>
                  <a:pt x="1016390" y="1223963"/>
                  <a:pt x="1037070" y="1230400"/>
                  <a:pt x="1052623" y="1244009"/>
                </a:cubicBezTo>
                <a:cubicBezTo>
                  <a:pt x="1094116" y="1280316"/>
                  <a:pt x="1130595" y="1321982"/>
                  <a:pt x="1169581" y="1360968"/>
                </a:cubicBezTo>
                <a:cubicBezTo>
                  <a:pt x="1187302" y="1378689"/>
                  <a:pt x="1208843" y="1393278"/>
                  <a:pt x="1222744" y="1414130"/>
                </a:cubicBezTo>
                <a:cubicBezTo>
                  <a:pt x="1236921" y="1435395"/>
                  <a:pt x="1249939" y="1457480"/>
                  <a:pt x="1265274" y="1477926"/>
                </a:cubicBezTo>
                <a:cubicBezTo>
                  <a:pt x="1281883" y="1500071"/>
                  <a:pt x="1302681" y="1518962"/>
                  <a:pt x="1318437" y="1541721"/>
                </a:cubicBezTo>
                <a:cubicBezTo>
                  <a:pt x="1334702" y="1565214"/>
                  <a:pt x="1345991" y="1591814"/>
                  <a:pt x="1360967" y="1616149"/>
                </a:cubicBezTo>
                <a:cubicBezTo>
                  <a:pt x="1402124" y="1683029"/>
                  <a:pt x="1443699" y="1724955"/>
                  <a:pt x="1467293" y="1807535"/>
                </a:cubicBezTo>
                <a:cubicBezTo>
                  <a:pt x="1522778" y="2001734"/>
                  <a:pt x="1450353" y="1760103"/>
                  <a:pt x="1520456" y="1956391"/>
                </a:cubicBezTo>
                <a:cubicBezTo>
                  <a:pt x="1529134" y="1980690"/>
                  <a:pt x="1534133" y="2006158"/>
                  <a:pt x="1541721" y="2030819"/>
                </a:cubicBezTo>
                <a:cubicBezTo>
                  <a:pt x="1548313" y="2052243"/>
                  <a:pt x="1555898" y="2073349"/>
                  <a:pt x="1562986" y="2094614"/>
                </a:cubicBezTo>
                <a:cubicBezTo>
                  <a:pt x="1574948" y="2214236"/>
                  <a:pt x="1580071" y="2200395"/>
                  <a:pt x="1562986" y="2328530"/>
                </a:cubicBezTo>
                <a:cubicBezTo>
                  <a:pt x="1561505" y="2339640"/>
                  <a:pt x="1559354" y="2351676"/>
                  <a:pt x="1552353" y="2360428"/>
                </a:cubicBezTo>
                <a:cubicBezTo>
                  <a:pt x="1530435" y="2387825"/>
                  <a:pt x="1502734" y="2410047"/>
                  <a:pt x="1477925" y="2434856"/>
                </a:cubicBezTo>
                <a:lnTo>
                  <a:pt x="1414130" y="2498651"/>
                </a:lnTo>
                <a:cubicBezTo>
                  <a:pt x="1399953" y="2509284"/>
                  <a:pt x="1386020" y="2520249"/>
                  <a:pt x="1371600" y="2530549"/>
                </a:cubicBezTo>
                <a:cubicBezTo>
                  <a:pt x="1361201" y="2537977"/>
                  <a:pt x="1351132" y="2546099"/>
                  <a:pt x="1339702" y="2551814"/>
                </a:cubicBezTo>
                <a:cubicBezTo>
                  <a:pt x="1329677" y="2556826"/>
                  <a:pt x="1318437" y="2558903"/>
                  <a:pt x="1307804" y="2562447"/>
                </a:cubicBezTo>
                <a:cubicBezTo>
                  <a:pt x="1282995" y="2558903"/>
                  <a:pt x="1257152" y="2559739"/>
                  <a:pt x="1233377" y="2551814"/>
                </a:cubicBezTo>
                <a:cubicBezTo>
                  <a:pt x="1176409" y="2532824"/>
                  <a:pt x="1166748" y="2499426"/>
                  <a:pt x="1127051" y="2456121"/>
                </a:cubicBezTo>
                <a:cubicBezTo>
                  <a:pt x="1106730" y="2433952"/>
                  <a:pt x="1082043" y="2415809"/>
                  <a:pt x="1063256" y="2392326"/>
                </a:cubicBezTo>
                <a:cubicBezTo>
                  <a:pt x="1011003" y="2327009"/>
                  <a:pt x="973547" y="2249454"/>
                  <a:pt x="914400" y="2190307"/>
                </a:cubicBezTo>
                <a:cubicBezTo>
                  <a:pt x="889591" y="2165498"/>
                  <a:pt x="862805" y="2142518"/>
                  <a:pt x="839972" y="2115879"/>
                </a:cubicBezTo>
                <a:cubicBezTo>
                  <a:pt x="805212" y="2075326"/>
                  <a:pt x="781879" y="2033234"/>
                  <a:pt x="754911" y="1988288"/>
                </a:cubicBezTo>
                <a:cubicBezTo>
                  <a:pt x="743062" y="1940888"/>
                  <a:pt x="733187" y="1933734"/>
                  <a:pt x="765544" y="1881963"/>
                </a:cubicBezTo>
                <a:cubicBezTo>
                  <a:pt x="772317" y="1871127"/>
                  <a:pt x="787219" y="1868365"/>
                  <a:pt x="797442" y="1860698"/>
                </a:cubicBezTo>
                <a:cubicBezTo>
                  <a:pt x="890801" y="1790679"/>
                  <a:pt x="937146" y="1741900"/>
                  <a:pt x="1052623" y="1690577"/>
                </a:cubicBezTo>
                <a:cubicBezTo>
                  <a:pt x="1162200" y="1641876"/>
                  <a:pt x="1295549" y="1580341"/>
                  <a:pt x="1403498" y="1552354"/>
                </a:cubicBezTo>
                <a:lnTo>
                  <a:pt x="1690577" y="1477926"/>
                </a:lnTo>
                <a:cubicBezTo>
                  <a:pt x="1733042" y="1467037"/>
                  <a:pt x="1776578" y="1459891"/>
                  <a:pt x="1818167" y="1446028"/>
                </a:cubicBezTo>
                <a:lnTo>
                  <a:pt x="1913860" y="1414130"/>
                </a:lnTo>
                <a:cubicBezTo>
                  <a:pt x="2157575" y="1443376"/>
                  <a:pt x="2137923" y="1379318"/>
                  <a:pt x="2232837" y="1509823"/>
                </a:cubicBezTo>
                <a:cubicBezTo>
                  <a:pt x="2244992" y="1526536"/>
                  <a:pt x="2254839" y="1544843"/>
                  <a:pt x="2264735" y="1562986"/>
                </a:cubicBezTo>
                <a:cubicBezTo>
                  <a:pt x="2303522" y="1634095"/>
                  <a:pt x="2313927" y="1666045"/>
                  <a:pt x="2339163" y="1754372"/>
                </a:cubicBezTo>
                <a:lnTo>
                  <a:pt x="2381693" y="1903228"/>
                </a:lnTo>
                <a:cubicBezTo>
                  <a:pt x="2384314" y="1921573"/>
                  <a:pt x="2402958" y="2048985"/>
                  <a:pt x="2402958" y="2062716"/>
                </a:cubicBezTo>
                <a:cubicBezTo>
                  <a:pt x="2402958" y="2186813"/>
                  <a:pt x="2400580" y="2311034"/>
                  <a:pt x="2392325" y="2434856"/>
                </a:cubicBezTo>
                <a:cubicBezTo>
                  <a:pt x="2387755" y="2503406"/>
                  <a:pt x="2356925" y="2582381"/>
                  <a:pt x="2339163" y="2647507"/>
                </a:cubicBezTo>
                <a:cubicBezTo>
                  <a:pt x="2302077" y="2783491"/>
                  <a:pt x="2287263" y="2894245"/>
                  <a:pt x="2222204" y="3030279"/>
                </a:cubicBezTo>
                <a:cubicBezTo>
                  <a:pt x="2183218" y="3111795"/>
                  <a:pt x="2143721" y="3193069"/>
                  <a:pt x="2105246" y="3274828"/>
                </a:cubicBezTo>
                <a:cubicBezTo>
                  <a:pt x="2097637" y="3290998"/>
                  <a:pt x="2013914" y="3480121"/>
                  <a:pt x="1998921" y="3498112"/>
                </a:cubicBezTo>
                <a:cubicBezTo>
                  <a:pt x="1981200" y="3519377"/>
                  <a:pt x="1964378" y="3541425"/>
                  <a:pt x="1945758" y="3561907"/>
                </a:cubicBezTo>
                <a:cubicBezTo>
                  <a:pt x="1901247" y="3610869"/>
                  <a:pt x="1852353" y="3652531"/>
                  <a:pt x="1796902" y="3689498"/>
                </a:cubicBezTo>
                <a:cubicBezTo>
                  <a:pt x="1755679" y="3716980"/>
                  <a:pt x="1777127" y="3706722"/>
                  <a:pt x="1733107" y="3721395"/>
                </a:cubicBezTo>
                <a:cubicBezTo>
                  <a:pt x="1701209" y="3717851"/>
                  <a:pt x="1667213" y="3722682"/>
                  <a:pt x="1637414" y="3710763"/>
                </a:cubicBezTo>
                <a:cubicBezTo>
                  <a:pt x="1602568" y="3696825"/>
                  <a:pt x="1571190" y="3650638"/>
                  <a:pt x="1541721" y="3625702"/>
                </a:cubicBezTo>
                <a:cubicBezTo>
                  <a:pt x="1507073" y="3596384"/>
                  <a:pt x="1467488" y="3572736"/>
                  <a:pt x="1435395" y="3540642"/>
                </a:cubicBezTo>
                <a:cubicBezTo>
                  <a:pt x="1424763" y="3530009"/>
                  <a:pt x="1413124" y="3520295"/>
                  <a:pt x="1403498" y="3508744"/>
                </a:cubicBezTo>
                <a:cubicBezTo>
                  <a:pt x="1336430" y="3428263"/>
                  <a:pt x="1422836" y="3517453"/>
                  <a:pt x="1360967" y="3455581"/>
                </a:cubicBezTo>
                <a:cubicBezTo>
                  <a:pt x="1293850" y="3489141"/>
                  <a:pt x="1333374" y="3457605"/>
                  <a:pt x="1297172" y="3530009"/>
                </a:cubicBezTo>
                <a:cubicBezTo>
                  <a:pt x="1287930" y="3548493"/>
                  <a:pt x="1273826" y="3564358"/>
                  <a:pt x="1265274" y="3583172"/>
                </a:cubicBezTo>
                <a:cubicBezTo>
                  <a:pt x="1255998" y="3603578"/>
                  <a:pt x="1250601" y="3625544"/>
                  <a:pt x="1244009" y="3646968"/>
                </a:cubicBezTo>
                <a:cubicBezTo>
                  <a:pt x="1209706" y="3758454"/>
                  <a:pt x="1233485" y="3689064"/>
                  <a:pt x="1201479" y="3817088"/>
                </a:cubicBezTo>
                <a:cubicBezTo>
                  <a:pt x="1195221" y="3842120"/>
                  <a:pt x="1187302" y="3866707"/>
                  <a:pt x="1180214" y="3891516"/>
                </a:cubicBezTo>
                <a:cubicBezTo>
                  <a:pt x="1165622" y="4022842"/>
                  <a:pt x="1156789" y="4057152"/>
                  <a:pt x="1180214" y="4221126"/>
                </a:cubicBezTo>
                <a:cubicBezTo>
                  <a:pt x="1183717" y="4245645"/>
                  <a:pt x="1241733" y="4331934"/>
                  <a:pt x="1254642" y="4348716"/>
                </a:cubicBezTo>
                <a:cubicBezTo>
                  <a:pt x="1273611" y="4373375"/>
                  <a:pt x="1342221" y="4452804"/>
                  <a:pt x="1371600" y="4476307"/>
                </a:cubicBezTo>
                <a:cubicBezTo>
                  <a:pt x="1387737" y="4489217"/>
                  <a:pt x="1406620" y="4498309"/>
                  <a:pt x="1424763" y="4508205"/>
                </a:cubicBezTo>
                <a:cubicBezTo>
                  <a:pt x="1445635" y="4519590"/>
                  <a:pt x="1466168" y="4532106"/>
                  <a:pt x="1488558" y="4540102"/>
                </a:cubicBezTo>
                <a:cubicBezTo>
                  <a:pt x="1540451" y="4558635"/>
                  <a:pt x="1593974" y="4564791"/>
                  <a:pt x="1648046" y="4572000"/>
                </a:cubicBezTo>
                <a:cubicBezTo>
                  <a:pt x="1854162" y="4599482"/>
                  <a:pt x="1620459" y="4566541"/>
                  <a:pt x="1807535" y="4593265"/>
                </a:cubicBezTo>
                <a:cubicBezTo>
                  <a:pt x="1864242" y="4586177"/>
                  <a:pt x="1921869" y="4584397"/>
                  <a:pt x="1977656" y="4572000"/>
                </a:cubicBezTo>
                <a:cubicBezTo>
                  <a:pt x="2049898" y="4555946"/>
                  <a:pt x="2190307" y="4508205"/>
                  <a:pt x="2190307" y="4508205"/>
                </a:cubicBezTo>
                <a:cubicBezTo>
                  <a:pt x="2218660" y="4490484"/>
                  <a:pt x="2246225" y="4471434"/>
                  <a:pt x="2275367" y="4455042"/>
                </a:cubicBezTo>
                <a:cubicBezTo>
                  <a:pt x="2338215" y="4419690"/>
                  <a:pt x="2354647" y="4414824"/>
                  <a:pt x="2413591" y="4391247"/>
                </a:cubicBezTo>
                <a:cubicBezTo>
                  <a:pt x="2427768" y="4377070"/>
                  <a:pt x="2445000" y="4365398"/>
                  <a:pt x="2456121" y="4348716"/>
                </a:cubicBezTo>
                <a:cubicBezTo>
                  <a:pt x="2473705" y="4322340"/>
                  <a:pt x="2498651" y="4263656"/>
                  <a:pt x="2498651" y="4263656"/>
                </a:cubicBezTo>
                <a:cubicBezTo>
                  <a:pt x="2502810" y="4238700"/>
                  <a:pt x="2520529" y="4184678"/>
                  <a:pt x="2498651" y="4157330"/>
                </a:cubicBezTo>
                <a:cubicBezTo>
                  <a:pt x="2491650" y="4148578"/>
                  <a:pt x="2477530" y="4149777"/>
                  <a:pt x="2466753" y="4146698"/>
                </a:cubicBezTo>
                <a:cubicBezTo>
                  <a:pt x="2452702" y="4142684"/>
                  <a:pt x="2438819" y="4136760"/>
                  <a:pt x="2424223" y="4136065"/>
                </a:cubicBezTo>
                <a:cubicBezTo>
                  <a:pt x="2289650" y="4129657"/>
                  <a:pt x="2154865" y="4128977"/>
                  <a:pt x="2020186" y="4125433"/>
                </a:cubicBezTo>
                <a:lnTo>
                  <a:pt x="1945758" y="4114800"/>
                </a:lnTo>
                <a:cubicBezTo>
                  <a:pt x="1917435" y="4111024"/>
                  <a:pt x="1888173" y="4112018"/>
                  <a:pt x="1860698" y="4104168"/>
                </a:cubicBezTo>
                <a:cubicBezTo>
                  <a:pt x="1837837" y="4097636"/>
                  <a:pt x="1818546" y="4082108"/>
                  <a:pt x="1796902" y="4072270"/>
                </a:cubicBezTo>
                <a:cubicBezTo>
                  <a:pt x="1779527" y="4064372"/>
                  <a:pt x="1761460" y="4058093"/>
                  <a:pt x="1743739" y="4051005"/>
                </a:cubicBezTo>
                <a:lnTo>
                  <a:pt x="1648046" y="3976577"/>
                </a:lnTo>
                <a:cubicBezTo>
                  <a:pt x="1630202" y="3962556"/>
                  <a:pt x="1607472" y="3952929"/>
                  <a:pt x="1594884" y="3934047"/>
                </a:cubicBezTo>
                <a:cubicBezTo>
                  <a:pt x="1580707" y="3912782"/>
                  <a:pt x="1565231" y="3892327"/>
                  <a:pt x="1552353" y="3870251"/>
                </a:cubicBezTo>
                <a:cubicBezTo>
                  <a:pt x="1534298" y="3839300"/>
                  <a:pt x="1500402" y="3763612"/>
                  <a:pt x="1488558" y="3732028"/>
                </a:cubicBezTo>
                <a:cubicBezTo>
                  <a:pt x="1476752" y="3700546"/>
                  <a:pt x="1467293" y="3668233"/>
                  <a:pt x="1456660" y="3636335"/>
                </a:cubicBezTo>
                <a:cubicBezTo>
                  <a:pt x="1429415" y="3459243"/>
                  <a:pt x="1421277" y="3441281"/>
                  <a:pt x="1424763" y="3221665"/>
                </a:cubicBezTo>
                <a:cubicBezTo>
                  <a:pt x="1426847" y="3090355"/>
                  <a:pt x="1431526" y="2958784"/>
                  <a:pt x="1446028" y="2828261"/>
                </a:cubicBezTo>
                <a:cubicBezTo>
                  <a:pt x="1453826" y="2758080"/>
                  <a:pt x="1519016" y="2680844"/>
                  <a:pt x="1562986" y="2636874"/>
                </a:cubicBezTo>
                <a:cubicBezTo>
                  <a:pt x="1626553" y="2573307"/>
                  <a:pt x="1579722" y="2608969"/>
                  <a:pt x="1658679" y="2573079"/>
                </a:cubicBezTo>
                <a:cubicBezTo>
                  <a:pt x="1680323" y="2563241"/>
                  <a:pt x="1700284" y="2549716"/>
                  <a:pt x="1722474" y="2541181"/>
                </a:cubicBezTo>
                <a:cubicBezTo>
                  <a:pt x="1746556" y="2531919"/>
                  <a:pt x="1771786" y="2525826"/>
                  <a:pt x="1796902" y="2519916"/>
                </a:cubicBezTo>
                <a:cubicBezTo>
                  <a:pt x="1832085" y="2511638"/>
                  <a:pt x="1867526" y="2504288"/>
                  <a:pt x="1903228" y="2498651"/>
                </a:cubicBezTo>
                <a:cubicBezTo>
                  <a:pt x="1954668" y="2490529"/>
                  <a:pt x="2082188" y="2481080"/>
                  <a:pt x="2126511" y="2477386"/>
                </a:cubicBezTo>
                <a:cubicBezTo>
                  <a:pt x="2264734" y="2488019"/>
                  <a:pt x="2403211" y="2495757"/>
                  <a:pt x="2541181" y="2509284"/>
                </a:cubicBezTo>
                <a:cubicBezTo>
                  <a:pt x="2599966" y="2515047"/>
                  <a:pt x="2717845" y="2536683"/>
                  <a:pt x="2775098" y="2562447"/>
                </a:cubicBezTo>
                <a:cubicBezTo>
                  <a:pt x="2812789" y="2579408"/>
                  <a:pt x="2847364" y="2602826"/>
                  <a:pt x="2881423" y="2626242"/>
                </a:cubicBezTo>
                <a:cubicBezTo>
                  <a:pt x="2929082" y="2659008"/>
                  <a:pt x="2955448" y="2686423"/>
                  <a:pt x="2987749" y="2732568"/>
                </a:cubicBezTo>
                <a:cubicBezTo>
                  <a:pt x="2999600" y="2749498"/>
                  <a:pt x="3011095" y="2766917"/>
                  <a:pt x="3019646" y="2785730"/>
                </a:cubicBezTo>
                <a:cubicBezTo>
                  <a:pt x="3041816" y="2834504"/>
                  <a:pt x="3042912" y="2861533"/>
                  <a:pt x="3051544" y="2913321"/>
                </a:cubicBezTo>
                <a:cubicBezTo>
                  <a:pt x="3044456" y="3125972"/>
                  <a:pt x="3048450" y="3339282"/>
                  <a:pt x="3030279" y="3551274"/>
                </a:cubicBezTo>
                <a:cubicBezTo>
                  <a:pt x="3023352" y="3632085"/>
                  <a:pt x="2985417" y="3655489"/>
                  <a:pt x="2945218" y="3710763"/>
                </a:cubicBezTo>
                <a:cubicBezTo>
                  <a:pt x="2930186" y="3731432"/>
                  <a:pt x="2917720" y="3753889"/>
                  <a:pt x="2902688" y="3774558"/>
                </a:cubicBezTo>
                <a:cubicBezTo>
                  <a:pt x="2841128" y="3859203"/>
                  <a:pt x="2827819" y="3854678"/>
                  <a:pt x="2721935" y="3944679"/>
                </a:cubicBezTo>
                <a:cubicBezTo>
                  <a:pt x="2678584" y="3981527"/>
                  <a:pt x="2623501" y="4033138"/>
                  <a:pt x="2573079" y="4061637"/>
                </a:cubicBezTo>
                <a:cubicBezTo>
                  <a:pt x="2517885" y="4092834"/>
                  <a:pt x="2456721" y="4113096"/>
                  <a:pt x="2402958" y="4146698"/>
                </a:cubicBezTo>
                <a:cubicBezTo>
                  <a:pt x="2374605" y="4164419"/>
                  <a:pt x="2348197" y="4185721"/>
                  <a:pt x="2317898" y="4199861"/>
                </a:cubicBezTo>
                <a:cubicBezTo>
                  <a:pt x="2290406" y="4212691"/>
                  <a:pt x="2169429" y="4237579"/>
                  <a:pt x="2147777" y="4242391"/>
                </a:cubicBezTo>
                <a:cubicBezTo>
                  <a:pt x="2087526" y="4235303"/>
                  <a:pt x="2025131" y="4238559"/>
                  <a:pt x="1967023" y="4221126"/>
                </a:cubicBezTo>
                <a:cubicBezTo>
                  <a:pt x="1950049" y="4216034"/>
                  <a:pt x="1945287" y="4193113"/>
                  <a:pt x="1935125" y="4178595"/>
                </a:cubicBezTo>
                <a:cubicBezTo>
                  <a:pt x="1920373" y="4157521"/>
                  <a:pt x="1874013" y="4088267"/>
                  <a:pt x="1860698" y="4061637"/>
                </a:cubicBezTo>
                <a:cubicBezTo>
                  <a:pt x="1848627" y="4037495"/>
                  <a:pt x="1837336" y="4012816"/>
                  <a:pt x="1828800" y="3987209"/>
                </a:cubicBezTo>
                <a:cubicBezTo>
                  <a:pt x="1808940" y="3927629"/>
                  <a:pt x="1775637" y="3806456"/>
                  <a:pt x="1775637" y="3806456"/>
                </a:cubicBezTo>
                <a:cubicBezTo>
                  <a:pt x="1782725" y="3714307"/>
                  <a:pt x="1782185" y="3621251"/>
                  <a:pt x="1796902" y="3530009"/>
                </a:cubicBezTo>
                <a:cubicBezTo>
                  <a:pt x="1800193" y="3509607"/>
                  <a:pt x="1818904" y="3494989"/>
                  <a:pt x="1828800" y="3476847"/>
                </a:cubicBezTo>
                <a:cubicBezTo>
                  <a:pt x="1840794" y="3454858"/>
                  <a:pt x="1873800" y="3381033"/>
                  <a:pt x="1892595" y="3359888"/>
                </a:cubicBezTo>
                <a:cubicBezTo>
                  <a:pt x="1907672" y="3342926"/>
                  <a:pt x="1929711" y="3333405"/>
                  <a:pt x="1945758" y="3317358"/>
                </a:cubicBezTo>
                <a:cubicBezTo>
                  <a:pt x="1961805" y="3301311"/>
                  <a:pt x="1973211" y="3281157"/>
                  <a:pt x="1988288" y="3264195"/>
                </a:cubicBezTo>
                <a:cubicBezTo>
                  <a:pt x="2001608" y="3249210"/>
                  <a:pt x="2017616" y="3236753"/>
                  <a:pt x="2030818" y="3221665"/>
                </a:cubicBezTo>
                <a:cubicBezTo>
                  <a:pt x="2042487" y="3208329"/>
                  <a:pt x="2051047" y="3192471"/>
                  <a:pt x="2062716" y="3179135"/>
                </a:cubicBezTo>
                <a:cubicBezTo>
                  <a:pt x="2131975" y="3099983"/>
                  <a:pt x="2108190" y="3162616"/>
                  <a:pt x="2179674" y="3019647"/>
                </a:cubicBezTo>
                <a:cubicBezTo>
                  <a:pt x="2190307" y="2998382"/>
                  <a:pt x="2203037" y="2978042"/>
                  <a:pt x="2211572" y="2955851"/>
                </a:cubicBezTo>
                <a:cubicBezTo>
                  <a:pt x="2220834" y="2931769"/>
                  <a:pt x="2226324" y="2906390"/>
                  <a:pt x="2232837" y="2881423"/>
                </a:cubicBezTo>
                <a:cubicBezTo>
                  <a:pt x="2247592" y="2824864"/>
                  <a:pt x="2261190" y="2768009"/>
                  <a:pt x="2275367" y="2711302"/>
                </a:cubicBezTo>
                <a:lnTo>
                  <a:pt x="2296632" y="2626242"/>
                </a:lnTo>
                <a:cubicBezTo>
                  <a:pt x="2302609" y="2542573"/>
                  <a:pt x="2317238" y="2464117"/>
                  <a:pt x="2296632" y="2381693"/>
                </a:cubicBezTo>
                <a:cubicBezTo>
                  <a:pt x="2290770" y="2358244"/>
                  <a:pt x="2250600" y="2325299"/>
                  <a:pt x="2232837" y="2317898"/>
                </a:cubicBezTo>
                <a:cubicBezTo>
                  <a:pt x="2205859" y="2306657"/>
                  <a:pt x="2147777" y="2296633"/>
                  <a:pt x="2147777" y="2296633"/>
                </a:cubicBezTo>
                <a:cubicBezTo>
                  <a:pt x="2100216" y="2299275"/>
                  <a:pt x="1942711" y="2303622"/>
                  <a:pt x="1871330" y="2317898"/>
                </a:cubicBezTo>
                <a:cubicBezTo>
                  <a:pt x="1805262" y="2331112"/>
                  <a:pt x="1777078" y="2349315"/>
                  <a:pt x="1711842" y="2371061"/>
                </a:cubicBezTo>
                <a:cubicBezTo>
                  <a:pt x="1687364" y="2379220"/>
                  <a:pt x="1661713" y="2383648"/>
                  <a:pt x="1637414" y="2392326"/>
                </a:cubicBezTo>
                <a:cubicBezTo>
                  <a:pt x="1614514" y="2400504"/>
                  <a:pt x="1522492" y="2441293"/>
                  <a:pt x="1499191" y="2456121"/>
                </a:cubicBezTo>
                <a:cubicBezTo>
                  <a:pt x="1477054" y="2470208"/>
                  <a:pt x="1433737" y="2507674"/>
                  <a:pt x="1414130" y="2530549"/>
                </a:cubicBezTo>
                <a:cubicBezTo>
                  <a:pt x="1402597" y="2544004"/>
                  <a:pt x="1393765" y="2559624"/>
                  <a:pt x="1382232" y="2573079"/>
                </a:cubicBezTo>
                <a:cubicBezTo>
                  <a:pt x="1372446" y="2584496"/>
                  <a:pt x="1358676" y="2592466"/>
                  <a:pt x="1350335" y="2604977"/>
                </a:cubicBezTo>
                <a:cubicBezTo>
                  <a:pt x="1337147" y="2624759"/>
                  <a:pt x="1330835" y="2648485"/>
                  <a:pt x="1318437" y="2668772"/>
                </a:cubicBezTo>
                <a:cubicBezTo>
                  <a:pt x="1256736" y="2769737"/>
                  <a:pt x="1239067" y="2785781"/>
                  <a:pt x="1180214" y="2870791"/>
                </a:cubicBezTo>
                <a:cubicBezTo>
                  <a:pt x="1165666" y="2891804"/>
                  <a:pt x="1149114" y="2911727"/>
                  <a:pt x="1137684" y="2934586"/>
                </a:cubicBezTo>
                <a:lnTo>
                  <a:pt x="1063256" y="3083442"/>
                </a:lnTo>
                <a:cubicBezTo>
                  <a:pt x="1052623" y="3104707"/>
                  <a:pt x="1038876" y="3124682"/>
                  <a:pt x="1031358" y="3147237"/>
                </a:cubicBezTo>
                <a:lnTo>
                  <a:pt x="1010093" y="3211033"/>
                </a:lnTo>
                <a:cubicBezTo>
                  <a:pt x="1024270" y="3285461"/>
                  <a:pt x="1028664" y="3362438"/>
                  <a:pt x="1052623" y="3434316"/>
                </a:cubicBezTo>
                <a:cubicBezTo>
                  <a:pt x="1061377" y="3460577"/>
                  <a:pt x="1086212" y="3478538"/>
                  <a:pt x="1105786" y="3498112"/>
                </a:cubicBezTo>
                <a:cubicBezTo>
                  <a:pt x="1159125" y="3551451"/>
                  <a:pt x="1174331" y="3550862"/>
                  <a:pt x="1233377" y="3593805"/>
                </a:cubicBezTo>
                <a:cubicBezTo>
                  <a:pt x="1373277" y="3695551"/>
                  <a:pt x="1196316" y="3572183"/>
                  <a:pt x="1339702" y="3689498"/>
                </a:cubicBezTo>
                <a:cubicBezTo>
                  <a:pt x="1427893" y="3761654"/>
                  <a:pt x="1430802" y="3718012"/>
                  <a:pt x="1531088" y="3838354"/>
                </a:cubicBezTo>
                <a:cubicBezTo>
                  <a:pt x="1548809" y="3859619"/>
                  <a:pt x="1564678" y="3882576"/>
                  <a:pt x="1584251" y="3902149"/>
                </a:cubicBezTo>
                <a:cubicBezTo>
                  <a:pt x="1603824" y="3921722"/>
                  <a:pt x="1627564" y="3936692"/>
                  <a:pt x="1648046" y="3955312"/>
                </a:cubicBezTo>
                <a:cubicBezTo>
                  <a:pt x="1666590" y="3972170"/>
                  <a:pt x="1683488" y="3990753"/>
                  <a:pt x="1701209" y="4008474"/>
                </a:cubicBezTo>
                <a:cubicBezTo>
                  <a:pt x="1722474" y="4051004"/>
                  <a:pt x="1747344" y="4091916"/>
                  <a:pt x="1765004" y="4136065"/>
                </a:cubicBezTo>
                <a:cubicBezTo>
                  <a:pt x="1815860" y="4263203"/>
                  <a:pt x="1795464" y="4206178"/>
                  <a:pt x="1828800" y="4306186"/>
                </a:cubicBezTo>
                <a:cubicBezTo>
                  <a:pt x="1832344" y="4327451"/>
                  <a:pt x="1839432" y="4348423"/>
                  <a:pt x="1839432" y="4369981"/>
                </a:cubicBezTo>
                <a:cubicBezTo>
                  <a:pt x="1839432" y="4494078"/>
                  <a:pt x="1837856" y="4618355"/>
                  <a:pt x="1828800" y="4742121"/>
                </a:cubicBezTo>
                <a:cubicBezTo>
                  <a:pt x="1827164" y="4764477"/>
                  <a:pt x="1813976" y="4784446"/>
                  <a:pt x="1807535" y="4805916"/>
                </a:cubicBezTo>
                <a:cubicBezTo>
                  <a:pt x="1799907" y="4831343"/>
                  <a:pt x="1796009" y="4870606"/>
                  <a:pt x="1775637" y="4890977"/>
                </a:cubicBezTo>
                <a:cubicBezTo>
                  <a:pt x="1767712" y="4898902"/>
                  <a:pt x="1754372" y="4898065"/>
                  <a:pt x="1743739" y="4901609"/>
                </a:cubicBezTo>
                <a:cubicBezTo>
                  <a:pt x="1718930" y="4894521"/>
                  <a:pt x="1692389" y="4891883"/>
                  <a:pt x="1669311" y="4880344"/>
                </a:cubicBezTo>
                <a:cubicBezTo>
                  <a:pt x="1551455" y="4821417"/>
                  <a:pt x="1753634" y="4867818"/>
                  <a:pt x="1573618" y="4837814"/>
                </a:cubicBezTo>
                <a:cubicBezTo>
                  <a:pt x="1552353" y="4827181"/>
                  <a:pt x="1532888" y="4811682"/>
                  <a:pt x="1509823" y="4805916"/>
                </a:cubicBezTo>
                <a:cubicBezTo>
                  <a:pt x="1426040" y="4784970"/>
                  <a:pt x="1285736" y="4779636"/>
                  <a:pt x="1201479" y="4774019"/>
                </a:cubicBezTo>
                <a:cubicBezTo>
                  <a:pt x="1176670" y="4770475"/>
                  <a:pt x="1151941" y="4766314"/>
                  <a:pt x="1127051" y="4763386"/>
                </a:cubicBezTo>
                <a:cubicBezTo>
                  <a:pt x="1095140" y="4759632"/>
                  <a:pt x="1027592" y="4761503"/>
                  <a:pt x="988828" y="4742121"/>
                </a:cubicBezTo>
                <a:cubicBezTo>
                  <a:pt x="977398" y="4736406"/>
                  <a:pt x="967563" y="4727944"/>
                  <a:pt x="956930" y="4720856"/>
                </a:cubicBezTo>
                <a:cubicBezTo>
                  <a:pt x="925989" y="4674444"/>
                  <a:pt x="907331" y="4655949"/>
                  <a:pt x="893135" y="4603898"/>
                </a:cubicBezTo>
                <a:cubicBezTo>
                  <a:pt x="841294" y="4413815"/>
                  <a:pt x="948983" y="4714860"/>
                  <a:pt x="850604" y="4433777"/>
                </a:cubicBezTo>
                <a:cubicBezTo>
                  <a:pt x="837994" y="4397748"/>
                  <a:pt x="820145" y="4363664"/>
                  <a:pt x="808074" y="4327451"/>
                </a:cubicBezTo>
                <a:cubicBezTo>
                  <a:pt x="790699" y="4275325"/>
                  <a:pt x="787425" y="4239843"/>
                  <a:pt x="776177" y="4189228"/>
                </a:cubicBezTo>
                <a:cubicBezTo>
                  <a:pt x="746132" y="4054023"/>
                  <a:pt x="786996" y="4253956"/>
                  <a:pt x="754911" y="4093535"/>
                </a:cubicBezTo>
                <a:cubicBezTo>
                  <a:pt x="758455" y="4068726"/>
                  <a:pt x="755366" y="4042008"/>
                  <a:pt x="765544" y="4019107"/>
                </a:cubicBezTo>
                <a:cubicBezTo>
                  <a:pt x="770734" y="4007430"/>
                  <a:pt x="787625" y="4006023"/>
                  <a:pt x="797442" y="3997842"/>
                </a:cubicBezTo>
                <a:cubicBezTo>
                  <a:pt x="923596" y="3892713"/>
                  <a:pt x="619279" y="4100356"/>
                  <a:pt x="956930" y="3880884"/>
                </a:cubicBezTo>
                <a:cubicBezTo>
                  <a:pt x="1023642" y="3837521"/>
                  <a:pt x="1101615" y="3791709"/>
                  <a:pt x="1169581" y="3753293"/>
                </a:cubicBezTo>
                <a:cubicBezTo>
                  <a:pt x="1208241" y="3731441"/>
                  <a:pt x="1246111" y="3707874"/>
                  <a:pt x="1286539" y="3689498"/>
                </a:cubicBezTo>
                <a:cubicBezTo>
                  <a:pt x="1364511" y="3654056"/>
                  <a:pt x="1438419" y="3607783"/>
                  <a:pt x="1520456" y="3583172"/>
                </a:cubicBezTo>
                <a:cubicBezTo>
                  <a:pt x="1591340" y="3561907"/>
                  <a:pt x="1659674" y="3528556"/>
                  <a:pt x="1733107" y="3519377"/>
                </a:cubicBezTo>
                <a:lnTo>
                  <a:pt x="1903228" y="3498112"/>
                </a:lnTo>
                <a:cubicBezTo>
                  <a:pt x="1970694" y="3504245"/>
                  <a:pt x="2024169" y="3500103"/>
                  <a:pt x="2083981" y="3530009"/>
                </a:cubicBezTo>
                <a:cubicBezTo>
                  <a:pt x="2113532" y="3544785"/>
                  <a:pt x="2195250" y="3624957"/>
                  <a:pt x="2200939" y="3636335"/>
                </a:cubicBezTo>
                <a:cubicBezTo>
                  <a:pt x="2211572" y="3657600"/>
                  <a:pt x="2219368" y="3680538"/>
                  <a:pt x="2232837" y="3700130"/>
                </a:cubicBezTo>
                <a:cubicBezTo>
                  <a:pt x="2258551" y="3737531"/>
                  <a:pt x="2297600" y="3765860"/>
                  <a:pt x="2317898" y="3806456"/>
                </a:cubicBezTo>
                <a:cubicBezTo>
                  <a:pt x="2339163" y="3848986"/>
                  <a:pt x="2366656" y="3888937"/>
                  <a:pt x="2381693" y="3934047"/>
                </a:cubicBezTo>
                <a:cubicBezTo>
                  <a:pt x="2388781" y="3955312"/>
                  <a:pt x="2394128" y="3977239"/>
                  <a:pt x="2402958" y="3997842"/>
                </a:cubicBezTo>
                <a:cubicBezTo>
                  <a:pt x="2415445" y="4026979"/>
                  <a:pt x="2437799" y="4052149"/>
                  <a:pt x="2445488" y="4082902"/>
                </a:cubicBezTo>
                <a:cubicBezTo>
                  <a:pt x="2478729" y="4215865"/>
                  <a:pt x="2436246" y="4050553"/>
                  <a:pt x="2466753" y="4157330"/>
                </a:cubicBezTo>
                <a:cubicBezTo>
                  <a:pt x="2477353" y="4194430"/>
                  <a:pt x="2475056" y="4209359"/>
                  <a:pt x="2498651" y="4242391"/>
                </a:cubicBezTo>
                <a:cubicBezTo>
                  <a:pt x="2507391" y="4254627"/>
                  <a:pt x="2519916" y="4263656"/>
                  <a:pt x="2530549" y="4274288"/>
                </a:cubicBezTo>
                <a:cubicBezTo>
                  <a:pt x="2537637" y="4288465"/>
                  <a:pt x="2543022" y="4303631"/>
                  <a:pt x="2551814" y="4316819"/>
                </a:cubicBezTo>
                <a:cubicBezTo>
                  <a:pt x="2602222" y="4392431"/>
                  <a:pt x="2621908" y="4418416"/>
                  <a:pt x="2700670" y="4465674"/>
                </a:cubicBezTo>
                <a:cubicBezTo>
                  <a:pt x="2718391" y="4476307"/>
                  <a:pt x="2736307" y="4486619"/>
                  <a:pt x="2753832" y="4497572"/>
                </a:cubicBezTo>
                <a:cubicBezTo>
                  <a:pt x="2764668" y="4504345"/>
                  <a:pt x="2773490" y="4515165"/>
                  <a:pt x="2785730" y="4518837"/>
                </a:cubicBezTo>
                <a:cubicBezTo>
                  <a:pt x="2809734" y="4526038"/>
                  <a:pt x="2835349" y="4525926"/>
                  <a:pt x="2860158" y="4529470"/>
                </a:cubicBezTo>
                <a:cubicBezTo>
                  <a:pt x="2899144" y="4525926"/>
                  <a:pt x="2938729" y="4526514"/>
                  <a:pt x="2977116" y="4518837"/>
                </a:cubicBezTo>
                <a:cubicBezTo>
                  <a:pt x="2992658" y="4515729"/>
                  <a:pt x="3005078" y="4503816"/>
                  <a:pt x="3019646" y="4497572"/>
                </a:cubicBezTo>
                <a:cubicBezTo>
                  <a:pt x="3029948" y="4493157"/>
                  <a:pt x="3040911" y="4490484"/>
                  <a:pt x="3051544" y="4486940"/>
                </a:cubicBezTo>
                <a:lnTo>
                  <a:pt x="3115339" y="4444409"/>
                </a:lnTo>
                <a:cubicBezTo>
                  <a:pt x="3125972" y="4437321"/>
                  <a:pt x="3136279" y="4429719"/>
                  <a:pt x="3147237" y="4423144"/>
                </a:cubicBezTo>
                <a:lnTo>
                  <a:pt x="3200400" y="4391247"/>
                </a:lnTo>
                <a:cubicBezTo>
                  <a:pt x="3277304" y="4288708"/>
                  <a:pt x="3178263" y="4413383"/>
                  <a:pt x="3285460" y="4306186"/>
                </a:cubicBezTo>
                <a:cubicBezTo>
                  <a:pt x="3305033" y="4286613"/>
                  <a:pt x="3319050" y="4261964"/>
                  <a:pt x="3338623" y="4242391"/>
                </a:cubicBezTo>
                <a:cubicBezTo>
                  <a:pt x="3358196" y="4222818"/>
                  <a:pt x="3382261" y="4208200"/>
                  <a:pt x="3402418" y="4189228"/>
                </a:cubicBezTo>
                <a:cubicBezTo>
                  <a:pt x="3442567" y="4151441"/>
                  <a:pt x="3486296" y="4116378"/>
                  <a:pt x="3519377" y="4072270"/>
                </a:cubicBezTo>
                <a:cubicBezTo>
                  <a:pt x="3550029" y="4031401"/>
                  <a:pt x="3553763" y="4022245"/>
                  <a:pt x="3593804" y="3987209"/>
                </a:cubicBezTo>
                <a:cubicBezTo>
                  <a:pt x="3607140" y="3975540"/>
                  <a:pt x="3622999" y="3966981"/>
                  <a:pt x="3636335" y="3955312"/>
                </a:cubicBezTo>
                <a:cubicBezTo>
                  <a:pt x="3685299" y="3912469"/>
                  <a:pt x="3669402" y="3923903"/>
                  <a:pt x="3700130" y="3880884"/>
                </a:cubicBezTo>
                <a:cubicBezTo>
                  <a:pt x="3704753" y="3874412"/>
                  <a:pt x="3747396" y="3819725"/>
                  <a:pt x="3753293" y="3806456"/>
                </a:cubicBezTo>
                <a:cubicBezTo>
                  <a:pt x="3774668" y="3758363"/>
                  <a:pt x="3777324" y="3729999"/>
                  <a:pt x="3785191" y="3678865"/>
                </a:cubicBezTo>
                <a:cubicBezTo>
                  <a:pt x="3789002" y="3654095"/>
                  <a:pt x="3792279" y="3629246"/>
                  <a:pt x="3795823" y="3604437"/>
                </a:cubicBezTo>
                <a:cubicBezTo>
                  <a:pt x="3789462" y="3464477"/>
                  <a:pt x="3812924" y="3415353"/>
                  <a:pt x="3763925" y="3317358"/>
                </a:cubicBezTo>
                <a:cubicBezTo>
                  <a:pt x="3758210" y="3305929"/>
                  <a:pt x="3752638" y="3293444"/>
                  <a:pt x="3742660" y="3285461"/>
                </a:cubicBezTo>
                <a:cubicBezTo>
                  <a:pt x="3733908" y="3278460"/>
                  <a:pt x="3721395" y="3278372"/>
                  <a:pt x="3710763" y="3274828"/>
                </a:cubicBezTo>
                <a:cubicBezTo>
                  <a:pt x="3696586" y="3296093"/>
                  <a:pt x="3679662" y="3315764"/>
                  <a:pt x="3668232" y="3338623"/>
                </a:cubicBezTo>
                <a:cubicBezTo>
                  <a:pt x="3656321" y="3362445"/>
                  <a:pt x="3632966" y="3455055"/>
                  <a:pt x="3625702" y="3476847"/>
                </a:cubicBezTo>
                <a:cubicBezTo>
                  <a:pt x="3616126" y="3505574"/>
                  <a:pt x="3602348" y="3532856"/>
                  <a:pt x="3593804" y="3561907"/>
                </a:cubicBezTo>
                <a:cubicBezTo>
                  <a:pt x="3584584" y="3593255"/>
                  <a:pt x="3579271" y="3625625"/>
                  <a:pt x="3572539" y="3657600"/>
                </a:cubicBezTo>
                <a:cubicBezTo>
                  <a:pt x="3565093" y="3692969"/>
                  <a:pt x="3561660" y="3729306"/>
                  <a:pt x="3551274" y="3763926"/>
                </a:cubicBezTo>
                <a:cubicBezTo>
                  <a:pt x="3540305" y="3800488"/>
                  <a:pt x="3520815" y="3834038"/>
                  <a:pt x="3508744" y="3870251"/>
                </a:cubicBezTo>
                <a:cubicBezTo>
                  <a:pt x="3495965" y="3908587"/>
                  <a:pt x="3489625" y="3948873"/>
                  <a:pt x="3476846" y="3987209"/>
                </a:cubicBezTo>
                <a:cubicBezTo>
                  <a:pt x="3468311" y="4012816"/>
                  <a:pt x="3456315" y="4037155"/>
                  <a:pt x="3444949" y="4061637"/>
                </a:cubicBezTo>
                <a:cubicBezTo>
                  <a:pt x="3410234" y="4136407"/>
                  <a:pt x="3374529" y="4210716"/>
                  <a:pt x="3338623" y="4284921"/>
                </a:cubicBezTo>
                <a:cubicBezTo>
                  <a:pt x="3321364" y="4320590"/>
                  <a:pt x="3303181" y="4355805"/>
                  <a:pt x="3285460" y="4391247"/>
                </a:cubicBezTo>
                <a:cubicBezTo>
                  <a:pt x="3259775" y="4442617"/>
                  <a:pt x="3231955" y="4502189"/>
                  <a:pt x="3200400" y="4550735"/>
                </a:cubicBezTo>
                <a:cubicBezTo>
                  <a:pt x="3169860" y="4597720"/>
                  <a:pt x="3144332" y="4649333"/>
                  <a:pt x="3104707" y="4688958"/>
                </a:cubicBezTo>
                <a:lnTo>
                  <a:pt x="3009014" y="4784651"/>
                </a:lnTo>
                <a:cubicBezTo>
                  <a:pt x="2994837" y="4798828"/>
                  <a:pt x="2985504" y="4820841"/>
                  <a:pt x="2966484" y="4827181"/>
                </a:cubicBezTo>
                <a:cubicBezTo>
                  <a:pt x="2955851" y="4830725"/>
                  <a:pt x="2945459" y="4835096"/>
                  <a:pt x="2934586" y="4837814"/>
                </a:cubicBezTo>
                <a:cubicBezTo>
                  <a:pt x="2868076" y="4854442"/>
                  <a:pt x="2832124" y="4852555"/>
                  <a:pt x="2753832" y="4859079"/>
                </a:cubicBezTo>
                <a:cubicBezTo>
                  <a:pt x="2697189" y="4871666"/>
                  <a:pt x="2671991" y="4873821"/>
                  <a:pt x="2626242" y="4890977"/>
                </a:cubicBezTo>
                <a:cubicBezTo>
                  <a:pt x="2608371" y="4897679"/>
                  <a:pt x="2590150" y="4903707"/>
                  <a:pt x="2573079" y="4912242"/>
                </a:cubicBezTo>
                <a:cubicBezTo>
                  <a:pt x="2561649" y="4917957"/>
                  <a:pt x="2552927" y="4928473"/>
                  <a:pt x="2541181" y="4933507"/>
                </a:cubicBezTo>
                <a:cubicBezTo>
                  <a:pt x="2527750" y="4939263"/>
                  <a:pt x="2512702" y="4940126"/>
                  <a:pt x="2498651" y="4944140"/>
                </a:cubicBezTo>
                <a:cubicBezTo>
                  <a:pt x="2487874" y="4947219"/>
                  <a:pt x="2477386" y="4951228"/>
                  <a:pt x="2466753" y="4954772"/>
                </a:cubicBezTo>
                <a:cubicBezTo>
                  <a:pt x="2452576" y="4968949"/>
                  <a:pt x="2441415" y="4986987"/>
                  <a:pt x="2424223" y="4997302"/>
                </a:cubicBezTo>
                <a:cubicBezTo>
                  <a:pt x="2405002" y="5008835"/>
                  <a:pt x="2380911" y="5009464"/>
                  <a:pt x="2360428" y="5018568"/>
                </a:cubicBezTo>
                <a:cubicBezTo>
                  <a:pt x="2348751" y="5023758"/>
                  <a:pt x="2340276" y="5034799"/>
                  <a:pt x="2328530" y="5039833"/>
                </a:cubicBezTo>
                <a:cubicBezTo>
                  <a:pt x="2315099" y="5045589"/>
                  <a:pt x="2300098" y="5046620"/>
                  <a:pt x="2286000" y="5050465"/>
                </a:cubicBezTo>
                <a:cubicBezTo>
                  <a:pt x="2261107" y="5057254"/>
                  <a:pt x="2236381" y="5064642"/>
                  <a:pt x="2211572" y="5071730"/>
                </a:cubicBezTo>
                <a:cubicBezTo>
                  <a:pt x="2146929" y="5114824"/>
                  <a:pt x="2215612" y="5074202"/>
                  <a:pt x="2137144" y="5103628"/>
                </a:cubicBezTo>
                <a:cubicBezTo>
                  <a:pt x="2053370" y="5135044"/>
                  <a:pt x="2138439" y="5117061"/>
                  <a:pt x="2041451" y="5146158"/>
                </a:cubicBezTo>
                <a:cubicBezTo>
                  <a:pt x="2024141" y="5151351"/>
                  <a:pt x="2006009" y="5153247"/>
                  <a:pt x="1988288" y="5156791"/>
                </a:cubicBezTo>
                <a:cubicBezTo>
                  <a:pt x="1974111" y="5163879"/>
                  <a:pt x="1960795" y="5173044"/>
                  <a:pt x="1945758" y="5178056"/>
                </a:cubicBezTo>
                <a:cubicBezTo>
                  <a:pt x="1930905" y="5183007"/>
                  <a:pt x="1839503" y="5197537"/>
                  <a:pt x="1828800" y="5199321"/>
                </a:cubicBezTo>
                <a:cubicBezTo>
                  <a:pt x="1775637" y="5195777"/>
                  <a:pt x="1721940" y="5196998"/>
                  <a:pt x="1669311" y="5188688"/>
                </a:cubicBezTo>
                <a:cubicBezTo>
                  <a:pt x="1653655" y="5186216"/>
                  <a:pt x="1641622" y="5172988"/>
                  <a:pt x="1626781" y="5167423"/>
                </a:cubicBezTo>
                <a:cubicBezTo>
                  <a:pt x="1613098" y="5162292"/>
                  <a:pt x="1598428" y="5160335"/>
                  <a:pt x="1584251" y="5156791"/>
                </a:cubicBezTo>
                <a:cubicBezTo>
                  <a:pt x="1548809" y="5135526"/>
                  <a:pt x="1517136" y="5106065"/>
                  <a:pt x="1477925" y="5092995"/>
                </a:cubicBezTo>
                <a:cubicBezTo>
                  <a:pt x="1347418" y="5049493"/>
                  <a:pt x="1476782" y="5097739"/>
                  <a:pt x="1360967" y="5039833"/>
                </a:cubicBezTo>
                <a:cubicBezTo>
                  <a:pt x="1343896" y="5031298"/>
                  <a:pt x="1324875" y="5027104"/>
                  <a:pt x="1307804" y="5018568"/>
                </a:cubicBezTo>
                <a:cubicBezTo>
                  <a:pt x="1296374" y="5012853"/>
                  <a:pt x="1287002" y="5003642"/>
                  <a:pt x="1275907" y="4997302"/>
                </a:cubicBezTo>
                <a:cubicBezTo>
                  <a:pt x="1262145" y="4989438"/>
                  <a:pt x="1245888" y="4985768"/>
                  <a:pt x="1233377" y="4976037"/>
                </a:cubicBezTo>
                <a:cubicBezTo>
                  <a:pt x="1213595" y="4960651"/>
                  <a:pt x="1180214" y="4922874"/>
                  <a:pt x="1180214" y="4922874"/>
                </a:cubicBezTo>
                <a:cubicBezTo>
                  <a:pt x="1158840" y="4816012"/>
                  <a:pt x="1173578" y="4901285"/>
                  <a:pt x="1158949" y="4720856"/>
                </a:cubicBezTo>
                <a:cubicBezTo>
                  <a:pt x="1138713" y="4471277"/>
                  <a:pt x="1153158" y="4553676"/>
                  <a:pt x="1127051" y="4423144"/>
                </a:cubicBezTo>
                <a:cubicBezTo>
                  <a:pt x="1127242" y="4419328"/>
                  <a:pt x="1126655" y="4222315"/>
                  <a:pt x="1148316" y="4157330"/>
                </a:cubicBezTo>
                <a:cubicBezTo>
                  <a:pt x="1161168" y="4118775"/>
                  <a:pt x="1188543" y="4050896"/>
                  <a:pt x="1212111" y="4008474"/>
                </a:cubicBezTo>
                <a:cubicBezTo>
                  <a:pt x="1222147" y="3990409"/>
                  <a:pt x="1230400" y="3970865"/>
                  <a:pt x="1244009" y="3955312"/>
                </a:cubicBezTo>
                <a:cubicBezTo>
                  <a:pt x="1396895" y="3780586"/>
                  <a:pt x="1310400" y="3892826"/>
                  <a:pt x="1424763" y="3785191"/>
                </a:cubicBezTo>
                <a:cubicBezTo>
                  <a:pt x="1445500" y="3765674"/>
                  <a:pt x="1589667" y="3609722"/>
                  <a:pt x="1637414" y="3593805"/>
                </a:cubicBezTo>
                <a:cubicBezTo>
                  <a:pt x="1684348" y="3578159"/>
                  <a:pt x="1659287" y="3588184"/>
                  <a:pt x="1711842" y="3561907"/>
                </a:cubicBezTo>
                <a:cubicBezTo>
                  <a:pt x="1796902" y="3568995"/>
                  <a:pt x="1882327" y="3572585"/>
                  <a:pt x="1967023" y="3583172"/>
                </a:cubicBezTo>
                <a:cubicBezTo>
                  <a:pt x="1996024" y="3586797"/>
                  <a:pt x="2023940" y="3596557"/>
                  <a:pt x="2052084" y="3604437"/>
                </a:cubicBezTo>
                <a:cubicBezTo>
                  <a:pt x="2175048" y="3638867"/>
                  <a:pt x="2215905" y="3648701"/>
                  <a:pt x="2317898" y="3689498"/>
                </a:cubicBezTo>
                <a:cubicBezTo>
                  <a:pt x="2383299" y="3715658"/>
                  <a:pt x="2408405" y="3731736"/>
                  <a:pt x="2477386" y="3753293"/>
                </a:cubicBezTo>
                <a:cubicBezTo>
                  <a:pt x="2605615" y="3793365"/>
                  <a:pt x="2567379" y="3755763"/>
                  <a:pt x="2732567" y="3838354"/>
                </a:cubicBezTo>
                <a:cubicBezTo>
                  <a:pt x="2753832" y="3848986"/>
                  <a:pt x="2774581" y="3860722"/>
                  <a:pt x="2796363" y="3870251"/>
                </a:cubicBezTo>
                <a:cubicBezTo>
                  <a:pt x="2831334" y="3885551"/>
                  <a:pt x="2872151" y="3889878"/>
                  <a:pt x="2902688" y="3912781"/>
                </a:cubicBezTo>
                <a:cubicBezTo>
                  <a:pt x="2916865" y="3923414"/>
                  <a:pt x="2929832" y="3935887"/>
                  <a:pt x="2945218" y="3944679"/>
                </a:cubicBezTo>
                <a:cubicBezTo>
                  <a:pt x="2954949" y="3950240"/>
                  <a:pt x="2966814" y="3950897"/>
                  <a:pt x="2977116" y="3955312"/>
                </a:cubicBezTo>
                <a:cubicBezTo>
                  <a:pt x="2991684" y="3961556"/>
                  <a:pt x="3005884" y="3968713"/>
                  <a:pt x="3019646" y="3976577"/>
                </a:cubicBezTo>
                <a:cubicBezTo>
                  <a:pt x="3030741" y="3982917"/>
                  <a:pt x="3039798" y="3992808"/>
                  <a:pt x="3051544" y="3997842"/>
                </a:cubicBezTo>
                <a:cubicBezTo>
                  <a:pt x="3064975" y="4003598"/>
                  <a:pt x="3080023" y="4004460"/>
                  <a:pt x="3094074" y="4008474"/>
                </a:cubicBezTo>
                <a:cubicBezTo>
                  <a:pt x="3104851" y="4011553"/>
                  <a:pt x="3115339" y="4015563"/>
                  <a:pt x="3125972" y="4019107"/>
                </a:cubicBezTo>
                <a:cubicBezTo>
                  <a:pt x="3264788" y="4012797"/>
                  <a:pt x="3330708" y="4025289"/>
                  <a:pt x="3444949" y="3987209"/>
                </a:cubicBezTo>
                <a:cubicBezTo>
                  <a:pt x="3470556" y="3978674"/>
                  <a:pt x="3494316" y="3965336"/>
                  <a:pt x="3519377" y="3955312"/>
                </a:cubicBezTo>
                <a:cubicBezTo>
                  <a:pt x="3599675" y="3923193"/>
                  <a:pt x="3711611" y="3890810"/>
                  <a:pt x="3774558" y="3838354"/>
                </a:cubicBezTo>
                <a:cubicBezTo>
                  <a:pt x="3795823" y="3820633"/>
                  <a:pt x="3816208" y="3801800"/>
                  <a:pt x="3838353" y="3785191"/>
                </a:cubicBezTo>
                <a:cubicBezTo>
                  <a:pt x="3858799" y="3769856"/>
                  <a:pt x="3882368" y="3758845"/>
                  <a:pt x="3902149" y="3742661"/>
                </a:cubicBezTo>
                <a:cubicBezTo>
                  <a:pt x="3921545" y="3726791"/>
                  <a:pt x="3936767" y="3706356"/>
                  <a:pt x="3955311" y="3689498"/>
                </a:cubicBezTo>
                <a:cubicBezTo>
                  <a:pt x="4029235" y="3622294"/>
                  <a:pt x="4007795" y="3654095"/>
                  <a:pt x="4072270" y="3583172"/>
                </a:cubicBezTo>
                <a:cubicBezTo>
                  <a:pt x="4090890" y="3562690"/>
                  <a:pt x="4105859" y="3538950"/>
                  <a:pt x="4125432" y="3519377"/>
                </a:cubicBezTo>
                <a:cubicBezTo>
                  <a:pt x="4145006" y="3499803"/>
                  <a:pt x="4169654" y="3485787"/>
                  <a:pt x="4189228" y="3466214"/>
                </a:cubicBezTo>
                <a:cubicBezTo>
                  <a:pt x="4208801" y="3446641"/>
                  <a:pt x="4223686" y="3422824"/>
                  <a:pt x="4242391" y="3402419"/>
                </a:cubicBezTo>
                <a:cubicBezTo>
                  <a:pt x="4262712" y="3380250"/>
                  <a:pt x="4287399" y="3362106"/>
                  <a:pt x="4306186" y="3338623"/>
                </a:cubicBezTo>
                <a:cubicBezTo>
                  <a:pt x="4344277" y="3291009"/>
                  <a:pt x="4375075" y="3237900"/>
                  <a:pt x="4412511" y="3189768"/>
                </a:cubicBezTo>
                <a:cubicBezTo>
                  <a:pt x="4437320" y="3157870"/>
                  <a:pt x="4464523" y="3127697"/>
                  <a:pt x="4486939" y="3094074"/>
                </a:cubicBezTo>
                <a:cubicBezTo>
                  <a:pt x="4513765" y="3053836"/>
                  <a:pt x="4499168" y="3071213"/>
                  <a:pt x="4529470" y="3040912"/>
                </a:cubicBezTo>
                <a:cubicBezTo>
                  <a:pt x="4574261" y="2906532"/>
                  <a:pt x="4499545" y="3121365"/>
                  <a:pt x="4561367" y="2977116"/>
                </a:cubicBezTo>
                <a:cubicBezTo>
                  <a:pt x="4567123" y="2963685"/>
                  <a:pt x="4567801" y="2948583"/>
                  <a:pt x="4572000" y="2934586"/>
                </a:cubicBezTo>
                <a:cubicBezTo>
                  <a:pt x="4578441" y="2913116"/>
                  <a:pt x="4585605" y="2891857"/>
                  <a:pt x="4593265" y="2870791"/>
                </a:cubicBezTo>
                <a:cubicBezTo>
                  <a:pt x="4652445" y="2708047"/>
                  <a:pt x="4573743" y="2939988"/>
                  <a:pt x="4635795" y="2753833"/>
                </a:cubicBezTo>
                <a:cubicBezTo>
                  <a:pt x="4639339" y="2711303"/>
                  <a:pt x="4641715" y="2668659"/>
                  <a:pt x="4646428" y="2626242"/>
                </a:cubicBezTo>
                <a:cubicBezTo>
                  <a:pt x="4648809" y="2604816"/>
                  <a:pt x="4657060" y="2584005"/>
                  <a:pt x="4657060" y="2562447"/>
                </a:cubicBezTo>
                <a:cubicBezTo>
                  <a:pt x="4657060" y="2495014"/>
                  <a:pt x="4655539" y="2427243"/>
                  <a:pt x="4646428" y="2360428"/>
                </a:cubicBezTo>
                <a:cubicBezTo>
                  <a:pt x="4644701" y="2347766"/>
                  <a:pt x="4632830" y="2338753"/>
                  <a:pt x="4625163" y="2328530"/>
                </a:cubicBezTo>
                <a:cubicBezTo>
                  <a:pt x="4611547" y="2310375"/>
                  <a:pt x="4599711" y="2290312"/>
                  <a:pt x="4582632" y="2275368"/>
                </a:cubicBezTo>
                <a:cubicBezTo>
                  <a:pt x="4570704" y="2264931"/>
                  <a:pt x="4553864" y="2261966"/>
                  <a:pt x="4540102" y="2254102"/>
                </a:cubicBezTo>
                <a:cubicBezTo>
                  <a:pt x="4434922" y="2193998"/>
                  <a:pt x="4594170" y="2275820"/>
                  <a:pt x="4465674" y="2211572"/>
                </a:cubicBezTo>
                <a:cubicBezTo>
                  <a:pt x="4411689" y="2157586"/>
                  <a:pt x="4459788" y="2194745"/>
                  <a:pt x="4391246" y="2169042"/>
                </a:cubicBezTo>
                <a:cubicBezTo>
                  <a:pt x="4307451" y="2137620"/>
                  <a:pt x="4392566" y="2155616"/>
                  <a:pt x="4295553" y="2126512"/>
                </a:cubicBezTo>
                <a:cubicBezTo>
                  <a:pt x="4278244" y="2121319"/>
                  <a:pt x="4260112" y="2119423"/>
                  <a:pt x="4242391" y="2115879"/>
                </a:cubicBezTo>
                <a:cubicBezTo>
                  <a:pt x="4182140" y="2122967"/>
                  <a:pt x="4121633" y="2128145"/>
                  <a:pt x="4061637" y="2137144"/>
                </a:cubicBezTo>
                <a:cubicBezTo>
                  <a:pt x="4026693" y="2142386"/>
                  <a:pt x="4016941" y="2158437"/>
                  <a:pt x="3987209" y="2179674"/>
                </a:cubicBezTo>
                <a:cubicBezTo>
                  <a:pt x="3935402" y="2216679"/>
                  <a:pt x="3973053" y="2183198"/>
                  <a:pt x="3923414" y="2232837"/>
                </a:cubicBezTo>
                <a:cubicBezTo>
                  <a:pt x="3919870" y="2247014"/>
                  <a:pt x="3918538" y="2261936"/>
                  <a:pt x="3912781" y="2275368"/>
                </a:cubicBezTo>
                <a:cubicBezTo>
                  <a:pt x="3907747" y="2287113"/>
                  <a:pt x="3896003" y="2295300"/>
                  <a:pt x="3891516" y="2307265"/>
                </a:cubicBezTo>
                <a:cubicBezTo>
                  <a:pt x="3829689" y="2472138"/>
                  <a:pt x="3931141" y="2259919"/>
                  <a:pt x="3859618" y="2402958"/>
                </a:cubicBezTo>
                <a:cubicBezTo>
                  <a:pt x="3863162" y="2441944"/>
                  <a:pt x="3860288" y="2482058"/>
                  <a:pt x="3870251" y="2519916"/>
                </a:cubicBezTo>
                <a:cubicBezTo>
                  <a:pt x="3891164" y="2599384"/>
                  <a:pt x="3929310" y="2627652"/>
                  <a:pt x="3997842" y="2668772"/>
                </a:cubicBezTo>
                <a:cubicBezTo>
                  <a:pt x="4033284" y="2690037"/>
                  <a:pt x="4065467" y="2718056"/>
                  <a:pt x="4104167" y="2732568"/>
                </a:cubicBezTo>
                <a:cubicBezTo>
                  <a:pt x="4132521" y="2743200"/>
                  <a:pt x="4160325" y="2755433"/>
                  <a:pt x="4189228" y="2764465"/>
                </a:cubicBezTo>
                <a:cubicBezTo>
                  <a:pt x="4217124" y="2773182"/>
                  <a:pt x="4246562" y="2776488"/>
                  <a:pt x="4274288" y="2785730"/>
                </a:cubicBezTo>
                <a:cubicBezTo>
                  <a:pt x="4400713" y="2827872"/>
                  <a:pt x="4326275" y="2838761"/>
                  <a:pt x="4518837" y="2860158"/>
                </a:cubicBezTo>
                <a:lnTo>
                  <a:pt x="4614530" y="2870791"/>
                </a:lnTo>
                <a:lnTo>
                  <a:pt x="4869711" y="2902688"/>
                </a:lnTo>
                <a:cubicBezTo>
                  <a:pt x="4926418" y="2921591"/>
                  <a:pt x="4966012" y="2931448"/>
                  <a:pt x="5018567" y="2966484"/>
                </a:cubicBezTo>
                <a:cubicBezTo>
                  <a:pt x="5029200" y="2973572"/>
                  <a:pt x="5040648" y="2979568"/>
                  <a:pt x="5050465" y="2987749"/>
                </a:cubicBezTo>
                <a:cubicBezTo>
                  <a:pt x="5098053" y="3027405"/>
                  <a:pt x="5070914" y="3009833"/>
                  <a:pt x="5103628" y="3062177"/>
                </a:cubicBezTo>
                <a:cubicBezTo>
                  <a:pt x="5113020" y="3077204"/>
                  <a:pt x="5127600" y="3088857"/>
                  <a:pt x="5135525" y="3104707"/>
                </a:cubicBezTo>
                <a:cubicBezTo>
                  <a:pt x="5170269" y="3174195"/>
                  <a:pt x="5179310" y="3215423"/>
                  <a:pt x="5199321" y="3285461"/>
                </a:cubicBezTo>
                <a:cubicBezTo>
                  <a:pt x="5213769" y="3458850"/>
                  <a:pt x="5216765" y="3428914"/>
                  <a:pt x="5199321" y="3646968"/>
                </a:cubicBezTo>
                <a:cubicBezTo>
                  <a:pt x="5198427" y="3658140"/>
                  <a:pt x="5193700" y="3668841"/>
                  <a:pt x="5188688" y="3678865"/>
                </a:cubicBezTo>
                <a:cubicBezTo>
                  <a:pt x="5167509" y="3721223"/>
                  <a:pt x="5154894" y="3717738"/>
                  <a:pt x="5114260" y="3753293"/>
                </a:cubicBezTo>
                <a:cubicBezTo>
                  <a:pt x="5061310" y="3799625"/>
                  <a:pt x="5107053" y="3780253"/>
                  <a:pt x="5029200" y="3795823"/>
                </a:cubicBezTo>
                <a:cubicBezTo>
                  <a:pt x="5007935" y="3806456"/>
                  <a:pt x="4986991" y="3817758"/>
                  <a:pt x="4965404" y="3827721"/>
                </a:cubicBezTo>
                <a:cubicBezTo>
                  <a:pt x="4912016" y="3852362"/>
                  <a:pt x="4851878" y="3876623"/>
                  <a:pt x="4795284" y="3891516"/>
                </a:cubicBezTo>
                <a:cubicBezTo>
                  <a:pt x="4760330" y="3900714"/>
                  <a:pt x="4724119" y="3904409"/>
                  <a:pt x="4688958" y="3912781"/>
                </a:cubicBezTo>
                <a:cubicBezTo>
                  <a:pt x="4649647" y="3922141"/>
                  <a:pt x="4611758" y="3937450"/>
                  <a:pt x="4572000" y="3944679"/>
                </a:cubicBezTo>
                <a:cubicBezTo>
                  <a:pt x="4533485" y="3951682"/>
                  <a:pt x="4494064" y="3952190"/>
                  <a:pt x="4455042" y="3955312"/>
                </a:cubicBezTo>
                <a:cubicBezTo>
                  <a:pt x="4350237" y="3963696"/>
                  <a:pt x="4240789" y="3970031"/>
                  <a:pt x="4136065" y="3976577"/>
                </a:cubicBezTo>
                <a:cubicBezTo>
                  <a:pt x="4012018" y="3969489"/>
                  <a:pt x="3887303" y="3970000"/>
                  <a:pt x="3763925" y="3955312"/>
                </a:cubicBezTo>
                <a:cubicBezTo>
                  <a:pt x="3737123" y="3952121"/>
                  <a:pt x="3713353" y="3936043"/>
                  <a:pt x="3689498" y="3923414"/>
                </a:cubicBezTo>
                <a:cubicBezTo>
                  <a:pt x="3652969" y="3904075"/>
                  <a:pt x="3583172" y="3859619"/>
                  <a:pt x="3583172" y="3859619"/>
                </a:cubicBezTo>
                <a:cubicBezTo>
                  <a:pt x="3532717" y="3708253"/>
                  <a:pt x="3546982" y="3776408"/>
                  <a:pt x="3530009" y="3657600"/>
                </a:cubicBezTo>
                <a:cubicBezTo>
                  <a:pt x="3537097" y="3576084"/>
                  <a:pt x="3540803" y="3494202"/>
                  <a:pt x="3551274" y="3413051"/>
                </a:cubicBezTo>
                <a:cubicBezTo>
                  <a:pt x="3555014" y="3384065"/>
                  <a:pt x="3559469" y="3354131"/>
                  <a:pt x="3572539" y="3327991"/>
                </a:cubicBezTo>
                <a:cubicBezTo>
                  <a:pt x="3584918" y="3303232"/>
                  <a:pt x="3608926" y="3286214"/>
                  <a:pt x="3625702" y="3264195"/>
                </a:cubicBezTo>
                <a:cubicBezTo>
                  <a:pt x="3665656" y="3211756"/>
                  <a:pt x="3696043" y="3151323"/>
                  <a:pt x="3742660" y="3104707"/>
                </a:cubicBezTo>
                <a:cubicBezTo>
                  <a:pt x="3771014" y="3076354"/>
                  <a:pt x="3797654" y="3046177"/>
                  <a:pt x="3827721" y="3019647"/>
                </a:cubicBezTo>
                <a:cubicBezTo>
                  <a:pt x="3880599" y="2972990"/>
                  <a:pt x="3965924" y="2911651"/>
                  <a:pt x="4029739" y="2881423"/>
                </a:cubicBezTo>
                <a:cubicBezTo>
                  <a:pt x="4060125" y="2867029"/>
                  <a:pt x="4093950" y="2861332"/>
                  <a:pt x="4125432" y="2849526"/>
                </a:cubicBezTo>
                <a:cubicBezTo>
                  <a:pt x="4150705" y="2840049"/>
                  <a:pt x="4173780" y="2824583"/>
                  <a:pt x="4199860" y="2817628"/>
                </a:cubicBezTo>
                <a:cubicBezTo>
                  <a:pt x="4227469" y="2810265"/>
                  <a:pt x="4256567" y="2810539"/>
                  <a:pt x="4284921" y="2806995"/>
                </a:cubicBezTo>
                <a:cubicBezTo>
                  <a:pt x="4416056" y="2814084"/>
                  <a:pt x="4547538" y="2816371"/>
                  <a:pt x="4678325" y="2828261"/>
                </a:cubicBezTo>
                <a:cubicBezTo>
                  <a:pt x="4704021" y="2830597"/>
                  <a:pt x="4727822" y="2842878"/>
                  <a:pt x="4752753" y="2849526"/>
                </a:cubicBezTo>
                <a:cubicBezTo>
                  <a:pt x="4805132" y="2863494"/>
                  <a:pt x="4851831" y="2871315"/>
                  <a:pt x="4901609" y="2892056"/>
                </a:cubicBezTo>
                <a:cubicBezTo>
                  <a:pt x="4923555" y="2901200"/>
                  <a:pt x="4943458" y="2914810"/>
                  <a:pt x="4965404" y="2923954"/>
                </a:cubicBezTo>
                <a:cubicBezTo>
                  <a:pt x="4986095" y="2932575"/>
                  <a:pt x="5008716" y="2936115"/>
                  <a:pt x="5029200" y="2945219"/>
                </a:cubicBezTo>
                <a:cubicBezTo>
                  <a:pt x="5029240" y="2945237"/>
                  <a:pt x="5188668" y="3024953"/>
                  <a:pt x="5220586" y="3040912"/>
                </a:cubicBezTo>
                <a:cubicBezTo>
                  <a:pt x="5241851" y="3051544"/>
                  <a:pt x="5262307" y="3063979"/>
                  <a:pt x="5284381" y="3072809"/>
                </a:cubicBezTo>
                <a:cubicBezTo>
                  <a:pt x="5302102" y="3079897"/>
                  <a:pt x="5320169" y="3086176"/>
                  <a:pt x="5337544" y="3094074"/>
                </a:cubicBezTo>
                <a:cubicBezTo>
                  <a:pt x="5523699" y="3178690"/>
                  <a:pt x="5290660" y="3075949"/>
                  <a:pt x="5454502" y="3157870"/>
                </a:cubicBezTo>
                <a:cubicBezTo>
                  <a:pt x="5471573" y="3166406"/>
                  <a:pt x="5490981" y="3169866"/>
                  <a:pt x="5507665" y="3179135"/>
                </a:cubicBezTo>
                <a:cubicBezTo>
                  <a:pt x="5596389" y="3228426"/>
                  <a:pt x="5504551" y="3199622"/>
                  <a:pt x="5592725" y="3221665"/>
                </a:cubicBezTo>
                <a:cubicBezTo>
                  <a:pt x="5599814" y="3228753"/>
                  <a:pt x="5604683" y="3239207"/>
                  <a:pt x="5613991" y="3242930"/>
                </a:cubicBezTo>
                <a:cubicBezTo>
                  <a:pt x="5641127" y="3253784"/>
                  <a:pt x="5699051" y="3264195"/>
                  <a:pt x="5699051" y="3264195"/>
                </a:cubicBezTo>
                <a:cubicBezTo>
                  <a:pt x="5745125" y="3260651"/>
                  <a:pt x="5791629" y="3260770"/>
                  <a:pt x="5837274" y="3253563"/>
                </a:cubicBezTo>
                <a:cubicBezTo>
                  <a:pt x="5859415" y="3250067"/>
                  <a:pt x="5880148" y="3240345"/>
                  <a:pt x="5901070" y="3232298"/>
                </a:cubicBezTo>
                <a:cubicBezTo>
                  <a:pt x="5998018" y="3195010"/>
                  <a:pt x="5956025" y="3207582"/>
                  <a:pt x="6049925" y="3157870"/>
                </a:cubicBezTo>
                <a:cubicBezTo>
                  <a:pt x="6146789" y="3106589"/>
                  <a:pt x="6188502" y="3094974"/>
                  <a:pt x="6283842" y="3030279"/>
                </a:cubicBezTo>
                <a:cubicBezTo>
                  <a:pt x="6342497" y="2990478"/>
                  <a:pt x="6411433" y="2959395"/>
                  <a:pt x="6453963" y="2902688"/>
                </a:cubicBezTo>
                <a:cubicBezTo>
                  <a:pt x="6550774" y="2773606"/>
                  <a:pt x="6572124" y="2766273"/>
                  <a:pt x="6624084" y="2647507"/>
                </a:cubicBezTo>
                <a:cubicBezTo>
                  <a:pt x="6636221" y="2619765"/>
                  <a:pt x="6645349" y="2590800"/>
                  <a:pt x="6655981" y="2562447"/>
                </a:cubicBezTo>
                <a:cubicBezTo>
                  <a:pt x="6672940" y="2426778"/>
                  <a:pt x="6681716" y="2404036"/>
                  <a:pt x="6645349" y="2222205"/>
                </a:cubicBezTo>
                <a:cubicBezTo>
                  <a:pt x="6633472" y="2162818"/>
                  <a:pt x="6604348" y="2108194"/>
                  <a:pt x="6581553" y="2052084"/>
                </a:cubicBezTo>
                <a:cubicBezTo>
                  <a:pt x="6532065" y="1930269"/>
                  <a:pt x="6497652" y="1855091"/>
                  <a:pt x="6432698" y="1743740"/>
                </a:cubicBezTo>
                <a:cubicBezTo>
                  <a:pt x="6383514" y="1659423"/>
                  <a:pt x="6344497" y="1597920"/>
                  <a:pt x="6273209" y="1531088"/>
                </a:cubicBezTo>
                <a:cubicBezTo>
                  <a:pt x="6247353" y="1506848"/>
                  <a:pt x="6219039" y="1484669"/>
                  <a:pt x="6188149" y="1467293"/>
                </a:cubicBezTo>
                <a:cubicBezTo>
                  <a:pt x="6161756" y="1452447"/>
                  <a:pt x="6131204" y="1446641"/>
                  <a:pt x="6103088" y="1435395"/>
                </a:cubicBezTo>
                <a:cubicBezTo>
                  <a:pt x="6078027" y="1425371"/>
                  <a:pt x="6054613" y="1410913"/>
                  <a:pt x="6028660" y="1403498"/>
                </a:cubicBezTo>
                <a:cubicBezTo>
                  <a:pt x="6004563" y="1396613"/>
                  <a:pt x="5978952" y="1396985"/>
                  <a:pt x="5954232" y="1392865"/>
                </a:cubicBezTo>
                <a:cubicBezTo>
                  <a:pt x="5936406" y="1389894"/>
                  <a:pt x="5918791" y="1385777"/>
                  <a:pt x="5901070" y="1382233"/>
                </a:cubicBezTo>
                <a:cubicBezTo>
                  <a:pt x="5899565" y="1382383"/>
                  <a:pt x="5792042" y="1385250"/>
                  <a:pt x="5762846" y="1403498"/>
                </a:cubicBezTo>
                <a:cubicBezTo>
                  <a:pt x="5743602" y="1415526"/>
                  <a:pt x="5725731" y="1429981"/>
                  <a:pt x="5709684" y="1446028"/>
                </a:cubicBezTo>
                <a:cubicBezTo>
                  <a:pt x="5693637" y="1462075"/>
                  <a:pt x="5680240" y="1480651"/>
                  <a:pt x="5667153" y="1499191"/>
                </a:cubicBezTo>
                <a:cubicBezTo>
                  <a:pt x="5637676" y="1540950"/>
                  <a:pt x="5582093" y="1626781"/>
                  <a:pt x="5582093" y="1626781"/>
                </a:cubicBezTo>
                <a:cubicBezTo>
                  <a:pt x="5571460" y="1662223"/>
                  <a:pt x="5562419" y="1698182"/>
                  <a:pt x="5550195" y="1733107"/>
                </a:cubicBezTo>
                <a:cubicBezTo>
                  <a:pt x="5537585" y="1769136"/>
                  <a:pt x="5517709" y="1802606"/>
                  <a:pt x="5507665" y="1839433"/>
                </a:cubicBezTo>
                <a:cubicBezTo>
                  <a:pt x="5496320" y="1881030"/>
                  <a:pt x="5493488" y="1924493"/>
                  <a:pt x="5486400" y="1967023"/>
                </a:cubicBezTo>
                <a:cubicBezTo>
                  <a:pt x="5497033" y="2080437"/>
                  <a:pt x="5486258" y="2197952"/>
                  <a:pt x="5518298" y="2307265"/>
                </a:cubicBezTo>
                <a:cubicBezTo>
                  <a:pt x="5547735" y="2407698"/>
                  <a:pt x="5603341" y="2500757"/>
                  <a:pt x="5667153" y="2583712"/>
                </a:cubicBezTo>
                <a:cubicBezTo>
                  <a:pt x="5738037" y="2675861"/>
                  <a:pt x="5807765" y="2768909"/>
                  <a:pt x="5879804" y="2860158"/>
                </a:cubicBezTo>
                <a:cubicBezTo>
                  <a:pt x="5914109" y="2903611"/>
                  <a:pt x="5951344" y="2944681"/>
                  <a:pt x="5986130" y="2987749"/>
                </a:cubicBezTo>
                <a:cubicBezTo>
                  <a:pt x="6025780" y="3036839"/>
                  <a:pt x="6063438" y="3087515"/>
                  <a:pt x="6103088" y="3136605"/>
                </a:cubicBezTo>
                <a:cubicBezTo>
                  <a:pt x="6137874" y="3179673"/>
                  <a:pt x="6178705" y="3218131"/>
                  <a:pt x="6209414" y="3264195"/>
                </a:cubicBezTo>
                <a:cubicBezTo>
                  <a:pt x="6259343" y="3339090"/>
                  <a:pt x="6304307" y="3395106"/>
                  <a:pt x="6337004" y="3476847"/>
                </a:cubicBezTo>
                <a:cubicBezTo>
                  <a:pt x="6346587" y="3500803"/>
                  <a:pt x="6351181" y="3526465"/>
                  <a:pt x="6358270" y="3551274"/>
                </a:cubicBezTo>
                <a:cubicBezTo>
                  <a:pt x="6380349" y="3727919"/>
                  <a:pt x="6380222" y="3691201"/>
                  <a:pt x="6358270" y="3976577"/>
                </a:cubicBezTo>
                <a:cubicBezTo>
                  <a:pt x="6357445" y="3987308"/>
                  <a:pt x="6322056" y="4100586"/>
                  <a:pt x="6315739" y="4114800"/>
                </a:cubicBezTo>
                <a:cubicBezTo>
                  <a:pt x="6280320" y="4194492"/>
                  <a:pt x="6256925" y="4240858"/>
                  <a:pt x="6209414" y="4306186"/>
                </a:cubicBezTo>
                <a:cubicBezTo>
                  <a:pt x="6196066" y="4324539"/>
                  <a:pt x="6180500" y="4341194"/>
                  <a:pt x="6166884" y="4359349"/>
                </a:cubicBezTo>
                <a:cubicBezTo>
                  <a:pt x="6112153" y="4432324"/>
                  <a:pt x="6120055" y="4432126"/>
                  <a:pt x="6060558" y="4497572"/>
                </a:cubicBezTo>
                <a:cubicBezTo>
                  <a:pt x="6043700" y="4516116"/>
                  <a:pt x="6023898" y="4531874"/>
                  <a:pt x="6007395" y="4550735"/>
                </a:cubicBezTo>
                <a:cubicBezTo>
                  <a:pt x="5974225" y="4588644"/>
                  <a:pt x="5951036" y="4636226"/>
                  <a:pt x="5911702" y="4667693"/>
                </a:cubicBezTo>
                <a:cubicBezTo>
                  <a:pt x="5893981" y="4681870"/>
                  <a:pt x="5874586" y="4694176"/>
                  <a:pt x="5858539" y="4710223"/>
                </a:cubicBezTo>
                <a:cubicBezTo>
                  <a:pt x="5842492" y="4726270"/>
                  <a:pt x="5830953" y="4746307"/>
                  <a:pt x="5816009" y="4763386"/>
                </a:cubicBezTo>
                <a:cubicBezTo>
                  <a:pt x="5799457" y="4782303"/>
                  <a:pt x="5763289" y="4816327"/>
                  <a:pt x="5741581" y="4827181"/>
                </a:cubicBezTo>
                <a:cubicBezTo>
                  <a:pt x="5728511" y="4833716"/>
                  <a:pt x="5713228" y="4834270"/>
                  <a:pt x="5699051" y="4837814"/>
                </a:cubicBezTo>
                <a:cubicBezTo>
                  <a:pt x="5688418" y="4844902"/>
                  <a:pt x="5679899" y="4858169"/>
                  <a:pt x="5667153" y="4859079"/>
                </a:cubicBezTo>
                <a:cubicBezTo>
                  <a:pt x="5628106" y="4861868"/>
                  <a:pt x="5587836" y="4859201"/>
                  <a:pt x="5550195" y="4848447"/>
                </a:cubicBezTo>
                <a:cubicBezTo>
                  <a:pt x="5535737" y="4844316"/>
                  <a:pt x="5529614" y="4826451"/>
                  <a:pt x="5518298" y="4816549"/>
                </a:cubicBezTo>
                <a:cubicBezTo>
                  <a:pt x="5329317" y="4651190"/>
                  <a:pt x="5628807" y="4931914"/>
                  <a:pt x="5411972" y="4699591"/>
                </a:cubicBezTo>
                <a:cubicBezTo>
                  <a:pt x="5382852" y="4668391"/>
                  <a:pt x="5347000" y="4644154"/>
                  <a:pt x="5316279" y="4614530"/>
                </a:cubicBezTo>
                <a:cubicBezTo>
                  <a:pt x="5247726" y="4548426"/>
                  <a:pt x="5176971" y="4484182"/>
                  <a:pt x="5114260" y="4412512"/>
                </a:cubicBezTo>
                <a:cubicBezTo>
                  <a:pt x="5064641" y="4355805"/>
                  <a:pt x="5014441" y="4299601"/>
                  <a:pt x="4965404" y="4242391"/>
                </a:cubicBezTo>
                <a:cubicBezTo>
                  <a:pt x="4929570" y="4200585"/>
                  <a:pt x="4921431" y="4192950"/>
                  <a:pt x="4901609" y="4146698"/>
                </a:cubicBezTo>
                <a:cubicBezTo>
                  <a:pt x="4897194" y="4136396"/>
                  <a:pt x="4894521" y="4125433"/>
                  <a:pt x="4890977" y="4114800"/>
                </a:cubicBezTo>
                <a:cubicBezTo>
                  <a:pt x="4912242" y="4100623"/>
                  <a:pt x="4930198" y="4079291"/>
                  <a:pt x="4954772" y="4072270"/>
                </a:cubicBezTo>
                <a:cubicBezTo>
                  <a:pt x="5086964" y="4034501"/>
                  <a:pt x="4973616" y="4064248"/>
                  <a:pt x="5146158" y="4029740"/>
                </a:cubicBezTo>
                <a:cubicBezTo>
                  <a:pt x="5195918" y="4019788"/>
                  <a:pt x="5244779" y="4005018"/>
                  <a:pt x="5295014" y="3997842"/>
                </a:cubicBezTo>
                <a:cubicBezTo>
                  <a:pt x="5418613" y="3980185"/>
                  <a:pt x="5667153" y="3955312"/>
                  <a:pt x="5667153" y="3955312"/>
                </a:cubicBezTo>
                <a:cubicBezTo>
                  <a:pt x="5869788" y="3966891"/>
                  <a:pt x="5987672" y="3947785"/>
                  <a:pt x="6156251" y="4008474"/>
                </a:cubicBezTo>
                <a:cubicBezTo>
                  <a:pt x="6207043" y="4026759"/>
                  <a:pt x="6259563" y="4043287"/>
                  <a:pt x="6305107" y="4072270"/>
                </a:cubicBezTo>
                <a:cubicBezTo>
                  <a:pt x="6344093" y="4097079"/>
                  <a:pt x="6385981" y="4117831"/>
                  <a:pt x="6422065" y="4146698"/>
                </a:cubicBezTo>
                <a:cubicBezTo>
                  <a:pt x="6698690" y="4367996"/>
                  <a:pt x="6405970" y="4138857"/>
                  <a:pt x="6592186" y="4274288"/>
                </a:cubicBezTo>
                <a:cubicBezTo>
                  <a:pt x="6695405" y="4349357"/>
                  <a:pt x="6598911" y="4283091"/>
                  <a:pt x="6687879" y="4359349"/>
                </a:cubicBezTo>
                <a:cubicBezTo>
                  <a:pt x="6697581" y="4367665"/>
                  <a:pt x="6709378" y="4373186"/>
                  <a:pt x="6719777" y="4380614"/>
                </a:cubicBezTo>
                <a:cubicBezTo>
                  <a:pt x="6734197" y="4390914"/>
                  <a:pt x="6746816" y="4403906"/>
                  <a:pt x="6762307" y="4412512"/>
                </a:cubicBezTo>
                <a:cubicBezTo>
                  <a:pt x="6778991" y="4421781"/>
                  <a:pt x="6797749" y="4426689"/>
                  <a:pt x="6815470" y="4433777"/>
                </a:cubicBezTo>
                <a:cubicBezTo>
                  <a:pt x="6829647" y="4447954"/>
                  <a:pt x="6840068" y="4467341"/>
                  <a:pt x="6858000" y="4476307"/>
                </a:cubicBezTo>
                <a:cubicBezTo>
                  <a:pt x="6862326" y="4478470"/>
                  <a:pt x="7027516" y="4534449"/>
                  <a:pt x="7060018" y="4540102"/>
                </a:cubicBezTo>
                <a:cubicBezTo>
                  <a:pt x="7116321" y="4549894"/>
                  <a:pt x="7230139" y="4561368"/>
                  <a:pt x="7230139" y="4561368"/>
                </a:cubicBezTo>
                <a:cubicBezTo>
                  <a:pt x="7350641" y="4554279"/>
                  <a:pt x="7471949" y="4555715"/>
                  <a:pt x="7591646" y="4540102"/>
                </a:cubicBezTo>
                <a:cubicBezTo>
                  <a:pt x="7636100" y="4534304"/>
                  <a:pt x="7719237" y="4497572"/>
                  <a:pt x="7719237" y="4497572"/>
                </a:cubicBezTo>
                <a:cubicBezTo>
                  <a:pt x="7733414" y="4486939"/>
                  <a:pt x="7748312" y="4477207"/>
                  <a:pt x="7761767" y="4465674"/>
                </a:cubicBezTo>
                <a:cubicBezTo>
                  <a:pt x="7782345" y="4448036"/>
                  <a:pt x="7802624" y="4426491"/>
                  <a:pt x="7814930" y="4401879"/>
                </a:cubicBezTo>
                <a:cubicBezTo>
                  <a:pt x="7823465" y="4384808"/>
                  <a:pt x="7829107" y="4366437"/>
                  <a:pt x="7836195" y="4348716"/>
                </a:cubicBezTo>
                <a:cubicBezTo>
                  <a:pt x="7843283" y="4299098"/>
                  <a:pt x="7860027" y="4249917"/>
                  <a:pt x="7857460" y="4199861"/>
                </a:cubicBezTo>
                <a:cubicBezTo>
                  <a:pt x="7850372" y="4061638"/>
                  <a:pt x="7844484" y="3923348"/>
                  <a:pt x="7836195" y="3785191"/>
                </a:cubicBezTo>
                <a:cubicBezTo>
                  <a:pt x="7831559" y="3707922"/>
                  <a:pt x="7830826" y="3662777"/>
                  <a:pt x="7804298" y="3593805"/>
                </a:cubicBezTo>
                <a:cubicBezTo>
                  <a:pt x="7795763" y="3571614"/>
                  <a:pt x="7782238" y="3551653"/>
                  <a:pt x="7772400" y="3530009"/>
                </a:cubicBezTo>
                <a:cubicBezTo>
                  <a:pt x="7743388" y="3466182"/>
                  <a:pt x="7764947" y="3481991"/>
                  <a:pt x="7708604" y="3434316"/>
                </a:cubicBezTo>
                <a:cubicBezTo>
                  <a:pt x="7677756" y="3408213"/>
                  <a:pt x="7652536" y="3367813"/>
                  <a:pt x="7612911" y="3359888"/>
                </a:cubicBezTo>
                <a:lnTo>
                  <a:pt x="7559749" y="3349256"/>
                </a:lnTo>
                <a:cubicBezTo>
                  <a:pt x="7542028" y="3342168"/>
                  <a:pt x="7524457" y="3334693"/>
                  <a:pt x="7506586" y="3327991"/>
                </a:cubicBezTo>
                <a:cubicBezTo>
                  <a:pt x="7496092" y="3324056"/>
                  <a:pt x="7485879" y="3316736"/>
                  <a:pt x="7474688" y="3317358"/>
                </a:cubicBezTo>
                <a:cubicBezTo>
                  <a:pt x="7421137" y="3320333"/>
                  <a:pt x="7368363" y="3331535"/>
                  <a:pt x="7315200" y="3338623"/>
                </a:cubicBezTo>
                <a:cubicBezTo>
                  <a:pt x="7300430" y="3378009"/>
                  <a:pt x="7274373" y="3444302"/>
                  <a:pt x="7262037" y="3487479"/>
                </a:cubicBezTo>
                <a:cubicBezTo>
                  <a:pt x="7254008" y="3515581"/>
                  <a:pt x="7248302" y="3544301"/>
                  <a:pt x="7240772" y="3572540"/>
                </a:cubicBezTo>
                <a:cubicBezTo>
                  <a:pt x="7234124" y="3597471"/>
                  <a:pt x="7226595" y="3622159"/>
                  <a:pt x="7219507" y="3646968"/>
                </a:cubicBezTo>
                <a:cubicBezTo>
                  <a:pt x="7215963" y="3700131"/>
                  <a:pt x="7217927" y="3753950"/>
                  <a:pt x="7208874" y="3806456"/>
                </a:cubicBezTo>
                <a:cubicBezTo>
                  <a:pt x="7200106" y="3857310"/>
                  <a:pt x="7178860" y="3905249"/>
                  <a:pt x="7166344" y="3955312"/>
                </a:cubicBezTo>
                <a:cubicBezTo>
                  <a:pt x="7149882" y="4021159"/>
                  <a:pt x="7143343" y="4051332"/>
                  <a:pt x="7123814" y="4114800"/>
                </a:cubicBezTo>
                <a:cubicBezTo>
                  <a:pt x="7117222" y="4136224"/>
                  <a:pt x="7111170" y="4157904"/>
                  <a:pt x="7102549" y="4178595"/>
                </a:cubicBezTo>
                <a:cubicBezTo>
                  <a:pt x="7093405" y="4200541"/>
                  <a:pt x="7079795" y="4220445"/>
                  <a:pt x="7070651" y="4242391"/>
                </a:cubicBezTo>
                <a:cubicBezTo>
                  <a:pt x="7056594" y="4276127"/>
                  <a:pt x="7046434" y="4326386"/>
                  <a:pt x="7028121" y="4359349"/>
                </a:cubicBezTo>
                <a:cubicBezTo>
                  <a:pt x="7019515" y="4374840"/>
                  <a:pt x="7005615" y="4386852"/>
                  <a:pt x="6996223" y="4401879"/>
                </a:cubicBezTo>
                <a:cubicBezTo>
                  <a:pt x="6976280" y="4433788"/>
                  <a:pt x="6978532" y="4456037"/>
                  <a:pt x="6943060" y="4476307"/>
                </a:cubicBezTo>
                <a:cubicBezTo>
                  <a:pt x="6930372" y="4483557"/>
                  <a:pt x="6914213" y="4481809"/>
                  <a:pt x="6900530" y="4486940"/>
                </a:cubicBezTo>
                <a:cubicBezTo>
                  <a:pt x="6885689" y="4492505"/>
                  <a:pt x="6872568" y="4501961"/>
                  <a:pt x="6858000" y="4508205"/>
                </a:cubicBezTo>
                <a:cubicBezTo>
                  <a:pt x="6847698" y="4512620"/>
                  <a:pt x="6836735" y="4515293"/>
                  <a:pt x="6826102" y="4518837"/>
                </a:cubicBezTo>
                <a:cubicBezTo>
                  <a:pt x="6758763" y="4515293"/>
                  <a:pt x="6690839" y="4517741"/>
                  <a:pt x="6624084" y="4508205"/>
                </a:cubicBezTo>
                <a:cubicBezTo>
                  <a:pt x="6595244" y="4504085"/>
                  <a:pt x="6436752" y="4462014"/>
                  <a:pt x="6379535" y="4444409"/>
                </a:cubicBezTo>
                <a:cubicBezTo>
                  <a:pt x="6358111" y="4437817"/>
                  <a:pt x="6337485" y="4428580"/>
                  <a:pt x="6315739" y="4423144"/>
                </a:cubicBezTo>
                <a:cubicBezTo>
                  <a:pt x="6294824" y="4417915"/>
                  <a:pt x="6273209" y="4416056"/>
                  <a:pt x="6251944" y="4412512"/>
                </a:cubicBezTo>
                <a:cubicBezTo>
                  <a:pt x="6234223" y="4401879"/>
                  <a:pt x="6216924" y="4390510"/>
                  <a:pt x="6198781" y="4380614"/>
                </a:cubicBezTo>
                <a:cubicBezTo>
                  <a:pt x="6177909" y="4369229"/>
                  <a:pt x="6155044" y="4361480"/>
                  <a:pt x="6134986" y="4348716"/>
                </a:cubicBezTo>
                <a:cubicBezTo>
                  <a:pt x="6109303" y="4332372"/>
                  <a:pt x="6045913" y="4276027"/>
                  <a:pt x="6028660" y="4253023"/>
                </a:cubicBezTo>
                <a:cubicBezTo>
                  <a:pt x="6011516" y="4230164"/>
                  <a:pt x="5998909" y="4204153"/>
                  <a:pt x="5986130" y="4178595"/>
                </a:cubicBezTo>
                <a:cubicBezTo>
                  <a:pt x="5970520" y="4147374"/>
                  <a:pt x="5955667" y="4115656"/>
                  <a:pt x="5943600" y="4082902"/>
                </a:cubicBezTo>
                <a:cubicBezTo>
                  <a:pt x="5919305" y="4016959"/>
                  <a:pt x="5901387" y="3939599"/>
                  <a:pt x="5890437" y="3870251"/>
                </a:cubicBezTo>
                <a:cubicBezTo>
                  <a:pt x="5885432" y="3838550"/>
                  <a:pt x="5883348" y="3806456"/>
                  <a:pt x="5879804" y="3774558"/>
                </a:cubicBezTo>
                <a:cubicBezTo>
                  <a:pt x="5883348" y="3732028"/>
                  <a:pt x="5880662" y="3688511"/>
                  <a:pt x="5890437" y="3646968"/>
                </a:cubicBezTo>
                <a:cubicBezTo>
                  <a:pt x="5895170" y="3626851"/>
                  <a:pt x="5909935" y="3610338"/>
                  <a:pt x="5922335" y="3593805"/>
                </a:cubicBezTo>
                <a:cubicBezTo>
                  <a:pt x="5952558" y="3553507"/>
                  <a:pt x="5976116" y="3504789"/>
                  <a:pt x="6018028" y="3476847"/>
                </a:cubicBezTo>
                <a:cubicBezTo>
                  <a:pt x="6192349" y="3360632"/>
                  <a:pt x="6179319" y="3363046"/>
                  <a:pt x="6464595" y="3242930"/>
                </a:cubicBezTo>
                <a:cubicBezTo>
                  <a:pt x="6599274" y="3186223"/>
                  <a:pt x="6728561" y="3114452"/>
                  <a:pt x="6868632" y="3072809"/>
                </a:cubicBezTo>
                <a:lnTo>
                  <a:pt x="7262037" y="2955851"/>
                </a:lnTo>
                <a:cubicBezTo>
                  <a:pt x="7314902" y="2940602"/>
                  <a:pt x="7367392" y="2923163"/>
                  <a:pt x="7421525" y="2913321"/>
                </a:cubicBezTo>
                <a:cubicBezTo>
                  <a:pt x="7566597" y="2886945"/>
                  <a:pt x="7499165" y="2896971"/>
                  <a:pt x="7623544" y="2881423"/>
                </a:cubicBezTo>
                <a:cubicBezTo>
                  <a:pt x="7693244" y="2893040"/>
                  <a:pt x="7739599" y="2887909"/>
                  <a:pt x="7793665" y="2923954"/>
                </a:cubicBezTo>
                <a:cubicBezTo>
                  <a:pt x="7824471" y="2944492"/>
                  <a:pt x="7907703" y="3018324"/>
                  <a:pt x="7921256" y="3040912"/>
                </a:cubicBezTo>
                <a:cubicBezTo>
                  <a:pt x="7942521" y="3076354"/>
                  <a:pt x="7971981" y="3108026"/>
                  <a:pt x="7985051" y="3147237"/>
                </a:cubicBezTo>
                <a:cubicBezTo>
                  <a:pt x="7999228" y="3189767"/>
                  <a:pt x="8020211" y="3230607"/>
                  <a:pt x="8027581" y="3274828"/>
                </a:cubicBezTo>
                <a:cubicBezTo>
                  <a:pt x="8037491" y="3334285"/>
                  <a:pt x="8056005" y="3442314"/>
                  <a:pt x="8059479" y="3487479"/>
                </a:cubicBezTo>
                <a:cubicBezTo>
                  <a:pt x="8063023" y="3533553"/>
                  <a:pt x="8064197" y="3579872"/>
                  <a:pt x="8070111" y="3625702"/>
                </a:cubicBezTo>
                <a:cubicBezTo>
                  <a:pt x="8078388" y="3689846"/>
                  <a:pt x="8089325" y="3753669"/>
                  <a:pt x="8102009" y="3817088"/>
                </a:cubicBezTo>
                <a:cubicBezTo>
                  <a:pt x="8105553" y="3834809"/>
                  <a:pt x="8107449" y="3852941"/>
                  <a:pt x="8112642" y="3870251"/>
                </a:cubicBezTo>
                <a:cubicBezTo>
                  <a:pt x="8118126" y="3888532"/>
                  <a:pt x="8126009" y="3906039"/>
                  <a:pt x="8133907" y="3923414"/>
                </a:cubicBezTo>
                <a:cubicBezTo>
                  <a:pt x="8143745" y="3945058"/>
                  <a:pt x="8152616" y="3967427"/>
                  <a:pt x="8165804" y="3987209"/>
                </a:cubicBezTo>
                <a:cubicBezTo>
                  <a:pt x="8174145" y="3999720"/>
                  <a:pt x="8187069" y="4008474"/>
                  <a:pt x="8197702" y="4019107"/>
                </a:cubicBezTo>
                <a:cubicBezTo>
                  <a:pt x="8205415" y="4038390"/>
                  <a:pt x="8220631" y="4087017"/>
                  <a:pt x="8240232" y="4104168"/>
                </a:cubicBezTo>
                <a:cubicBezTo>
                  <a:pt x="8259466" y="4120998"/>
                  <a:pt x="8285956" y="4128626"/>
                  <a:pt x="8304028" y="4146698"/>
                </a:cubicBezTo>
                <a:cubicBezTo>
                  <a:pt x="8318205" y="4160875"/>
                  <a:pt x="8329366" y="4178913"/>
                  <a:pt x="8346558" y="4189228"/>
                </a:cubicBezTo>
                <a:cubicBezTo>
                  <a:pt x="8365779" y="4200761"/>
                  <a:pt x="8410353" y="4210493"/>
                  <a:pt x="8410353" y="4210493"/>
                </a:cubicBezTo>
                <a:cubicBezTo>
                  <a:pt x="8420986" y="4217581"/>
                  <a:pt x="8430574" y="4226568"/>
                  <a:pt x="8442251" y="4231758"/>
                </a:cubicBezTo>
                <a:cubicBezTo>
                  <a:pt x="8486399" y="4251379"/>
                  <a:pt x="8513729" y="4254560"/>
                  <a:pt x="8559209" y="4263656"/>
                </a:cubicBezTo>
                <a:cubicBezTo>
                  <a:pt x="8550639" y="4291510"/>
                  <a:pt x="8518914" y="4408041"/>
                  <a:pt x="8495414" y="4455042"/>
                </a:cubicBezTo>
                <a:cubicBezTo>
                  <a:pt x="8443752" y="4558366"/>
                  <a:pt x="8485045" y="4461690"/>
                  <a:pt x="8431618" y="4550735"/>
                </a:cubicBezTo>
                <a:cubicBezTo>
                  <a:pt x="8419386" y="4571122"/>
                  <a:pt x="8411106" y="4593658"/>
                  <a:pt x="8399721" y="4614530"/>
                </a:cubicBezTo>
                <a:cubicBezTo>
                  <a:pt x="8389825" y="4632673"/>
                  <a:pt x="8377859" y="4649628"/>
                  <a:pt x="8367823" y="4667693"/>
                </a:cubicBezTo>
                <a:cubicBezTo>
                  <a:pt x="8360126" y="4681548"/>
                  <a:pt x="8354958" y="4696782"/>
                  <a:pt x="8346558" y="4710223"/>
                </a:cubicBezTo>
                <a:cubicBezTo>
                  <a:pt x="8327179" y="4741230"/>
                  <a:pt x="8299419" y="4771407"/>
                  <a:pt x="8272130" y="4795284"/>
                </a:cubicBezTo>
                <a:cubicBezTo>
                  <a:pt x="8258794" y="4806953"/>
                  <a:pt x="8243055" y="4815649"/>
                  <a:pt x="8229600" y="4827181"/>
                </a:cubicBezTo>
                <a:cubicBezTo>
                  <a:pt x="8218183" y="4836967"/>
                  <a:pt x="8209731" y="4850057"/>
                  <a:pt x="8197702" y="4859079"/>
                </a:cubicBezTo>
                <a:cubicBezTo>
                  <a:pt x="8181169" y="4871479"/>
                  <a:pt x="8162064" y="4880024"/>
                  <a:pt x="8144539" y="4890977"/>
                </a:cubicBezTo>
                <a:cubicBezTo>
                  <a:pt x="8133703" y="4897750"/>
                  <a:pt x="8124072" y="4906527"/>
                  <a:pt x="8112642" y="4912242"/>
                </a:cubicBezTo>
                <a:cubicBezTo>
                  <a:pt x="8102617" y="4917254"/>
                  <a:pt x="8091046" y="4918459"/>
                  <a:pt x="8080744" y="4922874"/>
                </a:cubicBezTo>
                <a:cubicBezTo>
                  <a:pt x="8002900" y="4956236"/>
                  <a:pt x="8074099" y="4935169"/>
                  <a:pt x="7995684" y="4954772"/>
                </a:cubicBezTo>
                <a:cubicBezTo>
                  <a:pt x="7947969" y="4978629"/>
                  <a:pt x="7947168" y="4981536"/>
                  <a:pt x="7889358" y="4997302"/>
                </a:cubicBezTo>
                <a:cubicBezTo>
                  <a:pt x="7748249" y="5035787"/>
                  <a:pt x="7901065" y="4986310"/>
                  <a:pt x="7804298" y="5018568"/>
                </a:cubicBezTo>
                <a:cubicBezTo>
                  <a:pt x="7775944" y="5015024"/>
                  <a:pt x="7747080" y="5014360"/>
                  <a:pt x="7719237" y="5007935"/>
                </a:cubicBezTo>
                <a:cubicBezTo>
                  <a:pt x="7700640" y="5003643"/>
                  <a:pt x="7681955" y="4997257"/>
                  <a:pt x="7666074" y="4986670"/>
                </a:cubicBezTo>
                <a:cubicBezTo>
                  <a:pt x="7590012" y="4935962"/>
                  <a:pt x="7556647" y="4911039"/>
                  <a:pt x="7517218" y="4837814"/>
                </a:cubicBezTo>
                <a:cubicBezTo>
                  <a:pt x="7504421" y="4814049"/>
                  <a:pt x="7495953" y="4788195"/>
                  <a:pt x="7485321" y="4763386"/>
                </a:cubicBezTo>
                <a:cubicBezTo>
                  <a:pt x="7481777" y="4745665"/>
                  <a:pt x="7473561" y="4728260"/>
                  <a:pt x="7474688" y="4710223"/>
                </a:cubicBezTo>
                <a:cubicBezTo>
                  <a:pt x="7477160" y="4670675"/>
                  <a:pt x="7483422" y="4630857"/>
                  <a:pt x="7495953" y="4593265"/>
                </a:cubicBezTo>
                <a:cubicBezTo>
                  <a:pt x="7504989" y="4566157"/>
                  <a:pt x="7523032" y="4542873"/>
                  <a:pt x="7538484" y="4518837"/>
                </a:cubicBezTo>
                <a:cubicBezTo>
                  <a:pt x="7578717" y="4456252"/>
                  <a:pt x="7600083" y="4430146"/>
                  <a:pt x="7655442" y="4380614"/>
                </a:cubicBezTo>
                <a:cubicBezTo>
                  <a:pt x="7699133" y="4341522"/>
                  <a:pt x="7871531" y="4192106"/>
                  <a:pt x="7931888" y="4167963"/>
                </a:cubicBezTo>
                <a:cubicBezTo>
                  <a:pt x="8021842" y="4131982"/>
                  <a:pt x="7967980" y="4155234"/>
                  <a:pt x="8091377" y="4093535"/>
                </a:cubicBezTo>
                <a:cubicBezTo>
                  <a:pt x="8105554" y="4086447"/>
                  <a:pt x="8118530" y="4076114"/>
                  <a:pt x="8133907" y="4072270"/>
                </a:cubicBezTo>
                <a:cubicBezTo>
                  <a:pt x="8148084" y="4068726"/>
                  <a:pt x="8162754" y="4066768"/>
                  <a:pt x="8176437" y="4061637"/>
                </a:cubicBezTo>
                <a:cubicBezTo>
                  <a:pt x="8260211" y="4030221"/>
                  <a:pt x="8175142" y="4048204"/>
                  <a:pt x="8272130" y="4019107"/>
                </a:cubicBezTo>
                <a:cubicBezTo>
                  <a:pt x="8289440" y="4013914"/>
                  <a:pt x="8307572" y="4012018"/>
                  <a:pt x="8325293" y="4008474"/>
                </a:cubicBezTo>
                <a:cubicBezTo>
                  <a:pt x="8364279" y="4012018"/>
                  <a:pt x="8403864" y="4011430"/>
                  <a:pt x="8442251" y="4019107"/>
                </a:cubicBezTo>
                <a:cubicBezTo>
                  <a:pt x="8459555" y="4022568"/>
                  <a:pt x="8501146" y="4050542"/>
                  <a:pt x="8516679" y="4061637"/>
                </a:cubicBezTo>
                <a:cubicBezTo>
                  <a:pt x="8531099" y="4071937"/>
                  <a:pt x="8544182" y="4084143"/>
                  <a:pt x="8559209" y="4093535"/>
                </a:cubicBezTo>
                <a:cubicBezTo>
                  <a:pt x="8572650" y="4101936"/>
                  <a:pt x="8588841" y="4105587"/>
                  <a:pt x="8601739" y="4114800"/>
                </a:cubicBezTo>
                <a:cubicBezTo>
                  <a:pt x="8613975" y="4123540"/>
                  <a:pt x="8622085" y="4137072"/>
                  <a:pt x="8633637" y="4146698"/>
                </a:cubicBezTo>
                <a:cubicBezTo>
                  <a:pt x="8643454" y="4154879"/>
                  <a:pt x="8654902" y="4160875"/>
                  <a:pt x="8665535" y="4167963"/>
                </a:cubicBezTo>
                <a:cubicBezTo>
                  <a:pt x="8714282" y="4241083"/>
                  <a:pt x="8699983" y="4207512"/>
                  <a:pt x="8718698" y="4263656"/>
                </a:cubicBezTo>
                <a:cubicBezTo>
                  <a:pt x="8711609" y="4295554"/>
                  <a:pt x="8708307" y="4328536"/>
                  <a:pt x="8697432" y="4359349"/>
                </a:cubicBezTo>
                <a:cubicBezTo>
                  <a:pt x="8686881" y="4389242"/>
                  <a:pt x="8669079" y="4416056"/>
                  <a:pt x="8654902" y="4444409"/>
                </a:cubicBezTo>
                <a:cubicBezTo>
                  <a:pt x="8644269" y="4465674"/>
                  <a:pt x="8636192" y="4488423"/>
                  <a:pt x="8623004" y="4508205"/>
                </a:cubicBezTo>
                <a:cubicBezTo>
                  <a:pt x="8603373" y="4537651"/>
                  <a:pt x="8584463" y="4568011"/>
                  <a:pt x="8559209" y="4593265"/>
                </a:cubicBezTo>
                <a:cubicBezTo>
                  <a:pt x="8543162" y="4609312"/>
                  <a:pt x="8522093" y="4619748"/>
                  <a:pt x="8506046" y="4635795"/>
                </a:cubicBezTo>
                <a:cubicBezTo>
                  <a:pt x="8493515" y="4648326"/>
                  <a:pt x="8487394" y="4666553"/>
                  <a:pt x="8474149" y="4678326"/>
                </a:cubicBezTo>
                <a:cubicBezTo>
                  <a:pt x="8455047" y="4695306"/>
                  <a:pt x="8430963" y="4705742"/>
                  <a:pt x="8410353" y="4720856"/>
                </a:cubicBezTo>
                <a:cubicBezTo>
                  <a:pt x="8377766" y="4744753"/>
                  <a:pt x="8350804" y="4777212"/>
                  <a:pt x="8314660" y="4795284"/>
                </a:cubicBezTo>
                <a:cubicBezTo>
                  <a:pt x="8300483" y="4802372"/>
                  <a:pt x="8285571" y="4808148"/>
                  <a:pt x="8272130" y="4816549"/>
                </a:cubicBezTo>
                <a:cubicBezTo>
                  <a:pt x="8257103" y="4825941"/>
                  <a:pt x="8244627" y="4839055"/>
                  <a:pt x="8229600" y="4848447"/>
                </a:cubicBezTo>
                <a:cubicBezTo>
                  <a:pt x="8210267" y="4860530"/>
                  <a:pt x="8153297" y="4885160"/>
                  <a:pt x="8133907" y="4890977"/>
                </a:cubicBezTo>
                <a:cubicBezTo>
                  <a:pt x="8115340" y="4896547"/>
                  <a:pt x="8032082" y="4909720"/>
                  <a:pt x="8016949" y="4912242"/>
                </a:cubicBezTo>
                <a:cubicBezTo>
                  <a:pt x="7960242" y="4908698"/>
                  <a:pt x="7902950" y="4910470"/>
                  <a:pt x="7846828" y="4901609"/>
                </a:cubicBezTo>
                <a:cubicBezTo>
                  <a:pt x="7834206" y="4899616"/>
                  <a:pt x="7826025" y="4886684"/>
                  <a:pt x="7814930" y="4880344"/>
                </a:cubicBezTo>
                <a:cubicBezTo>
                  <a:pt x="7766400" y="4852613"/>
                  <a:pt x="7774067" y="4866958"/>
                  <a:pt x="7729870" y="4827181"/>
                </a:cubicBezTo>
                <a:cubicBezTo>
                  <a:pt x="7707517" y="4807063"/>
                  <a:pt x="7690133" y="4781430"/>
                  <a:pt x="7666074" y="4763386"/>
                </a:cubicBezTo>
                <a:cubicBezTo>
                  <a:pt x="7651897" y="4752753"/>
                  <a:pt x="7635317" y="4744733"/>
                  <a:pt x="7623544" y="4731488"/>
                </a:cubicBezTo>
                <a:cubicBezTo>
                  <a:pt x="7591192" y="4695092"/>
                  <a:pt x="7558009" y="4623853"/>
                  <a:pt x="7538484" y="4582633"/>
                </a:cubicBezTo>
                <a:cubicBezTo>
                  <a:pt x="7520151" y="4543931"/>
                  <a:pt x="7498863" y="4506301"/>
                  <a:pt x="7485321" y="4465674"/>
                </a:cubicBezTo>
                <a:cubicBezTo>
                  <a:pt x="7443976" y="4341639"/>
                  <a:pt x="7431240" y="4222401"/>
                  <a:pt x="7410893" y="4093535"/>
                </a:cubicBezTo>
                <a:cubicBezTo>
                  <a:pt x="7399500" y="3842909"/>
                  <a:pt x="7388035" y="3766561"/>
                  <a:pt x="7421525" y="3487479"/>
                </a:cubicBezTo>
                <a:cubicBezTo>
                  <a:pt x="7429365" y="3422150"/>
                  <a:pt x="7481887" y="3262650"/>
                  <a:pt x="7517218" y="3200400"/>
                </a:cubicBezTo>
                <a:cubicBezTo>
                  <a:pt x="7649229" y="2967808"/>
                  <a:pt x="7685415" y="2933960"/>
                  <a:pt x="7846828" y="2743200"/>
                </a:cubicBezTo>
                <a:cubicBezTo>
                  <a:pt x="7871164" y="2714439"/>
                  <a:pt x="7892313" y="2682259"/>
                  <a:pt x="7921256" y="2658140"/>
                </a:cubicBezTo>
                <a:cubicBezTo>
                  <a:pt x="7942521" y="2640419"/>
                  <a:pt x="7962906" y="2621586"/>
                  <a:pt x="7985051" y="2604977"/>
                </a:cubicBezTo>
                <a:cubicBezTo>
                  <a:pt x="8014399" y="2582966"/>
                  <a:pt x="8091751" y="2534465"/>
                  <a:pt x="8123274" y="2519916"/>
                </a:cubicBezTo>
                <a:cubicBezTo>
                  <a:pt x="8143626" y="2510523"/>
                  <a:pt x="8165805" y="2505739"/>
                  <a:pt x="8187070" y="2498651"/>
                </a:cubicBezTo>
                <a:cubicBezTo>
                  <a:pt x="8197702" y="2491563"/>
                  <a:pt x="8207222" y="2482420"/>
                  <a:pt x="8218967" y="2477386"/>
                </a:cubicBezTo>
                <a:cubicBezTo>
                  <a:pt x="8232923" y="2471405"/>
                  <a:pt x="8304188" y="2458448"/>
                  <a:pt x="8314660" y="2456121"/>
                </a:cubicBezTo>
                <a:cubicBezTo>
                  <a:pt x="8389444" y="2439502"/>
                  <a:pt x="8326931" y="2452615"/>
                  <a:pt x="8389088" y="2434856"/>
                </a:cubicBezTo>
                <a:cubicBezTo>
                  <a:pt x="8403139" y="2430841"/>
                  <a:pt x="8417621" y="2428422"/>
                  <a:pt x="8431618" y="2424223"/>
                </a:cubicBezTo>
                <a:cubicBezTo>
                  <a:pt x="8453088" y="2417782"/>
                  <a:pt x="8495414" y="2402958"/>
                  <a:pt x="8495414" y="2402958"/>
                </a:cubicBezTo>
                <a:cubicBezTo>
                  <a:pt x="8527190" y="2244080"/>
                  <a:pt x="8528694" y="2289672"/>
                  <a:pt x="8495414" y="2073349"/>
                </a:cubicBezTo>
                <a:cubicBezTo>
                  <a:pt x="8492512" y="2054485"/>
                  <a:pt x="8484736" y="2036067"/>
                  <a:pt x="8474149" y="2020186"/>
                </a:cubicBezTo>
                <a:cubicBezTo>
                  <a:pt x="8460019" y="1998992"/>
                  <a:pt x="8411478" y="1959752"/>
                  <a:pt x="8389088" y="1945758"/>
                </a:cubicBezTo>
                <a:cubicBezTo>
                  <a:pt x="8375647" y="1937357"/>
                  <a:pt x="8360413" y="1932190"/>
                  <a:pt x="8346558" y="1924493"/>
                </a:cubicBezTo>
                <a:cubicBezTo>
                  <a:pt x="8312403" y="1905518"/>
                  <a:pt x="8279913" y="1879266"/>
                  <a:pt x="8240232" y="1871330"/>
                </a:cubicBezTo>
                <a:cubicBezTo>
                  <a:pt x="8205305" y="1864345"/>
                  <a:pt x="8169349" y="1864242"/>
                  <a:pt x="8133907" y="1860698"/>
                </a:cubicBezTo>
                <a:cubicBezTo>
                  <a:pt x="8102009" y="1864242"/>
                  <a:pt x="8069350" y="1863546"/>
                  <a:pt x="8038214" y="1871330"/>
                </a:cubicBezTo>
                <a:cubicBezTo>
                  <a:pt x="8025817" y="1874429"/>
                  <a:pt x="8016651" y="1885079"/>
                  <a:pt x="8006316" y="1892595"/>
                </a:cubicBezTo>
                <a:cubicBezTo>
                  <a:pt x="7977653" y="1913441"/>
                  <a:pt x="7946317" y="1931330"/>
                  <a:pt x="7921256" y="1956391"/>
                </a:cubicBezTo>
                <a:cubicBezTo>
                  <a:pt x="7907079" y="1970568"/>
                  <a:pt x="7893710" y="1985601"/>
                  <a:pt x="7878725" y="1998921"/>
                </a:cubicBezTo>
                <a:cubicBezTo>
                  <a:pt x="7861764" y="2013998"/>
                  <a:pt x="7840744" y="2024583"/>
                  <a:pt x="7825563" y="2041451"/>
                </a:cubicBezTo>
                <a:cubicBezTo>
                  <a:pt x="7808466" y="2060448"/>
                  <a:pt x="7799216" y="2085466"/>
                  <a:pt x="7783032" y="2105247"/>
                </a:cubicBezTo>
                <a:cubicBezTo>
                  <a:pt x="7767163" y="2124643"/>
                  <a:pt x="7745525" y="2138840"/>
                  <a:pt x="7729870" y="2158409"/>
                </a:cubicBezTo>
                <a:cubicBezTo>
                  <a:pt x="7710256" y="2182927"/>
                  <a:pt x="7679009" y="2249497"/>
                  <a:pt x="7666074" y="2275368"/>
                </a:cubicBezTo>
                <a:cubicBezTo>
                  <a:pt x="7651639" y="2347544"/>
                  <a:pt x="7643156" y="2364449"/>
                  <a:pt x="7666074" y="2456121"/>
                </a:cubicBezTo>
                <a:cubicBezTo>
                  <a:pt x="7670372" y="2473313"/>
                  <a:pt x="7685441" y="2486120"/>
                  <a:pt x="7697972" y="2498651"/>
                </a:cubicBezTo>
                <a:cubicBezTo>
                  <a:pt x="7747655" y="2548334"/>
                  <a:pt x="7749540" y="2534748"/>
                  <a:pt x="7804298" y="2573079"/>
                </a:cubicBezTo>
                <a:cubicBezTo>
                  <a:pt x="7822889" y="2586093"/>
                  <a:pt x="7838314" y="2603425"/>
                  <a:pt x="7857460" y="2615609"/>
                </a:cubicBezTo>
                <a:cubicBezTo>
                  <a:pt x="7877518" y="2628373"/>
                  <a:pt x="7900384" y="2636122"/>
                  <a:pt x="7921256" y="2647507"/>
                </a:cubicBezTo>
                <a:cubicBezTo>
                  <a:pt x="7975247" y="2676957"/>
                  <a:pt x="8085480" y="2752463"/>
                  <a:pt x="8112642" y="2775098"/>
                </a:cubicBezTo>
                <a:cubicBezTo>
                  <a:pt x="8168585" y="2821718"/>
                  <a:pt x="8240802" y="2878637"/>
                  <a:pt x="8282763" y="2934586"/>
                </a:cubicBezTo>
                <a:cubicBezTo>
                  <a:pt x="8293395" y="2948763"/>
                  <a:pt x="8304498" y="2962599"/>
                  <a:pt x="8314660" y="2977116"/>
                </a:cubicBezTo>
                <a:cubicBezTo>
                  <a:pt x="8329316" y="2998054"/>
                  <a:pt x="8357191" y="3040912"/>
                  <a:pt x="8357191" y="3040912"/>
                </a:cubicBezTo>
                <a:cubicBezTo>
                  <a:pt x="8360735" y="3055089"/>
                  <a:pt x="8365756" y="3068976"/>
                  <a:pt x="8367823" y="3083442"/>
                </a:cubicBezTo>
                <a:cubicBezTo>
                  <a:pt x="8384241" y="3198366"/>
                  <a:pt x="8382780" y="3277775"/>
                  <a:pt x="8367823" y="3402419"/>
                </a:cubicBezTo>
                <a:cubicBezTo>
                  <a:pt x="8363817" y="3435801"/>
                  <a:pt x="8329379" y="3481409"/>
                  <a:pt x="8314660" y="3508744"/>
                </a:cubicBezTo>
                <a:cubicBezTo>
                  <a:pt x="8299631" y="3536655"/>
                  <a:pt x="8294545" y="3571390"/>
                  <a:pt x="8272130" y="3593805"/>
                </a:cubicBezTo>
                <a:cubicBezTo>
                  <a:pt x="8250865" y="3615070"/>
                  <a:pt x="8225016" y="3632577"/>
                  <a:pt x="8208335" y="3657600"/>
                </a:cubicBezTo>
                <a:cubicBezTo>
                  <a:pt x="8198675" y="3672091"/>
                  <a:pt x="8182640" y="3700661"/>
                  <a:pt x="8165804" y="3710763"/>
                </a:cubicBezTo>
                <a:cubicBezTo>
                  <a:pt x="8138621" y="3727072"/>
                  <a:pt x="8112199" y="3749361"/>
                  <a:pt x="8080744" y="3753293"/>
                </a:cubicBezTo>
                <a:cubicBezTo>
                  <a:pt x="7963838" y="3767907"/>
                  <a:pt x="8024083" y="3760771"/>
                  <a:pt x="7899991" y="3774558"/>
                </a:cubicBezTo>
                <a:cubicBezTo>
                  <a:pt x="7843003" y="3766960"/>
                  <a:pt x="7739258" y="3763303"/>
                  <a:pt x="7676707" y="3732028"/>
                </a:cubicBezTo>
                <a:cubicBezTo>
                  <a:pt x="7653848" y="3720598"/>
                  <a:pt x="7632545" y="3705860"/>
                  <a:pt x="7612911" y="3689498"/>
                </a:cubicBezTo>
                <a:cubicBezTo>
                  <a:pt x="7589808" y="3670245"/>
                  <a:pt x="7570381" y="3646967"/>
                  <a:pt x="7549116" y="3625702"/>
                </a:cubicBezTo>
                <a:cubicBezTo>
                  <a:pt x="7473848" y="3424986"/>
                  <a:pt x="7498459" y="3514702"/>
                  <a:pt x="7464056" y="3359888"/>
                </a:cubicBezTo>
                <a:cubicBezTo>
                  <a:pt x="7468330" y="3278685"/>
                  <a:pt x="7455869" y="3174240"/>
                  <a:pt x="7495953" y="3094074"/>
                </a:cubicBezTo>
                <a:cubicBezTo>
                  <a:pt x="7514296" y="3057388"/>
                  <a:pt x="7564950" y="2995607"/>
                  <a:pt x="7591646" y="2966484"/>
                </a:cubicBezTo>
                <a:cubicBezTo>
                  <a:pt x="7634787" y="2919421"/>
                  <a:pt x="7692059" y="2868155"/>
                  <a:pt x="7740502" y="2828261"/>
                </a:cubicBezTo>
                <a:cubicBezTo>
                  <a:pt x="7771696" y="2802572"/>
                  <a:pt x="7804832" y="2779315"/>
                  <a:pt x="7836195" y="2753833"/>
                </a:cubicBezTo>
                <a:cubicBezTo>
                  <a:pt x="7861555" y="2733228"/>
                  <a:pt x="7884482" y="2709643"/>
                  <a:pt x="7910623" y="2690037"/>
                </a:cubicBezTo>
                <a:cubicBezTo>
                  <a:pt x="7941292" y="2667035"/>
                  <a:pt x="7975647" y="2649244"/>
                  <a:pt x="8006316" y="2626242"/>
                </a:cubicBezTo>
                <a:cubicBezTo>
                  <a:pt x="8060781" y="2585393"/>
                  <a:pt x="8110744" y="2538695"/>
                  <a:pt x="8165804" y="2498651"/>
                </a:cubicBezTo>
                <a:cubicBezTo>
                  <a:pt x="8188913" y="2481844"/>
                  <a:pt x="8215073" y="2469668"/>
                  <a:pt x="8240232" y="2456121"/>
                </a:cubicBezTo>
                <a:cubicBezTo>
                  <a:pt x="8298638" y="2424672"/>
                  <a:pt x="8299984" y="2425840"/>
                  <a:pt x="8357191" y="2402958"/>
                </a:cubicBezTo>
                <a:cubicBezTo>
                  <a:pt x="8396177" y="2413591"/>
                  <a:pt x="8437459" y="2417922"/>
                  <a:pt x="8474149" y="2434856"/>
                </a:cubicBezTo>
                <a:cubicBezTo>
                  <a:pt x="8485752" y="2440211"/>
                  <a:pt x="8486378" y="2457718"/>
                  <a:pt x="8495414" y="2466754"/>
                </a:cubicBezTo>
                <a:cubicBezTo>
                  <a:pt x="8613233" y="2584573"/>
                  <a:pt x="8447291" y="2385872"/>
                  <a:pt x="8591107" y="2551814"/>
                </a:cubicBezTo>
                <a:cubicBezTo>
                  <a:pt x="8620833" y="2586113"/>
                  <a:pt x="8647813" y="2622698"/>
                  <a:pt x="8676167" y="2658140"/>
                </a:cubicBezTo>
                <a:cubicBezTo>
                  <a:pt x="8690344" y="2675861"/>
                  <a:pt x="8708549" y="2691004"/>
                  <a:pt x="8718698" y="2711302"/>
                </a:cubicBezTo>
                <a:cubicBezTo>
                  <a:pt x="8729330" y="2732567"/>
                  <a:pt x="8739407" y="2754120"/>
                  <a:pt x="8750595" y="2775098"/>
                </a:cubicBezTo>
                <a:cubicBezTo>
                  <a:pt x="8767766" y="2807295"/>
                  <a:pt x="8787439" y="2838154"/>
                  <a:pt x="8803758" y="2870791"/>
                </a:cubicBezTo>
                <a:cubicBezTo>
                  <a:pt x="8812294" y="2887862"/>
                  <a:pt x="8818500" y="2906017"/>
                  <a:pt x="8825023" y="2923954"/>
                </a:cubicBezTo>
                <a:cubicBezTo>
                  <a:pt x="8845731" y="2980902"/>
                  <a:pt x="8844227" y="2979504"/>
                  <a:pt x="8856921" y="3030279"/>
                </a:cubicBezTo>
                <a:cubicBezTo>
                  <a:pt x="8853377" y="3090530"/>
                  <a:pt x="8862562" y="3152913"/>
                  <a:pt x="8846288" y="3211033"/>
                </a:cubicBezTo>
                <a:cubicBezTo>
                  <a:pt x="8836732" y="3245162"/>
                  <a:pt x="8801277" y="3266038"/>
                  <a:pt x="8782493" y="3296093"/>
                </a:cubicBezTo>
                <a:cubicBezTo>
                  <a:pt x="8765692" y="3322975"/>
                  <a:pt x="8758983" y="3355794"/>
                  <a:pt x="8739963" y="3381154"/>
                </a:cubicBezTo>
                <a:cubicBezTo>
                  <a:pt x="8729330" y="3395331"/>
                  <a:pt x="8717457" y="3408657"/>
                  <a:pt x="8708065" y="3423684"/>
                </a:cubicBezTo>
                <a:cubicBezTo>
                  <a:pt x="8699664" y="3437125"/>
                  <a:pt x="8695201" y="3452773"/>
                  <a:pt x="8686800" y="3466214"/>
                </a:cubicBezTo>
                <a:cubicBezTo>
                  <a:pt x="8677408" y="3481241"/>
                  <a:pt x="8665202" y="3494324"/>
                  <a:pt x="8654902" y="3508744"/>
                </a:cubicBezTo>
                <a:cubicBezTo>
                  <a:pt x="8637466" y="3533155"/>
                  <a:pt x="8623698" y="3554857"/>
                  <a:pt x="8612372" y="3583172"/>
                </a:cubicBezTo>
                <a:cubicBezTo>
                  <a:pt x="8601304" y="3610842"/>
                  <a:pt x="8590377" y="3663096"/>
                  <a:pt x="8569842" y="3689498"/>
                </a:cubicBezTo>
                <a:cubicBezTo>
                  <a:pt x="8554456" y="3709280"/>
                  <a:pt x="8535540" y="3726158"/>
                  <a:pt x="8516679" y="3742661"/>
                </a:cubicBezTo>
                <a:cubicBezTo>
                  <a:pt x="8507062" y="3751076"/>
                  <a:pt x="8496211" y="3758211"/>
                  <a:pt x="8484781" y="3763926"/>
                </a:cubicBezTo>
                <a:cubicBezTo>
                  <a:pt x="8467789" y="3772422"/>
                  <a:pt x="8426246" y="3780650"/>
                  <a:pt x="8410353" y="3785191"/>
                </a:cubicBezTo>
                <a:cubicBezTo>
                  <a:pt x="8399577" y="3788270"/>
                  <a:pt x="8389088" y="3792279"/>
                  <a:pt x="8378456" y="3795823"/>
                </a:cubicBezTo>
                <a:cubicBezTo>
                  <a:pt x="8360735" y="3792279"/>
                  <a:pt x="8342825" y="3789574"/>
                  <a:pt x="8325293" y="3785191"/>
                </a:cubicBezTo>
                <a:cubicBezTo>
                  <a:pt x="8314420" y="3782473"/>
                  <a:pt x="8301320" y="3782483"/>
                  <a:pt x="8293395" y="3774558"/>
                </a:cubicBezTo>
                <a:cubicBezTo>
                  <a:pt x="8271837" y="3753000"/>
                  <a:pt x="8257144" y="3725498"/>
                  <a:pt x="8240232" y="3700130"/>
                </a:cubicBezTo>
                <a:cubicBezTo>
                  <a:pt x="8228769" y="3682935"/>
                  <a:pt x="8219430" y="3664403"/>
                  <a:pt x="8208335" y="3646968"/>
                </a:cubicBezTo>
                <a:cubicBezTo>
                  <a:pt x="8194614" y="3625406"/>
                  <a:pt x="8179981" y="3604437"/>
                  <a:pt x="8165804" y="3583172"/>
                </a:cubicBezTo>
                <a:cubicBezTo>
                  <a:pt x="8158716" y="3558363"/>
                  <a:pt x="8152698" y="3533222"/>
                  <a:pt x="8144539" y="3508744"/>
                </a:cubicBezTo>
                <a:cubicBezTo>
                  <a:pt x="8134963" y="3480017"/>
                  <a:pt x="8121674" y="3452587"/>
                  <a:pt x="8112642" y="3423684"/>
                </a:cubicBezTo>
                <a:cubicBezTo>
                  <a:pt x="8103925" y="3395788"/>
                  <a:pt x="8099972" y="3366557"/>
                  <a:pt x="8091377" y="3338623"/>
                </a:cubicBezTo>
                <a:cubicBezTo>
                  <a:pt x="8071601" y="3274350"/>
                  <a:pt x="8040769" y="3213177"/>
                  <a:pt x="8027581" y="3147237"/>
                </a:cubicBezTo>
                <a:cubicBezTo>
                  <a:pt x="7994317" y="2980918"/>
                  <a:pt x="8012597" y="3076506"/>
                  <a:pt x="7974418" y="2860158"/>
                </a:cubicBezTo>
                <a:cubicBezTo>
                  <a:pt x="7981507" y="2750288"/>
                  <a:pt x="7984729" y="2640101"/>
                  <a:pt x="7995684" y="2530549"/>
                </a:cubicBezTo>
                <a:cubicBezTo>
                  <a:pt x="7998935" y="2498035"/>
                  <a:pt x="8009024" y="2466556"/>
                  <a:pt x="8016949" y="2434856"/>
                </a:cubicBezTo>
                <a:cubicBezTo>
                  <a:pt x="8040631" y="2340127"/>
                  <a:pt x="8083535" y="2227255"/>
                  <a:pt x="8123274" y="2147777"/>
                </a:cubicBezTo>
                <a:cubicBezTo>
                  <a:pt x="8150455" y="2093414"/>
                  <a:pt x="8229356" y="1924555"/>
                  <a:pt x="8272130" y="1913861"/>
                </a:cubicBezTo>
                <a:cubicBezTo>
                  <a:pt x="8369781" y="1889447"/>
                  <a:pt x="8300075" y="1904140"/>
                  <a:pt x="8484781" y="1892595"/>
                </a:cubicBezTo>
                <a:cubicBezTo>
                  <a:pt x="8491869" y="1881963"/>
                  <a:pt x="8498619" y="1871096"/>
                  <a:pt x="8506046" y="1860698"/>
                </a:cubicBezTo>
                <a:cubicBezTo>
                  <a:pt x="8516346" y="1846278"/>
                  <a:pt x="8530611" y="1834301"/>
                  <a:pt x="8537944" y="1818168"/>
                </a:cubicBezTo>
                <a:cubicBezTo>
                  <a:pt x="8548621" y="1794679"/>
                  <a:pt x="8550024" y="1767852"/>
                  <a:pt x="8559209" y="1743740"/>
                </a:cubicBezTo>
                <a:cubicBezTo>
                  <a:pt x="8578427" y="1693293"/>
                  <a:pt x="8601739" y="1644503"/>
                  <a:pt x="8623004" y="1594884"/>
                </a:cubicBezTo>
                <a:lnTo>
                  <a:pt x="8654902" y="1520456"/>
                </a:lnTo>
                <a:cubicBezTo>
                  <a:pt x="8661990" y="1467293"/>
                  <a:pt x="8674492" y="1414575"/>
                  <a:pt x="8676167" y="1360968"/>
                </a:cubicBezTo>
                <a:cubicBezTo>
                  <a:pt x="8678052" y="1300642"/>
                  <a:pt x="8673341" y="1240063"/>
                  <a:pt x="8665535" y="1180214"/>
                </a:cubicBezTo>
                <a:cubicBezTo>
                  <a:pt x="8663783" y="1166783"/>
                  <a:pt x="8630841" y="1078930"/>
                  <a:pt x="8623004" y="1063256"/>
                </a:cubicBezTo>
                <a:cubicBezTo>
                  <a:pt x="8621092" y="1059432"/>
                  <a:pt x="8579964" y="990003"/>
                  <a:pt x="8569842" y="978195"/>
                </a:cubicBezTo>
                <a:cubicBezTo>
                  <a:pt x="8556794" y="962973"/>
                  <a:pt x="8545243" y="944631"/>
                  <a:pt x="8527311" y="935665"/>
                </a:cubicBezTo>
                <a:cubicBezTo>
                  <a:pt x="8501170" y="922595"/>
                  <a:pt x="8442251" y="914400"/>
                  <a:pt x="8442251" y="914400"/>
                </a:cubicBezTo>
                <a:cubicBezTo>
                  <a:pt x="8403265" y="921488"/>
                  <a:pt x="8361870" y="920425"/>
                  <a:pt x="8325293" y="935665"/>
                </a:cubicBezTo>
                <a:cubicBezTo>
                  <a:pt x="8314947" y="939976"/>
                  <a:pt x="8320307" y="957882"/>
                  <a:pt x="8314660" y="967563"/>
                </a:cubicBezTo>
                <a:cubicBezTo>
                  <a:pt x="8172612" y="1211073"/>
                  <a:pt x="8301472" y="951363"/>
                  <a:pt x="8229600" y="1127051"/>
                </a:cubicBezTo>
                <a:cubicBezTo>
                  <a:pt x="8173300" y="1264674"/>
                  <a:pt x="8153255" y="1277580"/>
                  <a:pt x="8123274" y="1403498"/>
                </a:cubicBezTo>
                <a:cubicBezTo>
                  <a:pt x="8108679" y="1464797"/>
                  <a:pt x="8096332" y="1551729"/>
                  <a:pt x="8091377" y="1616149"/>
                </a:cubicBezTo>
                <a:cubicBezTo>
                  <a:pt x="8086748" y="1676326"/>
                  <a:pt x="8084288" y="1736651"/>
                  <a:pt x="8080744" y="1796902"/>
                </a:cubicBezTo>
                <a:cubicBezTo>
                  <a:pt x="8087832" y="1825256"/>
                  <a:pt x="8095669" y="1853433"/>
                  <a:pt x="8102009" y="1881963"/>
                </a:cubicBezTo>
                <a:cubicBezTo>
                  <a:pt x="8109850" y="1917246"/>
                  <a:pt x="8114996" y="1953105"/>
                  <a:pt x="8123274" y="1988288"/>
                </a:cubicBezTo>
                <a:cubicBezTo>
                  <a:pt x="8129184" y="2013404"/>
                  <a:pt x="8137891" y="2037785"/>
                  <a:pt x="8144539" y="2062716"/>
                </a:cubicBezTo>
                <a:cubicBezTo>
                  <a:pt x="8152069" y="2090955"/>
                  <a:pt x="8158273" y="2119538"/>
                  <a:pt x="8165804" y="2147777"/>
                </a:cubicBezTo>
                <a:cubicBezTo>
                  <a:pt x="8172452" y="2172708"/>
                  <a:pt x="8181473" y="2197017"/>
                  <a:pt x="8187070" y="2222205"/>
                </a:cubicBezTo>
                <a:cubicBezTo>
                  <a:pt x="8208075" y="2316725"/>
                  <a:pt x="8208820" y="2343528"/>
                  <a:pt x="8218967" y="2434856"/>
                </a:cubicBezTo>
                <a:cubicBezTo>
                  <a:pt x="8211879" y="2466754"/>
                  <a:pt x="8214166" y="2502324"/>
                  <a:pt x="8197702" y="2530549"/>
                </a:cubicBezTo>
                <a:cubicBezTo>
                  <a:pt x="8187122" y="2548687"/>
                  <a:pt x="8109286" y="2576548"/>
                  <a:pt x="8091377" y="2583712"/>
                </a:cubicBezTo>
                <a:cubicBezTo>
                  <a:pt x="7891941" y="2564412"/>
                  <a:pt x="7801066" y="2583301"/>
                  <a:pt x="7644809" y="2509284"/>
                </a:cubicBezTo>
                <a:cubicBezTo>
                  <a:pt x="7572618" y="2475088"/>
                  <a:pt x="7522119" y="2425253"/>
                  <a:pt x="7464056" y="2371061"/>
                </a:cubicBezTo>
                <a:cubicBezTo>
                  <a:pt x="7398016" y="2309424"/>
                  <a:pt x="7366907" y="2273488"/>
                  <a:pt x="7315200" y="2190307"/>
                </a:cubicBezTo>
                <a:cubicBezTo>
                  <a:pt x="7259036" y="2099956"/>
                  <a:pt x="7206299" y="2007448"/>
                  <a:pt x="7155711" y="1913861"/>
                </a:cubicBezTo>
                <a:cubicBezTo>
                  <a:pt x="7108379" y="1826296"/>
                  <a:pt x="7104604" y="1796723"/>
                  <a:pt x="7070651" y="1711842"/>
                </a:cubicBezTo>
                <a:cubicBezTo>
                  <a:pt x="7060626" y="1686781"/>
                  <a:pt x="7049386" y="1662223"/>
                  <a:pt x="7038753" y="1637414"/>
                </a:cubicBezTo>
                <a:cubicBezTo>
                  <a:pt x="7021289" y="1532626"/>
                  <a:pt x="7016043" y="1529848"/>
                  <a:pt x="7038753" y="1382233"/>
                </a:cubicBezTo>
                <a:cubicBezTo>
                  <a:pt x="7043358" y="1352303"/>
                  <a:pt x="7057845" y="1324613"/>
                  <a:pt x="7070651" y="1297172"/>
                </a:cubicBezTo>
                <a:cubicBezTo>
                  <a:pt x="7098694" y="1237079"/>
                  <a:pt x="7129691" y="1195602"/>
                  <a:pt x="7176977" y="1148316"/>
                </a:cubicBezTo>
                <a:cubicBezTo>
                  <a:pt x="7270915" y="1054379"/>
                  <a:pt x="7358527" y="952568"/>
                  <a:pt x="7464056" y="871870"/>
                </a:cubicBezTo>
                <a:cubicBezTo>
                  <a:pt x="7524307" y="825796"/>
                  <a:pt x="7578954" y="771279"/>
                  <a:pt x="7644809" y="733647"/>
                </a:cubicBezTo>
                <a:cubicBezTo>
                  <a:pt x="7669618" y="719470"/>
                  <a:pt x="7693679" y="703895"/>
                  <a:pt x="7719237" y="691116"/>
                </a:cubicBezTo>
                <a:cubicBezTo>
                  <a:pt x="7789862" y="655803"/>
                  <a:pt x="7793152" y="655845"/>
                  <a:pt x="7846828" y="637954"/>
                </a:cubicBezTo>
                <a:cubicBezTo>
                  <a:pt x="7868093" y="641498"/>
                  <a:pt x="7890723" y="640294"/>
                  <a:pt x="7910623" y="648586"/>
                </a:cubicBezTo>
                <a:cubicBezTo>
                  <a:pt x="7949768" y="664896"/>
                  <a:pt x="7988771" y="702338"/>
                  <a:pt x="8016949" y="733647"/>
                </a:cubicBezTo>
                <a:cubicBezTo>
                  <a:pt x="8035466" y="754222"/>
                  <a:pt x="8051406" y="777037"/>
                  <a:pt x="8070111" y="797442"/>
                </a:cubicBezTo>
                <a:cubicBezTo>
                  <a:pt x="8090432" y="819611"/>
                  <a:pt x="8114654" y="838134"/>
                  <a:pt x="8133907" y="861237"/>
                </a:cubicBezTo>
                <a:cubicBezTo>
                  <a:pt x="8150269" y="880871"/>
                  <a:pt x="8160190" y="905304"/>
                  <a:pt x="8176437" y="925033"/>
                </a:cubicBezTo>
                <a:cubicBezTo>
                  <a:pt x="8209931" y="965705"/>
                  <a:pt x="8248068" y="1002339"/>
                  <a:pt x="8282763" y="1041991"/>
                </a:cubicBezTo>
                <a:cubicBezTo>
                  <a:pt x="8297707" y="1059070"/>
                  <a:pt x="8312705" y="1076272"/>
                  <a:pt x="8325293" y="1095154"/>
                </a:cubicBezTo>
                <a:cubicBezTo>
                  <a:pt x="8334085" y="1108342"/>
                  <a:pt x="8336827" y="1125173"/>
                  <a:pt x="8346558" y="1137684"/>
                </a:cubicBezTo>
                <a:cubicBezTo>
                  <a:pt x="8361944" y="1157466"/>
                  <a:pt x="8399721" y="1190847"/>
                  <a:pt x="8399721" y="1190847"/>
                </a:cubicBezTo>
                <a:cubicBezTo>
                  <a:pt x="8410353" y="1187303"/>
                  <a:pt x="8422866" y="1187215"/>
                  <a:pt x="8431618" y="1180214"/>
                </a:cubicBezTo>
                <a:cubicBezTo>
                  <a:pt x="8466324" y="1152449"/>
                  <a:pt x="8448284" y="1123688"/>
                  <a:pt x="8463516" y="1084521"/>
                </a:cubicBezTo>
                <a:cubicBezTo>
                  <a:pt x="8480750" y="1040204"/>
                  <a:pt x="8502390" y="997427"/>
                  <a:pt x="8527311" y="956930"/>
                </a:cubicBezTo>
                <a:cubicBezTo>
                  <a:pt x="8555665" y="910856"/>
                  <a:pt x="8584850" y="865283"/>
                  <a:pt x="8612372" y="818707"/>
                </a:cubicBezTo>
                <a:cubicBezTo>
                  <a:pt x="8630935" y="787292"/>
                  <a:pt x="8645712" y="753650"/>
                  <a:pt x="8665535" y="723014"/>
                </a:cubicBezTo>
                <a:cubicBezTo>
                  <a:pt x="8684789" y="693258"/>
                  <a:pt x="8710546" y="668009"/>
                  <a:pt x="8729330" y="637954"/>
                </a:cubicBezTo>
                <a:cubicBezTo>
                  <a:pt x="8755883" y="595469"/>
                  <a:pt x="8788927" y="516032"/>
                  <a:pt x="8803758" y="467833"/>
                </a:cubicBezTo>
                <a:cubicBezTo>
                  <a:pt x="8815534" y="429560"/>
                  <a:pt x="8821543" y="350299"/>
                  <a:pt x="8825023" y="318977"/>
                </a:cubicBezTo>
                <a:cubicBezTo>
                  <a:pt x="8817935" y="294168"/>
                  <a:pt x="8815297" y="267627"/>
                  <a:pt x="8803758" y="244549"/>
                </a:cubicBezTo>
                <a:cubicBezTo>
                  <a:pt x="8793609" y="224251"/>
                  <a:pt x="8778459" y="206155"/>
                  <a:pt x="8761228" y="191386"/>
                </a:cubicBezTo>
                <a:cubicBezTo>
                  <a:pt x="8752718" y="184092"/>
                  <a:pt x="8740271" y="183185"/>
                  <a:pt x="8729330" y="180754"/>
                </a:cubicBezTo>
                <a:cubicBezTo>
                  <a:pt x="8708285" y="176077"/>
                  <a:pt x="8686800" y="173665"/>
                  <a:pt x="8665535" y="170121"/>
                </a:cubicBezTo>
                <a:cubicBezTo>
                  <a:pt x="8608828" y="184298"/>
                  <a:pt x="8549892" y="191465"/>
                  <a:pt x="8495414" y="212651"/>
                </a:cubicBezTo>
                <a:cubicBezTo>
                  <a:pt x="8483504" y="217283"/>
                  <a:pt x="8479864" y="233119"/>
                  <a:pt x="8474149" y="244549"/>
                </a:cubicBezTo>
                <a:cubicBezTo>
                  <a:pt x="8469137" y="254574"/>
                  <a:pt x="8467451" y="265953"/>
                  <a:pt x="8463516" y="276447"/>
                </a:cubicBezTo>
                <a:cubicBezTo>
                  <a:pt x="8456814" y="294318"/>
                  <a:pt x="8449339" y="311888"/>
                  <a:pt x="8442251" y="329609"/>
                </a:cubicBezTo>
                <a:cubicBezTo>
                  <a:pt x="8428606" y="411475"/>
                  <a:pt x="8422511" y="444998"/>
                  <a:pt x="8410353" y="542261"/>
                </a:cubicBezTo>
                <a:cubicBezTo>
                  <a:pt x="8405935" y="577604"/>
                  <a:pt x="8403265" y="613144"/>
                  <a:pt x="8399721" y="648586"/>
                </a:cubicBezTo>
                <a:cubicBezTo>
                  <a:pt x="8396177" y="726558"/>
                  <a:pt x="8394926" y="804668"/>
                  <a:pt x="8389088" y="882502"/>
                </a:cubicBezTo>
                <a:cubicBezTo>
                  <a:pt x="8384287" y="946510"/>
                  <a:pt x="8375180" y="1010123"/>
                  <a:pt x="8367823" y="1073888"/>
                </a:cubicBezTo>
                <a:cubicBezTo>
                  <a:pt x="8365772" y="1091666"/>
                  <a:pt x="8353398" y="1197666"/>
                  <a:pt x="8346558" y="1222744"/>
                </a:cubicBezTo>
                <a:cubicBezTo>
                  <a:pt x="8339734" y="1247766"/>
                  <a:pt x="8304841" y="1321388"/>
                  <a:pt x="8293395" y="1339702"/>
                </a:cubicBezTo>
                <a:cubicBezTo>
                  <a:pt x="8288082" y="1348203"/>
                  <a:pt x="8278392" y="1353140"/>
                  <a:pt x="8272130" y="1360968"/>
                </a:cubicBezTo>
                <a:cubicBezTo>
                  <a:pt x="8264147" y="1370946"/>
                  <a:pt x="8261960" y="1386525"/>
                  <a:pt x="8250865" y="1392865"/>
                </a:cubicBezTo>
                <a:cubicBezTo>
                  <a:pt x="8235174" y="1401831"/>
                  <a:pt x="8215423" y="1399954"/>
                  <a:pt x="8197702" y="1403498"/>
                </a:cubicBezTo>
                <a:cubicBezTo>
                  <a:pt x="7978843" y="1376141"/>
                  <a:pt x="8067483" y="1396493"/>
                  <a:pt x="7846828" y="1329070"/>
                </a:cubicBezTo>
                <a:cubicBezTo>
                  <a:pt x="7751226" y="1299858"/>
                  <a:pt x="7646632" y="1277045"/>
                  <a:pt x="7559749" y="1222744"/>
                </a:cubicBezTo>
                <a:cubicBezTo>
                  <a:pt x="7529694" y="1203960"/>
                  <a:pt x="7502557" y="1180846"/>
                  <a:pt x="7474688" y="1158949"/>
                </a:cubicBezTo>
                <a:cubicBezTo>
                  <a:pt x="7452922" y="1141847"/>
                  <a:pt x="7429207" y="1126542"/>
                  <a:pt x="7410893" y="1105786"/>
                </a:cubicBezTo>
                <a:cubicBezTo>
                  <a:pt x="7375719" y="1065922"/>
                  <a:pt x="7344690" y="1022429"/>
                  <a:pt x="7315200" y="978195"/>
                </a:cubicBezTo>
                <a:cubicBezTo>
                  <a:pt x="7294982" y="947867"/>
                  <a:pt x="7275903" y="895904"/>
                  <a:pt x="7262037" y="861237"/>
                </a:cubicBezTo>
                <a:cubicBezTo>
                  <a:pt x="7265581" y="811618"/>
                  <a:pt x="7258376" y="760028"/>
                  <a:pt x="7272670" y="712381"/>
                </a:cubicBezTo>
                <a:cubicBezTo>
                  <a:pt x="7280624" y="685868"/>
                  <a:pt x="7307604" y="669418"/>
                  <a:pt x="7325832" y="648586"/>
                </a:cubicBezTo>
                <a:cubicBezTo>
                  <a:pt x="7341214" y="631007"/>
                  <a:pt x="7357776" y="616666"/>
                  <a:pt x="7378995" y="606056"/>
                </a:cubicBezTo>
                <a:cubicBezTo>
                  <a:pt x="7389020" y="601044"/>
                  <a:pt x="7400260" y="598967"/>
                  <a:pt x="7410893" y="595423"/>
                </a:cubicBezTo>
                <a:cubicBezTo>
                  <a:pt x="7522280" y="632552"/>
                  <a:pt x="7435817" y="597514"/>
                  <a:pt x="7506586" y="637954"/>
                </a:cubicBezTo>
                <a:cubicBezTo>
                  <a:pt x="7520348" y="645818"/>
                  <a:pt x="7536436" y="649709"/>
                  <a:pt x="7549116" y="659219"/>
                </a:cubicBezTo>
                <a:cubicBezTo>
                  <a:pt x="7579256" y="681824"/>
                  <a:pt x="7606299" y="708304"/>
                  <a:pt x="7634177" y="733647"/>
                </a:cubicBezTo>
                <a:cubicBezTo>
                  <a:pt x="7645303" y="743762"/>
                  <a:pt x="7657052" y="753515"/>
                  <a:pt x="7666074" y="765544"/>
                </a:cubicBezTo>
                <a:cubicBezTo>
                  <a:pt x="7695873" y="805276"/>
                  <a:pt x="7701304" y="827038"/>
                  <a:pt x="7719237" y="871870"/>
                </a:cubicBezTo>
                <a:cubicBezTo>
                  <a:pt x="7731455" y="994045"/>
                  <a:pt x="7742458" y="1029330"/>
                  <a:pt x="7708604" y="1169581"/>
                </a:cubicBezTo>
                <a:cubicBezTo>
                  <a:pt x="7698556" y="1211210"/>
                  <a:pt x="7676899" y="1249478"/>
                  <a:pt x="7655442" y="1286540"/>
                </a:cubicBezTo>
                <a:cubicBezTo>
                  <a:pt x="7647929" y="1299517"/>
                  <a:pt x="7589000" y="1382224"/>
                  <a:pt x="7559749" y="1403498"/>
                </a:cubicBezTo>
                <a:cubicBezTo>
                  <a:pt x="7532708" y="1423164"/>
                  <a:pt x="7504594" y="1441708"/>
                  <a:pt x="7474688" y="1456661"/>
                </a:cubicBezTo>
                <a:cubicBezTo>
                  <a:pt x="7432564" y="1477723"/>
                  <a:pt x="7392491" y="1480993"/>
                  <a:pt x="7347098" y="1488558"/>
                </a:cubicBezTo>
                <a:cubicBezTo>
                  <a:pt x="7230140" y="1485014"/>
                  <a:pt x="7112452" y="1491441"/>
                  <a:pt x="6996223" y="1477926"/>
                </a:cubicBezTo>
                <a:cubicBezTo>
                  <a:pt x="6905376" y="1467362"/>
                  <a:pt x="6738305" y="1331589"/>
                  <a:pt x="6698511" y="1297172"/>
                </a:cubicBezTo>
                <a:cubicBezTo>
                  <a:pt x="6635739" y="1242883"/>
                  <a:pt x="6442709" y="1047179"/>
                  <a:pt x="6379535" y="956930"/>
                </a:cubicBezTo>
                <a:cubicBezTo>
                  <a:pt x="6295526" y="836918"/>
                  <a:pt x="6286843" y="807989"/>
                  <a:pt x="6241311" y="701749"/>
                </a:cubicBezTo>
                <a:cubicBezTo>
                  <a:pt x="6251944" y="634409"/>
                  <a:pt x="6258100" y="566209"/>
                  <a:pt x="6273209" y="499730"/>
                </a:cubicBezTo>
                <a:cubicBezTo>
                  <a:pt x="6280535" y="467494"/>
                  <a:pt x="6311239" y="457610"/>
                  <a:pt x="6337004" y="446568"/>
                </a:cubicBezTo>
                <a:cubicBezTo>
                  <a:pt x="6347306" y="442153"/>
                  <a:pt x="6358029" y="438653"/>
                  <a:pt x="6368902" y="435935"/>
                </a:cubicBezTo>
                <a:cubicBezTo>
                  <a:pt x="6427681" y="421240"/>
                  <a:pt x="6430465" y="426675"/>
                  <a:pt x="6496493" y="414670"/>
                </a:cubicBezTo>
                <a:cubicBezTo>
                  <a:pt x="6510870" y="412056"/>
                  <a:pt x="6524510" y="405744"/>
                  <a:pt x="6539023" y="404037"/>
                </a:cubicBezTo>
                <a:cubicBezTo>
                  <a:pt x="6584917" y="398638"/>
                  <a:pt x="6631172" y="396949"/>
                  <a:pt x="6677246" y="393405"/>
                </a:cubicBezTo>
                <a:cubicBezTo>
                  <a:pt x="6798119" y="414735"/>
                  <a:pt x="6839198" y="377066"/>
                  <a:pt x="6879265" y="457200"/>
                </a:cubicBezTo>
                <a:cubicBezTo>
                  <a:pt x="6884277" y="467225"/>
                  <a:pt x="6886354" y="478465"/>
                  <a:pt x="6889898" y="489098"/>
                </a:cubicBezTo>
                <a:cubicBezTo>
                  <a:pt x="6893442" y="531628"/>
                  <a:pt x="6902773" y="574070"/>
                  <a:pt x="6900530" y="616688"/>
                </a:cubicBezTo>
                <a:cubicBezTo>
                  <a:pt x="6897752" y="669470"/>
                  <a:pt x="6867751" y="709049"/>
                  <a:pt x="6847367" y="754912"/>
                </a:cubicBezTo>
                <a:cubicBezTo>
                  <a:pt x="6814480" y="828908"/>
                  <a:pt x="6787886" y="905768"/>
                  <a:pt x="6751674" y="978195"/>
                </a:cubicBezTo>
                <a:cubicBezTo>
                  <a:pt x="6741042" y="999460"/>
                  <a:pt x="6732009" y="1021604"/>
                  <a:pt x="6719777" y="1041991"/>
                </a:cubicBezTo>
                <a:cubicBezTo>
                  <a:pt x="6710660" y="1057187"/>
                  <a:pt x="6700410" y="1071990"/>
                  <a:pt x="6687879" y="1084521"/>
                </a:cubicBezTo>
                <a:cubicBezTo>
                  <a:pt x="6661238" y="1111161"/>
                  <a:pt x="6633200" y="1136669"/>
                  <a:pt x="6602818" y="1158949"/>
                </a:cubicBezTo>
                <a:cubicBezTo>
                  <a:pt x="6579776" y="1175847"/>
                  <a:pt x="6553948" y="1188700"/>
                  <a:pt x="6528391" y="1201479"/>
                </a:cubicBezTo>
                <a:cubicBezTo>
                  <a:pt x="6502214" y="1214568"/>
                  <a:pt x="6457204" y="1218660"/>
                  <a:pt x="6432698" y="1222744"/>
                </a:cubicBezTo>
                <a:cubicBezTo>
                  <a:pt x="6383079" y="1215656"/>
                  <a:pt x="6332991" y="1211309"/>
                  <a:pt x="6283842" y="1201479"/>
                </a:cubicBezTo>
                <a:cubicBezTo>
                  <a:pt x="6261862" y="1197083"/>
                  <a:pt x="6237640" y="1194104"/>
                  <a:pt x="6220046" y="1180214"/>
                </a:cubicBezTo>
                <a:cubicBezTo>
                  <a:pt x="6207030" y="1169939"/>
                  <a:pt x="6073330" y="1042721"/>
                  <a:pt x="6039293" y="988828"/>
                </a:cubicBezTo>
                <a:cubicBezTo>
                  <a:pt x="5994011" y="917131"/>
                  <a:pt x="5975619" y="867788"/>
                  <a:pt x="5932967" y="808074"/>
                </a:cubicBezTo>
                <a:cubicBezTo>
                  <a:pt x="5847947" y="689044"/>
                  <a:pt x="5940250" y="816813"/>
                  <a:pt x="5879804" y="744279"/>
                </a:cubicBezTo>
                <a:cubicBezTo>
                  <a:pt x="5868459" y="730666"/>
                  <a:pt x="5858207" y="716169"/>
                  <a:pt x="5847907" y="701749"/>
                </a:cubicBezTo>
                <a:cubicBezTo>
                  <a:pt x="5814070" y="654376"/>
                  <a:pt x="5805604" y="620308"/>
                  <a:pt x="5730949" y="595423"/>
                </a:cubicBezTo>
                <a:cubicBezTo>
                  <a:pt x="5650009" y="568443"/>
                  <a:pt x="5689133" y="578554"/>
                  <a:pt x="5613991" y="563526"/>
                </a:cubicBezTo>
                <a:cubicBezTo>
                  <a:pt x="5567916" y="567070"/>
                  <a:pt x="5521275" y="566127"/>
                  <a:pt x="5475767" y="574158"/>
                </a:cubicBezTo>
                <a:cubicBezTo>
                  <a:pt x="5460158" y="576912"/>
                  <a:pt x="5446828" y="587268"/>
                  <a:pt x="5433237" y="595423"/>
                </a:cubicBezTo>
                <a:cubicBezTo>
                  <a:pt x="5411322" y="608572"/>
                  <a:pt x="5389616" y="622263"/>
                  <a:pt x="5369442" y="637954"/>
                </a:cubicBezTo>
                <a:cubicBezTo>
                  <a:pt x="5345271" y="656754"/>
                  <a:pt x="5331638" y="676150"/>
                  <a:pt x="5316279" y="701749"/>
                </a:cubicBezTo>
                <a:cubicBezTo>
                  <a:pt x="5278484" y="764742"/>
                  <a:pt x="5279539" y="764596"/>
                  <a:pt x="5252484" y="818707"/>
                </a:cubicBezTo>
                <a:cubicBezTo>
                  <a:pt x="5248940" y="854149"/>
                  <a:pt x="5240157" y="889455"/>
                  <a:pt x="5241851" y="925033"/>
                </a:cubicBezTo>
                <a:cubicBezTo>
                  <a:pt x="5244431" y="979217"/>
                  <a:pt x="5259044" y="1044481"/>
                  <a:pt x="5284381" y="1095154"/>
                </a:cubicBezTo>
                <a:cubicBezTo>
                  <a:pt x="5293623" y="1113638"/>
                  <a:pt x="5303369" y="1132179"/>
                  <a:pt x="5316279" y="1148316"/>
                </a:cubicBezTo>
                <a:cubicBezTo>
                  <a:pt x="5346066" y="1185550"/>
                  <a:pt x="5378256" y="1220925"/>
                  <a:pt x="5411972" y="1254642"/>
                </a:cubicBezTo>
                <a:cubicBezTo>
                  <a:pt x="5431545" y="1274215"/>
                  <a:pt x="5452735" y="1292450"/>
                  <a:pt x="5475767" y="1307805"/>
                </a:cubicBezTo>
                <a:cubicBezTo>
                  <a:pt x="5495549" y="1320993"/>
                  <a:pt x="5517882" y="1329945"/>
                  <a:pt x="5539563" y="1339702"/>
                </a:cubicBezTo>
                <a:cubicBezTo>
                  <a:pt x="5588792" y="1361855"/>
                  <a:pt x="5638800" y="1382233"/>
                  <a:pt x="5688418" y="1403498"/>
                </a:cubicBezTo>
                <a:cubicBezTo>
                  <a:pt x="5823097" y="1399954"/>
                  <a:pt x="5958112" y="1403004"/>
                  <a:pt x="6092456" y="1392865"/>
                </a:cubicBezTo>
                <a:cubicBezTo>
                  <a:pt x="6133250" y="1389786"/>
                  <a:pt x="6343079" y="1339937"/>
                  <a:pt x="6390167" y="1329070"/>
                </a:cubicBezTo>
                <a:cubicBezTo>
                  <a:pt x="6461051" y="1286540"/>
                  <a:pt x="6533631" y="1246717"/>
                  <a:pt x="6602818" y="1201479"/>
                </a:cubicBezTo>
                <a:cubicBezTo>
                  <a:pt x="6625986" y="1186330"/>
                  <a:pt x="6646377" y="1167203"/>
                  <a:pt x="6666614" y="1148316"/>
                </a:cubicBezTo>
                <a:cubicBezTo>
                  <a:pt x="6699592" y="1117537"/>
                  <a:pt x="6736087" y="1089331"/>
                  <a:pt x="6762307" y="1052623"/>
                </a:cubicBezTo>
                <a:cubicBezTo>
                  <a:pt x="6780028" y="1027814"/>
                  <a:pt x="6799784" y="1004338"/>
                  <a:pt x="6815470" y="978195"/>
                </a:cubicBezTo>
                <a:cubicBezTo>
                  <a:pt x="6831780" y="951012"/>
                  <a:pt x="6848891" y="923498"/>
                  <a:pt x="6858000" y="893135"/>
                </a:cubicBezTo>
                <a:cubicBezTo>
                  <a:pt x="6895091" y="769500"/>
                  <a:pt x="6882641" y="823093"/>
                  <a:pt x="6900530" y="733647"/>
                </a:cubicBezTo>
                <a:cubicBezTo>
                  <a:pt x="6904074" y="691117"/>
                  <a:pt x="6906450" y="648473"/>
                  <a:pt x="6911163" y="606056"/>
                </a:cubicBezTo>
                <a:cubicBezTo>
                  <a:pt x="6913544" y="584630"/>
                  <a:pt x="6921795" y="563819"/>
                  <a:pt x="6921795" y="542261"/>
                </a:cubicBezTo>
                <a:cubicBezTo>
                  <a:pt x="6921795" y="479168"/>
                  <a:pt x="6916589" y="404478"/>
                  <a:pt x="6900530" y="340242"/>
                </a:cubicBezTo>
                <a:cubicBezTo>
                  <a:pt x="6897812" y="329369"/>
                  <a:pt x="6894910" y="318368"/>
                  <a:pt x="6889898" y="308344"/>
                </a:cubicBezTo>
                <a:cubicBezTo>
                  <a:pt x="6884183" y="296914"/>
                  <a:pt x="6876059" y="286845"/>
                  <a:pt x="6868632" y="276447"/>
                </a:cubicBezTo>
                <a:cubicBezTo>
                  <a:pt x="6847634" y="247050"/>
                  <a:pt x="6838092" y="226903"/>
                  <a:pt x="6804837" y="212651"/>
                </a:cubicBezTo>
                <a:cubicBezTo>
                  <a:pt x="6791406" y="206895"/>
                  <a:pt x="6776484" y="205563"/>
                  <a:pt x="6762307" y="202019"/>
                </a:cubicBezTo>
                <a:cubicBezTo>
                  <a:pt x="6750101" y="195916"/>
                  <a:pt x="6692022" y="163118"/>
                  <a:pt x="6666614" y="159488"/>
                </a:cubicBezTo>
                <a:cubicBezTo>
                  <a:pt x="6627861" y="153952"/>
                  <a:pt x="6588642" y="152400"/>
                  <a:pt x="6549656" y="148856"/>
                </a:cubicBezTo>
                <a:cubicBezTo>
                  <a:pt x="6489405" y="152400"/>
                  <a:pt x="6428867" y="152635"/>
                  <a:pt x="6368902" y="159488"/>
                </a:cubicBezTo>
                <a:cubicBezTo>
                  <a:pt x="6304645" y="166832"/>
                  <a:pt x="6177516" y="191386"/>
                  <a:pt x="6177516" y="191386"/>
                </a:cubicBezTo>
                <a:cubicBezTo>
                  <a:pt x="6163339" y="198474"/>
                  <a:pt x="6146914" y="202214"/>
                  <a:pt x="6134986" y="212651"/>
                </a:cubicBezTo>
                <a:cubicBezTo>
                  <a:pt x="6093099" y="249302"/>
                  <a:pt x="6090316" y="271164"/>
                  <a:pt x="6071191" y="318977"/>
                </a:cubicBezTo>
                <a:cubicBezTo>
                  <a:pt x="6074735" y="365051"/>
                  <a:pt x="6068784" y="412867"/>
                  <a:pt x="6081823" y="457200"/>
                </a:cubicBezTo>
                <a:cubicBezTo>
                  <a:pt x="6087480" y="476434"/>
                  <a:pt x="6109451" y="486318"/>
                  <a:pt x="6124353" y="499730"/>
                </a:cubicBezTo>
                <a:cubicBezTo>
                  <a:pt x="6281283" y="640967"/>
                  <a:pt x="6257985" y="639456"/>
                  <a:pt x="6422065" y="712381"/>
                </a:cubicBezTo>
                <a:cubicBezTo>
                  <a:pt x="6442548" y="721485"/>
                  <a:pt x="6464595" y="726558"/>
                  <a:pt x="6485860" y="733647"/>
                </a:cubicBezTo>
                <a:cubicBezTo>
                  <a:pt x="6588641" y="730103"/>
                  <a:pt x="6691872" y="733247"/>
                  <a:pt x="6794204" y="723014"/>
                </a:cubicBezTo>
                <a:cubicBezTo>
                  <a:pt x="6851636" y="717271"/>
                  <a:pt x="6910454" y="691399"/>
                  <a:pt x="6964325" y="669851"/>
                </a:cubicBezTo>
                <a:cubicBezTo>
                  <a:pt x="7158050" y="704038"/>
                  <a:pt x="7126669" y="653582"/>
                  <a:pt x="7208874" y="797442"/>
                </a:cubicBezTo>
                <a:cubicBezTo>
                  <a:pt x="7218343" y="814013"/>
                  <a:pt x="7223051" y="832884"/>
                  <a:pt x="7230139" y="850605"/>
                </a:cubicBezTo>
                <a:cubicBezTo>
                  <a:pt x="7238895" y="903136"/>
                  <a:pt x="7251404" y="969607"/>
                  <a:pt x="7251404" y="1020726"/>
                </a:cubicBezTo>
                <a:cubicBezTo>
                  <a:pt x="7251404" y="1123602"/>
                  <a:pt x="7267074" y="1107652"/>
                  <a:pt x="7208874" y="1127051"/>
                </a:cubicBezTo>
                <a:cubicBezTo>
                  <a:pt x="7169888" y="1116419"/>
                  <a:pt x="7129436" y="1110162"/>
                  <a:pt x="7091916" y="1095154"/>
                </a:cubicBezTo>
                <a:cubicBezTo>
                  <a:pt x="7075463" y="1088573"/>
                  <a:pt x="7063139" y="1074431"/>
                  <a:pt x="7049386" y="1063256"/>
                </a:cubicBezTo>
                <a:cubicBezTo>
                  <a:pt x="7006419" y="1028345"/>
                  <a:pt x="6960942" y="996077"/>
                  <a:pt x="6921795" y="956930"/>
                </a:cubicBezTo>
                <a:cubicBezTo>
                  <a:pt x="6793160" y="828295"/>
                  <a:pt x="6748724" y="757654"/>
                  <a:pt x="6645349" y="616688"/>
                </a:cubicBezTo>
                <a:cubicBezTo>
                  <a:pt x="6614265" y="523439"/>
                  <a:pt x="6572517" y="453209"/>
                  <a:pt x="6613451" y="350874"/>
                </a:cubicBezTo>
                <a:cubicBezTo>
                  <a:pt x="6641869" y="279831"/>
                  <a:pt x="6687674" y="280295"/>
                  <a:pt x="6741042" y="255181"/>
                </a:cubicBezTo>
                <a:cubicBezTo>
                  <a:pt x="6784066" y="234934"/>
                  <a:pt x="6825608" y="211633"/>
                  <a:pt x="6868632" y="191386"/>
                </a:cubicBezTo>
                <a:cubicBezTo>
                  <a:pt x="6950031" y="153081"/>
                  <a:pt x="7080406" y="127884"/>
                  <a:pt x="7145079" y="106326"/>
                </a:cubicBezTo>
                <a:cubicBezTo>
                  <a:pt x="7266752" y="65768"/>
                  <a:pt x="7147810" y="102984"/>
                  <a:pt x="7304567" y="63795"/>
                </a:cubicBezTo>
                <a:cubicBezTo>
                  <a:pt x="7315440" y="61077"/>
                  <a:pt x="7325688" y="56242"/>
                  <a:pt x="7336465" y="53163"/>
                </a:cubicBezTo>
                <a:cubicBezTo>
                  <a:pt x="7350516" y="49149"/>
                  <a:pt x="7365427" y="47957"/>
                  <a:pt x="7378995" y="42530"/>
                </a:cubicBezTo>
                <a:cubicBezTo>
                  <a:pt x="7401070" y="33700"/>
                  <a:pt x="7420067" y="17625"/>
                  <a:pt x="7442791" y="10633"/>
                </a:cubicBezTo>
                <a:cubicBezTo>
                  <a:pt x="7466744" y="3263"/>
                  <a:pt x="7492409" y="3544"/>
                  <a:pt x="7517218" y="0"/>
                </a:cubicBezTo>
                <a:cubicBezTo>
                  <a:pt x="7570381" y="7088"/>
                  <a:pt x="7625515" y="5267"/>
                  <a:pt x="7676707" y="21265"/>
                </a:cubicBezTo>
                <a:cubicBezTo>
                  <a:pt x="7687405" y="24608"/>
                  <a:pt x="7681322" y="43707"/>
                  <a:pt x="7687339" y="53163"/>
                </a:cubicBezTo>
                <a:cubicBezTo>
                  <a:pt x="7706367" y="83064"/>
                  <a:pt x="7730289" y="109560"/>
                  <a:pt x="7751135" y="138223"/>
                </a:cubicBezTo>
                <a:cubicBezTo>
                  <a:pt x="7758651" y="148558"/>
                  <a:pt x="7765312" y="159488"/>
                  <a:pt x="7772400" y="170121"/>
                </a:cubicBezTo>
                <a:cubicBezTo>
                  <a:pt x="7798367" y="273993"/>
                  <a:pt x="7765090" y="134681"/>
                  <a:pt x="7793665" y="287079"/>
                </a:cubicBezTo>
                <a:cubicBezTo>
                  <a:pt x="7799687" y="319195"/>
                  <a:pt x="7807842" y="350874"/>
                  <a:pt x="7814930" y="382772"/>
                </a:cubicBezTo>
                <a:cubicBezTo>
                  <a:pt x="7811386" y="439479"/>
                  <a:pt x="7816623" y="497428"/>
                  <a:pt x="7804298" y="552893"/>
                </a:cubicBezTo>
                <a:cubicBezTo>
                  <a:pt x="7801526" y="565368"/>
                  <a:pt x="7780383" y="564179"/>
                  <a:pt x="7772400" y="574158"/>
                </a:cubicBezTo>
                <a:cubicBezTo>
                  <a:pt x="7765398" y="582910"/>
                  <a:pt x="7765311" y="595423"/>
                  <a:pt x="7761767" y="606056"/>
                </a:cubicBezTo>
                <a:cubicBezTo>
                  <a:pt x="7783032" y="609600"/>
                  <a:pt x="7804004" y="616688"/>
                  <a:pt x="7825563" y="616688"/>
                </a:cubicBezTo>
                <a:cubicBezTo>
                  <a:pt x="7894306" y="616688"/>
                  <a:pt x="7991647" y="602879"/>
                  <a:pt x="8059479" y="584791"/>
                </a:cubicBezTo>
                <a:cubicBezTo>
                  <a:pt x="8230240" y="539255"/>
                  <a:pt x="7983594" y="585035"/>
                  <a:pt x="8176437" y="552893"/>
                </a:cubicBezTo>
                <a:cubicBezTo>
                  <a:pt x="8279537" y="501343"/>
                  <a:pt x="8316863" y="502294"/>
                  <a:pt x="8378456" y="425302"/>
                </a:cubicBezTo>
                <a:cubicBezTo>
                  <a:pt x="8395258" y="404299"/>
                  <a:pt x="8432550" y="330170"/>
                  <a:pt x="8442251" y="308344"/>
                </a:cubicBezTo>
                <a:cubicBezTo>
                  <a:pt x="8458538" y="271699"/>
                  <a:pt x="8460236" y="214839"/>
                  <a:pt x="8495414" y="191386"/>
                </a:cubicBezTo>
                <a:lnTo>
                  <a:pt x="8527311" y="170121"/>
                </a:lnTo>
                <a:cubicBezTo>
                  <a:pt x="8545032" y="180754"/>
                  <a:pt x="8564921" y="188410"/>
                  <a:pt x="8580474" y="202019"/>
                </a:cubicBezTo>
                <a:cubicBezTo>
                  <a:pt x="8593810" y="213688"/>
                  <a:pt x="8600703" y="231213"/>
                  <a:pt x="8612372" y="244549"/>
                </a:cubicBezTo>
                <a:cubicBezTo>
                  <a:pt x="8708729" y="354670"/>
                  <a:pt x="8606371" y="222373"/>
                  <a:pt x="8686800" y="329609"/>
                </a:cubicBezTo>
                <a:cubicBezTo>
                  <a:pt x="8690344" y="365051"/>
                  <a:pt x="8699725" y="400390"/>
                  <a:pt x="8697432" y="435935"/>
                </a:cubicBezTo>
                <a:cubicBezTo>
                  <a:pt x="8692592" y="510963"/>
                  <a:pt x="8679225" y="585292"/>
                  <a:pt x="8665535" y="659219"/>
                </a:cubicBezTo>
                <a:cubicBezTo>
                  <a:pt x="8661453" y="681260"/>
                  <a:pt x="8652317" y="702093"/>
                  <a:pt x="8644270" y="723014"/>
                </a:cubicBezTo>
                <a:cubicBezTo>
                  <a:pt x="8616864" y="794269"/>
                  <a:pt x="8594316" y="867872"/>
                  <a:pt x="8559209" y="935665"/>
                </a:cubicBezTo>
                <a:cubicBezTo>
                  <a:pt x="8459210" y="1128765"/>
                  <a:pt x="8370540" y="1285059"/>
                  <a:pt x="8240232" y="1446028"/>
                </a:cubicBezTo>
                <a:cubicBezTo>
                  <a:pt x="8213379" y="1479199"/>
                  <a:pt x="8187137" y="1513444"/>
                  <a:pt x="8155172" y="1541721"/>
                </a:cubicBezTo>
                <a:cubicBezTo>
                  <a:pt x="8123209" y="1569996"/>
                  <a:pt x="7969619" y="1699313"/>
                  <a:pt x="7889358" y="1733107"/>
                </a:cubicBezTo>
                <a:cubicBezTo>
                  <a:pt x="7848040" y="1750504"/>
                  <a:pt x="7804297" y="1761460"/>
                  <a:pt x="7761767" y="1775637"/>
                </a:cubicBezTo>
                <a:cubicBezTo>
                  <a:pt x="7705060" y="1772093"/>
                  <a:pt x="7646278" y="1780614"/>
                  <a:pt x="7591646" y="1765005"/>
                </a:cubicBezTo>
                <a:cubicBezTo>
                  <a:pt x="7542498" y="1750963"/>
                  <a:pt x="7418165" y="1655832"/>
                  <a:pt x="7368363" y="1626781"/>
                </a:cubicBezTo>
                <a:cubicBezTo>
                  <a:pt x="7358682" y="1621134"/>
                  <a:pt x="7347200" y="1619369"/>
                  <a:pt x="7336465" y="1616149"/>
                </a:cubicBezTo>
                <a:cubicBezTo>
                  <a:pt x="7311751" y="1608735"/>
                  <a:pt x="7286846" y="1601972"/>
                  <a:pt x="7262037" y="1594884"/>
                </a:cubicBezTo>
                <a:cubicBezTo>
                  <a:pt x="7237228" y="1601972"/>
                  <a:pt x="7210261" y="1603794"/>
                  <a:pt x="7187609" y="1616149"/>
                </a:cubicBezTo>
                <a:cubicBezTo>
                  <a:pt x="7170008" y="1625749"/>
                  <a:pt x="7158127" y="1643457"/>
                  <a:pt x="7145079" y="1658679"/>
                </a:cubicBezTo>
                <a:cubicBezTo>
                  <a:pt x="7136763" y="1668381"/>
                  <a:pt x="7130587" y="1679741"/>
                  <a:pt x="7123814" y="1690577"/>
                </a:cubicBezTo>
                <a:cubicBezTo>
                  <a:pt x="7073659" y="1770826"/>
                  <a:pt x="7092784" y="1741352"/>
                  <a:pt x="7049386" y="1860698"/>
                </a:cubicBezTo>
                <a:cubicBezTo>
                  <a:pt x="7037168" y="1934001"/>
                  <a:pt x="7027992" y="1955875"/>
                  <a:pt x="7049386" y="2041451"/>
                </a:cubicBezTo>
                <a:cubicBezTo>
                  <a:pt x="7062997" y="2095894"/>
                  <a:pt x="7101328" y="2155403"/>
                  <a:pt x="7134446" y="2200940"/>
                </a:cubicBezTo>
                <a:cubicBezTo>
                  <a:pt x="7147794" y="2219293"/>
                  <a:pt x="7160930" y="2238055"/>
                  <a:pt x="7176977" y="2254102"/>
                </a:cubicBezTo>
                <a:cubicBezTo>
                  <a:pt x="7217774" y="2294899"/>
                  <a:pt x="7263770" y="2330264"/>
                  <a:pt x="7304567" y="2371061"/>
                </a:cubicBezTo>
                <a:cubicBezTo>
                  <a:pt x="7327672" y="2394166"/>
                  <a:pt x="7345754" y="2421897"/>
                  <a:pt x="7368363" y="2445488"/>
                </a:cubicBezTo>
                <a:cubicBezTo>
                  <a:pt x="7611374" y="2699064"/>
                  <a:pt x="7483061" y="2535417"/>
                  <a:pt x="7634177" y="2743200"/>
                </a:cubicBezTo>
                <a:cubicBezTo>
                  <a:pt x="7637721" y="2757377"/>
                  <a:pt x="7640188" y="2771867"/>
                  <a:pt x="7644809" y="2785730"/>
                </a:cubicBezTo>
                <a:cubicBezTo>
                  <a:pt x="7650844" y="2803837"/>
                  <a:pt x="7666074" y="2819807"/>
                  <a:pt x="7666074" y="2838893"/>
                </a:cubicBezTo>
                <a:cubicBezTo>
                  <a:pt x="7666074" y="2875037"/>
                  <a:pt x="7656966" y="2911181"/>
                  <a:pt x="7644809" y="2945219"/>
                </a:cubicBezTo>
                <a:cubicBezTo>
                  <a:pt x="7638849" y="2961908"/>
                  <a:pt x="7627243" y="2977326"/>
                  <a:pt x="7612911" y="2987749"/>
                </a:cubicBezTo>
                <a:cubicBezTo>
                  <a:pt x="7572684" y="3017005"/>
                  <a:pt x="7538529" y="3026720"/>
                  <a:pt x="7495953" y="3040912"/>
                </a:cubicBezTo>
                <a:cubicBezTo>
                  <a:pt x="7446335" y="3037368"/>
                  <a:pt x="7396234" y="3038037"/>
                  <a:pt x="7347098" y="3030279"/>
                </a:cubicBezTo>
                <a:cubicBezTo>
                  <a:pt x="7328245" y="3027302"/>
                  <a:pt x="7310825" y="3017903"/>
                  <a:pt x="7293935" y="3009014"/>
                </a:cubicBezTo>
                <a:cubicBezTo>
                  <a:pt x="7243363" y="2982398"/>
                  <a:pt x="7193541" y="2954242"/>
                  <a:pt x="7145079" y="2923954"/>
                </a:cubicBezTo>
                <a:cubicBezTo>
                  <a:pt x="7108392" y="2901025"/>
                  <a:pt x="7073044" y="2875904"/>
                  <a:pt x="7038753" y="2849526"/>
                </a:cubicBezTo>
                <a:cubicBezTo>
                  <a:pt x="6974958" y="2800453"/>
                  <a:pt x="6866927" y="2718468"/>
                  <a:pt x="6804837" y="2647507"/>
                </a:cubicBezTo>
                <a:cubicBezTo>
                  <a:pt x="6774949" y="2613349"/>
                  <a:pt x="6748130" y="2576623"/>
                  <a:pt x="6719777" y="2541181"/>
                </a:cubicBezTo>
                <a:cubicBezTo>
                  <a:pt x="6712688" y="2519916"/>
                  <a:pt x="6700002" y="2499752"/>
                  <a:pt x="6698511" y="2477386"/>
                </a:cubicBezTo>
                <a:cubicBezTo>
                  <a:pt x="6696376" y="2445363"/>
                  <a:pt x="6701360" y="2412829"/>
                  <a:pt x="6709144" y="2381693"/>
                </a:cubicBezTo>
                <a:cubicBezTo>
                  <a:pt x="6712243" y="2369296"/>
                  <a:pt x="6722981" y="2360194"/>
                  <a:pt x="6730409" y="2349795"/>
                </a:cubicBezTo>
                <a:cubicBezTo>
                  <a:pt x="6773006" y="2290159"/>
                  <a:pt x="6791440" y="2271476"/>
                  <a:pt x="6858000" y="2211572"/>
                </a:cubicBezTo>
                <a:cubicBezTo>
                  <a:pt x="6900300" y="2173502"/>
                  <a:pt x="6980961" y="2106373"/>
                  <a:pt x="7038753" y="2073349"/>
                </a:cubicBezTo>
                <a:cubicBezTo>
                  <a:pt x="7091066" y="2043456"/>
                  <a:pt x="7144351" y="2015233"/>
                  <a:pt x="7198242" y="1988288"/>
                </a:cubicBezTo>
                <a:cubicBezTo>
                  <a:pt x="7222384" y="1976217"/>
                  <a:pt x="7246114" y="1961219"/>
                  <a:pt x="7272670" y="1956391"/>
                </a:cubicBezTo>
                <a:cubicBezTo>
                  <a:pt x="7325091" y="1946860"/>
                  <a:pt x="7378995" y="1949302"/>
                  <a:pt x="7432158" y="1945758"/>
                </a:cubicBezTo>
                <a:cubicBezTo>
                  <a:pt x="7517218" y="1959935"/>
                  <a:pt x="7603533" y="1967971"/>
                  <a:pt x="7687339" y="1988288"/>
                </a:cubicBezTo>
                <a:cubicBezTo>
                  <a:pt x="7729160" y="1998427"/>
                  <a:pt x="7777985" y="2025215"/>
                  <a:pt x="7814930" y="2052084"/>
                </a:cubicBezTo>
                <a:cubicBezTo>
                  <a:pt x="7843593" y="2072930"/>
                  <a:pt x="7875700" y="2090070"/>
                  <a:pt x="7899991" y="2115879"/>
                </a:cubicBezTo>
                <a:cubicBezTo>
                  <a:pt x="7933030" y="2150983"/>
                  <a:pt x="7963493" y="2189720"/>
                  <a:pt x="7985051" y="2232837"/>
                </a:cubicBezTo>
                <a:cubicBezTo>
                  <a:pt x="8024499" y="2311734"/>
                  <a:pt x="8019306" y="2306784"/>
                  <a:pt x="8059479" y="2371061"/>
                </a:cubicBezTo>
                <a:cubicBezTo>
                  <a:pt x="8071712" y="2390633"/>
                  <a:pt x="8092152" y="2423147"/>
                  <a:pt x="8112642" y="2434856"/>
                </a:cubicBezTo>
                <a:cubicBezTo>
                  <a:pt x="8125330" y="2442106"/>
                  <a:pt x="8140995" y="2441944"/>
                  <a:pt x="8155172" y="2445488"/>
                </a:cubicBezTo>
                <a:cubicBezTo>
                  <a:pt x="8172893" y="2438400"/>
                  <a:pt x="8194839" y="2437719"/>
                  <a:pt x="8208335" y="2424223"/>
                </a:cubicBezTo>
                <a:cubicBezTo>
                  <a:pt x="8218668" y="2413890"/>
                  <a:pt x="8213836" y="2395376"/>
                  <a:pt x="8218967" y="2381693"/>
                </a:cubicBezTo>
                <a:cubicBezTo>
                  <a:pt x="8235145" y="2338552"/>
                  <a:pt x="8254409" y="2296632"/>
                  <a:pt x="8272130" y="2254102"/>
                </a:cubicBezTo>
                <a:cubicBezTo>
                  <a:pt x="8282763" y="2193851"/>
                  <a:pt x="8293970" y="2133699"/>
                  <a:pt x="8304028" y="2073349"/>
                </a:cubicBezTo>
                <a:cubicBezTo>
                  <a:pt x="8308148" y="2048629"/>
                  <a:pt x="8316741" y="2023896"/>
                  <a:pt x="8314660" y="1998921"/>
                </a:cubicBezTo>
                <a:cubicBezTo>
                  <a:pt x="8306044" y="1895525"/>
                  <a:pt x="8301528" y="1790079"/>
                  <a:pt x="8272130" y="1690577"/>
                </a:cubicBezTo>
                <a:cubicBezTo>
                  <a:pt x="8255126" y="1633025"/>
                  <a:pt x="8174636" y="1522605"/>
                  <a:pt x="8123274" y="1467293"/>
                </a:cubicBezTo>
                <a:cubicBezTo>
                  <a:pt x="8095989" y="1437910"/>
                  <a:pt x="8070292" y="1406292"/>
                  <a:pt x="8038214" y="1382233"/>
                </a:cubicBezTo>
                <a:cubicBezTo>
                  <a:pt x="8026524" y="1373465"/>
                  <a:pt x="8009367" y="1376731"/>
                  <a:pt x="7995684" y="1371600"/>
                </a:cubicBezTo>
                <a:cubicBezTo>
                  <a:pt x="7980843" y="1366035"/>
                  <a:pt x="7967330" y="1357423"/>
                  <a:pt x="7953153" y="1350335"/>
                </a:cubicBezTo>
                <a:cubicBezTo>
                  <a:pt x="7885814" y="1353879"/>
                  <a:pt x="7818291" y="1354863"/>
                  <a:pt x="7751135" y="1360968"/>
                </a:cubicBezTo>
                <a:cubicBezTo>
                  <a:pt x="7739973" y="1361983"/>
                  <a:pt x="7728741" y="1365660"/>
                  <a:pt x="7719237" y="1371600"/>
                </a:cubicBezTo>
                <a:cubicBezTo>
                  <a:pt x="7699993" y="1383628"/>
                  <a:pt x="7684229" y="1400514"/>
                  <a:pt x="7666074" y="1414130"/>
                </a:cubicBezTo>
                <a:cubicBezTo>
                  <a:pt x="7655851" y="1421797"/>
                  <a:pt x="7643213" y="1426359"/>
                  <a:pt x="7634177" y="1435395"/>
                </a:cubicBezTo>
                <a:cubicBezTo>
                  <a:pt x="7603433" y="1466140"/>
                  <a:pt x="7600667" y="1483958"/>
                  <a:pt x="7581014" y="1520456"/>
                </a:cubicBezTo>
                <a:cubicBezTo>
                  <a:pt x="7563714" y="1552584"/>
                  <a:pt x="7543282" y="1583083"/>
                  <a:pt x="7527851" y="1616149"/>
                </a:cubicBezTo>
                <a:cubicBezTo>
                  <a:pt x="7518372" y="1636461"/>
                  <a:pt x="7512585" y="1658346"/>
                  <a:pt x="7506586" y="1679944"/>
                </a:cubicBezTo>
                <a:cubicBezTo>
                  <a:pt x="7475646" y="1791327"/>
                  <a:pt x="7478852" y="1782547"/>
                  <a:pt x="7464056" y="1871330"/>
                </a:cubicBezTo>
                <a:cubicBezTo>
                  <a:pt x="7471144" y="1931581"/>
                  <a:pt x="7463655" y="1995418"/>
                  <a:pt x="7485321" y="2052084"/>
                </a:cubicBezTo>
                <a:cubicBezTo>
                  <a:pt x="7515369" y="2130672"/>
                  <a:pt x="7620074" y="2261264"/>
                  <a:pt x="7687339" y="2328530"/>
                </a:cubicBezTo>
                <a:cubicBezTo>
                  <a:pt x="7778160" y="2419351"/>
                  <a:pt x="7747036" y="2404593"/>
                  <a:pt x="7825563" y="2424223"/>
                </a:cubicBezTo>
                <a:cubicBezTo>
                  <a:pt x="7892902" y="2420679"/>
                  <a:pt x="7964841" y="2438307"/>
                  <a:pt x="8027581" y="2413591"/>
                </a:cubicBezTo>
                <a:cubicBezTo>
                  <a:pt x="8088385" y="2389638"/>
                  <a:pt x="8176437" y="2286000"/>
                  <a:pt x="8176437" y="2286000"/>
                </a:cubicBezTo>
                <a:cubicBezTo>
                  <a:pt x="8204791" y="2236381"/>
                  <a:pt x="8236928" y="2188741"/>
                  <a:pt x="8261498" y="2137144"/>
                </a:cubicBezTo>
                <a:cubicBezTo>
                  <a:pt x="8292319" y="2072419"/>
                  <a:pt x="8288847" y="1977531"/>
                  <a:pt x="8293395" y="1913861"/>
                </a:cubicBezTo>
                <a:cubicBezTo>
                  <a:pt x="8275232" y="1815782"/>
                  <a:pt x="8244473" y="1616641"/>
                  <a:pt x="8208335" y="1499191"/>
                </a:cubicBezTo>
                <a:cubicBezTo>
                  <a:pt x="8198455" y="1467080"/>
                  <a:pt x="8162577" y="1342090"/>
                  <a:pt x="8123274" y="1297172"/>
                </a:cubicBezTo>
                <a:cubicBezTo>
                  <a:pt x="8111605" y="1283836"/>
                  <a:pt x="8094921" y="1275907"/>
                  <a:pt x="8080744" y="1265274"/>
                </a:cubicBezTo>
                <a:cubicBezTo>
                  <a:pt x="8041000" y="1271549"/>
                  <a:pt x="7862921" y="1293576"/>
                  <a:pt x="7793665" y="1318437"/>
                </a:cubicBezTo>
                <a:cubicBezTo>
                  <a:pt x="7573301" y="1397542"/>
                  <a:pt x="7446230" y="1445200"/>
                  <a:pt x="7251404" y="1552354"/>
                </a:cubicBezTo>
                <a:cubicBezTo>
                  <a:pt x="7234053" y="1561897"/>
                  <a:pt x="7059333" y="1644371"/>
                  <a:pt x="7006856" y="1711842"/>
                </a:cubicBezTo>
                <a:cubicBezTo>
                  <a:pt x="6991165" y="1732016"/>
                  <a:pt x="6978502" y="1754372"/>
                  <a:pt x="6964325" y="1775637"/>
                </a:cubicBezTo>
                <a:cubicBezTo>
                  <a:pt x="6904369" y="2015463"/>
                  <a:pt x="6942411" y="1831479"/>
                  <a:pt x="6953693" y="2339163"/>
                </a:cubicBezTo>
                <a:cubicBezTo>
                  <a:pt x="6964326" y="2296633"/>
                  <a:pt x="6983600" y="2255366"/>
                  <a:pt x="6985591" y="2211572"/>
                </a:cubicBezTo>
                <a:cubicBezTo>
                  <a:pt x="6990743" y="2098220"/>
                  <a:pt x="6982855" y="1984524"/>
                  <a:pt x="6974958" y="1871330"/>
                </a:cubicBezTo>
                <a:cubicBezTo>
                  <a:pt x="6964851" y="1726465"/>
                  <a:pt x="6829361" y="1367485"/>
                  <a:pt x="6815470" y="1339702"/>
                </a:cubicBezTo>
                <a:cubicBezTo>
                  <a:pt x="6772940" y="1254642"/>
                  <a:pt x="6734765" y="1167260"/>
                  <a:pt x="6687879" y="1084521"/>
                </a:cubicBezTo>
                <a:cubicBezTo>
                  <a:pt x="6674232" y="1060438"/>
                  <a:pt x="6657038" y="1037096"/>
                  <a:pt x="6634716" y="1020726"/>
                </a:cubicBezTo>
                <a:cubicBezTo>
                  <a:pt x="6602762" y="997293"/>
                  <a:pt x="6566345" y="978949"/>
                  <a:pt x="6528391" y="967563"/>
                </a:cubicBezTo>
                <a:cubicBezTo>
                  <a:pt x="6494274" y="957328"/>
                  <a:pt x="6457507" y="960474"/>
                  <a:pt x="6422065" y="956930"/>
                </a:cubicBezTo>
                <a:cubicBezTo>
                  <a:pt x="6372446" y="960474"/>
                  <a:pt x="6321343" y="955006"/>
                  <a:pt x="6273209" y="967563"/>
                </a:cubicBezTo>
                <a:cubicBezTo>
                  <a:pt x="6237901" y="976774"/>
                  <a:pt x="6209644" y="1003426"/>
                  <a:pt x="6177516" y="1020726"/>
                </a:cubicBezTo>
                <a:cubicBezTo>
                  <a:pt x="6163561" y="1028240"/>
                  <a:pt x="6148018" y="1032969"/>
                  <a:pt x="6134986" y="1041991"/>
                </a:cubicBezTo>
                <a:cubicBezTo>
                  <a:pt x="6057092" y="1095918"/>
                  <a:pt x="5981206" y="1160687"/>
                  <a:pt x="5932967" y="1244009"/>
                </a:cubicBezTo>
                <a:cubicBezTo>
                  <a:pt x="5911510" y="1281071"/>
                  <a:pt x="5897525" y="1321982"/>
                  <a:pt x="5879804" y="1360968"/>
                </a:cubicBezTo>
                <a:cubicBezTo>
                  <a:pt x="5886893" y="1421219"/>
                  <a:pt x="5877737" y="1485721"/>
                  <a:pt x="5901070" y="1541721"/>
                </a:cubicBezTo>
                <a:cubicBezTo>
                  <a:pt x="5910828" y="1565139"/>
                  <a:pt x="6003661" y="1632211"/>
                  <a:pt x="6039293" y="1648047"/>
                </a:cubicBezTo>
                <a:cubicBezTo>
                  <a:pt x="6157664" y="1700656"/>
                  <a:pt x="6226793" y="1718456"/>
                  <a:pt x="6358270" y="1743740"/>
                </a:cubicBezTo>
                <a:cubicBezTo>
                  <a:pt x="6389786" y="1749801"/>
                  <a:pt x="6422065" y="1750828"/>
                  <a:pt x="6453963" y="1754372"/>
                </a:cubicBezTo>
                <a:cubicBezTo>
                  <a:pt x="6517758" y="1747284"/>
                  <a:pt x="6582586" y="1746556"/>
                  <a:pt x="6645349" y="1733107"/>
                </a:cubicBezTo>
                <a:cubicBezTo>
                  <a:pt x="6682674" y="1725109"/>
                  <a:pt x="6719372" y="1710915"/>
                  <a:pt x="6751674" y="1690577"/>
                </a:cubicBezTo>
                <a:cubicBezTo>
                  <a:pt x="6907000" y="1592779"/>
                  <a:pt x="6955193" y="1543575"/>
                  <a:pt x="7049386" y="1392865"/>
                </a:cubicBezTo>
                <a:cubicBezTo>
                  <a:pt x="7067886" y="1363265"/>
                  <a:pt x="7077739" y="1329070"/>
                  <a:pt x="7091916" y="1297172"/>
                </a:cubicBezTo>
                <a:cubicBezTo>
                  <a:pt x="7125933" y="1059058"/>
                  <a:pt x="7154540" y="979957"/>
                  <a:pt x="7091916" y="712381"/>
                </a:cubicBezTo>
                <a:cubicBezTo>
                  <a:pt x="7079588" y="659705"/>
                  <a:pt x="7037505" y="618738"/>
                  <a:pt x="7006856" y="574158"/>
                </a:cubicBezTo>
                <a:cubicBezTo>
                  <a:pt x="6998337" y="561767"/>
                  <a:pt x="6988102" y="549563"/>
                  <a:pt x="6974958" y="542261"/>
                </a:cubicBezTo>
                <a:cubicBezTo>
                  <a:pt x="6955363" y="531375"/>
                  <a:pt x="6932428" y="528084"/>
                  <a:pt x="6911163" y="520995"/>
                </a:cubicBezTo>
                <a:cubicBezTo>
                  <a:pt x="6865088" y="528084"/>
                  <a:pt x="6818317" y="531584"/>
                  <a:pt x="6772939" y="542261"/>
                </a:cubicBezTo>
                <a:cubicBezTo>
                  <a:pt x="6757510" y="545891"/>
                  <a:pt x="6745250" y="557961"/>
                  <a:pt x="6730409" y="563526"/>
                </a:cubicBezTo>
                <a:cubicBezTo>
                  <a:pt x="6688433" y="579267"/>
                  <a:pt x="6646214" y="594805"/>
                  <a:pt x="6602818" y="606056"/>
                </a:cubicBezTo>
                <a:cubicBezTo>
                  <a:pt x="6550338" y="619662"/>
                  <a:pt x="6496197" y="625939"/>
                  <a:pt x="6443330" y="637954"/>
                </a:cubicBezTo>
                <a:cubicBezTo>
                  <a:pt x="6418170" y="643672"/>
                  <a:pt x="6394388" y="655195"/>
                  <a:pt x="6368902" y="659219"/>
                </a:cubicBezTo>
                <a:cubicBezTo>
                  <a:pt x="6326746" y="665875"/>
                  <a:pt x="6283841" y="666307"/>
                  <a:pt x="6241311" y="669851"/>
                </a:cubicBezTo>
                <a:cubicBezTo>
                  <a:pt x="6209413" y="676939"/>
                  <a:pt x="6175365" y="677595"/>
                  <a:pt x="6145618" y="691116"/>
                </a:cubicBezTo>
                <a:cubicBezTo>
                  <a:pt x="6125760" y="700142"/>
                  <a:pt x="6104116" y="783725"/>
                  <a:pt x="6103088" y="786809"/>
                </a:cubicBezTo>
                <a:cubicBezTo>
                  <a:pt x="6117697" y="1005940"/>
                  <a:pt x="6096036" y="883206"/>
                  <a:pt x="6156251" y="1073888"/>
                </a:cubicBezTo>
                <a:cubicBezTo>
                  <a:pt x="6182765" y="1157849"/>
                  <a:pt x="6177124" y="1182748"/>
                  <a:pt x="6241311" y="1265274"/>
                </a:cubicBezTo>
                <a:cubicBezTo>
                  <a:pt x="6264441" y="1295013"/>
                  <a:pt x="6299731" y="1313061"/>
                  <a:pt x="6326372" y="1339702"/>
                </a:cubicBezTo>
                <a:cubicBezTo>
                  <a:pt x="6335408" y="1348738"/>
                  <a:pt x="6339002" y="1362180"/>
                  <a:pt x="6347637" y="1371600"/>
                </a:cubicBezTo>
                <a:cubicBezTo>
                  <a:pt x="6475639" y="1511239"/>
                  <a:pt x="6411715" y="1419870"/>
                  <a:pt x="6464595" y="1499191"/>
                </a:cubicBezTo>
                <a:cubicBezTo>
                  <a:pt x="6468139" y="1513368"/>
                  <a:pt x="6475228" y="1527108"/>
                  <a:pt x="6475228" y="1541721"/>
                </a:cubicBezTo>
                <a:cubicBezTo>
                  <a:pt x="6475228" y="1606965"/>
                  <a:pt x="6454999" y="1628455"/>
                  <a:pt x="6411432" y="1679944"/>
                </a:cubicBezTo>
                <a:cubicBezTo>
                  <a:pt x="6409316" y="1682445"/>
                  <a:pt x="6342612" y="1756943"/>
                  <a:pt x="6315739" y="1765005"/>
                </a:cubicBezTo>
                <a:cubicBezTo>
                  <a:pt x="6291735" y="1772206"/>
                  <a:pt x="6266120" y="1772093"/>
                  <a:pt x="6241311" y="1775637"/>
                </a:cubicBezTo>
                <a:cubicBezTo>
                  <a:pt x="5770482" y="1461750"/>
                  <a:pt x="6182133" y="1748343"/>
                  <a:pt x="5571460" y="1265274"/>
                </a:cubicBezTo>
                <a:cubicBezTo>
                  <a:pt x="5474173" y="1188315"/>
                  <a:pt x="5372156" y="1117513"/>
                  <a:pt x="5273749" y="1041991"/>
                </a:cubicBezTo>
                <a:cubicBezTo>
                  <a:pt x="5219739" y="1000542"/>
                  <a:pt x="5162400" y="962542"/>
                  <a:pt x="5114260" y="914400"/>
                </a:cubicBezTo>
                <a:cubicBezTo>
                  <a:pt x="5103628" y="903767"/>
                  <a:pt x="5090704" y="895013"/>
                  <a:pt x="5082363" y="882502"/>
                </a:cubicBezTo>
                <a:cubicBezTo>
                  <a:pt x="5069175" y="862720"/>
                  <a:pt x="5061098" y="839972"/>
                  <a:pt x="5050465" y="818707"/>
                </a:cubicBezTo>
                <a:cubicBezTo>
                  <a:pt x="5054009" y="800986"/>
                  <a:pt x="5050003" y="779809"/>
                  <a:pt x="5061098" y="765544"/>
                </a:cubicBezTo>
                <a:cubicBezTo>
                  <a:pt x="5076789" y="745370"/>
                  <a:pt x="5100935" y="731913"/>
                  <a:pt x="5124893" y="723014"/>
                </a:cubicBezTo>
                <a:cubicBezTo>
                  <a:pt x="5225776" y="685543"/>
                  <a:pt x="5327296" y="646239"/>
                  <a:pt x="5433237" y="627321"/>
                </a:cubicBezTo>
                <a:cubicBezTo>
                  <a:pt x="5622381" y="593545"/>
                  <a:pt x="5781202" y="569972"/>
                  <a:pt x="5964865" y="520995"/>
                </a:cubicBezTo>
                <a:cubicBezTo>
                  <a:pt x="6010861" y="508729"/>
                  <a:pt x="6104959" y="464639"/>
                  <a:pt x="6145618" y="446568"/>
                </a:cubicBezTo>
                <a:cubicBezTo>
                  <a:pt x="6181060" y="450112"/>
                  <a:pt x="6216325" y="457200"/>
                  <a:pt x="6251944" y="457200"/>
                </a:cubicBezTo>
                <a:cubicBezTo>
                  <a:pt x="6263152" y="457200"/>
                  <a:pt x="6283333" y="457764"/>
                  <a:pt x="6283842" y="446568"/>
                </a:cubicBezTo>
                <a:cubicBezTo>
                  <a:pt x="6288522" y="343603"/>
                  <a:pt x="6289181" y="217990"/>
                  <a:pt x="6209414" y="138223"/>
                </a:cubicBezTo>
                <a:cubicBezTo>
                  <a:pt x="6195918" y="124727"/>
                  <a:pt x="6173794" y="124476"/>
                  <a:pt x="6156251" y="116958"/>
                </a:cubicBezTo>
                <a:cubicBezTo>
                  <a:pt x="6033864" y="64507"/>
                  <a:pt x="6099309" y="80887"/>
                  <a:pt x="5996763" y="63795"/>
                </a:cubicBezTo>
                <a:cubicBezTo>
                  <a:pt x="5886893" y="74428"/>
                  <a:pt x="5776640" y="81656"/>
                  <a:pt x="5667153" y="95693"/>
                </a:cubicBezTo>
                <a:cubicBezTo>
                  <a:pt x="5601994" y="104047"/>
                  <a:pt x="5413922" y="174950"/>
                  <a:pt x="5390707" y="180754"/>
                </a:cubicBezTo>
                <a:cubicBezTo>
                  <a:pt x="5281191" y="208133"/>
                  <a:pt x="5190804" y="213425"/>
                  <a:pt x="5082363" y="223284"/>
                </a:cubicBezTo>
                <a:cubicBezTo>
                  <a:pt x="5061098" y="230372"/>
                  <a:pt x="5031001" y="225898"/>
                  <a:pt x="5018567" y="244549"/>
                </a:cubicBezTo>
                <a:cubicBezTo>
                  <a:pt x="5011479" y="255182"/>
                  <a:pt x="5002492" y="264770"/>
                  <a:pt x="4997302" y="276447"/>
                </a:cubicBezTo>
                <a:cubicBezTo>
                  <a:pt x="4988198" y="296930"/>
                  <a:pt x="4981813" y="318584"/>
                  <a:pt x="4976037" y="340242"/>
                </a:cubicBezTo>
                <a:cubicBezTo>
                  <a:pt x="4965966" y="378010"/>
                  <a:pt x="4952821" y="445687"/>
                  <a:pt x="4944139" y="489098"/>
                </a:cubicBezTo>
                <a:cubicBezTo>
                  <a:pt x="4926616" y="690617"/>
                  <a:pt x="4904763" y="693098"/>
                  <a:pt x="4944139" y="850605"/>
                </a:cubicBezTo>
                <a:cubicBezTo>
                  <a:pt x="4948768" y="869121"/>
                  <a:pt x="4953185" y="889106"/>
                  <a:pt x="4965404" y="903768"/>
                </a:cubicBezTo>
                <a:cubicBezTo>
                  <a:pt x="4989523" y="932711"/>
                  <a:pt x="5019419" y="956851"/>
                  <a:pt x="5050465" y="978195"/>
                </a:cubicBezTo>
                <a:cubicBezTo>
                  <a:pt x="5117247" y="1024108"/>
                  <a:pt x="5129800" y="1019772"/>
                  <a:pt x="5199321" y="1031358"/>
                </a:cubicBezTo>
                <a:cubicBezTo>
                  <a:pt x="5217042" y="1020726"/>
                  <a:pt x="5238811" y="1014957"/>
                  <a:pt x="5252484" y="999461"/>
                </a:cubicBezTo>
                <a:cubicBezTo>
                  <a:pt x="5357566" y="880368"/>
                  <a:pt x="5356531" y="856072"/>
                  <a:pt x="5411972" y="723014"/>
                </a:cubicBezTo>
                <a:cubicBezTo>
                  <a:pt x="5422605" y="662763"/>
                  <a:pt x="5457883" y="601817"/>
                  <a:pt x="5443870" y="542261"/>
                </a:cubicBezTo>
                <a:cubicBezTo>
                  <a:pt x="5439846" y="525160"/>
                  <a:pt x="5427119" y="376654"/>
                  <a:pt x="5380074" y="329609"/>
                </a:cubicBezTo>
                <a:cubicBezTo>
                  <a:pt x="5364027" y="313562"/>
                  <a:pt x="5346892" y="297838"/>
                  <a:pt x="5326911" y="287079"/>
                </a:cubicBezTo>
                <a:cubicBezTo>
                  <a:pt x="5300249" y="272723"/>
                  <a:pt x="5271483" y="261419"/>
                  <a:pt x="5241851" y="255181"/>
                </a:cubicBezTo>
                <a:cubicBezTo>
                  <a:pt x="5203544" y="247116"/>
                  <a:pt x="5163879" y="248093"/>
                  <a:pt x="5124893" y="244549"/>
                </a:cubicBezTo>
                <a:cubicBezTo>
                  <a:pt x="5039832" y="258726"/>
                  <a:pt x="4953827" y="268085"/>
                  <a:pt x="4869711" y="287079"/>
                </a:cubicBezTo>
                <a:cubicBezTo>
                  <a:pt x="4843382" y="293024"/>
                  <a:pt x="4820650" y="309753"/>
                  <a:pt x="4795284" y="318977"/>
                </a:cubicBezTo>
                <a:cubicBezTo>
                  <a:pt x="4742619" y="338128"/>
                  <a:pt x="4688521" y="353159"/>
                  <a:pt x="4635795" y="372140"/>
                </a:cubicBezTo>
                <a:cubicBezTo>
                  <a:pt x="4544081" y="405157"/>
                  <a:pt x="4540762" y="409024"/>
                  <a:pt x="4465674" y="446568"/>
                </a:cubicBezTo>
                <a:cubicBezTo>
                  <a:pt x="4419721" y="515496"/>
                  <a:pt x="4413247" y="511258"/>
                  <a:pt x="4455042" y="648586"/>
                </a:cubicBezTo>
                <a:cubicBezTo>
                  <a:pt x="4464556" y="679846"/>
                  <a:pt x="4498145" y="697724"/>
                  <a:pt x="4518837" y="723014"/>
                </a:cubicBezTo>
                <a:cubicBezTo>
                  <a:pt x="4589600" y="809501"/>
                  <a:pt x="4512351" y="746871"/>
                  <a:pt x="4678325" y="850605"/>
                </a:cubicBezTo>
                <a:cubicBezTo>
                  <a:pt x="4731245" y="883680"/>
                  <a:pt x="4835234" y="946821"/>
                  <a:pt x="4901609" y="967563"/>
                </a:cubicBezTo>
                <a:cubicBezTo>
                  <a:pt x="4925529" y="975038"/>
                  <a:pt x="4951228" y="974651"/>
                  <a:pt x="4976037" y="978195"/>
                </a:cubicBezTo>
                <a:cubicBezTo>
                  <a:pt x="4986670" y="974651"/>
                  <a:pt x="4998610" y="973780"/>
                  <a:pt x="5007935" y="967563"/>
                </a:cubicBezTo>
                <a:cubicBezTo>
                  <a:pt x="5043637" y="943762"/>
                  <a:pt x="5075974" y="877839"/>
                  <a:pt x="5092995" y="850605"/>
                </a:cubicBezTo>
                <a:cubicBezTo>
                  <a:pt x="5103628" y="808075"/>
                  <a:pt x="5118227" y="766344"/>
                  <a:pt x="5124893" y="723014"/>
                </a:cubicBezTo>
                <a:cubicBezTo>
                  <a:pt x="5147133" y="578452"/>
                  <a:pt x="5137762" y="448177"/>
                  <a:pt x="5071730" y="308344"/>
                </a:cubicBezTo>
                <a:cubicBezTo>
                  <a:pt x="5048187" y="258489"/>
                  <a:pt x="5000326" y="222445"/>
                  <a:pt x="4954772" y="191386"/>
                </a:cubicBezTo>
                <a:cubicBezTo>
                  <a:pt x="4902307" y="155615"/>
                  <a:pt x="4834687" y="148335"/>
                  <a:pt x="4774018" y="138223"/>
                </a:cubicBezTo>
                <a:cubicBezTo>
                  <a:pt x="4648079" y="146619"/>
                  <a:pt x="4574676" y="141217"/>
                  <a:pt x="4455042" y="191386"/>
                </a:cubicBezTo>
                <a:cubicBezTo>
                  <a:pt x="4385051" y="220737"/>
                  <a:pt x="4278491" y="287354"/>
                  <a:pt x="4210493" y="340242"/>
                </a:cubicBezTo>
                <a:cubicBezTo>
                  <a:pt x="4170732" y="371168"/>
                  <a:pt x="4135727" y="408418"/>
                  <a:pt x="4093535" y="435935"/>
                </a:cubicBezTo>
                <a:cubicBezTo>
                  <a:pt x="4053706" y="461910"/>
                  <a:pt x="4007968" y="477482"/>
                  <a:pt x="3965944" y="499730"/>
                </a:cubicBezTo>
                <a:cubicBezTo>
                  <a:pt x="3906906" y="530985"/>
                  <a:pt x="3904733" y="538335"/>
                  <a:pt x="3848986" y="584791"/>
                </a:cubicBezTo>
                <a:cubicBezTo>
                  <a:pt x="3818493" y="676263"/>
                  <a:pt x="3814467" y="669315"/>
                  <a:pt x="3891516" y="829340"/>
                </a:cubicBezTo>
                <a:cubicBezTo>
                  <a:pt x="3907860" y="863286"/>
                  <a:pt x="3949936" y="877128"/>
                  <a:pt x="3976577" y="903768"/>
                </a:cubicBezTo>
                <a:cubicBezTo>
                  <a:pt x="3992624" y="919815"/>
                  <a:pt x="4002378" y="941595"/>
                  <a:pt x="4019107" y="956930"/>
                </a:cubicBezTo>
                <a:cubicBezTo>
                  <a:pt x="4047407" y="982872"/>
                  <a:pt x="4137586" y="1047484"/>
                  <a:pt x="4178595" y="1063256"/>
                </a:cubicBezTo>
                <a:cubicBezTo>
                  <a:pt x="4198717" y="1070995"/>
                  <a:pt x="4221126" y="1070344"/>
                  <a:pt x="4242391" y="1073888"/>
                </a:cubicBezTo>
                <a:cubicBezTo>
                  <a:pt x="4260112" y="1070344"/>
                  <a:pt x="4279756" y="1072032"/>
                  <a:pt x="4295553" y="1063256"/>
                </a:cubicBezTo>
                <a:cubicBezTo>
                  <a:pt x="4313079" y="1053519"/>
                  <a:pt x="4326055" y="1036765"/>
                  <a:pt x="4338084" y="1020726"/>
                </a:cubicBezTo>
                <a:cubicBezTo>
                  <a:pt x="4363292" y="987116"/>
                  <a:pt x="4384220" y="895290"/>
                  <a:pt x="4391246" y="871870"/>
                </a:cubicBezTo>
                <a:cubicBezTo>
                  <a:pt x="4377069" y="762000"/>
                  <a:pt x="4379420" y="648702"/>
                  <a:pt x="4348716" y="542261"/>
                </a:cubicBezTo>
                <a:cubicBezTo>
                  <a:pt x="4325429" y="461532"/>
                  <a:pt x="4273444" y="391927"/>
                  <a:pt x="4231758" y="318977"/>
                </a:cubicBezTo>
                <a:cubicBezTo>
                  <a:pt x="4186463" y="239710"/>
                  <a:pt x="4129333" y="186982"/>
                  <a:pt x="4040372" y="148856"/>
                </a:cubicBezTo>
                <a:cubicBezTo>
                  <a:pt x="3990540" y="127499"/>
                  <a:pt x="3934047" y="127591"/>
                  <a:pt x="3880884" y="116958"/>
                </a:cubicBezTo>
                <a:lnTo>
                  <a:pt x="3646967" y="127591"/>
                </a:lnTo>
                <a:cubicBezTo>
                  <a:pt x="3567103" y="148021"/>
                  <a:pt x="3497958" y="198154"/>
                  <a:pt x="3423684" y="233916"/>
                </a:cubicBezTo>
                <a:cubicBezTo>
                  <a:pt x="3402262" y="244230"/>
                  <a:pt x="3381153" y="255181"/>
                  <a:pt x="3359888" y="265814"/>
                </a:cubicBezTo>
                <a:lnTo>
                  <a:pt x="3232298" y="329609"/>
                </a:lnTo>
                <a:lnTo>
                  <a:pt x="3125972" y="382772"/>
                </a:lnTo>
                <a:cubicBezTo>
                  <a:pt x="3097618" y="396949"/>
                  <a:pt x="3066271" y="406282"/>
                  <a:pt x="3040911" y="425302"/>
                </a:cubicBezTo>
                <a:lnTo>
                  <a:pt x="2998381" y="457200"/>
                </a:lnTo>
                <a:cubicBezTo>
                  <a:pt x="2984204" y="485554"/>
                  <a:pt x="2965875" y="512187"/>
                  <a:pt x="2955851" y="542261"/>
                </a:cubicBezTo>
                <a:cubicBezTo>
                  <a:pt x="2937479" y="597378"/>
                  <a:pt x="2930420" y="686079"/>
                  <a:pt x="2923953" y="744279"/>
                </a:cubicBezTo>
                <a:cubicBezTo>
                  <a:pt x="2931041" y="797442"/>
                  <a:pt x="2926590" y="853473"/>
                  <a:pt x="2945218" y="903768"/>
                </a:cubicBezTo>
                <a:cubicBezTo>
                  <a:pt x="2983186" y="1006282"/>
                  <a:pt x="3079988" y="1083712"/>
                  <a:pt x="3168502" y="1137684"/>
                </a:cubicBezTo>
                <a:cubicBezTo>
                  <a:pt x="3451571" y="1310287"/>
                  <a:pt x="3385886" y="1281106"/>
                  <a:pt x="3625702" y="1329070"/>
                </a:cubicBezTo>
                <a:cubicBezTo>
                  <a:pt x="3689497" y="1311349"/>
                  <a:pt x="3758386" y="1306534"/>
                  <a:pt x="3817088" y="1275907"/>
                </a:cubicBezTo>
                <a:cubicBezTo>
                  <a:pt x="3883274" y="1241375"/>
                  <a:pt x="3872812" y="1162292"/>
                  <a:pt x="3880884" y="1105786"/>
                </a:cubicBezTo>
                <a:cubicBezTo>
                  <a:pt x="3883440" y="1087896"/>
                  <a:pt x="3887972" y="1070344"/>
                  <a:pt x="3891516" y="1052623"/>
                </a:cubicBezTo>
                <a:cubicBezTo>
                  <a:pt x="3929373" y="1267145"/>
                  <a:pt x="3951527" y="1297308"/>
                  <a:pt x="3891516" y="1552354"/>
                </a:cubicBezTo>
                <a:cubicBezTo>
                  <a:pt x="3886318" y="1574445"/>
                  <a:pt x="3859301" y="1586156"/>
                  <a:pt x="3838353" y="1594884"/>
                </a:cubicBezTo>
                <a:cubicBezTo>
                  <a:pt x="3815220" y="1604523"/>
                  <a:pt x="3788734" y="1601972"/>
                  <a:pt x="3763925" y="1605516"/>
                </a:cubicBezTo>
                <a:cubicBezTo>
                  <a:pt x="3522742" y="1572250"/>
                  <a:pt x="3110856" y="1523324"/>
                  <a:pt x="2913321" y="1446028"/>
                </a:cubicBezTo>
                <a:lnTo>
                  <a:pt x="2668772" y="1350335"/>
                </a:lnTo>
                <a:cubicBezTo>
                  <a:pt x="2629786" y="1314893"/>
                  <a:pt x="2581040" y="1287848"/>
                  <a:pt x="2551814" y="1244009"/>
                </a:cubicBezTo>
                <a:cubicBezTo>
                  <a:pt x="2529399" y="1210386"/>
                  <a:pt x="2521838" y="1167415"/>
                  <a:pt x="2519916" y="1127051"/>
                </a:cubicBezTo>
                <a:cubicBezTo>
                  <a:pt x="2516233" y="1049710"/>
                  <a:pt x="2531644" y="1019301"/>
                  <a:pt x="2583711" y="978195"/>
                </a:cubicBezTo>
                <a:cubicBezTo>
                  <a:pt x="2733935" y="859597"/>
                  <a:pt x="2762005" y="841510"/>
                  <a:pt x="2945218" y="765544"/>
                </a:cubicBezTo>
                <a:cubicBezTo>
                  <a:pt x="3021859" y="733766"/>
                  <a:pt x="3098875" y="701505"/>
                  <a:pt x="3179135" y="680484"/>
                </a:cubicBezTo>
                <a:cubicBezTo>
                  <a:pt x="3248473" y="662324"/>
                  <a:pt x="3320902" y="659219"/>
                  <a:pt x="3391786" y="648586"/>
                </a:cubicBezTo>
                <a:cubicBezTo>
                  <a:pt x="3455581" y="655674"/>
                  <a:pt x="3521295" y="652781"/>
                  <a:pt x="3583172" y="669851"/>
                </a:cubicBezTo>
                <a:cubicBezTo>
                  <a:pt x="3666903" y="692949"/>
                  <a:pt x="3751043" y="768852"/>
                  <a:pt x="3795823" y="839972"/>
                </a:cubicBezTo>
                <a:cubicBezTo>
                  <a:pt x="3831303" y="896322"/>
                  <a:pt x="3850291" y="961580"/>
                  <a:pt x="3880884" y="1020726"/>
                </a:cubicBezTo>
                <a:cubicBezTo>
                  <a:pt x="3903505" y="1064459"/>
                  <a:pt x="3930502" y="1105786"/>
                  <a:pt x="3955311" y="1148316"/>
                </a:cubicBezTo>
                <a:cubicBezTo>
                  <a:pt x="3995965" y="1322549"/>
                  <a:pt x="4069319" y="1592702"/>
                  <a:pt x="4072270" y="1775637"/>
                </a:cubicBezTo>
                <a:cubicBezTo>
                  <a:pt x="4074164" y="1893062"/>
                  <a:pt x="4057793" y="2010371"/>
                  <a:pt x="4040372" y="2126512"/>
                </a:cubicBezTo>
                <a:cubicBezTo>
                  <a:pt x="4036368" y="2153205"/>
                  <a:pt x="4021045" y="2177055"/>
                  <a:pt x="4008474" y="2200940"/>
                </a:cubicBezTo>
                <a:cubicBezTo>
                  <a:pt x="3996931" y="2222872"/>
                  <a:pt x="3957022" y="2331504"/>
                  <a:pt x="3902149" y="2349795"/>
                </a:cubicBezTo>
                <a:cubicBezTo>
                  <a:pt x="3881697" y="2356613"/>
                  <a:pt x="3859618" y="2356884"/>
                  <a:pt x="3838353" y="2360428"/>
                </a:cubicBezTo>
                <a:cubicBezTo>
                  <a:pt x="3771014" y="2328530"/>
                  <a:pt x="3707023" y="2288297"/>
                  <a:pt x="3636335" y="2264735"/>
                </a:cubicBezTo>
                <a:cubicBezTo>
                  <a:pt x="3615070" y="2257647"/>
                  <a:pt x="3593486" y="2251450"/>
                  <a:pt x="3572539" y="2243470"/>
                </a:cubicBezTo>
                <a:cubicBezTo>
                  <a:pt x="3519032" y="2223086"/>
                  <a:pt x="3413051" y="2179674"/>
                  <a:pt x="3413051" y="2179674"/>
                </a:cubicBezTo>
                <a:cubicBezTo>
                  <a:pt x="3518720" y="2153258"/>
                  <a:pt x="3451515" y="2167179"/>
                  <a:pt x="3657600" y="2158409"/>
                </a:cubicBezTo>
                <a:lnTo>
                  <a:pt x="3955311" y="2147777"/>
                </a:lnTo>
                <a:cubicBezTo>
                  <a:pt x="4120134" y="2166090"/>
                  <a:pt x="4126305" y="2141838"/>
                  <a:pt x="4242391" y="2222205"/>
                </a:cubicBezTo>
                <a:cubicBezTo>
                  <a:pt x="4258875" y="2233617"/>
                  <a:pt x="4270744" y="2250558"/>
                  <a:pt x="4284921" y="2264735"/>
                </a:cubicBezTo>
                <a:cubicBezTo>
                  <a:pt x="4288465" y="2289544"/>
                  <a:pt x="4289999" y="2314725"/>
                  <a:pt x="4295553" y="2339163"/>
                </a:cubicBezTo>
                <a:cubicBezTo>
                  <a:pt x="4307747" y="2392815"/>
                  <a:pt x="4311569" y="2450441"/>
                  <a:pt x="4338084" y="2498651"/>
                </a:cubicBezTo>
                <a:cubicBezTo>
                  <a:pt x="4352777" y="2525365"/>
                  <a:pt x="4385242" y="2538179"/>
                  <a:pt x="4412511" y="2551814"/>
                </a:cubicBezTo>
                <a:cubicBezTo>
                  <a:pt x="4428675" y="2559896"/>
                  <a:pt x="4447701" y="2560555"/>
                  <a:pt x="4465674" y="2562447"/>
                </a:cubicBezTo>
                <a:cubicBezTo>
                  <a:pt x="4515146" y="2567655"/>
                  <a:pt x="4564911" y="2569535"/>
                  <a:pt x="4614530" y="2573079"/>
                </a:cubicBezTo>
                <a:cubicBezTo>
                  <a:pt x="4678325" y="2565991"/>
                  <a:pt x="4743921" y="2568447"/>
                  <a:pt x="4805916" y="2551814"/>
                </a:cubicBezTo>
                <a:cubicBezTo>
                  <a:pt x="4946198" y="2514177"/>
                  <a:pt x="5146565" y="2417885"/>
                  <a:pt x="5263116" y="2328530"/>
                </a:cubicBezTo>
                <a:cubicBezTo>
                  <a:pt x="5304930" y="2296473"/>
                  <a:pt x="5334000" y="2250558"/>
                  <a:pt x="5369442" y="2211572"/>
                </a:cubicBezTo>
                <a:cubicBezTo>
                  <a:pt x="5380792" y="2098062"/>
                  <a:pt x="5390253" y="2097143"/>
                  <a:pt x="5358809" y="1977656"/>
                </a:cubicBezTo>
                <a:cubicBezTo>
                  <a:pt x="5351940" y="1951553"/>
                  <a:pt x="5342325" y="1925386"/>
                  <a:pt x="5326911" y="1903228"/>
                </a:cubicBezTo>
                <a:cubicBezTo>
                  <a:pt x="5246249" y="1787277"/>
                  <a:pt x="5168016" y="1690873"/>
                  <a:pt x="5039832" y="1626781"/>
                </a:cubicBezTo>
                <a:cubicBezTo>
                  <a:pt x="5014275" y="1614002"/>
                  <a:pt x="4983125" y="1619693"/>
                  <a:pt x="4954772" y="1616149"/>
                </a:cubicBezTo>
                <a:cubicBezTo>
                  <a:pt x="4915786" y="1623237"/>
                  <a:pt x="4874916" y="1623501"/>
                  <a:pt x="4837814" y="1637414"/>
                </a:cubicBezTo>
                <a:cubicBezTo>
                  <a:pt x="4780613" y="1658864"/>
                  <a:pt x="4764160" y="1722532"/>
                  <a:pt x="4731488" y="1765005"/>
                </a:cubicBezTo>
                <a:cubicBezTo>
                  <a:pt x="4680856" y="1830827"/>
                  <a:pt x="4624130" y="1891749"/>
                  <a:pt x="4572000" y="1956391"/>
                </a:cubicBezTo>
                <a:cubicBezTo>
                  <a:pt x="4535509" y="2001639"/>
                  <a:pt x="4465674" y="2094614"/>
                  <a:pt x="4465674" y="2094614"/>
                </a:cubicBezTo>
                <a:cubicBezTo>
                  <a:pt x="4444987" y="2170467"/>
                  <a:pt x="4409281" y="2247735"/>
                  <a:pt x="4444409" y="2328530"/>
                </a:cubicBezTo>
                <a:cubicBezTo>
                  <a:pt x="4492180" y="2438404"/>
                  <a:pt x="4576623" y="2490330"/>
                  <a:pt x="4678325" y="2541181"/>
                </a:cubicBezTo>
                <a:cubicBezTo>
                  <a:pt x="4729538" y="2566788"/>
                  <a:pt x="4782759" y="2589247"/>
                  <a:pt x="4837814" y="2604977"/>
                </a:cubicBezTo>
                <a:cubicBezTo>
                  <a:pt x="4882637" y="2617784"/>
                  <a:pt x="4929963" y="2619154"/>
                  <a:pt x="4976037" y="2626242"/>
                </a:cubicBezTo>
                <a:cubicBezTo>
                  <a:pt x="4991620" y="2624016"/>
                  <a:pt x="5196535" y="2608328"/>
                  <a:pt x="5263116" y="2573079"/>
                </a:cubicBezTo>
                <a:cubicBezTo>
                  <a:pt x="5303956" y="2551458"/>
                  <a:pt x="5341088" y="2523460"/>
                  <a:pt x="5380074" y="2498651"/>
                </a:cubicBezTo>
                <a:cubicBezTo>
                  <a:pt x="5401339" y="2466753"/>
                  <a:pt x="5431747" y="2439327"/>
                  <a:pt x="5443870" y="2402958"/>
                </a:cubicBezTo>
                <a:cubicBezTo>
                  <a:pt x="5457366" y="2362471"/>
                  <a:pt x="5456142" y="2318014"/>
                  <a:pt x="5454502" y="2275368"/>
                </a:cubicBezTo>
                <a:cubicBezTo>
                  <a:pt x="5452576" y="2225283"/>
                  <a:pt x="5452767" y="2172673"/>
                  <a:pt x="5433237" y="2126512"/>
                </a:cubicBezTo>
                <a:cubicBezTo>
                  <a:pt x="5392316" y="2029790"/>
                  <a:pt x="5325695" y="1984035"/>
                  <a:pt x="5241851" y="1935126"/>
                </a:cubicBezTo>
                <a:cubicBezTo>
                  <a:pt x="5232170" y="1929479"/>
                  <a:pt x="5220586" y="1928037"/>
                  <a:pt x="5209953" y="1924493"/>
                </a:cubicBezTo>
                <a:cubicBezTo>
                  <a:pt x="5174511" y="1935126"/>
                  <a:pt x="5138731" y="1944690"/>
                  <a:pt x="5103628" y="1956391"/>
                </a:cubicBezTo>
                <a:cubicBezTo>
                  <a:pt x="5085521" y="1962427"/>
                  <a:pt x="5064363" y="1964575"/>
                  <a:pt x="5050465" y="1977656"/>
                </a:cubicBezTo>
                <a:cubicBezTo>
                  <a:pt x="5004724" y="2020706"/>
                  <a:pt x="4814030" y="2255714"/>
                  <a:pt x="4795284" y="2307265"/>
                </a:cubicBezTo>
                <a:lnTo>
                  <a:pt x="4752753" y="2424223"/>
                </a:lnTo>
                <a:cubicBezTo>
                  <a:pt x="4745073" y="2516383"/>
                  <a:pt x="4724658" y="2612341"/>
                  <a:pt x="4774018" y="2700670"/>
                </a:cubicBezTo>
                <a:cubicBezTo>
                  <a:pt x="4833629" y="2807343"/>
                  <a:pt x="4948816" y="2945119"/>
                  <a:pt x="5071730" y="2998381"/>
                </a:cubicBezTo>
                <a:cubicBezTo>
                  <a:pt x="5132482" y="3024707"/>
                  <a:pt x="5197759" y="3040945"/>
                  <a:pt x="5263116" y="3051544"/>
                </a:cubicBezTo>
                <a:cubicBezTo>
                  <a:pt x="5329679" y="3062338"/>
                  <a:pt x="5397795" y="3058633"/>
                  <a:pt x="5465135" y="3062177"/>
                </a:cubicBezTo>
                <a:cubicBezTo>
                  <a:pt x="5532474" y="3048000"/>
                  <a:pt x="5602075" y="3042017"/>
                  <a:pt x="5667153" y="3019647"/>
                </a:cubicBezTo>
                <a:cubicBezTo>
                  <a:pt x="5770960" y="2983963"/>
                  <a:pt x="5810777" y="2951085"/>
                  <a:pt x="5869172" y="2870791"/>
                </a:cubicBezTo>
                <a:cubicBezTo>
                  <a:pt x="5878494" y="2857973"/>
                  <a:pt x="5883349" y="2842438"/>
                  <a:pt x="5890437" y="2828261"/>
                </a:cubicBezTo>
                <a:cubicBezTo>
                  <a:pt x="5893981" y="2803452"/>
                  <a:pt x="5896155" y="2778408"/>
                  <a:pt x="5901070" y="2753833"/>
                </a:cubicBezTo>
                <a:cubicBezTo>
                  <a:pt x="5903268" y="2742843"/>
                  <a:pt x="5901677" y="2716923"/>
                  <a:pt x="5911702" y="2721935"/>
                </a:cubicBezTo>
                <a:cubicBezTo>
                  <a:pt x="5943084" y="2737626"/>
                  <a:pt x="5960266" y="2772655"/>
                  <a:pt x="5986130" y="2796363"/>
                </a:cubicBezTo>
                <a:cubicBezTo>
                  <a:pt x="6002859" y="2811698"/>
                  <a:pt x="6023246" y="2822846"/>
                  <a:pt x="6039293" y="2838893"/>
                </a:cubicBezTo>
                <a:cubicBezTo>
                  <a:pt x="6105348" y="2904948"/>
                  <a:pt x="6098088" y="2903321"/>
                  <a:pt x="6134986" y="2977116"/>
                </a:cubicBezTo>
                <a:cubicBezTo>
                  <a:pt x="6138530" y="3001925"/>
                  <a:pt x="6147008" y="3026521"/>
                  <a:pt x="6145618" y="3051544"/>
                </a:cubicBezTo>
                <a:cubicBezTo>
                  <a:pt x="6143420" y="3091108"/>
                  <a:pt x="6133263" y="3129892"/>
                  <a:pt x="6124353" y="3168502"/>
                </a:cubicBezTo>
                <a:cubicBezTo>
                  <a:pt x="6089656" y="3318857"/>
                  <a:pt x="6100003" y="3314384"/>
                  <a:pt x="6018028" y="3423684"/>
                </a:cubicBezTo>
                <a:cubicBezTo>
                  <a:pt x="5983949" y="3469123"/>
                  <a:pt x="5945168" y="3517838"/>
                  <a:pt x="5890437" y="3540642"/>
                </a:cubicBezTo>
                <a:cubicBezTo>
                  <a:pt x="5870537" y="3548934"/>
                  <a:pt x="5847907" y="3547730"/>
                  <a:pt x="5826642" y="3551274"/>
                </a:cubicBezTo>
                <a:cubicBezTo>
                  <a:pt x="5752214" y="3540642"/>
                  <a:pt x="5676543" y="3536597"/>
                  <a:pt x="5603358" y="3519377"/>
                </a:cubicBezTo>
                <a:cubicBezTo>
                  <a:pt x="5542201" y="3504987"/>
                  <a:pt x="5252310" y="3421070"/>
                  <a:pt x="5146158" y="3370521"/>
                </a:cubicBezTo>
                <a:cubicBezTo>
                  <a:pt x="5115970" y="3356146"/>
                  <a:pt x="5089451" y="3335079"/>
                  <a:pt x="5061098" y="3317358"/>
                </a:cubicBezTo>
                <a:cubicBezTo>
                  <a:pt x="5057554" y="3296093"/>
                  <a:pt x="5048675" y="3275047"/>
                  <a:pt x="5050465" y="3253563"/>
                </a:cubicBezTo>
                <a:cubicBezTo>
                  <a:pt x="5052326" y="3231225"/>
                  <a:pt x="5056838" y="3206521"/>
                  <a:pt x="5071730" y="3189768"/>
                </a:cubicBezTo>
                <a:cubicBezTo>
                  <a:pt x="5110820" y="3145792"/>
                  <a:pt x="5210179" y="3151083"/>
                  <a:pt x="5252484" y="3147237"/>
                </a:cubicBezTo>
                <a:cubicBezTo>
                  <a:pt x="5363239" y="3150231"/>
                  <a:pt x="5674364" y="3146834"/>
                  <a:pt x="5826642" y="3179135"/>
                </a:cubicBezTo>
                <a:cubicBezTo>
                  <a:pt x="5884760" y="3191463"/>
                  <a:pt x="5941466" y="3210574"/>
                  <a:pt x="5996763" y="3232298"/>
                </a:cubicBezTo>
                <a:cubicBezTo>
                  <a:pt x="6074579" y="3262868"/>
                  <a:pt x="6142538" y="3298021"/>
                  <a:pt x="6198781" y="3359888"/>
                </a:cubicBezTo>
                <a:cubicBezTo>
                  <a:pt x="6229259" y="3393414"/>
                  <a:pt x="6238193" y="3435593"/>
                  <a:pt x="6251944" y="3476847"/>
                </a:cubicBezTo>
                <a:cubicBezTo>
                  <a:pt x="6248400" y="3519377"/>
                  <a:pt x="6252172" y="3563165"/>
                  <a:pt x="6241311" y="3604437"/>
                </a:cubicBezTo>
                <a:cubicBezTo>
                  <a:pt x="6234039" y="3632070"/>
                  <a:pt x="6216435" y="3656397"/>
                  <a:pt x="6198781" y="3678865"/>
                </a:cubicBezTo>
                <a:cubicBezTo>
                  <a:pt x="6149210" y="3741955"/>
                  <a:pt x="6102337" y="3774880"/>
                  <a:pt x="6028660" y="3806456"/>
                </a:cubicBezTo>
                <a:cubicBezTo>
                  <a:pt x="5987454" y="3824116"/>
                  <a:pt x="5945249" y="3841369"/>
                  <a:pt x="5901070" y="3848986"/>
                </a:cubicBezTo>
                <a:cubicBezTo>
                  <a:pt x="5841592" y="3859241"/>
                  <a:pt x="5780567" y="3856075"/>
                  <a:pt x="5720316" y="3859619"/>
                </a:cubicBezTo>
                <a:cubicBezTo>
                  <a:pt x="5663609" y="3852531"/>
                  <a:pt x="5605982" y="3850752"/>
                  <a:pt x="5550195" y="3838354"/>
                </a:cubicBezTo>
                <a:cubicBezTo>
                  <a:pt x="5518297" y="3831265"/>
                  <a:pt x="5486202" y="3825013"/>
                  <a:pt x="5454502" y="3817088"/>
                </a:cubicBezTo>
                <a:cubicBezTo>
                  <a:pt x="5429470" y="3810830"/>
                  <a:pt x="5404967" y="3802612"/>
                  <a:pt x="5380074" y="3795823"/>
                </a:cubicBezTo>
                <a:cubicBezTo>
                  <a:pt x="5365976" y="3791978"/>
                  <a:pt x="5351721" y="3788735"/>
                  <a:pt x="5337544" y="3785191"/>
                </a:cubicBezTo>
                <a:cubicBezTo>
                  <a:pt x="5351721" y="3774558"/>
                  <a:pt x="5363262" y="3758897"/>
                  <a:pt x="5380074" y="3753293"/>
                </a:cubicBezTo>
                <a:cubicBezTo>
                  <a:pt x="5595549" y="3681468"/>
                  <a:pt x="6035120" y="3795869"/>
                  <a:pt x="6124353" y="3806456"/>
                </a:cubicBezTo>
                <a:cubicBezTo>
                  <a:pt x="6182730" y="3825915"/>
                  <a:pt x="6282296" y="3858030"/>
                  <a:pt x="6326372" y="3880884"/>
                </a:cubicBezTo>
                <a:cubicBezTo>
                  <a:pt x="6378738" y="3908037"/>
                  <a:pt x="6427037" y="3942560"/>
                  <a:pt x="6475228" y="3976577"/>
                </a:cubicBezTo>
                <a:cubicBezTo>
                  <a:pt x="6498831" y="3993238"/>
                  <a:pt x="6522647" y="4029170"/>
                  <a:pt x="6539023" y="4051005"/>
                </a:cubicBezTo>
                <a:cubicBezTo>
                  <a:pt x="6535479" y="4107712"/>
                  <a:pt x="6542171" y="4166005"/>
                  <a:pt x="6528391" y="4221126"/>
                </a:cubicBezTo>
                <a:cubicBezTo>
                  <a:pt x="6520282" y="4253563"/>
                  <a:pt x="6496633" y="4280500"/>
                  <a:pt x="6475228" y="4306186"/>
                </a:cubicBezTo>
                <a:cubicBezTo>
                  <a:pt x="6407768" y="4387138"/>
                  <a:pt x="6334052" y="4462671"/>
                  <a:pt x="6262577" y="4540102"/>
                </a:cubicBezTo>
                <a:cubicBezTo>
                  <a:pt x="6234659" y="4570346"/>
                  <a:pt x="6157614" y="4642579"/>
                  <a:pt x="6134986" y="4657061"/>
                </a:cubicBezTo>
                <a:cubicBezTo>
                  <a:pt x="6077565" y="4693810"/>
                  <a:pt x="6021478" y="4741547"/>
                  <a:pt x="5954232" y="4752754"/>
                </a:cubicBezTo>
                <a:lnTo>
                  <a:pt x="5890437" y="4763386"/>
                </a:lnTo>
                <a:cubicBezTo>
                  <a:pt x="5854995" y="4759842"/>
                  <a:pt x="5815969" y="4768683"/>
                  <a:pt x="5784111" y="4752754"/>
                </a:cubicBezTo>
                <a:cubicBezTo>
                  <a:pt x="5737733" y="4729565"/>
                  <a:pt x="5670472" y="4660379"/>
                  <a:pt x="5624623" y="4614530"/>
                </a:cubicBezTo>
                <a:cubicBezTo>
                  <a:pt x="5635256" y="4607442"/>
                  <a:pt x="5643742" y="4593265"/>
                  <a:pt x="5656521" y="4593265"/>
                </a:cubicBezTo>
                <a:cubicBezTo>
                  <a:pt x="5700818" y="4593265"/>
                  <a:pt x="5695659" y="4657977"/>
                  <a:pt x="5699051" y="4678326"/>
                </a:cubicBezTo>
                <a:cubicBezTo>
                  <a:pt x="5691963" y="4692503"/>
                  <a:pt x="5688101" y="4708822"/>
                  <a:pt x="5677786" y="4720856"/>
                </a:cubicBezTo>
                <a:cubicBezTo>
                  <a:pt x="5666253" y="4734311"/>
                  <a:pt x="5651106" y="4744829"/>
                  <a:pt x="5635256" y="4752754"/>
                </a:cubicBezTo>
                <a:cubicBezTo>
                  <a:pt x="5572687" y="4784039"/>
                  <a:pt x="5514378" y="4778776"/>
                  <a:pt x="5443870" y="4784651"/>
                </a:cubicBezTo>
                <a:cubicBezTo>
                  <a:pt x="5277293" y="4766930"/>
                  <a:pt x="5107203" y="4769856"/>
                  <a:pt x="4944139" y="4731488"/>
                </a:cubicBezTo>
                <a:cubicBezTo>
                  <a:pt x="4862352" y="4712244"/>
                  <a:pt x="4796354" y="4651401"/>
                  <a:pt x="4720856" y="4614530"/>
                </a:cubicBezTo>
                <a:cubicBezTo>
                  <a:pt x="4643894" y="4576944"/>
                  <a:pt x="4562773" y="4548018"/>
                  <a:pt x="4486939" y="4508205"/>
                </a:cubicBezTo>
                <a:cubicBezTo>
                  <a:pt x="4352513" y="4437632"/>
                  <a:pt x="4261309" y="4381567"/>
                  <a:pt x="4167963" y="4263656"/>
                </a:cubicBezTo>
                <a:cubicBezTo>
                  <a:pt x="4108465" y="4188500"/>
                  <a:pt x="4085336" y="4115568"/>
                  <a:pt x="4051004" y="4029740"/>
                </a:cubicBezTo>
                <a:cubicBezTo>
                  <a:pt x="4015753" y="3853482"/>
                  <a:pt x="4009527" y="3870844"/>
                  <a:pt x="4051004" y="3615070"/>
                </a:cubicBezTo>
                <a:cubicBezTo>
                  <a:pt x="4059233" y="3564328"/>
                  <a:pt x="4109944" y="3498717"/>
                  <a:pt x="4157330" y="3476847"/>
                </a:cubicBezTo>
                <a:cubicBezTo>
                  <a:pt x="4180085" y="3466345"/>
                  <a:pt x="4206949" y="3469758"/>
                  <a:pt x="4231758" y="3466214"/>
                </a:cubicBezTo>
                <a:cubicBezTo>
                  <a:pt x="4260570" y="3552648"/>
                  <a:pt x="4264454" y="3543033"/>
                  <a:pt x="4178595" y="3689498"/>
                </a:cubicBezTo>
                <a:cubicBezTo>
                  <a:pt x="4138534" y="3757837"/>
                  <a:pt x="3973772" y="3875865"/>
                  <a:pt x="3912781" y="3912781"/>
                </a:cubicBezTo>
                <a:cubicBezTo>
                  <a:pt x="3783086" y="3991281"/>
                  <a:pt x="3484448" y="4143437"/>
                  <a:pt x="3349256" y="4189228"/>
                </a:cubicBezTo>
                <a:cubicBezTo>
                  <a:pt x="3235271" y="4227836"/>
                  <a:pt x="3117347" y="4256113"/>
                  <a:pt x="2998381" y="4274288"/>
                </a:cubicBezTo>
                <a:cubicBezTo>
                  <a:pt x="2861339" y="4295225"/>
                  <a:pt x="2721934" y="4295553"/>
                  <a:pt x="2583711" y="4306186"/>
                </a:cubicBezTo>
                <a:cubicBezTo>
                  <a:pt x="2438400" y="4299098"/>
                  <a:pt x="2292338" y="4301286"/>
                  <a:pt x="2147777" y="4284921"/>
                </a:cubicBezTo>
                <a:cubicBezTo>
                  <a:pt x="2103231" y="4279878"/>
                  <a:pt x="2061720" y="4259264"/>
                  <a:pt x="2020186" y="4242391"/>
                </a:cubicBezTo>
                <a:cubicBezTo>
                  <a:pt x="1948172" y="4213135"/>
                  <a:pt x="1866033" y="4197883"/>
                  <a:pt x="1807535" y="4146698"/>
                </a:cubicBezTo>
                <a:cubicBezTo>
                  <a:pt x="1676231" y="4031807"/>
                  <a:pt x="1625143" y="3990436"/>
                  <a:pt x="1477925" y="3827721"/>
                </a:cubicBezTo>
                <a:cubicBezTo>
                  <a:pt x="1420364" y="3764100"/>
                  <a:pt x="1371600" y="3693042"/>
                  <a:pt x="1318437" y="3625702"/>
                </a:cubicBezTo>
                <a:cubicBezTo>
                  <a:pt x="1313614" y="3611233"/>
                  <a:pt x="1256173" y="3449782"/>
                  <a:pt x="1254642" y="3413051"/>
                </a:cubicBezTo>
                <a:cubicBezTo>
                  <a:pt x="1252277" y="3356283"/>
                  <a:pt x="1260130" y="3299514"/>
                  <a:pt x="1265274" y="3242930"/>
                </a:cubicBezTo>
                <a:cubicBezTo>
                  <a:pt x="1267226" y="3221460"/>
                  <a:pt x="1269985" y="3199864"/>
                  <a:pt x="1275907" y="3179135"/>
                </a:cubicBezTo>
                <a:cubicBezTo>
                  <a:pt x="1293633" y="3117094"/>
                  <a:pt x="1320364" y="3059767"/>
                  <a:pt x="1360967" y="3009014"/>
                </a:cubicBezTo>
                <a:cubicBezTo>
                  <a:pt x="1382885" y="2981617"/>
                  <a:pt x="1408441" y="2957047"/>
                  <a:pt x="1435395" y="2934586"/>
                </a:cubicBezTo>
                <a:cubicBezTo>
                  <a:pt x="1517421" y="2866231"/>
                  <a:pt x="1569628" y="2839161"/>
                  <a:pt x="1658679" y="2785730"/>
                </a:cubicBezTo>
                <a:cubicBezTo>
                  <a:pt x="1862862" y="2793584"/>
                  <a:pt x="1906950" y="2750876"/>
                  <a:pt x="2041451" y="2860158"/>
                </a:cubicBezTo>
                <a:cubicBezTo>
                  <a:pt x="2066811" y="2880763"/>
                  <a:pt x="2083981" y="2909777"/>
                  <a:pt x="2105246" y="2934586"/>
                </a:cubicBezTo>
                <a:cubicBezTo>
                  <a:pt x="2128797" y="2997389"/>
                  <a:pt x="2169511" y="3039604"/>
                  <a:pt x="2094614" y="3094074"/>
                </a:cubicBezTo>
                <a:cubicBezTo>
                  <a:pt x="2074346" y="3108814"/>
                  <a:pt x="2044995" y="3101163"/>
                  <a:pt x="2020186" y="3104707"/>
                </a:cubicBezTo>
                <a:cubicBezTo>
                  <a:pt x="1792890" y="3088471"/>
                  <a:pt x="1869997" y="3111599"/>
                  <a:pt x="1594884" y="2966484"/>
                </a:cubicBezTo>
                <a:cubicBezTo>
                  <a:pt x="1058176" y="2683386"/>
                  <a:pt x="896771" y="2612530"/>
                  <a:pt x="467832" y="2254102"/>
                </a:cubicBezTo>
                <a:cubicBezTo>
                  <a:pt x="299911" y="2113784"/>
                  <a:pt x="139227" y="1984727"/>
                  <a:pt x="31898" y="1796902"/>
                </a:cubicBezTo>
                <a:cubicBezTo>
                  <a:pt x="16874" y="1770610"/>
                  <a:pt x="10633" y="1740195"/>
                  <a:pt x="0" y="1711842"/>
                </a:cubicBezTo>
                <a:cubicBezTo>
                  <a:pt x="7088" y="1672856"/>
                  <a:pt x="8175" y="1632285"/>
                  <a:pt x="21265" y="1594884"/>
                </a:cubicBezTo>
                <a:cubicBezTo>
                  <a:pt x="53394" y="1503087"/>
                  <a:pt x="77222" y="1505911"/>
                  <a:pt x="127591" y="1435395"/>
                </a:cubicBezTo>
                <a:cubicBezTo>
                  <a:pt x="147025" y="1408187"/>
                  <a:pt x="158813" y="1375566"/>
                  <a:pt x="180753" y="1350335"/>
                </a:cubicBezTo>
                <a:cubicBezTo>
                  <a:pt x="251672" y="1268779"/>
                  <a:pt x="369305" y="1154271"/>
                  <a:pt x="467832" y="1095154"/>
                </a:cubicBezTo>
                <a:cubicBezTo>
                  <a:pt x="493798" y="1079574"/>
                  <a:pt x="524539" y="1073889"/>
                  <a:pt x="552893" y="1063256"/>
                </a:cubicBezTo>
                <a:cubicBezTo>
                  <a:pt x="577702" y="1066800"/>
                  <a:pt x="604147" y="1064346"/>
                  <a:pt x="627321" y="1073888"/>
                </a:cubicBezTo>
                <a:cubicBezTo>
                  <a:pt x="682841" y="1096749"/>
                  <a:pt x="807684" y="1190043"/>
                  <a:pt x="850604" y="1222744"/>
                </a:cubicBezTo>
                <a:cubicBezTo>
                  <a:pt x="886707" y="1250251"/>
                  <a:pt x="922772" y="1277917"/>
                  <a:pt x="956930" y="1307805"/>
                </a:cubicBezTo>
                <a:cubicBezTo>
                  <a:pt x="979562" y="1327608"/>
                  <a:pt x="1000745" y="1349123"/>
                  <a:pt x="1020725" y="1371600"/>
                </a:cubicBezTo>
                <a:cubicBezTo>
                  <a:pt x="1029215" y="1381151"/>
                  <a:pt x="1054388" y="1406597"/>
                  <a:pt x="1041991" y="1403498"/>
                </a:cubicBezTo>
                <a:cubicBezTo>
                  <a:pt x="1017196" y="1397300"/>
                  <a:pt x="999460" y="1375145"/>
                  <a:pt x="978195" y="1360968"/>
                </a:cubicBezTo>
                <a:cubicBezTo>
                  <a:pt x="971107" y="1346791"/>
                  <a:pt x="963174" y="1333006"/>
                  <a:pt x="956930" y="1318437"/>
                </a:cubicBezTo>
                <a:cubicBezTo>
                  <a:pt x="952515" y="1308136"/>
                  <a:pt x="941286" y="1296564"/>
                  <a:pt x="946298" y="1286540"/>
                </a:cubicBezTo>
                <a:cubicBezTo>
                  <a:pt x="954223" y="1270690"/>
                  <a:pt x="976297" y="1267173"/>
                  <a:pt x="988828" y="1254642"/>
                </a:cubicBezTo>
                <a:cubicBezTo>
                  <a:pt x="1001358" y="1242111"/>
                  <a:pt x="1008195" y="1224642"/>
                  <a:pt x="1020725" y="1212112"/>
                </a:cubicBezTo>
                <a:cubicBezTo>
                  <a:pt x="1081390" y="1151447"/>
                  <a:pt x="1095855" y="1156827"/>
                  <a:pt x="1169581" y="1105786"/>
                </a:cubicBezTo>
                <a:cubicBezTo>
                  <a:pt x="1251571" y="1049023"/>
                  <a:pt x="1188772" y="1070051"/>
                  <a:pt x="1275907" y="1052623"/>
                </a:cubicBezTo>
                <a:cubicBezTo>
                  <a:pt x="1291966" y="1059047"/>
                  <a:pt x="1345976" y="1076415"/>
                  <a:pt x="1360967" y="1095154"/>
                </a:cubicBezTo>
                <a:cubicBezTo>
                  <a:pt x="1369687" y="1106055"/>
                  <a:pt x="1381702" y="1177562"/>
                  <a:pt x="1382232" y="1180214"/>
                </a:cubicBezTo>
                <a:cubicBezTo>
                  <a:pt x="1378688" y="1190847"/>
                  <a:pt x="1378601" y="1203360"/>
                  <a:pt x="1371600" y="1212112"/>
                </a:cubicBezTo>
                <a:cubicBezTo>
                  <a:pt x="1333160" y="1260162"/>
                  <a:pt x="1270324" y="1220763"/>
                  <a:pt x="1222744" y="1212112"/>
                </a:cubicBezTo>
                <a:cubicBezTo>
                  <a:pt x="1154599" y="1182907"/>
                  <a:pt x="1096625" y="1164063"/>
                  <a:pt x="1041991" y="1105786"/>
                </a:cubicBezTo>
                <a:cubicBezTo>
                  <a:pt x="1014087" y="1076022"/>
                  <a:pt x="974821" y="977410"/>
                  <a:pt x="956930" y="935665"/>
                </a:cubicBezTo>
                <a:cubicBezTo>
                  <a:pt x="971107" y="896679"/>
                  <a:pt x="976924" y="853535"/>
                  <a:pt x="999460" y="818707"/>
                </a:cubicBezTo>
                <a:cubicBezTo>
                  <a:pt x="1017211" y="791273"/>
                  <a:pt x="1046518" y="772762"/>
                  <a:pt x="1073888" y="754912"/>
                </a:cubicBezTo>
                <a:cubicBezTo>
                  <a:pt x="1086633" y="746600"/>
                  <a:pt x="1331121" y="607417"/>
                  <a:pt x="1371600" y="595423"/>
                </a:cubicBezTo>
                <a:cubicBezTo>
                  <a:pt x="1423023" y="580186"/>
                  <a:pt x="1477925" y="581246"/>
                  <a:pt x="1531088" y="574158"/>
                </a:cubicBezTo>
                <a:cubicBezTo>
                  <a:pt x="1577162" y="577702"/>
                  <a:pt x="1624357" y="574088"/>
                  <a:pt x="1669311" y="584791"/>
                </a:cubicBezTo>
                <a:cubicBezTo>
                  <a:pt x="1792020" y="614007"/>
                  <a:pt x="1850386" y="745083"/>
                  <a:pt x="1892595" y="850605"/>
                </a:cubicBezTo>
                <a:cubicBezTo>
                  <a:pt x="1900920" y="871417"/>
                  <a:pt x="1906772" y="893135"/>
                  <a:pt x="1913860" y="914400"/>
                </a:cubicBezTo>
                <a:cubicBezTo>
                  <a:pt x="1906772" y="932121"/>
                  <a:pt x="1907661" y="955845"/>
                  <a:pt x="1892595" y="967563"/>
                </a:cubicBezTo>
                <a:cubicBezTo>
                  <a:pt x="1872228" y="983404"/>
                  <a:pt x="1843856" y="986420"/>
                  <a:pt x="1818167" y="988828"/>
                </a:cubicBezTo>
                <a:cubicBezTo>
                  <a:pt x="1729879" y="997105"/>
                  <a:pt x="1640958" y="995917"/>
                  <a:pt x="1552353" y="999461"/>
                </a:cubicBezTo>
                <a:cubicBezTo>
                  <a:pt x="1502735" y="985284"/>
                  <a:pt x="1449654" y="980008"/>
                  <a:pt x="1403498" y="956930"/>
                </a:cubicBezTo>
                <a:cubicBezTo>
                  <a:pt x="1306458" y="908410"/>
                  <a:pt x="1259293" y="842546"/>
                  <a:pt x="1190846" y="765544"/>
                </a:cubicBezTo>
                <a:cubicBezTo>
                  <a:pt x="1180214" y="737191"/>
                  <a:pt x="1149917" y="709387"/>
                  <a:pt x="1158949" y="680484"/>
                </a:cubicBezTo>
                <a:cubicBezTo>
                  <a:pt x="1170909" y="642211"/>
                  <a:pt x="1210423" y="617327"/>
                  <a:pt x="1244009" y="595423"/>
                </a:cubicBezTo>
                <a:cubicBezTo>
                  <a:pt x="1385539" y="503120"/>
                  <a:pt x="1446777" y="514503"/>
                  <a:pt x="1616149" y="489098"/>
                </a:cubicBezTo>
                <a:cubicBezTo>
                  <a:pt x="1690577" y="499730"/>
                  <a:pt x="1766618" y="502271"/>
                  <a:pt x="1839432" y="520995"/>
                </a:cubicBezTo>
                <a:cubicBezTo>
                  <a:pt x="1916365" y="540778"/>
                  <a:pt x="2057100" y="621844"/>
                  <a:pt x="2126511" y="659219"/>
                </a:cubicBezTo>
                <a:cubicBezTo>
                  <a:pt x="2200969" y="749632"/>
                  <a:pt x="2288520" y="837777"/>
                  <a:pt x="2339163" y="946298"/>
                </a:cubicBezTo>
                <a:cubicBezTo>
                  <a:pt x="2346805" y="962674"/>
                  <a:pt x="2346251" y="981740"/>
                  <a:pt x="2349795" y="999461"/>
                </a:cubicBezTo>
                <a:cubicBezTo>
                  <a:pt x="2306779" y="1063985"/>
                  <a:pt x="2327233" y="1051434"/>
                  <a:pt x="2190307" y="1041991"/>
                </a:cubicBezTo>
                <a:cubicBezTo>
                  <a:pt x="2146143" y="1038945"/>
                  <a:pt x="1875951" y="980116"/>
                  <a:pt x="1839432" y="967563"/>
                </a:cubicBezTo>
                <a:cubicBezTo>
                  <a:pt x="1783952" y="948492"/>
                  <a:pt x="1733107" y="917944"/>
                  <a:pt x="1679944" y="893135"/>
                </a:cubicBezTo>
                <a:cubicBezTo>
                  <a:pt x="1626781" y="825795"/>
                  <a:pt x="1558825" y="767854"/>
                  <a:pt x="1520456" y="691116"/>
                </a:cubicBezTo>
                <a:cubicBezTo>
                  <a:pt x="1476650" y="603504"/>
                  <a:pt x="1569508" y="560588"/>
                  <a:pt x="1626781" y="542261"/>
                </a:cubicBezTo>
                <a:cubicBezTo>
                  <a:pt x="1764821" y="498088"/>
                  <a:pt x="1935397" y="505036"/>
                  <a:pt x="2073349" y="499730"/>
                </a:cubicBezTo>
                <a:cubicBezTo>
                  <a:pt x="2160415" y="521497"/>
                  <a:pt x="2391412" y="552714"/>
                  <a:pt x="2488018" y="637954"/>
                </a:cubicBezTo>
                <a:cubicBezTo>
                  <a:pt x="2540546" y="684302"/>
                  <a:pt x="2569879" y="778810"/>
                  <a:pt x="2594344" y="839972"/>
                </a:cubicBezTo>
                <a:cubicBezTo>
                  <a:pt x="2580167" y="917944"/>
                  <a:pt x="2578469" y="999255"/>
                  <a:pt x="2551814" y="1073888"/>
                </a:cubicBezTo>
                <a:cubicBezTo>
                  <a:pt x="2541699" y="1102210"/>
                  <a:pt x="2512744" y="1120566"/>
                  <a:pt x="2488018" y="1137684"/>
                </a:cubicBezTo>
                <a:cubicBezTo>
                  <a:pt x="2428186" y="1179107"/>
                  <a:pt x="2341060" y="1180740"/>
                  <a:pt x="2275367" y="1190847"/>
                </a:cubicBezTo>
                <a:cubicBezTo>
                  <a:pt x="2049009" y="1181415"/>
                  <a:pt x="2062186" y="1205520"/>
                  <a:pt x="1892595" y="1137684"/>
                </a:cubicBezTo>
                <a:cubicBezTo>
                  <a:pt x="1880730" y="1132938"/>
                  <a:pt x="1871330" y="1123507"/>
                  <a:pt x="1860698" y="1116419"/>
                </a:cubicBezTo>
                <a:cubicBezTo>
                  <a:pt x="1896140" y="1109331"/>
                  <a:pt x="1930879" y="1095154"/>
                  <a:pt x="1967023" y="1095154"/>
                </a:cubicBezTo>
                <a:cubicBezTo>
                  <a:pt x="2102611" y="1095154"/>
                  <a:pt x="2244259" y="1145632"/>
                  <a:pt x="2371060" y="1180214"/>
                </a:cubicBezTo>
                <a:cubicBezTo>
                  <a:pt x="2441944" y="1236921"/>
                  <a:pt x="2520701" y="1284991"/>
                  <a:pt x="2583711" y="1350335"/>
                </a:cubicBezTo>
                <a:cubicBezTo>
                  <a:pt x="2617888" y="1385778"/>
                  <a:pt x="2648163" y="1429710"/>
                  <a:pt x="2658139" y="1477926"/>
                </a:cubicBezTo>
                <a:cubicBezTo>
                  <a:pt x="2670367" y="1537029"/>
                  <a:pt x="2663387" y="1600451"/>
                  <a:pt x="2647507" y="1658679"/>
                </a:cubicBezTo>
                <a:cubicBezTo>
                  <a:pt x="2640913" y="1682857"/>
                  <a:pt x="2615425" y="1698290"/>
                  <a:pt x="2594344" y="1711842"/>
                </a:cubicBezTo>
                <a:cubicBezTo>
                  <a:pt x="2518547" y="1760569"/>
                  <a:pt x="2449691" y="1766073"/>
                  <a:pt x="2360428" y="1775637"/>
                </a:cubicBezTo>
                <a:cubicBezTo>
                  <a:pt x="2307450" y="1781313"/>
                  <a:pt x="2254133" y="1783230"/>
                  <a:pt x="2200939" y="1786270"/>
                </a:cubicBezTo>
                <a:lnTo>
                  <a:pt x="1988288" y="1796902"/>
                </a:lnTo>
                <a:cubicBezTo>
                  <a:pt x="1970567" y="1793358"/>
                  <a:pt x="1920088" y="1796294"/>
                  <a:pt x="1935125" y="1786270"/>
                </a:cubicBezTo>
                <a:cubicBezTo>
                  <a:pt x="1958900" y="1770420"/>
                  <a:pt x="1991612" y="1775637"/>
                  <a:pt x="2020186" y="1775637"/>
                </a:cubicBezTo>
                <a:cubicBezTo>
                  <a:pt x="2077004" y="1775637"/>
                  <a:pt x="2133600" y="1782726"/>
                  <a:pt x="2190307" y="1786270"/>
                </a:cubicBezTo>
                <a:cubicBezTo>
                  <a:pt x="2336246" y="1826809"/>
                  <a:pt x="2405335" y="1832840"/>
                  <a:pt x="2530549" y="1913861"/>
                </a:cubicBezTo>
                <a:cubicBezTo>
                  <a:pt x="2545427" y="1923488"/>
                  <a:pt x="2551814" y="1942214"/>
                  <a:pt x="2562446" y="1956391"/>
                </a:cubicBezTo>
                <a:cubicBezTo>
                  <a:pt x="2551814" y="1995377"/>
                  <a:pt x="2551340" y="2038698"/>
                  <a:pt x="2530549" y="2073349"/>
                </a:cubicBezTo>
                <a:cubicBezTo>
                  <a:pt x="2517400" y="2095264"/>
                  <a:pt x="2489612" y="2104449"/>
                  <a:pt x="2466753" y="2115879"/>
                </a:cubicBezTo>
                <a:cubicBezTo>
                  <a:pt x="2373508" y="2162502"/>
                  <a:pt x="2348828" y="2150124"/>
                  <a:pt x="2232837" y="2158409"/>
                </a:cubicBezTo>
                <a:cubicBezTo>
                  <a:pt x="2204484" y="2151321"/>
                  <a:pt x="2175243" y="2147132"/>
                  <a:pt x="2147777" y="2137144"/>
                </a:cubicBezTo>
                <a:cubicBezTo>
                  <a:pt x="2121932" y="2127746"/>
                  <a:pt x="2098350" y="2112142"/>
                  <a:pt x="2126511" y="2083981"/>
                </a:cubicBezTo>
                <a:cubicBezTo>
                  <a:pt x="2141124" y="2069368"/>
                  <a:pt x="2162479" y="2063547"/>
                  <a:pt x="2179674" y="2052084"/>
                </a:cubicBezTo>
                <a:cubicBezTo>
                  <a:pt x="2194419" y="2042254"/>
                  <a:pt x="2208027" y="2030819"/>
                  <a:pt x="2222204" y="2020186"/>
                </a:cubicBezTo>
                <a:cubicBezTo>
                  <a:pt x="2254102" y="2027274"/>
                  <a:pt x="2298292" y="2015310"/>
                  <a:pt x="2317898" y="2041451"/>
                </a:cubicBezTo>
                <a:cubicBezTo>
                  <a:pt x="2336508" y="2066265"/>
                  <a:pt x="2261468" y="2131851"/>
                  <a:pt x="2243470" y="2137144"/>
                </a:cubicBezTo>
                <a:cubicBezTo>
                  <a:pt x="2198747" y="2150297"/>
                  <a:pt x="2151321" y="2151321"/>
                  <a:pt x="2105246" y="2158409"/>
                </a:cubicBezTo>
                <a:cubicBezTo>
                  <a:pt x="2034362" y="2154865"/>
                  <a:pt x="1962602" y="2159445"/>
                  <a:pt x="1892595" y="2147777"/>
                </a:cubicBezTo>
                <a:cubicBezTo>
                  <a:pt x="1819141" y="2135535"/>
                  <a:pt x="1640123" y="2021595"/>
                  <a:pt x="1605516" y="1998921"/>
                </a:cubicBezTo>
                <a:cubicBezTo>
                  <a:pt x="1568266" y="1974516"/>
                  <a:pt x="1417728" y="1860763"/>
                  <a:pt x="1382232" y="1818168"/>
                </a:cubicBezTo>
                <a:cubicBezTo>
                  <a:pt x="1355772" y="1786416"/>
                  <a:pt x="1339702" y="1747284"/>
                  <a:pt x="1318437" y="1711842"/>
                </a:cubicBezTo>
                <a:cubicBezTo>
                  <a:pt x="1315762" y="1695794"/>
                  <a:pt x="1296812" y="1585147"/>
                  <a:pt x="1297172" y="1573619"/>
                </a:cubicBezTo>
                <a:cubicBezTo>
                  <a:pt x="1299949" y="1484775"/>
                  <a:pt x="1302990" y="1395340"/>
                  <a:pt x="1318437" y="1307805"/>
                </a:cubicBezTo>
                <a:cubicBezTo>
                  <a:pt x="1324503" y="1273430"/>
                  <a:pt x="1346206" y="1243743"/>
                  <a:pt x="1360967" y="1212112"/>
                </a:cubicBezTo>
                <a:cubicBezTo>
                  <a:pt x="1371021" y="1190567"/>
                  <a:pt x="1382902" y="1169903"/>
                  <a:pt x="1392865" y="1148316"/>
                </a:cubicBezTo>
                <a:cubicBezTo>
                  <a:pt x="1404176" y="1123809"/>
                  <a:pt x="1412692" y="1098030"/>
                  <a:pt x="1424763" y="1073888"/>
                </a:cubicBezTo>
                <a:cubicBezTo>
                  <a:pt x="1434282" y="1054850"/>
                  <a:pt x="1463959" y="1001128"/>
                  <a:pt x="1488558" y="988828"/>
                </a:cubicBezTo>
                <a:cubicBezTo>
                  <a:pt x="1518631" y="973791"/>
                  <a:pt x="1552353" y="967562"/>
                  <a:pt x="1584251" y="956930"/>
                </a:cubicBezTo>
                <a:lnTo>
                  <a:pt x="1616149" y="946298"/>
                </a:lnTo>
                <a:cubicBezTo>
                  <a:pt x="1623237" y="928577"/>
                  <a:pt x="1636411" y="912195"/>
                  <a:pt x="1637414" y="893135"/>
                </a:cubicBezTo>
                <a:cubicBezTo>
                  <a:pt x="1642096" y="804167"/>
                  <a:pt x="1645571" y="741804"/>
                  <a:pt x="1584251" y="680484"/>
                </a:cubicBezTo>
                <a:cubicBezTo>
                  <a:pt x="1562693" y="658926"/>
                  <a:pt x="1535469" y="643808"/>
                  <a:pt x="1509823" y="627321"/>
                </a:cubicBezTo>
                <a:cubicBezTo>
                  <a:pt x="1436190" y="579986"/>
                  <a:pt x="1363058" y="531609"/>
                  <a:pt x="1286539" y="489098"/>
                </a:cubicBezTo>
                <a:cubicBezTo>
                  <a:pt x="1254641" y="471377"/>
                  <a:pt x="1224619" y="449751"/>
                  <a:pt x="1190846" y="435935"/>
                </a:cubicBezTo>
                <a:cubicBezTo>
                  <a:pt x="1146229" y="417683"/>
                  <a:pt x="1098697" y="407582"/>
                  <a:pt x="1052623" y="393405"/>
                </a:cubicBezTo>
                <a:cubicBezTo>
                  <a:pt x="1020725" y="396949"/>
                  <a:pt x="988587" y="398761"/>
                  <a:pt x="956930" y="404037"/>
                </a:cubicBezTo>
                <a:cubicBezTo>
                  <a:pt x="945875" y="405880"/>
                  <a:pt x="936240" y="414670"/>
                  <a:pt x="925032" y="414670"/>
                </a:cubicBezTo>
                <a:cubicBezTo>
                  <a:pt x="899971" y="414670"/>
                  <a:pt x="875413" y="407581"/>
                  <a:pt x="850604" y="404037"/>
                </a:cubicBezTo>
                <a:cubicBezTo>
                  <a:pt x="825795" y="393405"/>
                  <a:pt x="801543" y="381364"/>
                  <a:pt x="776177" y="372140"/>
                </a:cubicBezTo>
                <a:cubicBezTo>
                  <a:pt x="762443" y="367146"/>
                  <a:pt x="745537" y="370001"/>
                  <a:pt x="733646" y="361507"/>
                </a:cubicBezTo>
                <a:cubicBezTo>
                  <a:pt x="718143" y="350434"/>
                  <a:pt x="677286" y="278206"/>
                  <a:pt x="669851" y="265814"/>
                </a:cubicBezTo>
                <a:cubicBezTo>
                  <a:pt x="666307" y="251637"/>
                  <a:pt x="662084" y="237613"/>
                  <a:pt x="659218" y="223284"/>
                </a:cubicBezTo>
                <a:cubicBezTo>
                  <a:pt x="654990" y="202144"/>
                  <a:pt x="657342" y="179189"/>
                  <a:pt x="648586" y="159488"/>
                </a:cubicBezTo>
                <a:cubicBezTo>
                  <a:pt x="642479" y="145747"/>
                  <a:pt x="628105" y="137377"/>
                  <a:pt x="616688" y="127591"/>
                </a:cubicBezTo>
                <a:cubicBezTo>
                  <a:pt x="603233" y="116058"/>
                  <a:pt x="590611" y="102274"/>
                  <a:pt x="574158" y="95693"/>
                </a:cubicBezTo>
                <a:cubicBezTo>
                  <a:pt x="537382" y="80983"/>
                  <a:pt x="472666" y="85061"/>
                  <a:pt x="435935" y="85061"/>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Freeform 9"/>
          <p:cNvSpPr/>
          <p:nvPr/>
        </p:nvSpPr>
        <p:spPr bwMode="auto">
          <a:xfrm rot="10800000">
            <a:off x="762000" y="1248439"/>
            <a:ext cx="8856921" cy="5199321"/>
          </a:xfrm>
          <a:custGeom>
            <a:avLst/>
            <a:gdLst>
              <a:gd name="connsiteX0" fmla="*/ 499730 w 8856921"/>
              <a:gd name="connsiteY0" fmla="*/ 10633 h 5199321"/>
              <a:gd name="connsiteX1" fmla="*/ 446567 w 8856921"/>
              <a:gd name="connsiteY1" fmla="*/ 191386 h 5199321"/>
              <a:gd name="connsiteX2" fmla="*/ 425302 w 8856921"/>
              <a:gd name="connsiteY2" fmla="*/ 308344 h 5199321"/>
              <a:gd name="connsiteX3" fmla="*/ 414670 w 8856921"/>
              <a:gd name="connsiteY3" fmla="*/ 372140 h 5199321"/>
              <a:gd name="connsiteX4" fmla="*/ 425302 w 8856921"/>
              <a:gd name="connsiteY4" fmla="*/ 616688 h 5199321"/>
              <a:gd name="connsiteX5" fmla="*/ 435935 w 8856921"/>
              <a:gd name="connsiteY5" fmla="*/ 659219 h 5199321"/>
              <a:gd name="connsiteX6" fmla="*/ 457200 w 8856921"/>
              <a:gd name="connsiteY6" fmla="*/ 765544 h 5199321"/>
              <a:gd name="connsiteX7" fmla="*/ 478465 w 8856921"/>
              <a:gd name="connsiteY7" fmla="*/ 797442 h 5199321"/>
              <a:gd name="connsiteX8" fmla="*/ 542260 w 8856921"/>
              <a:gd name="connsiteY8" fmla="*/ 861237 h 5199321"/>
              <a:gd name="connsiteX9" fmla="*/ 584791 w 8856921"/>
              <a:gd name="connsiteY9" fmla="*/ 914400 h 5199321"/>
              <a:gd name="connsiteX10" fmla="*/ 659218 w 8856921"/>
              <a:gd name="connsiteY10" fmla="*/ 967563 h 5199321"/>
              <a:gd name="connsiteX11" fmla="*/ 691116 w 8856921"/>
              <a:gd name="connsiteY11" fmla="*/ 999461 h 5199321"/>
              <a:gd name="connsiteX12" fmla="*/ 776177 w 8856921"/>
              <a:gd name="connsiteY12" fmla="*/ 1052623 h 5199321"/>
              <a:gd name="connsiteX13" fmla="*/ 818707 w 8856921"/>
              <a:gd name="connsiteY13" fmla="*/ 1084521 h 5199321"/>
              <a:gd name="connsiteX14" fmla="*/ 946298 w 8856921"/>
              <a:gd name="connsiteY14" fmla="*/ 1169581 h 5199321"/>
              <a:gd name="connsiteX15" fmla="*/ 999460 w 8856921"/>
              <a:gd name="connsiteY15" fmla="*/ 1212112 h 5199321"/>
              <a:gd name="connsiteX16" fmla="*/ 1052623 w 8856921"/>
              <a:gd name="connsiteY16" fmla="*/ 1244009 h 5199321"/>
              <a:gd name="connsiteX17" fmla="*/ 1169581 w 8856921"/>
              <a:gd name="connsiteY17" fmla="*/ 1360968 h 5199321"/>
              <a:gd name="connsiteX18" fmla="*/ 1222744 w 8856921"/>
              <a:gd name="connsiteY18" fmla="*/ 1414130 h 5199321"/>
              <a:gd name="connsiteX19" fmla="*/ 1265274 w 8856921"/>
              <a:gd name="connsiteY19" fmla="*/ 1477926 h 5199321"/>
              <a:gd name="connsiteX20" fmla="*/ 1318437 w 8856921"/>
              <a:gd name="connsiteY20" fmla="*/ 1541721 h 5199321"/>
              <a:gd name="connsiteX21" fmla="*/ 1360967 w 8856921"/>
              <a:gd name="connsiteY21" fmla="*/ 1616149 h 5199321"/>
              <a:gd name="connsiteX22" fmla="*/ 1467293 w 8856921"/>
              <a:gd name="connsiteY22" fmla="*/ 1807535 h 5199321"/>
              <a:gd name="connsiteX23" fmla="*/ 1520456 w 8856921"/>
              <a:gd name="connsiteY23" fmla="*/ 1956391 h 5199321"/>
              <a:gd name="connsiteX24" fmla="*/ 1541721 w 8856921"/>
              <a:gd name="connsiteY24" fmla="*/ 2030819 h 5199321"/>
              <a:gd name="connsiteX25" fmla="*/ 1562986 w 8856921"/>
              <a:gd name="connsiteY25" fmla="*/ 2094614 h 5199321"/>
              <a:gd name="connsiteX26" fmla="*/ 1562986 w 8856921"/>
              <a:gd name="connsiteY26" fmla="*/ 2328530 h 5199321"/>
              <a:gd name="connsiteX27" fmla="*/ 1552353 w 8856921"/>
              <a:gd name="connsiteY27" fmla="*/ 2360428 h 5199321"/>
              <a:gd name="connsiteX28" fmla="*/ 1477925 w 8856921"/>
              <a:gd name="connsiteY28" fmla="*/ 2434856 h 5199321"/>
              <a:gd name="connsiteX29" fmla="*/ 1414130 w 8856921"/>
              <a:gd name="connsiteY29" fmla="*/ 2498651 h 5199321"/>
              <a:gd name="connsiteX30" fmla="*/ 1371600 w 8856921"/>
              <a:gd name="connsiteY30" fmla="*/ 2530549 h 5199321"/>
              <a:gd name="connsiteX31" fmla="*/ 1339702 w 8856921"/>
              <a:gd name="connsiteY31" fmla="*/ 2551814 h 5199321"/>
              <a:gd name="connsiteX32" fmla="*/ 1307804 w 8856921"/>
              <a:gd name="connsiteY32" fmla="*/ 2562447 h 5199321"/>
              <a:gd name="connsiteX33" fmla="*/ 1233377 w 8856921"/>
              <a:gd name="connsiteY33" fmla="*/ 2551814 h 5199321"/>
              <a:gd name="connsiteX34" fmla="*/ 1127051 w 8856921"/>
              <a:gd name="connsiteY34" fmla="*/ 2456121 h 5199321"/>
              <a:gd name="connsiteX35" fmla="*/ 1063256 w 8856921"/>
              <a:gd name="connsiteY35" fmla="*/ 2392326 h 5199321"/>
              <a:gd name="connsiteX36" fmla="*/ 914400 w 8856921"/>
              <a:gd name="connsiteY36" fmla="*/ 2190307 h 5199321"/>
              <a:gd name="connsiteX37" fmla="*/ 839972 w 8856921"/>
              <a:gd name="connsiteY37" fmla="*/ 2115879 h 5199321"/>
              <a:gd name="connsiteX38" fmla="*/ 754911 w 8856921"/>
              <a:gd name="connsiteY38" fmla="*/ 1988288 h 5199321"/>
              <a:gd name="connsiteX39" fmla="*/ 765544 w 8856921"/>
              <a:gd name="connsiteY39" fmla="*/ 1881963 h 5199321"/>
              <a:gd name="connsiteX40" fmla="*/ 797442 w 8856921"/>
              <a:gd name="connsiteY40" fmla="*/ 1860698 h 5199321"/>
              <a:gd name="connsiteX41" fmla="*/ 1052623 w 8856921"/>
              <a:gd name="connsiteY41" fmla="*/ 1690577 h 5199321"/>
              <a:gd name="connsiteX42" fmla="*/ 1403498 w 8856921"/>
              <a:gd name="connsiteY42" fmla="*/ 1552354 h 5199321"/>
              <a:gd name="connsiteX43" fmla="*/ 1690577 w 8856921"/>
              <a:gd name="connsiteY43" fmla="*/ 1477926 h 5199321"/>
              <a:gd name="connsiteX44" fmla="*/ 1818167 w 8856921"/>
              <a:gd name="connsiteY44" fmla="*/ 1446028 h 5199321"/>
              <a:gd name="connsiteX45" fmla="*/ 1913860 w 8856921"/>
              <a:gd name="connsiteY45" fmla="*/ 1414130 h 5199321"/>
              <a:gd name="connsiteX46" fmla="*/ 2232837 w 8856921"/>
              <a:gd name="connsiteY46" fmla="*/ 1509823 h 5199321"/>
              <a:gd name="connsiteX47" fmla="*/ 2264735 w 8856921"/>
              <a:gd name="connsiteY47" fmla="*/ 1562986 h 5199321"/>
              <a:gd name="connsiteX48" fmla="*/ 2339163 w 8856921"/>
              <a:gd name="connsiteY48" fmla="*/ 1754372 h 5199321"/>
              <a:gd name="connsiteX49" fmla="*/ 2381693 w 8856921"/>
              <a:gd name="connsiteY49" fmla="*/ 1903228 h 5199321"/>
              <a:gd name="connsiteX50" fmla="*/ 2402958 w 8856921"/>
              <a:gd name="connsiteY50" fmla="*/ 2062716 h 5199321"/>
              <a:gd name="connsiteX51" fmla="*/ 2392325 w 8856921"/>
              <a:gd name="connsiteY51" fmla="*/ 2434856 h 5199321"/>
              <a:gd name="connsiteX52" fmla="*/ 2339163 w 8856921"/>
              <a:gd name="connsiteY52" fmla="*/ 2647507 h 5199321"/>
              <a:gd name="connsiteX53" fmla="*/ 2222204 w 8856921"/>
              <a:gd name="connsiteY53" fmla="*/ 3030279 h 5199321"/>
              <a:gd name="connsiteX54" fmla="*/ 2105246 w 8856921"/>
              <a:gd name="connsiteY54" fmla="*/ 3274828 h 5199321"/>
              <a:gd name="connsiteX55" fmla="*/ 1998921 w 8856921"/>
              <a:gd name="connsiteY55" fmla="*/ 3498112 h 5199321"/>
              <a:gd name="connsiteX56" fmla="*/ 1945758 w 8856921"/>
              <a:gd name="connsiteY56" fmla="*/ 3561907 h 5199321"/>
              <a:gd name="connsiteX57" fmla="*/ 1796902 w 8856921"/>
              <a:gd name="connsiteY57" fmla="*/ 3689498 h 5199321"/>
              <a:gd name="connsiteX58" fmla="*/ 1733107 w 8856921"/>
              <a:gd name="connsiteY58" fmla="*/ 3721395 h 5199321"/>
              <a:gd name="connsiteX59" fmla="*/ 1637414 w 8856921"/>
              <a:gd name="connsiteY59" fmla="*/ 3710763 h 5199321"/>
              <a:gd name="connsiteX60" fmla="*/ 1541721 w 8856921"/>
              <a:gd name="connsiteY60" fmla="*/ 3625702 h 5199321"/>
              <a:gd name="connsiteX61" fmla="*/ 1435395 w 8856921"/>
              <a:gd name="connsiteY61" fmla="*/ 3540642 h 5199321"/>
              <a:gd name="connsiteX62" fmla="*/ 1403498 w 8856921"/>
              <a:gd name="connsiteY62" fmla="*/ 3508744 h 5199321"/>
              <a:gd name="connsiteX63" fmla="*/ 1360967 w 8856921"/>
              <a:gd name="connsiteY63" fmla="*/ 3455581 h 5199321"/>
              <a:gd name="connsiteX64" fmla="*/ 1297172 w 8856921"/>
              <a:gd name="connsiteY64" fmla="*/ 3530009 h 5199321"/>
              <a:gd name="connsiteX65" fmla="*/ 1265274 w 8856921"/>
              <a:gd name="connsiteY65" fmla="*/ 3583172 h 5199321"/>
              <a:gd name="connsiteX66" fmla="*/ 1244009 w 8856921"/>
              <a:gd name="connsiteY66" fmla="*/ 3646968 h 5199321"/>
              <a:gd name="connsiteX67" fmla="*/ 1201479 w 8856921"/>
              <a:gd name="connsiteY67" fmla="*/ 3817088 h 5199321"/>
              <a:gd name="connsiteX68" fmla="*/ 1180214 w 8856921"/>
              <a:gd name="connsiteY68" fmla="*/ 3891516 h 5199321"/>
              <a:gd name="connsiteX69" fmla="*/ 1180214 w 8856921"/>
              <a:gd name="connsiteY69" fmla="*/ 4221126 h 5199321"/>
              <a:gd name="connsiteX70" fmla="*/ 1254642 w 8856921"/>
              <a:gd name="connsiteY70" fmla="*/ 4348716 h 5199321"/>
              <a:gd name="connsiteX71" fmla="*/ 1371600 w 8856921"/>
              <a:gd name="connsiteY71" fmla="*/ 4476307 h 5199321"/>
              <a:gd name="connsiteX72" fmla="*/ 1424763 w 8856921"/>
              <a:gd name="connsiteY72" fmla="*/ 4508205 h 5199321"/>
              <a:gd name="connsiteX73" fmla="*/ 1488558 w 8856921"/>
              <a:gd name="connsiteY73" fmla="*/ 4540102 h 5199321"/>
              <a:gd name="connsiteX74" fmla="*/ 1648046 w 8856921"/>
              <a:gd name="connsiteY74" fmla="*/ 4572000 h 5199321"/>
              <a:gd name="connsiteX75" fmla="*/ 1807535 w 8856921"/>
              <a:gd name="connsiteY75" fmla="*/ 4593265 h 5199321"/>
              <a:gd name="connsiteX76" fmla="*/ 1977656 w 8856921"/>
              <a:gd name="connsiteY76" fmla="*/ 4572000 h 5199321"/>
              <a:gd name="connsiteX77" fmla="*/ 2190307 w 8856921"/>
              <a:gd name="connsiteY77" fmla="*/ 4508205 h 5199321"/>
              <a:gd name="connsiteX78" fmla="*/ 2275367 w 8856921"/>
              <a:gd name="connsiteY78" fmla="*/ 4455042 h 5199321"/>
              <a:gd name="connsiteX79" fmla="*/ 2413591 w 8856921"/>
              <a:gd name="connsiteY79" fmla="*/ 4391247 h 5199321"/>
              <a:gd name="connsiteX80" fmla="*/ 2456121 w 8856921"/>
              <a:gd name="connsiteY80" fmla="*/ 4348716 h 5199321"/>
              <a:gd name="connsiteX81" fmla="*/ 2498651 w 8856921"/>
              <a:gd name="connsiteY81" fmla="*/ 4263656 h 5199321"/>
              <a:gd name="connsiteX82" fmla="*/ 2498651 w 8856921"/>
              <a:gd name="connsiteY82" fmla="*/ 4157330 h 5199321"/>
              <a:gd name="connsiteX83" fmla="*/ 2466753 w 8856921"/>
              <a:gd name="connsiteY83" fmla="*/ 4146698 h 5199321"/>
              <a:gd name="connsiteX84" fmla="*/ 2424223 w 8856921"/>
              <a:gd name="connsiteY84" fmla="*/ 4136065 h 5199321"/>
              <a:gd name="connsiteX85" fmla="*/ 2020186 w 8856921"/>
              <a:gd name="connsiteY85" fmla="*/ 4125433 h 5199321"/>
              <a:gd name="connsiteX86" fmla="*/ 1945758 w 8856921"/>
              <a:gd name="connsiteY86" fmla="*/ 4114800 h 5199321"/>
              <a:gd name="connsiteX87" fmla="*/ 1860698 w 8856921"/>
              <a:gd name="connsiteY87" fmla="*/ 4104168 h 5199321"/>
              <a:gd name="connsiteX88" fmla="*/ 1796902 w 8856921"/>
              <a:gd name="connsiteY88" fmla="*/ 4072270 h 5199321"/>
              <a:gd name="connsiteX89" fmla="*/ 1743739 w 8856921"/>
              <a:gd name="connsiteY89" fmla="*/ 4051005 h 5199321"/>
              <a:gd name="connsiteX90" fmla="*/ 1648046 w 8856921"/>
              <a:gd name="connsiteY90" fmla="*/ 3976577 h 5199321"/>
              <a:gd name="connsiteX91" fmla="*/ 1594884 w 8856921"/>
              <a:gd name="connsiteY91" fmla="*/ 3934047 h 5199321"/>
              <a:gd name="connsiteX92" fmla="*/ 1552353 w 8856921"/>
              <a:gd name="connsiteY92" fmla="*/ 3870251 h 5199321"/>
              <a:gd name="connsiteX93" fmla="*/ 1488558 w 8856921"/>
              <a:gd name="connsiteY93" fmla="*/ 3732028 h 5199321"/>
              <a:gd name="connsiteX94" fmla="*/ 1456660 w 8856921"/>
              <a:gd name="connsiteY94" fmla="*/ 3636335 h 5199321"/>
              <a:gd name="connsiteX95" fmla="*/ 1424763 w 8856921"/>
              <a:gd name="connsiteY95" fmla="*/ 3221665 h 5199321"/>
              <a:gd name="connsiteX96" fmla="*/ 1446028 w 8856921"/>
              <a:gd name="connsiteY96" fmla="*/ 2828261 h 5199321"/>
              <a:gd name="connsiteX97" fmla="*/ 1562986 w 8856921"/>
              <a:gd name="connsiteY97" fmla="*/ 2636874 h 5199321"/>
              <a:gd name="connsiteX98" fmla="*/ 1658679 w 8856921"/>
              <a:gd name="connsiteY98" fmla="*/ 2573079 h 5199321"/>
              <a:gd name="connsiteX99" fmla="*/ 1722474 w 8856921"/>
              <a:gd name="connsiteY99" fmla="*/ 2541181 h 5199321"/>
              <a:gd name="connsiteX100" fmla="*/ 1796902 w 8856921"/>
              <a:gd name="connsiteY100" fmla="*/ 2519916 h 5199321"/>
              <a:gd name="connsiteX101" fmla="*/ 1903228 w 8856921"/>
              <a:gd name="connsiteY101" fmla="*/ 2498651 h 5199321"/>
              <a:gd name="connsiteX102" fmla="*/ 2126511 w 8856921"/>
              <a:gd name="connsiteY102" fmla="*/ 2477386 h 5199321"/>
              <a:gd name="connsiteX103" fmla="*/ 2541181 w 8856921"/>
              <a:gd name="connsiteY103" fmla="*/ 2509284 h 5199321"/>
              <a:gd name="connsiteX104" fmla="*/ 2775098 w 8856921"/>
              <a:gd name="connsiteY104" fmla="*/ 2562447 h 5199321"/>
              <a:gd name="connsiteX105" fmla="*/ 2881423 w 8856921"/>
              <a:gd name="connsiteY105" fmla="*/ 2626242 h 5199321"/>
              <a:gd name="connsiteX106" fmla="*/ 2987749 w 8856921"/>
              <a:gd name="connsiteY106" fmla="*/ 2732568 h 5199321"/>
              <a:gd name="connsiteX107" fmla="*/ 3019646 w 8856921"/>
              <a:gd name="connsiteY107" fmla="*/ 2785730 h 5199321"/>
              <a:gd name="connsiteX108" fmla="*/ 3051544 w 8856921"/>
              <a:gd name="connsiteY108" fmla="*/ 2913321 h 5199321"/>
              <a:gd name="connsiteX109" fmla="*/ 3030279 w 8856921"/>
              <a:gd name="connsiteY109" fmla="*/ 3551274 h 5199321"/>
              <a:gd name="connsiteX110" fmla="*/ 2945218 w 8856921"/>
              <a:gd name="connsiteY110" fmla="*/ 3710763 h 5199321"/>
              <a:gd name="connsiteX111" fmla="*/ 2902688 w 8856921"/>
              <a:gd name="connsiteY111" fmla="*/ 3774558 h 5199321"/>
              <a:gd name="connsiteX112" fmla="*/ 2721935 w 8856921"/>
              <a:gd name="connsiteY112" fmla="*/ 3944679 h 5199321"/>
              <a:gd name="connsiteX113" fmla="*/ 2573079 w 8856921"/>
              <a:gd name="connsiteY113" fmla="*/ 4061637 h 5199321"/>
              <a:gd name="connsiteX114" fmla="*/ 2402958 w 8856921"/>
              <a:gd name="connsiteY114" fmla="*/ 4146698 h 5199321"/>
              <a:gd name="connsiteX115" fmla="*/ 2317898 w 8856921"/>
              <a:gd name="connsiteY115" fmla="*/ 4199861 h 5199321"/>
              <a:gd name="connsiteX116" fmla="*/ 2147777 w 8856921"/>
              <a:gd name="connsiteY116" fmla="*/ 4242391 h 5199321"/>
              <a:gd name="connsiteX117" fmla="*/ 1967023 w 8856921"/>
              <a:gd name="connsiteY117" fmla="*/ 4221126 h 5199321"/>
              <a:gd name="connsiteX118" fmla="*/ 1935125 w 8856921"/>
              <a:gd name="connsiteY118" fmla="*/ 4178595 h 5199321"/>
              <a:gd name="connsiteX119" fmla="*/ 1860698 w 8856921"/>
              <a:gd name="connsiteY119" fmla="*/ 4061637 h 5199321"/>
              <a:gd name="connsiteX120" fmla="*/ 1828800 w 8856921"/>
              <a:gd name="connsiteY120" fmla="*/ 3987209 h 5199321"/>
              <a:gd name="connsiteX121" fmla="*/ 1775637 w 8856921"/>
              <a:gd name="connsiteY121" fmla="*/ 3806456 h 5199321"/>
              <a:gd name="connsiteX122" fmla="*/ 1796902 w 8856921"/>
              <a:gd name="connsiteY122" fmla="*/ 3530009 h 5199321"/>
              <a:gd name="connsiteX123" fmla="*/ 1828800 w 8856921"/>
              <a:gd name="connsiteY123" fmla="*/ 3476847 h 5199321"/>
              <a:gd name="connsiteX124" fmla="*/ 1892595 w 8856921"/>
              <a:gd name="connsiteY124" fmla="*/ 3359888 h 5199321"/>
              <a:gd name="connsiteX125" fmla="*/ 1945758 w 8856921"/>
              <a:gd name="connsiteY125" fmla="*/ 3317358 h 5199321"/>
              <a:gd name="connsiteX126" fmla="*/ 1988288 w 8856921"/>
              <a:gd name="connsiteY126" fmla="*/ 3264195 h 5199321"/>
              <a:gd name="connsiteX127" fmla="*/ 2030818 w 8856921"/>
              <a:gd name="connsiteY127" fmla="*/ 3221665 h 5199321"/>
              <a:gd name="connsiteX128" fmla="*/ 2062716 w 8856921"/>
              <a:gd name="connsiteY128" fmla="*/ 3179135 h 5199321"/>
              <a:gd name="connsiteX129" fmla="*/ 2179674 w 8856921"/>
              <a:gd name="connsiteY129" fmla="*/ 3019647 h 5199321"/>
              <a:gd name="connsiteX130" fmla="*/ 2211572 w 8856921"/>
              <a:gd name="connsiteY130" fmla="*/ 2955851 h 5199321"/>
              <a:gd name="connsiteX131" fmla="*/ 2232837 w 8856921"/>
              <a:gd name="connsiteY131" fmla="*/ 2881423 h 5199321"/>
              <a:gd name="connsiteX132" fmla="*/ 2275367 w 8856921"/>
              <a:gd name="connsiteY132" fmla="*/ 2711302 h 5199321"/>
              <a:gd name="connsiteX133" fmla="*/ 2296632 w 8856921"/>
              <a:gd name="connsiteY133" fmla="*/ 2626242 h 5199321"/>
              <a:gd name="connsiteX134" fmla="*/ 2296632 w 8856921"/>
              <a:gd name="connsiteY134" fmla="*/ 2381693 h 5199321"/>
              <a:gd name="connsiteX135" fmla="*/ 2232837 w 8856921"/>
              <a:gd name="connsiteY135" fmla="*/ 2317898 h 5199321"/>
              <a:gd name="connsiteX136" fmla="*/ 2147777 w 8856921"/>
              <a:gd name="connsiteY136" fmla="*/ 2296633 h 5199321"/>
              <a:gd name="connsiteX137" fmla="*/ 1871330 w 8856921"/>
              <a:gd name="connsiteY137" fmla="*/ 2317898 h 5199321"/>
              <a:gd name="connsiteX138" fmla="*/ 1711842 w 8856921"/>
              <a:gd name="connsiteY138" fmla="*/ 2371061 h 5199321"/>
              <a:gd name="connsiteX139" fmla="*/ 1637414 w 8856921"/>
              <a:gd name="connsiteY139" fmla="*/ 2392326 h 5199321"/>
              <a:gd name="connsiteX140" fmla="*/ 1499191 w 8856921"/>
              <a:gd name="connsiteY140" fmla="*/ 2456121 h 5199321"/>
              <a:gd name="connsiteX141" fmla="*/ 1414130 w 8856921"/>
              <a:gd name="connsiteY141" fmla="*/ 2530549 h 5199321"/>
              <a:gd name="connsiteX142" fmla="*/ 1382232 w 8856921"/>
              <a:gd name="connsiteY142" fmla="*/ 2573079 h 5199321"/>
              <a:gd name="connsiteX143" fmla="*/ 1350335 w 8856921"/>
              <a:gd name="connsiteY143" fmla="*/ 2604977 h 5199321"/>
              <a:gd name="connsiteX144" fmla="*/ 1318437 w 8856921"/>
              <a:gd name="connsiteY144" fmla="*/ 2668772 h 5199321"/>
              <a:gd name="connsiteX145" fmla="*/ 1180214 w 8856921"/>
              <a:gd name="connsiteY145" fmla="*/ 2870791 h 5199321"/>
              <a:gd name="connsiteX146" fmla="*/ 1137684 w 8856921"/>
              <a:gd name="connsiteY146" fmla="*/ 2934586 h 5199321"/>
              <a:gd name="connsiteX147" fmla="*/ 1063256 w 8856921"/>
              <a:gd name="connsiteY147" fmla="*/ 3083442 h 5199321"/>
              <a:gd name="connsiteX148" fmla="*/ 1031358 w 8856921"/>
              <a:gd name="connsiteY148" fmla="*/ 3147237 h 5199321"/>
              <a:gd name="connsiteX149" fmla="*/ 1010093 w 8856921"/>
              <a:gd name="connsiteY149" fmla="*/ 3211033 h 5199321"/>
              <a:gd name="connsiteX150" fmla="*/ 1052623 w 8856921"/>
              <a:gd name="connsiteY150" fmla="*/ 3434316 h 5199321"/>
              <a:gd name="connsiteX151" fmla="*/ 1105786 w 8856921"/>
              <a:gd name="connsiteY151" fmla="*/ 3498112 h 5199321"/>
              <a:gd name="connsiteX152" fmla="*/ 1233377 w 8856921"/>
              <a:gd name="connsiteY152" fmla="*/ 3593805 h 5199321"/>
              <a:gd name="connsiteX153" fmla="*/ 1339702 w 8856921"/>
              <a:gd name="connsiteY153" fmla="*/ 3689498 h 5199321"/>
              <a:gd name="connsiteX154" fmla="*/ 1531088 w 8856921"/>
              <a:gd name="connsiteY154" fmla="*/ 3838354 h 5199321"/>
              <a:gd name="connsiteX155" fmla="*/ 1584251 w 8856921"/>
              <a:gd name="connsiteY155" fmla="*/ 3902149 h 5199321"/>
              <a:gd name="connsiteX156" fmla="*/ 1648046 w 8856921"/>
              <a:gd name="connsiteY156" fmla="*/ 3955312 h 5199321"/>
              <a:gd name="connsiteX157" fmla="*/ 1701209 w 8856921"/>
              <a:gd name="connsiteY157" fmla="*/ 4008474 h 5199321"/>
              <a:gd name="connsiteX158" fmla="*/ 1765004 w 8856921"/>
              <a:gd name="connsiteY158" fmla="*/ 4136065 h 5199321"/>
              <a:gd name="connsiteX159" fmla="*/ 1828800 w 8856921"/>
              <a:gd name="connsiteY159" fmla="*/ 4306186 h 5199321"/>
              <a:gd name="connsiteX160" fmla="*/ 1839432 w 8856921"/>
              <a:gd name="connsiteY160" fmla="*/ 4369981 h 5199321"/>
              <a:gd name="connsiteX161" fmla="*/ 1828800 w 8856921"/>
              <a:gd name="connsiteY161" fmla="*/ 4742121 h 5199321"/>
              <a:gd name="connsiteX162" fmla="*/ 1807535 w 8856921"/>
              <a:gd name="connsiteY162" fmla="*/ 4805916 h 5199321"/>
              <a:gd name="connsiteX163" fmla="*/ 1775637 w 8856921"/>
              <a:gd name="connsiteY163" fmla="*/ 4890977 h 5199321"/>
              <a:gd name="connsiteX164" fmla="*/ 1743739 w 8856921"/>
              <a:gd name="connsiteY164" fmla="*/ 4901609 h 5199321"/>
              <a:gd name="connsiteX165" fmla="*/ 1669311 w 8856921"/>
              <a:gd name="connsiteY165" fmla="*/ 4880344 h 5199321"/>
              <a:gd name="connsiteX166" fmla="*/ 1573618 w 8856921"/>
              <a:gd name="connsiteY166" fmla="*/ 4837814 h 5199321"/>
              <a:gd name="connsiteX167" fmla="*/ 1509823 w 8856921"/>
              <a:gd name="connsiteY167" fmla="*/ 4805916 h 5199321"/>
              <a:gd name="connsiteX168" fmla="*/ 1201479 w 8856921"/>
              <a:gd name="connsiteY168" fmla="*/ 4774019 h 5199321"/>
              <a:gd name="connsiteX169" fmla="*/ 1127051 w 8856921"/>
              <a:gd name="connsiteY169" fmla="*/ 4763386 h 5199321"/>
              <a:gd name="connsiteX170" fmla="*/ 988828 w 8856921"/>
              <a:gd name="connsiteY170" fmla="*/ 4742121 h 5199321"/>
              <a:gd name="connsiteX171" fmla="*/ 956930 w 8856921"/>
              <a:gd name="connsiteY171" fmla="*/ 4720856 h 5199321"/>
              <a:gd name="connsiteX172" fmla="*/ 893135 w 8856921"/>
              <a:gd name="connsiteY172" fmla="*/ 4603898 h 5199321"/>
              <a:gd name="connsiteX173" fmla="*/ 850604 w 8856921"/>
              <a:gd name="connsiteY173" fmla="*/ 4433777 h 5199321"/>
              <a:gd name="connsiteX174" fmla="*/ 808074 w 8856921"/>
              <a:gd name="connsiteY174" fmla="*/ 4327451 h 5199321"/>
              <a:gd name="connsiteX175" fmla="*/ 776177 w 8856921"/>
              <a:gd name="connsiteY175" fmla="*/ 4189228 h 5199321"/>
              <a:gd name="connsiteX176" fmla="*/ 754911 w 8856921"/>
              <a:gd name="connsiteY176" fmla="*/ 4093535 h 5199321"/>
              <a:gd name="connsiteX177" fmla="*/ 765544 w 8856921"/>
              <a:gd name="connsiteY177" fmla="*/ 4019107 h 5199321"/>
              <a:gd name="connsiteX178" fmla="*/ 797442 w 8856921"/>
              <a:gd name="connsiteY178" fmla="*/ 3997842 h 5199321"/>
              <a:gd name="connsiteX179" fmla="*/ 956930 w 8856921"/>
              <a:gd name="connsiteY179" fmla="*/ 3880884 h 5199321"/>
              <a:gd name="connsiteX180" fmla="*/ 1169581 w 8856921"/>
              <a:gd name="connsiteY180" fmla="*/ 3753293 h 5199321"/>
              <a:gd name="connsiteX181" fmla="*/ 1286539 w 8856921"/>
              <a:gd name="connsiteY181" fmla="*/ 3689498 h 5199321"/>
              <a:gd name="connsiteX182" fmla="*/ 1520456 w 8856921"/>
              <a:gd name="connsiteY182" fmla="*/ 3583172 h 5199321"/>
              <a:gd name="connsiteX183" fmla="*/ 1733107 w 8856921"/>
              <a:gd name="connsiteY183" fmla="*/ 3519377 h 5199321"/>
              <a:gd name="connsiteX184" fmla="*/ 1903228 w 8856921"/>
              <a:gd name="connsiteY184" fmla="*/ 3498112 h 5199321"/>
              <a:gd name="connsiteX185" fmla="*/ 2083981 w 8856921"/>
              <a:gd name="connsiteY185" fmla="*/ 3530009 h 5199321"/>
              <a:gd name="connsiteX186" fmla="*/ 2200939 w 8856921"/>
              <a:gd name="connsiteY186" fmla="*/ 3636335 h 5199321"/>
              <a:gd name="connsiteX187" fmla="*/ 2232837 w 8856921"/>
              <a:gd name="connsiteY187" fmla="*/ 3700130 h 5199321"/>
              <a:gd name="connsiteX188" fmla="*/ 2317898 w 8856921"/>
              <a:gd name="connsiteY188" fmla="*/ 3806456 h 5199321"/>
              <a:gd name="connsiteX189" fmla="*/ 2381693 w 8856921"/>
              <a:gd name="connsiteY189" fmla="*/ 3934047 h 5199321"/>
              <a:gd name="connsiteX190" fmla="*/ 2402958 w 8856921"/>
              <a:gd name="connsiteY190" fmla="*/ 3997842 h 5199321"/>
              <a:gd name="connsiteX191" fmla="*/ 2445488 w 8856921"/>
              <a:gd name="connsiteY191" fmla="*/ 4082902 h 5199321"/>
              <a:gd name="connsiteX192" fmla="*/ 2466753 w 8856921"/>
              <a:gd name="connsiteY192" fmla="*/ 4157330 h 5199321"/>
              <a:gd name="connsiteX193" fmla="*/ 2498651 w 8856921"/>
              <a:gd name="connsiteY193" fmla="*/ 4242391 h 5199321"/>
              <a:gd name="connsiteX194" fmla="*/ 2530549 w 8856921"/>
              <a:gd name="connsiteY194" fmla="*/ 4274288 h 5199321"/>
              <a:gd name="connsiteX195" fmla="*/ 2551814 w 8856921"/>
              <a:gd name="connsiteY195" fmla="*/ 4316819 h 5199321"/>
              <a:gd name="connsiteX196" fmla="*/ 2700670 w 8856921"/>
              <a:gd name="connsiteY196" fmla="*/ 4465674 h 5199321"/>
              <a:gd name="connsiteX197" fmla="*/ 2753832 w 8856921"/>
              <a:gd name="connsiteY197" fmla="*/ 4497572 h 5199321"/>
              <a:gd name="connsiteX198" fmla="*/ 2785730 w 8856921"/>
              <a:gd name="connsiteY198" fmla="*/ 4518837 h 5199321"/>
              <a:gd name="connsiteX199" fmla="*/ 2860158 w 8856921"/>
              <a:gd name="connsiteY199" fmla="*/ 4529470 h 5199321"/>
              <a:gd name="connsiteX200" fmla="*/ 2977116 w 8856921"/>
              <a:gd name="connsiteY200" fmla="*/ 4518837 h 5199321"/>
              <a:gd name="connsiteX201" fmla="*/ 3019646 w 8856921"/>
              <a:gd name="connsiteY201" fmla="*/ 4497572 h 5199321"/>
              <a:gd name="connsiteX202" fmla="*/ 3051544 w 8856921"/>
              <a:gd name="connsiteY202" fmla="*/ 4486940 h 5199321"/>
              <a:gd name="connsiteX203" fmla="*/ 3115339 w 8856921"/>
              <a:gd name="connsiteY203" fmla="*/ 4444409 h 5199321"/>
              <a:gd name="connsiteX204" fmla="*/ 3147237 w 8856921"/>
              <a:gd name="connsiteY204" fmla="*/ 4423144 h 5199321"/>
              <a:gd name="connsiteX205" fmla="*/ 3200400 w 8856921"/>
              <a:gd name="connsiteY205" fmla="*/ 4391247 h 5199321"/>
              <a:gd name="connsiteX206" fmla="*/ 3285460 w 8856921"/>
              <a:gd name="connsiteY206" fmla="*/ 4306186 h 5199321"/>
              <a:gd name="connsiteX207" fmla="*/ 3338623 w 8856921"/>
              <a:gd name="connsiteY207" fmla="*/ 4242391 h 5199321"/>
              <a:gd name="connsiteX208" fmla="*/ 3402418 w 8856921"/>
              <a:gd name="connsiteY208" fmla="*/ 4189228 h 5199321"/>
              <a:gd name="connsiteX209" fmla="*/ 3519377 w 8856921"/>
              <a:gd name="connsiteY209" fmla="*/ 4072270 h 5199321"/>
              <a:gd name="connsiteX210" fmla="*/ 3593804 w 8856921"/>
              <a:gd name="connsiteY210" fmla="*/ 3987209 h 5199321"/>
              <a:gd name="connsiteX211" fmla="*/ 3636335 w 8856921"/>
              <a:gd name="connsiteY211" fmla="*/ 3955312 h 5199321"/>
              <a:gd name="connsiteX212" fmla="*/ 3700130 w 8856921"/>
              <a:gd name="connsiteY212" fmla="*/ 3880884 h 5199321"/>
              <a:gd name="connsiteX213" fmla="*/ 3753293 w 8856921"/>
              <a:gd name="connsiteY213" fmla="*/ 3806456 h 5199321"/>
              <a:gd name="connsiteX214" fmla="*/ 3785191 w 8856921"/>
              <a:gd name="connsiteY214" fmla="*/ 3678865 h 5199321"/>
              <a:gd name="connsiteX215" fmla="*/ 3795823 w 8856921"/>
              <a:gd name="connsiteY215" fmla="*/ 3604437 h 5199321"/>
              <a:gd name="connsiteX216" fmla="*/ 3763925 w 8856921"/>
              <a:gd name="connsiteY216" fmla="*/ 3317358 h 5199321"/>
              <a:gd name="connsiteX217" fmla="*/ 3742660 w 8856921"/>
              <a:gd name="connsiteY217" fmla="*/ 3285461 h 5199321"/>
              <a:gd name="connsiteX218" fmla="*/ 3710763 w 8856921"/>
              <a:gd name="connsiteY218" fmla="*/ 3274828 h 5199321"/>
              <a:gd name="connsiteX219" fmla="*/ 3668232 w 8856921"/>
              <a:gd name="connsiteY219" fmla="*/ 3338623 h 5199321"/>
              <a:gd name="connsiteX220" fmla="*/ 3625702 w 8856921"/>
              <a:gd name="connsiteY220" fmla="*/ 3476847 h 5199321"/>
              <a:gd name="connsiteX221" fmla="*/ 3593804 w 8856921"/>
              <a:gd name="connsiteY221" fmla="*/ 3561907 h 5199321"/>
              <a:gd name="connsiteX222" fmla="*/ 3572539 w 8856921"/>
              <a:gd name="connsiteY222" fmla="*/ 3657600 h 5199321"/>
              <a:gd name="connsiteX223" fmla="*/ 3551274 w 8856921"/>
              <a:gd name="connsiteY223" fmla="*/ 3763926 h 5199321"/>
              <a:gd name="connsiteX224" fmla="*/ 3508744 w 8856921"/>
              <a:gd name="connsiteY224" fmla="*/ 3870251 h 5199321"/>
              <a:gd name="connsiteX225" fmla="*/ 3476846 w 8856921"/>
              <a:gd name="connsiteY225" fmla="*/ 3987209 h 5199321"/>
              <a:gd name="connsiteX226" fmla="*/ 3444949 w 8856921"/>
              <a:gd name="connsiteY226" fmla="*/ 4061637 h 5199321"/>
              <a:gd name="connsiteX227" fmla="*/ 3338623 w 8856921"/>
              <a:gd name="connsiteY227" fmla="*/ 4284921 h 5199321"/>
              <a:gd name="connsiteX228" fmla="*/ 3285460 w 8856921"/>
              <a:gd name="connsiteY228" fmla="*/ 4391247 h 5199321"/>
              <a:gd name="connsiteX229" fmla="*/ 3200400 w 8856921"/>
              <a:gd name="connsiteY229" fmla="*/ 4550735 h 5199321"/>
              <a:gd name="connsiteX230" fmla="*/ 3104707 w 8856921"/>
              <a:gd name="connsiteY230" fmla="*/ 4688958 h 5199321"/>
              <a:gd name="connsiteX231" fmla="*/ 3009014 w 8856921"/>
              <a:gd name="connsiteY231" fmla="*/ 4784651 h 5199321"/>
              <a:gd name="connsiteX232" fmla="*/ 2966484 w 8856921"/>
              <a:gd name="connsiteY232" fmla="*/ 4827181 h 5199321"/>
              <a:gd name="connsiteX233" fmla="*/ 2934586 w 8856921"/>
              <a:gd name="connsiteY233" fmla="*/ 4837814 h 5199321"/>
              <a:gd name="connsiteX234" fmla="*/ 2753832 w 8856921"/>
              <a:gd name="connsiteY234" fmla="*/ 4859079 h 5199321"/>
              <a:gd name="connsiteX235" fmla="*/ 2626242 w 8856921"/>
              <a:gd name="connsiteY235" fmla="*/ 4890977 h 5199321"/>
              <a:gd name="connsiteX236" fmla="*/ 2573079 w 8856921"/>
              <a:gd name="connsiteY236" fmla="*/ 4912242 h 5199321"/>
              <a:gd name="connsiteX237" fmla="*/ 2541181 w 8856921"/>
              <a:gd name="connsiteY237" fmla="*/ 4933507 h 5199321"/>
              <a:gd name="connsiteX238" fmla="*/ 2498651 w 8856921"/>
              <a:gd name="connsiteY238" fmla="*/ 4944140 h 5199321"/>
              <a:gd name="connsiteX239" fmla="*/ 2466753 w 8856921"/>
              <a:gd name="connsiteY239" fmla="*/ 4954772 h 5199321"/>
              <a:gd name="connsiteX240" fmla="*/ 2424223 w 8856921"/>
              <a:gd name="connsiteY240" fmla="*/ 4997302 h 5199321"/>
              <a:gd name="connsiteX241" fmla="*/ 2360428 w 8856921"/>
              <a:gd name="connsiteY241" fmla="*/ 5018568 h 5199321"/>
              <a:gd name="connsiteX242" fmla="*/ 2328530 w 8856921"/>
              <a:gd name="connsiteY242" fmla="*/ 5039833 h 5199321"/>
              <a:gd name="connsiteX243" fmla="*/ 2286000 w 8856921"/>
              <a:gd name="connsiteY243" fmla="*/ 5050465 h 5199321"/>
              <a:gd name="connsiteX244" fmla="*/ 2211572 w 8856921"/>
              <a:gd name="connsiteY244" fmla="*/ 5071730 h 5199321"/>
              <a:gd name="connsiteX245" fmla="*/ 2137144 w 8856921"/>
              <a:gd name="connsiteY245" fmla="*/ 5103628 h 5199321"/>
              <a:gd name="connsiteX246" fmla="*/ 2041451 w 8856921"/>
              <a:gd name="connsiteY246" fmla="*/ 5146158 h 5199321"/>
              <a:gd name="connsiteX247" fmla="*/ 1988288 w 8856921"/>
              <a:gd name="connsiteY247" fmla="*/ 5156791 h 5199321"/>
              <a:gd name="connsiteX248" fmla="*/ 1945758 w 8856921"/>
              <a:gd name="connsiteY248" fmla="*/ 5178056 h 5199321"/>
              <a:gd name="connsiteX249" fmla="*/ 1828800 w 8856921"/>
              <a:gd name="connsiteY249" fmla="*/ 5199321 h 5199321"/>
              <a:gd name="connsiteX250" fmla="*/ 1669311 w 8856921"/>
              <a:gd name="connsiteY250" fmla="*/ 5188688 h 5199321"/>
              <a:gd name="connsiteX251" fmla="*/ 1626781 w 8856921"/>
              <a:gd name="connsiteY251" fmla="*/ 5167423 h 5199321"/>
              <a:gd name="connsiteX252" fmla="*/ 1584251 w 8856921"/>
              <a:gd name="connsiteY252" fmla="*/ 5156791 h 5199321"/>
              <a:gd name="connsiteX253" fmla="*/ 1477925 w 8856921"/>
              <a:gd name="connsiteY253" fmla="*/ 5092995 h 5199321"/>
              <a:gd name="connsiteX254" fmla="*/ 1360967 w 8856921"/>
              <a:gd name="connsiteY254" fmla="*/ 5039833 h 5199321"/>
              <a:gd name="connsiteX255" fmla="*/ 1307804 w 8856921"/>
              <a:gd name="connsiteY255" fmla="*/ 5018568 h 5199321"/>
              <a:gd name="connsiteX256" fmla="*/ 1275907 w 8856921"/>
              <a:gd name="connsiteY256" fmla="*/ 4997302 h 5199321"/>
              <a:gd name="connsiteX257" fmla="*/ 1233377 w 8856921"/>
              <a:gd name="connsiteY257" fmla="*/ 4976037 h 5199321"/>
              <a:gd name="connsiteX258" fmla="*/ 1180214 w 8856921"/>
              <a:gd name="connsiteY258" fmla="*/ 4922874 h 5199321"/>
              <a:gd name="connsiteX259" fmla="*/ 1158949 w 8856921"/>
              <a:gd name="connsiteY259" fmla="*/ 4720856 h 5199321"/>
              <a:gd name="connsiteX260" fmla="*/ 1127051 w 8856921"/>
              <a:gd name="connsiteY260" fmla="*/ 4423144 h 5199321"/>
              <a:gd name="connsiteX261" fmla="*/ 1148316 w 8856921"/>
              <a:gd name="connsiteY261" fmla="*/ 4157330 h 5199321"/>
              <a:gd name="connsiteX262" fmla="*/ 1212111 w 8856921"/>
              <a:gd name="connsiteY262" fmla="*/ 4008474 h 5199321"/>
              <a:gd name="connsiteX263" fmla="*/ 1244009 w 8856921"/>
              <a:gd name="connsiteY263" fmla="*/ 3955312 h 5199321"/>
              <a:gd name="connsiteX264" fmla="*/ 1424763 w 8856921"/>
              <a:gd name="connsiteY264" fmla="*/ 3785191 h 5199321"/>
              <a:gd name="connsiteX265" fmla="*/ 1637414 w 8856921"/>
              <a:gd name="connsiteY265" fmla="*/ 3593805 h 5199321"/>
              <a:gd name="connsiteX266" fmla="*/ 1711842 w 8856921"/>
              <a:gd name="connsiteY266" fmla="*/ 3561907 h 5199321"/>
              <a:gd name="connsiteX267" fmla="*/ 1967023 w 8856921"/>
              <a:gd name="connsiteY267" fmla="*/ 3583172 h 5199321"/>
              <a:gd name="connsiteX268" fmla="*/ 2052084 w 8856921"/>
              <a:gd name="connsiteY268" fmla="*/ 3604437 h 5199321"/>
              <a:gd name="connsiteX269" fmla="*/ 2317898 w 8856921"/>
              <a:gd name="connsiteY269" fmla="*/ 3689498 h 5199321"/>
              <a:gd name="connsiteX270" fmla="*/ 2477386 w 8856921"/>
              <a:gd name="connsiteY270" fmla="*/ 3753293 h 5199321"/>
              <a:gd name="connsiteX271" fmla="*/ 2732567 w 8856921"/>
              <a:gd name="connsiteY271" fmla="*/ 3838354 h 5199321"/>
              <a:gd name="connsiteX272" fmla="*/ 2796363 w 8856921"/>
              <a:gd name="connsiteY272" fmla="*/ 3870251 h 5199321"/>
              <a:gd name="connsiteX273" fmla="*/ 2902688 w 8856921"/>
              <a:gd name="connsiteY273" fmla="*/ 3912781 h 5199321"/>
              <a:gd name="connsiteX274" fmla="*/ 2945218 w 8856921"/>
              <a:gd name="connsiteY274" fmla="*/ 3944679 h 5199321"/>
              <a:gd name="connsiteX275" fmla="*/ 2977116 w 8856921"/>
              <a:gd name="connsiteY275" fmla="*/ 3955312 h 5199321"/>
              <a:gd name="connsiteX276" fmla="*/ 3019646 w 8856921"/>
              <a:gd name="connsiteY276" fmla="*/ 3976577 h 5199321"/>
              <a:gd name="connsiteX277" fmla="*/ 3051544 w 8856921"/>
              <a:gd name="connsiteY277" fmla="*/ 3997842 h 5199321"/>
              <a:gd name="connsiteX278" fmla="*/ 3094074 w 8856921"/>
              <a:gd name="connsiteY278" fmla="*/ 4008474 h 5199321"/>
              <a:gd name="connsiteX279" fmla="*/ 3125972 w 8856921"/>
              <a:gd name="connsiteY279" fmla="*/ 4019107 h 5199321"/>
              <a:gd name="connsiteX280" fmla="*/ 3444949 w 8856921"/>
              <a:gd name="connsiteY280" fmla="*/ 3987209 h 5199321"/>
              <a:gd name="connsiteX281" fmla="*/ 3519377 w 8856921"/>
              <a:gd name="connsiteY281" fmla="*/ 3955312 h 5199321"/>
              <a:gd name="connsiteX282" fmla="*/ 3774558 w 8856921"/>
              <a:gd name="connsiteY282" fmla="*/ 3838354 h 5199321"/>
              <a:gd name="connsiteX283" fmla="*/ 3838353 w 8856921"/>
              <a:gd name="connsiteY283" fmla="*/ 3785191 h 5199321"/>
              <a:gd name="connsiteX284" fmla="*/ 3902149 w 8856921"/>
              <a:gd name="connsiteY284" fmla="*/ 3742661 h 5199321"/>
              <a:gd name="connsiteX285" fmla="*/ 3955311 w 8856921"/>
              <a:gd name="connsiteY285" fmla="*/ 3689498 h 5199321"/>
              <a:gd name="connsiteX286" fmla="*/ 4072270 w 8856921"/>
              <a:gd name="connsiteY286" fmla="*/ 3583172 h 5199321"/>
              <a:gd name="connsiteX287" fmla="*/ 4125432 w 8856921"/>
              <a:gd name="connsiteY287" fmla="*/ 3519377 h 5199321"/>
              <a:gd name="connsiteX288" fmla="*/ 4189228 w 8856921"/>
              <a:gd name="connsiteY288" fmla="*/ 3466214 h 5199321"/>
              <a:gd name="connsiteX289" fmla="*/ 4242391 w 8856921"/>
              <a:gd name="connsiteY289" fmla="*/ 3402419 h 5199321"/>
              <a:gd name="connsiteX290" fmla="*/ 4306186 w 8856921"/>
              <a:gd name="connsiteY290" fmla="*/ 3338623 h 5199321"/>
              <a:gd name="connsiteX291" fmla="*/ 4412511 w 8856921"/>
              <a:gd name="connsiteY291" fmla="*/ 3189768 h 5199321"/>
              <a:gd name="connsiteX292" fmla="*/ 4486939 w 8856921"/>
              <a:gd name="connsiteY292" fmla="*/ 3094074 h 5199321"/>
              <a:gd name="connsiteX293" fmla="*/ 4529470 w 8856921"/>
              <a:gd name="connsiteY293" fmla="*/ 3040912 h 5199321"/>
              <a:gd name="connsiteX294" fmla="*/ 4561367 w 8856921"/>
              <a:gd name="connsiteY294" fmla="*/ 2977116 h 5199321"/>
              <a:gd name="connsiteX295" fmla="*/ 4572000 w 8856921"/>
              <a:gd name="connsiteY295" fmla="*/ 2934586 h 5199321"/>
              <a:gd name="connsiteX296" fmla="*/ 4593265 w 8856921"/>
              <a:gd name="connsiteY296" fmla="*/ 2870791 h 5199321"/>
              <a:gd name="connsiteX297" fmla="*/ 4635795 w 8856921"/>
              <a:gd name="connsiteY297" fmla="*/ 2753833 h 5199321"/>
              <a:gd name="connsiteX298" fmla="*/ 4646428 w 8856921"/>
              <a:gd name="connsiteY298" fmla="*/ 2626242 h 5199321"/>
              <a:gd name="connsiteX299" fmla="*/ 4657060 w 8856921"/>
              <a:gd name="connsiteY299" fmla="*/ 2562447 h 5199321"/>
              <a:gd name="connsiteX300" fmla="*/ 4646428 w 8856921"/>
              <a:gd name="connsiteY300" fmla="*/ 2360428 h 5199321"/>
              <a:gd name="connsiteX301" fmla="*/ 4625163 w 8856921"/>
              <a:gd name="connsiteY301" fmla="*/ 2328530 h 5199321"/>
              <a:gd name="connsiteX302" fmla="*/ 4582632 w 8856921"/>
              <a:gd name="connsiteY302" fmla="*/ 2275368 h 5199321"/>
              <a:gd name="connsiteX303" fmla="*/ 4540102 w 8856921"/>
              <a:gd name="connsiteY303" fmla="*/ 2254102 h 5199321"/>
              <a:gd name="connsiteX304" fmla="*/ 4465674 w 8856921"/>
              <a:gd name="connsiteY304" fmla="*/ 2211572 h 5199321"/>
              <a:gd name="connsiteX305" fmla="*/ 4391246 w 8856921"/>
              <a:gd name="connsiteY305" fmla="*/ 2169042 h 5199321"/>
              <a:gd name="connsiteX306" fmla="*/ 4295553 w 8856921"/>
              <a:gd name="connsiteY306" fmla="*/ 2126512 h 5199321"/>
              <a:gd name="connsiteX307" fmla="*/ 4242391 w 8856921"/>
              <a:gd name="connsiteY307" fmla="*/ 2115879 h 5199321"/>
              <a:gd name="connsiteX308" fmla="*/ 4061637 w 8856921"/>
              <a:gd name="connsiteY308" fmla="*/ 2137144 h 5199321"/>
              <a:gd name="connsiteX309" fmla="*/ 3987209 w 8856921"/>
              <a:gd name="connsiteY309" fmla="*/ 2179674 h 5199321"/>
              <a:gd name="connsiteX310" fmla="*/ 3923414 w 8856921"/>
              <a:gd name="connsiteY310" fmla="*/ 2232837 h 5199321"/>
              <a:gd name="connsiteX311" fmla="*/ 3912781 w 8856921"/>
              <a:gd name="connsiteY311" fmla="*/ 2275368 h 5199321"/>
              <a:gd name="connsiteX312" fmla="*/ 3891516 w 8856921"/>
              <a:gd name="connsiteY312" fmla="*/ 2307265 h 5199321"/>
              <a:gd name="connsiteX313" fmla="*/ 3859618 w 8856921"/>
              <a:gd name="connsiteY313" fmla="*/ 2402958 h 5199321"/>
              <a:gd name="connsiteX314" fmla="*/ 3870251 w 8856921"/>
              <a:gd name="connsiteY314" fmla="*/ 2519916 h 5199321"/>
              <a:gd name="connsiteX315" fmla="*/ 3997842 w 8856921"/>
              <a:gd name="connsiteY315" fmla="*/ 2668772 h 5199321"/>
              <a:gd name="connsiteX316" fmla="*/ 4104167 w 8856921"/>
              <a:gd name="connsiteY316" fmla="*/ 2732568 h 5199321"/>
              <a:gd name="connsiteX317" fmla="*/ 4189228 w 8856921"/>
              <a:gd name="connsiteY317" fmla="*/ 2764465 h 5199321"/>
              <a:gd name="connsiteX318" fmla="*/ 4274288 w 8856921"/>
              <a:gd name="connsiteY318" fmla="*/ 2785730 h 5199321"/>
              <a:gd name="connsiteX319" fmla="*/ 4518837 w 8856921"/>
              <a:gd name="connsiteY319" fmla="*/ 2860158 h 5199321"/>
              <a:gd name="connsiteX320" fmla="*/ 4614530 w 8856921"/>
              <a:gd name="connsiteY320" fmla="*/ 2870791 h 5199321"/>
              <a:gd name="connsiteX321" fmla="*/ 4869711 w 8856921"/>
              <a:gd name="connsiteY321" fmla="*/ 2902688 h 5199321"/>
              <a:gd name="connsiteX322" fmla="*/ 5018567 w 8856921"/>
              <a:gd name="connsiteY322" fmla="*/ 2966484 h 5199321"/>
              <a:gd name="connsiteX323" fmla="*/ 5050465 w 8856921"/>
              <a:gd name="connsiteY323" fmla="*/ 2987749 h 5199321"/>
              <a:gd name="connsiteX324" fmla="*/ 5103628 w 8856921"/>
              <a:gd name="connsiteY324" fmla="*/ 3062177 h 5199321"/>
              <a:gd name="connsiteX325" fmla="*/ 5135525 w 8856921"/>
              <a:gd name="connsiteY325" fmla="*/ 3104707 h 5199321"/>
              <a:gd name="connsiteX326" fmla="*/ 5199321 w 8856921"/>
              <a:gd name="connsiteY326" fmla="*/ 3285461 h 5199321"/>
              <a:gd name="connsiteX327" fmla="*/ 5199321 w 8856921"/>
              <a:gd name="connsiteY327" fmla="*/ 3646968 h 5199321"/>
              <a:gd name="connsiteX328" fmla="*/ 5188688 w 8856921"/>
              <a:gd name="connsiteY328" fmla="*/ 3678865 h 5199321"/>
              <a:gd name="connsiteX329" fmla="*/ 5114260 w 8856921"/>
              <a:gd name="connsiteY329" fmla="*/ 3753293 h 5199321"/>
              <a:gd name="connsiteX330" fmla="*/ 5029200 w 8856921"/>
              <a:gd name="connsiteY330" fmla="*/ 3795823 h 5199321"/>
              <a:gd name="connsiteX331" fmla="*/ 4965404 w 8856921"/>
              <a:gd name="connsiteY331" fmla="*/ 3827721 h 5199321"/>
              <a:gd name="connsiteX332" fmla="*/ 4795284 w 8856921"/>
              <a:gd name="connsiteY332" fmla="*/ 3891516 h 5199321"/>
              <a:gd name="connsiteX333" fmla="*/ 4688958 w 8856921"/>
              <a:gd name="connsiteY333" fmla="*/ 3912781 h 5199321"/>
              <a:gd name="connsiteX334" fmla="*/ 4572000 w 8856921"/>
              <a:gd name="connsiteY334" fmla="*/ 3944679 h 5199321"/>
              <a:gd name="connsiteX335" fmla="*/ 4455042 w 8856921"/>
              <a:gd name="connsiteY335" fmla="*/ 3955312 h 5199321"/>
              <a:gd name="connsiteX336" fmla="*/ 4136065 w 8856921"/>
              <a:gd name="connsiteY336" fmla="*/ 3976577 h 5199321"/>
              <a:gd name="connsiteX337" fmla="*/ 3763925 w 8856921"/>
              <a:gd name="connsiteY337" fmla="*/ 3955312 h 5199321"/>
              <a:gd name="connsiteX338" fmla="*/ 3689498 w 8856921"/>
              <a:gd name="connsiteY338" fmla="*/ 3923414 h 5199321"/>
              <a:gd name="connsiteX339" fmla="*/ 3583172 w 8856921"/>
              <a:gd name="connsiteY339" fmla="*/ 3859619 h 5199321"/>
              <a:gd name="connsiteX340" fmla="*/ 3530009 w 8856921"/>
              <a:gd name="connsiteY340" fmla="*/ 3657600 h 5199321"/>
              <a:gd name="connsiteX341" fmla="*/ 3551274 w 8856921"/>
              <a:gd name="connsiteY341" fmla="*/ 3413051 h 5199321"/>
              <a:gd name="connsiteX342" fmla="*/ 3572539 w 8856921"/>
              <a:gd name="connsiteY342" fmla="*/ 3327991 h 5199321"/>
              <a:gd name="connsiteX343" fmla="*/ 3625702 w 8856921"/>
              <a:gd name="connsiteY343" fmla="*/ 3264195 h 5199321"/>
              <a:gd name="connsiteX344" fmla="*/ 3742660 w 8856921"/>
              <a:gd name="connsiteY344" fmla="*/ 3104707 h 5199321"/>
              <a:gd name="connsiteX345" fmla="*/ 3827721 w 8856921"/>
              <a:gd name="connsiteY345" fmla="*/ 3019647 h 5199321"/>
              <a:gd name="connsiteX346" fmla="*/ 4029739 w 8856921"/>
              <a:gd name="connsiteY346" fmla="*/ 2881423 h 5199321"/>
              <a:gd name="connsiteX347" fmla="*/ 4125432 w 8856921"/>
              <a:gd name="connsiteY347" fmla="*/ 2849526 h 5199321"/>
              <a:gd name="connsiteX348" fmla="*/ 4199860 w 8856921"/>
              <a:gd name="connsiteY348" fmla="*/ 2817628 h 5199321"/>
              <a:gd name="connsiteX349" fmla="*/ 4284921 w 8856921"/>
              <a:gd name="connsiteY349" fmla="*/ 2806995 h 5199321"/>
              <a:gd name="connsiteX350" fmla="*/ 4678325 w 8856921"/>
              <a:gd name="connsiteY350" fmla="*/ 2828261 h 5199321"/>
              <a:gd name="connsiteX351" fmla="*/ 4752753 w 8856921"/>
              <a:gd name="connsiteY351" fmla="*/ 2849526 h 5199321"/>
              <a:gd name="connsiteX352" fmla="*/ 4901609 w 8856921"/>
              <a:gd name="connsiteY352" fmla="*/ 2892056 h 5199321"/>
              <a:gd name="connsiteX353" fmla="*/ 4965404 w 8856921"/>
              <a:gd name="connsiteY353" fmla="*/ 2923954 h 5199321"/>
              <a:gd name="connsiteX354" fmla="*/ 5029200 w 8856921"/>
              <a:gd name="connsiteY354" fmla="*/ 2945219 h 5199321"/>
              <a:gd name="connsiteX355" fmla="*/ 5220586 w 8856921"/>
              <a:gd name="connsiteY355" fmla="*/ 3040912 h 5199321"/>
              <a:gd name="connsiteX356" fmla="*/ 5284381 w 8856921"/>
              <a:gd name="connsiteY356" fmla="*/ 3072809 h 5199321"/>
              <a:gd name="connsiteX357" fmla="*/ 5337544 w 8856921"/>
              <a:gd name="connsiteY357" fmla="*/ 3094074 h 5199321"/>
              <a:gd name="connsiteX358" fmla="*/ 5454502 w 8856921"/>
              <a:gd name="connsiteY358" fmla="*/ 3157870 h 5199321"/>
              <a:gd name="connsiteX359" fmla="*/ 5507665 w 8856921"/>
              <a:gd name="connsiteY359" fmla="*/ 3179135 h 5199321"/>
              <a:gd name="connsiteX360" fmla="*/ 5592725 w 8856921"/>
              <a:gd name="connsiteY360" fmla="*/ 3221665 h 5199321"/>
              <a:gd name="connsiteX361" fmla="*/ 5613991 w 8856921"/>
              <a:gd name="connsiteY361" fmla="*/ 3242930 h 5199321"/>
              <a:gd name="connsiteX362" fmla="*/ 5699051 w 8856921"/>
              <a:gd name="connsiteY362" fmla="*/ 3264195 h 5199321"/>
              <a:gd name="connsiteX363" fmla="*/ 5837274 w 8856921"/>
              <a:gd name="connsiteY363" fmla="*/ 3253563 h 5199321"/>
              <a:gd name="connsiteX364" fmla="*/ 5901070 w 8856921"/>
              <a:gd name="connsiteY364" fmla="*/ 3232298 h 5199321"/>
              <a:gd name="connsiteX365" fmla="*/ 6049925 w 8856921"/>
              <a:gd name="connsiteY365" fmla="*/ 3157870 h 5199321"/>
              <a:gd name="connsiteX366" fmla="*/ 6283842 w 8856921"/>
              <a:gd name="connsiteY366" fmla="*/ 3030279 h 5199321"/>
              <a:gd name="connsiteX367" fmla="*/ 6453963 w 8856921"/>
              <a:gd name="connsiteY367" fmla="*/ 2902688 h 5199321"/>
              <a:gd name="connsiteX368" fmla="*/ 6624084 w 8856921"/>
              <a:gd name="connsiteY368" fmla="*/ 2647507 h 5199321"/>
              <a:gd name="connsiteX369" fmla="*/ 6655981 w 8856921"/>
              <a:gd name="connsiteY369" fmla="*/ 2562447 h 5199321"/>
              <a:gd name="connsiteX370" fmla="*/ 6645349 w 8856921"/>
              <a:gd name="connsiteY370" fmla="*/ 2222205 h 5199321"/>
              <a:gd name="connsiteX371" fmla="*/ 6581553 w 8856921"/>
              <a:gd name="connsiteY371" fmla="*/ 2052084 h 5199321"/>
              <a:gd name="connsiteX372" fmla="*/ 6432698 w 8856921"/>
              <a:gd name="connsiteY372" fmla="*/ 1743740 h 5199321"/>
              <a:gd name="connsiteX373" fmla="*/ 6273209 w 8856921"/>
              <a:gd name="connsiteY373" fmla="*/ 1531088 h 5199321"/>
              <a:gd name="connsiteX374" fmla="*/ 6188149 w 8856921"/>
              <a:gd name="connsiteY374" fmla="*/ 1467293 h 5199321"/>
              <a:gd name="connsiteX375" fmla="*/ 6103088 w 8856921"/>
              <a:gd name="connsiteY375" fmla="*/ 1435395 h 5199321"/>
              <a:gd name="connsiteX376" fmla="*/ 6028660 w 8856921"/>
              <a:gd name="connsiteY376" fmla="*/ 1403498 h 5199321"/>
              <a:gd name="connsiteX377" fmla="*/ 5954232 w 8856921"/>
              <a:gd name="connsiteY377" fmla="*/ 1392865 h 5199321"/>
              <a:gd name="connsiteX378" fmla="*/ 5901070 w 8856921"/>
              <a:gd name="connsiteY378" fmla="*/ 1382233 h 5199321"/>
              <a:gd name="connsiteX379" fmla="*/ 5762846 w 8856921"/>
              <a:gd name="connsiteY379" fmla="*/ 1403498 h 5199321"/>
              <a:gd name="connsiteX380" fmla="*/ 5709684 w 8856921"/>
              <a:gd name="connsiteY380" fmla="*/ 1446028 h 5199321"/>
              <a:gd name="connsiteX381" fmla="*/ 5667153 w 8856921"/>
              <a:gd name="connsiteY381" fmla="*/ 1499191 h 5199321"/>
              <a:gd name="connsiteX382" fmla="*/ 5582093 w 8856921"/>
              <a:gd name="connsiteY382" fmla="*/ 1626781 h 5199321"/>
              <a:gd name="connsiteX383" fmla="*/ 5550195 w 8856921"/>
              <a:gd name="connsiteY383" fmla="*/ 1733107 h 5199321"/>
              <a:gd name="connsiteX384" fmla="*/ 5507665 w 8856921"/>
              <a:gd name="connsiteY384" fmla="*/ 1839433 h 5199321"/>
              <a:gd name="connsiteX385" fmla="*/ 5486400 w 8856921"/>
              <a:gd name="connsiteY385" fmla="*/ 1967023 h 5199321"/>
              <a:gd name="connsiteX386" fmla="*/ 5518298 w 8856921"/>
              <a:gd name="connsiteY386" fmla="*/ 2307265 h 5199321"/>
              <a:gd name="connsiteX387" fmla="*/ 5667153 w 8856921"/>
              <a:gd name="connsiteY387" fmla="*/ 2583712 h 5199321"/>
              <a:gd name="connsiteX388" fmla="*/ 5879804 w 8856921"/>
              <a:gd name="connsiteY388" fmla="*/ 2860158 h 5199321"/>
              <a:gd name="connsiteX389" fmla="*/ 5986130 w 8856921"/>
              <a:gd name="connsiteY389" fmla="*/ 2987749 h 5199321"/>
              <a:gd name="connsiteX390" fmla="*/ 6103088 w 8856921"/>
              <a:gd name="connsiteY390" fmla="*/ 3136605 h 5199321"/>
              <a:gd name="connsiteX391" fmla="*/ 6209414 w 8856921"/>
              <a:gd name="connsiteY391" fmla="*/ 3264195 h 5199321"/>
              <a:gd name="connsiteX392" fmla="*/ 6337004 w 8856921"/>
              <a:gd name="connsiteY392" fmla="*/ 3476847 h 5199321"/>
              <a:gd name="connsiteX393" fmla="*/ 6358270 w 8856921"/>
              <a:gd name="connsiteY393" fmla="*/ 3551274 h 5199321"/>
              <a:gd name="connsiteX394" fmla="*/ 6358270 w 8856921"/>
              <a:gd name="connsiteY394" fmla="*/ 3976577 h 5199321"/>
              <a:gd name="connsiteX395" fmla="*/ 6315739 w 8856921"/>
              <a:gd name="connsiteY395" fmla="*/ 4114800 h 5199321"/>
              <a:gd name="connsiteX396" fmla="*/ 6209414 w 8856921"/>
              <a:gd name="connsiteY396" fmla="*/ 4306186 h 5199321"/>
              <a:gd name="connsiteX397" fmla="*/ 6166884 w 8856921"/>
              <a:gd name="connsiteY397" fmla="*/ 4359349 h 5199321"/>
              <a:gd name="connsiteX398" fmla="*/ 6060558 w 8856921"/>
              <a:gd name="connsiteY398" fmla="*/ 4497572 h 5199321"/>
              <a:gd name="connsiteX399" fmla="*/ 6007395 w 8856921"/>
              <a:gd name="connsiteY399" fmla="*/ 4550735 h 5199321"/>
              <a:gd name="connsiteX400" fmla="*/ 5911702 w 8856921"/>
              <a:gd name="connsiteY400" fmla="*/ 4667693 h 5199321"/>
              <a:gd name="connsiteX401" fmla="*/ 5858539 w 8856921"/>
              <a:gd name="connsiteY401" fmla="*/ 4710223 h 5199321"/>
              <a:gd name="connsiteX402" fmla="*/ 5816009 w 8856921"/>
              <a:gd name="connsiteY402" fmla="*/ 4763386 h 5199321"/>
              <a:gd name="connsiteX403" fmla="*/ 5741581 w 8856921"/>
              <a:gd name="connsiteY403" fmla="*/ 4827181 h 5199321"/>
              <a:gd name="connsiteX404" fmla="*/ 5699051 w 8856921"/>
              <a:gd name="connsiteY404" fmla="*/ 4837814 h 5199321"/>
              <a:gd name="connsiteX405" fmla="*/ 5667153 w 8856921"/>
              <a:gd name="connsiteY405" fmla="*/ 4859079 h 5199321"/>
              <a:gd name="connsiteX406" fmla="*/ 5550195 w 8856921"/>
              <a:gd name="connsiteY406" fmla="*/ 4848447 h 5199321"/>
              <a:gd name="connsiteX407" fmla="*/ 5518298 w 8856921"/>
              <a:gd name="connsiteY407" fmla="*/ 4816549 h 5199321"/>
              <a:gd name="connsiteX408" fmla="*/ 5411972 w 8856921"/>
              <a:gd name="connsiteY408" fmla="*/ 4699591 h 5199321"/>
              <a:gd name="connsiteX409" fmla="*/ 5316279 w 8856921"/>
              <a:gd name="connsiteY409" fmla="*/ 4614530 h 5199321"/>
              <a:gd name="connsiteX410" fmla="*/ 5114260 w 8856921"/>
              <a:gd name="connsiteY410" fmla="*/ 4412512 h 5199321"/>
              <a:gd name="connsiteX411" fmla="*/ 4965404 w 8856921"/>
              <a:gd name="connsiteY411" fmla="*/ 4242391 h 5199321"/>
              <a:gd name="connsiteX412" fmla="*/ 4901609 w 8856921"/>
              <a:gd name="connsiteY412" fmla="*/ 4146698 h 5199321"/>
              <a:gd name="connsiteX413" fmla="*/ 4890977 w 8856921"/>
              <a:gd name="connsiteY413" fmla="*/ 4114800 h 5199321"/>
              <a:gd name="connsiteX414" fmla="*/ 4954772 w 8856921"/>
              <a:gd name="connsiteY414" fmla="*/ 4072270 h 5199321"/>
              <a:gd name="connsiteX415" fmla="*/ 5146158 w 8856921"/>
              <a:gd name="connsiteY415" fmla="*/ 4029740 h 5199321"/>
              <a:gd name="connsiteX416" fmla="*/ 5295014 w 8856921"/>
              <a:gd name="connsiteY416" fmla="*/ 3997842 h 5199321"/>
              <a:gd name="connsiteX417" fmla="*/ 5667153 w 8856921"/>
              <a:gd name="connsiteY417" fmla="*/ 3955312 h 5199321"/>
              <a:gd name="connsiteX418" fmla="*/ 6156251 w 8856921"/>
              <a:gd name="connsiteY418" fmla="*/ 4008474 h 5199321"/>
              <a:gd name="connsiteX419" fmla="*/ 6305107 w 8856921"/>
              <a:gd name="connsiteY419" fmla="*/ 4072270 h 5199321"/>
              <a:gd name="connsiteX420" fmla="*/ 6422065 w 8856921"/>
              <a:gd name="connsiteY420" fmla="*/ 4146698 h 5199321"/>
              <a:gd name="connsiteX421" fmla="*/ 6592186 w 8856921"/>
              <a:gd name="connsiteY421" fmla="*/ 4274288 h 5199321"/>
              <a:gd name="connsiteX422" fmla="*/ 6687879 w 8856921"/>
              <a:gd name="connsiteY422" fmla="*/ 4359349 h 5199321"/>
              <a:gd name="connsiteX423" fmla="*/ 6719777 w 8856921"/>
              <a:gd name="connsiteY423" fmla="*/ 4380614 h 5199321"/>
              <a:gd name="connsiteX424" fmla="*/ 6762307 w 8856921"/>
              <a:gd name="connsiteY424" fmla="*/ 4412512 h 5199321"/>
              <a:gd name="connsiteX425" fmla="*/ 6815470 w 8856921"/>
              <a:gd name="connsiteY425" fmla="*/ 4433777 h 5199321"/>
              <a:gd name="connsiteX426" fmla="*/ 6858000 w 8856921"/>
              <a:gd name="connsiteY426" fmla="*/ 4476307 h 5199321"/>
              <a:gd name="connsiteX427" fmla="*/ 7060018 w 8856921"/>
              <a:gd name="connsiteY427" fmla="*/ 4540102 h 5199321"/>
              <a:gd name="connsiteX428" fmla="*/ 7230139 w 8856921"/>
              <a:gd name="connsiteY428" fmla="*/ 4561368 h 5199321"/>
              <a:gd name="connsiteX429" fmla="*/ 7591646 w 8856921"/>
              <a:gd name="connsiteY429" fmla="*/ 4540102 h 5199321"/>
              <a:gd name="connsiteX430" fmla="*/ 7719237 w 8856921"/>
              <a:gd name="connsiteY430" fmla="*/ 4497572 h 5199321"/>
              <a:gd name="connsiteX431" fmla="*/ 7761767 w 8856921"/>
              <a:gd name="connsiteY431" fmla="*/ 4465674 h 5199321"/>
              <a:gd name="connsiteX432" fmla="*/ 7814930 w 8856921"/>
              <a:gd name="connsiteY432" fmla="*/ 4401879 h 5199321"/>
              <a:gd name="connsiteX433" fmla="*/ 7836195 w 8856921"/>
              <a:gd name="connsiteY433" fmla="*/ 4348716 h 5199321"/>
              <a:gd name="connsiteX434" fmla="*/ 7857460 w 8856921"/>
              <a:gd name="connsiteY434" fmla="*/ 4199861 h 5199321"/>
              <a:gd name="connsiteX435" fmla="*/ 7836195 w 8856921"/>
              <a:gd name="connsiteY435" fmla="*/ 3785191 h 5199321"/>
              <a:gd name="connsiteX436" fmla="*/ 7804298 w 8856921"/>
              <a:gd name="connsiteY436" fmla="*/ 3593805 h 5199321"/>
              <a:gd name="connsiteX437" fmla="*/ 7772400 w 8856921"/>
              <a:gd name="connsiteY437" fmla="*/ 3530009 h 5199321"/>
              <a:gd name="connsiteX438" fmla="*/ 7708604 w 8856921"/>
              <a:gd name="connsiteY438" fmla="*/ 3434316 h 5199321"/>
              <a:gd name="connsiteX439" fmla="*/ 7612911 w 8856921"/>
              <a:gd name="connsiteY439" fmla="*/ 3359888 h 5199321"/>
              <a:gd name="connsiteX440" fmla="*/ 7559749 w 8856921"/>
              <a:gd name="connsiteY440" fmla="*/ 3349256 h 5199321"/>
              <a:gd name="connsiteX441" fmla="*/ 7506586 w 8856921"/>
              <a:gd name="connsiteY441" fmla="*/ 3327991 h 5199321"/>
              <a:gd name="connsiteX442" fmla="*/ 7474688 w 8856921"/>
              <a:gd name="connsiteY442" fmla="*/ 3317358 h 5199321"/>
              <a:gd name="connsiteX443" fmla="*/ 7315200 w 8856921"/>
              <a:gd name="connsiteY443" fmla="*/ 3338623 h 5199321"/>
              <a:gd name="connsiteX444" fmla="*/ 7262037 w 8856921"/>
              <a:gd name="connsiteY444" fmla="*/ 3487479 h 5199321"/>
              <a:gd name="connsiteX445" fmla="*/ 7240772 w 8856921"/>
              <a:gd name="connsiteY445" fmla="*/ 3572540 h 5199321"/>
              <a:gd name="connsiteX446" fmla="*/ 7219507 w 8856921"/>
              <a:gd name="connsiteY446" fmla="*/ 3646968 h 5199321"/>
              <a:gd name="connsiteX447" fmla="*/ 7208874 w 8856921"/>
              <a:gd name="connsiteY447" fmla="*/ 3806456 h 5199321"/>
              <a:gd name="connsiteX448" fmla="*/ 7166344 w 8856921"/>
              <a:gd name="connsiteY448" fmla="*/ 3955312 h 5199321"/>
              <a:gd name="connsiteX449" fmla="*/ 7123814 w 8856921"/>
              <a:gd name="connsiteY449" fmla="*/ 4114800 h 5199321"/>
              <a:gd name="connsiteX450" fmla="*/ 7102549 w 8856921"/>
              <a:gd name="connsiteY450" fmla="*/ 4178595 h 5199321"/>
              <a:gd name="connsiteX451" fmla="*/ 7070651 w 8856921"/>
              <a:gd name="connsiteY451" fmla="*/ 4242391 h 5199321"/>
              <a:gd name="connsiteX452" fmla="*/ 7028121 w 8856921"/>
              <a:gd name="connsiteY452" fmla="*/ 4359349 h 5199321"/>
              <a:gd name="connsiteX453" fmla="*/ 6996223 w 8856921"/>
              <a:gd name="connsiteY453" fmla="*/ 4401879 h 5199321"/>
              <a:gd name="connsiteX454" fmla="*/ 6943060 w 8856921"/>
              <a:gd name="connsiteY454" fmla="*/ 4476307 h 5199321"/>
              <a:gd name="connsiteX455" fmla="*/ 6900530 w 8856921"/>
              <a:gd name="connsiteY455" fmla="*/ 4486940 h 5199321"/>
              <a:gd name="connsiteX456" fmla="*/ 6858000 w 8856921"/>
              <a:gd name="connsiteY456" fmla="*/ 4508205 h 5199321"/>
              <a:gd name="connsiteX457" fmla="*/ 6826102 w 8856921"/>
              <a:gd name="connsiteY457" fmla="*/ 4518837 h 5199321"/>
              <a:gd name="connsiteX458" fmla="*/ 6624084 w 8856921"/>
              <a:gd name="connsiteY458" fmla="*/ 4508205 h 5199321"/>
              <a:gd name="connsiteX459" fmla="*/ 6379535 w 8856921"/>
              <a:gd name="connsiteY459" fmla="*/ 4444409 h 5199321"/>
              <a:gd name="connsiteX460" fmla="*/ 6315739 w 8856921"/>
              <a:gd name="connsiteY460" fmla="*/ 4423144 h 5199321"/>
              <a:gd name="connsiteX461" fmla="*/ 6251944 w 8856921"/>
              <a:gd name="connsiteY461" fmla="*/ 4412512 h 5199321"/>
              <a:gd name="connsiteX462" fmla="*/ 6198781 w 8856921"/>
              <a:gd name="connsiteY462" fmla="*/ 4380614 h 5199321"/>
              <a:gd name="connsiteX463" fmla="*/ 6134986 w 8856921"/>
              <a:gd name="connsiteY463" fmla="*/ 4348716 h 5199321"/>
              <a:gd name="connsiteX464" fmla="*/ 6028660 w 8856921"/>
              <a:gd name="connsiteY464" fmla="*/ 4253023 h 5199321"/>
              <a:gd name="connsiteX465" fmla="*/ 5986130 w 8856921"/>
              <a:gd name="connsiteY465" fmla="*/ 4178595 h 5199321"/>
              <a:gd name="connsiteX466" fmla="*/ 5943600 w 8856921"/>
              <a:gd name="connsiteY466" fmla="*/ 4082902 h 5199321"/>
              <a:gd name="connsiteX467" fmla="*/ 5890437 w 8856921"/>
              <a:gd name="connsiteY467" fmla="*/ 3870251 h 5199321"/>
              <a:gd name="connsiteX468" fmla="*/ 5879804 w 8856921"/>
              <a:gd name="connsiteY468" fmla="*/ 3774558 h 5199321"/>
              <a:gd name="connsiteX469" fmla="*/ 5890437 w 8856921"/>
              <a:gd name="connsiteY469" fmla="*/ 3646968 h 5199321"/>
              <a:gd name="connsiteX470" fmla="*/ 5922335 w 8856921"/>
              <a:gd name="connsiteY470" fmla="*/ 3593805 h 5199321"/>
              <a:gd name="connsiteX471" fmla="*/ 6018028 w 8856921"/>
              <a:gd name="connsiteY471" fmla="*/ 3476847 h 5199321"/>
              <a:gd name="connsiteX472" fmla="*/ 6464595 w 8856921"/>
              <a:gd name="connsiteY472" fmla="*/ 3242930 h 5199321"/>
              <a:gd name="connsiteX473" fmla="*/ 6868632 w 8856921"/>
              <a:gd name="connsiteY473" fmla="*/ 3072809 h 5199321"/>
              <a:gd name="connsiteX474" fmla="*/ 7262037 w 8856921"/>
              <a:gd name="connsiteY474" fmla="*/ 2955851 h 5199321"/>
              <a:gd name="connsiteX475" fmla="*/ 7421525 w 8856921"/>
              <a:gd name="connsiteY475" fmla="*/ 2913321 h 5199321"/>
              <a:gd name="connsiteX476" fmla="*/ 7623544 w 8856921"/>
              <a:gd name="connsiteY476" fmla="*/ 2881423 h 5199321"/>
              <a:gd name="connsiteX477" fmla="*/ 7793665 w 8856921"/>
              <a:gd name="connsiteY477" fmla="*/ 2923954 h 5199321"/>
              <a:gd name="connsiteX478" fmla="*/ 7921256 w 8856921"/>
              <a:gd name="connsiteY478" fmla="*/ 3040912 h 5199321"/>
              <a:gd name="connsiteX479" fmla="*/ 7985051 w 8856921"/>
              <a:gd name="connsiteY479" fmla="*/ 3147237 h 5199321"/>
              <a:gd name="connsiteX480" fmla="*/ 8027581 w 8856921"/>
              <a:gd name="connsiteY480" fmla="*/ 3274828 h 5199321"/>
              <a:gd name="connsiteX481" fmla="*/ 8059479 w 8856921"/>
              <a:gd name="connsiteY481" fmla="*/ 3487479 h 5199321"/>
              <a:gd name="connsiteX482" fmla="*/ 8070111 w 8856921"/>
              <a:gd name="connsiteY482" fmla="*/ 3625702 h 5199321"/>
              <a:gd name="connsiteX483" fmla="*/ 8102009 w 8856921"/>
              <a:gd name="connsiteY483" fmla="*/ 3817088 h 5199321"/>
              <a:gd name="connsiteX484" fmla="*/ 8112642 w 8856921"/>
              <a:gd name="connsiteY484" fmla="*/ 3870251 h 5199321"/>
              <a:gd name="connsiteX485" fmla="*/ 8133907 w 8856921"/>
              <a:gd name="connsiteY485" fmla="*/ 3923414 h 5199321"/>
              <a:gd name="connsiteX486" fmla="*/ 8165804 w 8856921"/>
              <a:gd name="connsiteY486" fmla="*/ 3987209 h 5199321"/>
              <a:gd name="connsiteX487" fmla="*/ 8197702 w 8856921"/>
              <a:gd name="connsiteY487" fmla="*/ 4019107 h 5199321"/>
              <a:gd name="connsiteX488" fmla="*/ 8240232 w 8856921"/>
              <a:gd name="connsiteY488" fmla="*/ 4104168 h 5199321"/>
              <a:gd name="connsiteX489" fmla="*/ 8304028 w 8856921"/>
              <a:gd name="connsiteY489" fmla="*/ 4146698 h 5199321"/>
              <a:gd name="connsiteX490" fmla="*/ 8346558 w 8856921"/>
              <a:gd name="connsiteY490" fmla="*/ 4189228 h 5199321"/>
              <a:gd name="connsiteX491" fmla="*/ 8410353 w 8856921"/>
              <a:gd name="connsiteY491" fmla="*/ 4210493 h 5199321"/>
              <a:gd name="connsiteX492" fmla="*/ 8442251 w 8856921"/>
              <a:gd name="connsiteY492" fmla="*/ 4231758 h 5199321"/>
              <a:gd name="connsiteX493" fmla="*/ 8559209 w 8856921"/>
              <a:gd name="connsiteY493" fmla="*/ 4263656 h 5199321"/>
              <a:gd name="connsiteX494" fmla="*/ 8495414 w 8856921"/>
              <a:gd name="connsiteY494" fmla="*/ 4455042 h 5199321"/>
              <a:gd name="connsiteX495" fmla="*/ 8431618 w 8856921"/>
              <a:gd name="connsiteY495" fmla="*/ 4550735 h 5199321"/>
              <a:gd name="connsiteX496" fmla="*/ 8399721 w 8856921"/>
              <a:gd name="connsiteY496" fmla="*/ 4614530 h 5199321"/>
              <a:gd name="connsiteX497" fmla="*/ 8367823 w 8856921"/>
              <a:gd name="connsiteY497" fmla="*/ 4667693 h 5199321"/>
              <a:gd name="connsiteX498" fmla="*/ 8346558 w 8856921"/>
              <a:gd name="connsiteY498" fmla="*/ 4710223 h 5199321"/>
              <a:gd name="connsiteX499" fmla="*/ 8272130 w 8856921"/>
              <a:gd name="connsiteY499" fmla="*/ 4795284 h 5199321"/>
              <a:gd name="connsiteX500" fmla="*/ 8229600 w 8856921"/>
              <a:gd name="connsiteY500" fmla="*/ 4827181 h 5199321"/>
              <a:gd name="connsiteX501" fmla="*/ 8197702 w 8856921"/>
              <a:gd name="connsiteY501" fmla="*/ 4859079 h 5199321"/>
              <a:gd name="connsiteX502" fmla="*/ 8144539 w 8856921"/>
              <a:gd name="connsiteY502" fmla="*/ 4890977 h 5199321"/>
              <a:gd name="connsiteX503" fmla="*/ 8112642 w 8856921"/>
              <a:gd name="connsiteY503" fmla="*/ 4912242 h 5199321"/>
              <a:gd name="connsiteX504" fmla="*/ 8080744 w 8856921"/>
              <a:gd name="connsiteY504" fmla="*/ 4922874 h 5199321"/>
              <a:gd name="connsiteX505" fmla="*/ 7995684 w 8856921"/>
              <a:gd name="connsiteY505" fmla="*/ 4954772 h 5199321"/>
              <a:gd name="connsiteX506" fmla="*/ 7889358 w 8856921"/>
              <a:gd name="connsiteY506" fmla="*/ 4997302 h 5199321"/>
              <a:gd name="connsiteX507" fmla="*/ 7804298 w 8856921"/>
              <a:gd name="connsiteY507" fmla="*/ 5018568 h 5199321"/>
              <a:gd name="connsiteX508" fmla="*/ 7719237 w 8856921"/>
              <a:gd name="connsiteY508" fmla="*/ 5007935 h 5199321"/>
              <a:gd name="connsiteX509" fmla="*/ 7666074 w 8856921"/>
              <a:gd name="connsiteY509" fmla="*/ 4986670 h 5199321"/>
              <a:gd name="connsiteX510" fmla="*/ 7517218 w 8856921"/>
              <a:gd name="connsiteY510" fmla="*/ 4837814 h 5199321"/>
              <a:gd name="connsiteX511" fmla="*/ 7485321 w 8856921"/>
              <a:gd name="connsiteY511" fmla="*/ 4763386 h 5199321"/>
              <a:gd name="connsiteX512" fmla="*/ 7474688 w 8856921"/>
              <a:gd name="connsiteY512" fmla="*/ 4710223 h 5199321"/>
              <a:gd name="connsiteX513" fmla="*/ 7495953 w 8856921"/>
              <a:gd name="connsiteY513" fmla="*/ 4593265 h 5199321"/>
              <a:gd name="connsiteX514" fmla="*/ 7538484 w 8856921"/>
              <a:gd name="connsiteY514" fmla="*/ 4518837 h 5199321"/>
              <a:gd name="connsiteX515" fmla="*/ 7655442 w 8856921"/>
              <a:gd name="connsiteY515" fmla="*/ 4380614 h 5199321"/>
              <a:gd name="connsiteX516" fmla="*/ 7931888 w 8856921"/>
              <a:gd name="connsiteY516" fmla="*/ 4167963 h 5199321"/>
              <a:gd name="connsiteX517" fmla="*/ 8091377 w 8856921"/>
              <a:gd name="connsiteY517" fmla="*/ 4093535 h 5199321"/>
              <a:gd name="connsiteX518" fmla="*/ 8133907 w 8856921"/>
              <a:gd name="connsiteY518" fmla="*/ 4072270 h 5199321"/>
              <a:gd name="connsiteX519" fmla="*/ 8176437 w 8856921"/>
              <a:gd name="connsiteY519" fmla="*/ 4061637 h 5199321"/>
              <a:gd name="connsiteX520" fmla="*/ 8272130 w 8856921"/>
              <a:gd name="connsiteY520" fmla="*/ 4019107 h 5199321"/>
              <a:gd name="connsiteX521" fmla="*/ 8325293 w 8856921"/>
              <a:gd name="connsiteY521" fmla="*/ 4008474 h 5199321"/>
              <a:gd name="connsiteX522" fmla="*/ 8442251 w 8856921"/>
              <a:gd name="connsiteY522" fmla="*/ 4019107 h 5199321"/>
              <a:gd name="connsiteX523" fmla="*/ 8516679 w 8856921"/>
              <a:gd name="connsiteY523" fmla="*/ 4061637 h 5199321"/>
              <a:gd name="connsiteX524" fmla="*/ 8559209 w 8856921"/>
              <a:gd name="connsiteY524" fmla="*/ 4093535 h 5199321"/>
              <a:gd name="connsiteX525" fmla="*/ 8601739 w 8856921"/>
              <a:gd name="connsiteY525" fmla="*/ 4114800 h 5199321"/>
              <a:gd name="connsiteX526" fmla="*/ 8633637 w 8856921"/>
              <a:gd name="connsiteY526" fmla="*/ 4146698 h 5199321"/>
              <a:gd name="connsiteX527" fmla="*/ 8665535 w 8856921"/>
              <a:gd name="connsiteY527" fmla="*/ 4167963 h 5199321"/>
              <a:gd name="connsiteX528" fmla="*/ 8718698 w 8856921"/>
              <a:gd name="connsiteY528" fmla="*/ 4263656 h 5199321"/>
              <a:gd name="connsiteX529" fmla="*/ 8697432 w 8856921"/>
              <a:gd name="connsiteY529" fmla="*/ 4359349 h 5199321"/>
              <a:gd name="connsiteX530" fmla="*/ 8654902 w 8856921"/>
              <a:gd name="connsiteY530" fmla="*/ 4444409 h 5199321"/>
              <a:gd name="connsiteX531" fmla="*/ 8623004 w 8856921"/>
              <a:gd name="connsiteY531" fmla="*/ 4508205 h 5199321"/>
              <a:gd name="connsiteX532" fmla="*/ 8559209 w 8856921"/>
              <a:gd name="connsiteY532" fmla="*/ 4593265 h 5199321"/>
              <a:gd name="connsiteX533" fmla="*/ 8506046 w 8856921"/>
              <a:gd name="connsiteY533" fmla="*/ 4635795 h 5199321"/>
              <a:gd name="connsiteX534" fmla="*/ 8474149 w 8856921"/>
              <a:gd name="connsiteY534" fmla="*/ 4678326 h 5199321"/>
              <a:gd name="connsiteX535" fmla="*/ 8410353 w 8856921"/>
              <a:gd name="connsiteY535" fmla="*/ 4720856 h 5199321"/>
              <a:gd name="connsiteX536" fmla="*/ 8314660 w 8856921"/>
              <a:gd name="connsiteY536" fmla="*/ 4795284 h 5199321"/>
              <a:gd name="connsiteX537" fmla="*/ 8272130 w 8856921"/>
              <a:gd name="connsiteY537" fmla="*/ 4816549 h 5199321"/>
              <a:gd name="connsiteX538" fmla="*/ 8229600 w 8856921"/>
              <a:gd name="connsiteY538" fmla="*/ 4848447 h 5199321"/>
              <a:gd name="connsiteX539" fmla="*/ 8133907 w 8856921"/>
              <a:gd name="connsiteY539" fmla="*/ 4890977 h 5199321"/>
              <a:gd name="connsiteX540" fmla="*/ 8016949 w 8856921"/>
              <a:gd name="connsiteY540" fmla="*/ 4912242 h 5199321"/>
              <a:gd name="connsiteX541" fmla="*/ 7846828 w 8856921"/>
              <a:gd name="connsiteY541" fmla="*/ 4901609 h 5199321"/>
              <a:gd name="connsiteX542" fmla="*/ 7814930 w 8856921"/>
              <a:gd name="connsiteY542" fmla="*/ 4880344 h 5199321"/>
              <a:gd name="connsiteX543" fmla="*/ 7729870 w 8856921"/>
              <a:gd name="connsiteY543" fmla="*/ 4827181 h 5199321"/>
              <a:gd name="connsiteX544" fmla="*/ 7666074 w 8856921"/>
              <a:gd name="connsiteY544" fmla="*/ 4763386 h 5199321"/>
              <a:gd name="connsiteX545" fmla="*/ 7623544 w 8856921"/>
              <a:gd name="connsiteY545" fmla="*/ 4731488 h 5199321"/>
              <a:gd name="connsiteX546" fmla="*/ 7538484 w 8856921"/>
              <a:gd name="connsiteY546" fmla="*/ 4582633 h 5199321"/>
              <a:gd name="connsiteX547" fmla="*/ 7485321 w 8856921"/>
              <a:gd name="connsiteY547" fmla="*/ 4465674 h 5199321"/>
              <a:gd name="connsiteX548" fmla="*/ 7410893 w 8856921"/>
              <a:gd name="connsiteY548" fmla="*/ 4093535 h 5199321"/>
              <a:gd name="connsiteX549" fmla="*/ 7421525 w 8856921"/>
              <a:gd name="connsiteY549" fmla="*/ 3487479 h 5199321"/>
              <a:gd name="connsiteX550" fmla="*/ 7517218 w 8856921"/>
              <a:gd name="connsiteY550" fmla="*/ 3200400 h 5199321"/>
              <a:gd name="connsiteX551" fmla="*/ 7846828 w 8856921"/>
              <a:gd name="connsiteY551" fmla="*/ 2743200 h 5199321"/>
              <a:gd name="connsiteX552" fmla="*/ 7921256 w 8856921"/>
              <a:gd name="connsiteY552" fmla="*/ 2658140 h 5199321"/>
              <a:gd name="connsiteX553" fmla="*/ 7985051 w 8856921"/>
              <a:gd name="connsiteY553" fmla="*/ 2604977 h 5199321"/>
              <a:gd name="connsiteX554" fmla="*/ 8123274 w 8856921"/>
              <a:gd name="connsiteY554" fmla="*/ 2519916 h 5199321"/>
              <a:gd name="connsiteX555" fmla="*/ 8187070 w 8856921"/>
              <a:gd name="connsiteY555" fmla="*/ 2498651 h 5199321"/>
              <a:gd name="connsiteX556" fmla="*/ 8218967 w 8856921"/>
              <a:gd name="connsiteY556" fmla="*/ 2477386 h 5199321"/>
              <a:gd name="connsiteX557" fmla="*/ 8314660 w 8856921"/>
              <a:gd name="connsiteY557" fmla="*/ 2456121 h 5199321"/>
              <a:gd name="connsiteX558" fmla="*/ 8389088 w 8856921"/>
              <a:gd name="connsiteY558" fmla="*/ 2434856 h 5199321"/>
              <a:gd name="connsiteX559" fmla="*/ 8431618 w 8856921"/>
              <a:gd name="connsiteY559" fmla="*/ 2424223 h 5199321"/>
              <a:gd name="connsiteX560" fmla="*/ 8495414 w 8856921"/>
              <a:gd name="connsiteY560" fmla="*/ 2402958 h 5199321"/>
              <a:gd name="connsiteX561" fmla="*/ 8495414 w 8856921"/>
              <a:gd name="connsiteY561" fmla="*/ 2073349 h 5199321"/>
              <a:gd name="connsiteX562" fmla="*/ 8474149 w 8856921"/>
              <a:gd name="connsiteY562" fmla="*/ 2020186 h 5199321"/>
              <a:gd name="connsiteX563" fmla="*/ 8389088 w 8856921"/>
              <a:gd name="connsiteY563" fmla="*/ 1945758 h 5199321"/>
              <a:gd name="connsiteX564" fmla="*/ 8346558 w 8856921"/>
              <a:gd name="connsiteY564" fmla="*/ 1924493 h 5199321"/>
              <a:gd name="connsiteX565" fmla="*/ 8240232 w 8856921"/>
              <a:gd name="connsiteY565" fmla="*/ 1871330 h 5199321"/>
              <a:gd name="connsiteX566" fmla="*/ 8133907 w 8856921"/>
              <a:gd name="connsiteY566" fmla="*/ 1860698 h 5199321"/>
              <a:gd name="connsiteX567" fmla="*/ 8038214 w 8856921"/>
              <a:gd name="connsiteY567" fmla="*/ 1871330 h 5199321"/>
              <a:gd name="connsiteX568" fmla="*/ 8006316 w 8856921"/>
              <a:gd name="connsiteY568" fmla="*/ 1892595 h 5199321"/>
              <a:gd name="connsiteX569" fmla="*/ 7921256 w 8856921"/>
              <a:gd name="connsiteY569" fmla="*/ 1956391 h 5199321"/>
              <a:gd name="connsiteX570" fmla="*/ 7878725 w 8856921"/>
              <a:gd name="connsiteY570" fmla="*/ 1998921 h 5199321"/>
              <a:gd name="connsiteX571" fmla="*/ 7825563 w 8856921"/>
              <a:gd name="connsiteY571" fmla="*/ 2041451 h 5199321"/>
              <a:gd name="connsiteX572" fmla="*/ 7783032 w 8856921"/>
              <a:gd name="connsiteY572" fmla="*/ 2105247 h 5199321"/>
              <a:gd name="connsiteX573" fmla="*/ 7729870 w 8856921"/>
              <a:gd name="connsiteY573" fmla="*/ 2158409 h 5199321"/>
              <a:gd name="connsiteX574" fmla="*/ 7666074 w 8856921"/>
              <a:gd name="connsiteY574" fmla="*/ 2275368 h 5199321"/>
              <a:gd name="connsiteX575" fmla="*/ 7666074 w 8856921"/>
              <a:gd name="connsiteY575" fmla="*/ 2456121 h 5199321"/>
              <a:gd name="connsiteX576" fmla="*/ 7697972 w 8856921"/>
              <a:gd name="connsiteY576" fmla="*/ 2498651 h 5199321"/>
              <a:gd name="connsiteX577" fmla="*/ 7804298 w 8856921"/>
              <a:gd name="connsiteY577" fmla="*/ 2573079 h 5199321"/>
              <a:gd name="connsiteX578" fmla="*/ 7857460 w 8856921"/>
              <a:gd name="connsiteY578" fmla="*/ 2615609 h 5199321"/>
              <a:gd name="connsiteX579" fmla="*/ 7921256 w 8856921"/>
              <a:gd name="connsiteY579" fmla="*/ 2647507 h 5199321"/>
              <a:gd name="connsiteX580" fmla="*/ 8112642 w 8856921"/>
              <a:gd name="connsiteY580" fmla="*/ 2775098 h 5199321"/>
              <a:gd name="connsiteX581" fmla="*/ 8282763 w 8856921"/>
              <a:gd name="connsiteY581" fmla="*/ 2934586 h 5199321"/>
              <a:gd name="connsiteX582" fmla="*/ 8314660 w 8856921"/>
              <a:gd name="connsiteY582" fmla="*/ 2977116 h 5199321"/>
              <a:gd name="connsiteX583" fmla="*/ 8357191 w 8856921"/>
              <a:gd name="connsiteY583" fmla="*/ 3040912 h 5199321"/>
              <a:gd name="connsiteX584" fmla="*/ 8367823 w 8856921"/>
              <a:gd name="connsiteY584" fmla="*/ 3083442 h 5199321"/>
              <a:gd name="connsiteX585" fmla="*/ 8367823 w 8856921"/>
              <a:gd name="connsiteY585" fmla="*/ 3402419 h 5199321"/>
              <a:gd name="connsiteX586" fmla="*/ 8314660 w 8856921"/>
              <a:gd name="connsiteY586" fmla="*/ 3508744 h 5199321"/>
              <a:gd name="connsiteX587" fmla="*/ 8272130 w 8856921"/>
              <a:gd name="connsiteY587" fmla="*/ 3593805 h 5199321"/>
              <a:gd name="connsiteX588" fmla="*/ 8208335 w 8856921"/>
              <a:gd name="connsiteY588" fmla="*/ 3657600 h 5199321"/>
              <a:gd name="connsiteX589" fmla="*/ 8165804 w 8856921"/>
              <a:gd name="connsiteY589" fmla="*/ 3710763 h 5199321"/>
              <a:gd name="connsiteX590" fmla="*/ 8080744 w 8856921"/>
              <a:gd name="connsiteY590" fmla="*/ 3753293 h 5199321"/>
              <a:gd name="connsiteX591" fmla="*/ 7899991 w 8856921"/>
              <a:gd name="connsiteY591" fmla="*/ 3774558 h 5199321"/>
              <a:gd name="connsiteX592" fmla="*/ 7676707 w 8856921"/>
              <a:gd name="connsiteY592" fmla="*/ 3732028 h 5199321"/>
              <a:gd name="connsiteX593" fmla="*/ 7612911 w 8856921"/>
              <a:gd name="connsiteY593" fmla="*/ 3689498 h 5199321"/>
              <a:gd name="connsiteX594" fmla="*/ 7549116 w 8856921"/>
              <a:gd name="connsiteY594" fmla="*/ 3625702 h 5199321"/>
              <a:gd name="connsiteX595" fmla="*/ 7464056 w 8856921"/>
              <a:gd name="connsiteY595" fmla="*/ 3359888 h 5199321"/>
              <a:gd name="connsiteX596" fmla="*/ 7495953 w 8856921"/>
              <a:gd name="connsiteY596" fmla="*/ 3094074 h 5199321"/>
              <a:gd name="connsiteX597" fmla="*/ 7591646 w 8856921"/>
              <a:gd name="connsiteY597" fmla="*/ 2966484 h 5199321"/>
              <a:gd name="connsiteX598" fmla="*/ 7740502 w 8856921"/>
              <a:gd name="connsiteY598" fmla="*/ 2828261 h 5199321"/>
              <a:gd name="connsiteX599" fmla="*/ 7836195 w 8856921"/>
              <a:gd name="connsiteY599" fmla="*/ 2753833 h 5199321"/>
              <a:gd name="connsiteX600" fmla="*/ 7910623 w 8856921"/>
              <a:gd name="connsiteY600" fmla="*/ 2690037 h 5199321"/>
              <a:gd name="connsiteX601" fmla="*/ 8006316 w 8856921"/>
              <a:gd name="connsiteY601" fmla="*/ 2626242 h 5199321"/>
              <a:gd name="connsiteX602" fmla="*/ 8165804 w 8856921"/>
              <a:gd name="connsiteY602" fmla="*/ 2498651 h 5199321"/>
              <a:gd name="connsiteX603" fmla="*/ 8240232 w 8856921"/>
              <a:gd name="connsiteY603" fmla="*/ 2456121 h 5199321"/>
              <a:gd name="connsiteX604" fmla="*/ 8357191 w 8856921"/>
              <a:gd name="connsiteY604" fmla="*/ 2402958 h 5199321"/>
              <a:gd name="connsiteX605" fmla="*/ 8474149 w 8856921"/>
              <a:gd name="connsiteY605" fmla="*/ 2434856 h 5199321"/>
              <a:gd name="connsiteX606" fmla="*/ 8495414 w 8856921"/>
              <a:gd name="connsiteY606" fmla="*/ 2466754 h 5199321"/>
              <a:gd name="connsiteX607" fmla="*/ 8591107 w 8856921"/>
              <a:gd name="connsiteY607" fmla="*/ 2551814 h 5199321"/>
              <a:gd name="connsiteX608" fmla="*/ 8676167 w 8856921"/>
              <a:gd name="connsiteY608" fmla="*/ 2658140 h 5199321"/>
              <a:gd name="connsiteX609" fmla="*/ 8718698 w 8856921"/>
              <a:gd name="connsiteY609" fmla="*/ 2711302 h 5199321"/>
              <a:gd name="connsiteX610" fmla="*/ 8750595 w 8856921"/>
              <a:gd name="connsiteY610" fmla="*/ 2775098 h 5199321"/>
              <a:gd name="connsiteX611" fmla="*/ 8803758 w 8856921"/>
              <a:gd name="connsiteY611" fmla="*/ 2870791 h 5199321"/>
              <a:gd name="connsiteX612" fmla="*/ 8825023 w 8856921"/>
              <a:gd name="connsiteY612" fmla="*/ 2923954 h 5199321"/>
              <a:gd name="connsiteX613" fmla="*/ 8856921 w 8856921"/>
              <a:gd name="connsiteY613" fmla="*/ 3030279 h 5199321"/>
              <a:gd name="connsiteX614" fmla="*/ 8846288 w 8856921"/>
              <a:gd name="connsiteY614" fmla="*/ 3211033 h 5199321"/>
              <a:gd name="connsiteX615" fmla="*/ 8782493 w 8856921"/>
              <a:gd name="connsiteY615" fmla="*/ 3296093 h 5199321"/>
              <a:gd name="connsiteX616" fmla="*/ 8739963 w 8856921"/>
              <a:gd name="connsiteY616" fmla="*/ 3381154 h 5199321"/>
              <a:gd name="connsiteX617" fmla="*/ 8708065 w 8856921"/>
              <a:gd name="connsiteY617" fmla="*/ 3423684 h 5199321"/>
              <a:gd name="connsiteX618" fmla="*/ 8686800 w 8856921"/>
              <a:gd name="connsiteY618" fmla="*/ 3466214 h 5199321"/>
              <a:gd name="connsiteX619" fmla="*/ 8654902 w 8856921"/>
              <a:gd name="connsiteY619" fmla="*/ 3508744 h 5199321"/>
              <a:gd name="connsiteX620" fmla="*/ 8612372 w 8856921"/>
              <a:gd name="connsiteY620" fmla="*/ 3583172 h 5199321"/>
              <a:gd name="connsiteX621" fmla="*/ 8569842 w 8856921"/>
              <a:gd name="connsiteY621" fmla="*/ 3689498 h 5199321"/>
              <a:gd name="connsiteX622" fmla="*/ 8516679 w 8856921"/>
              <a:gd name="connsiteY622" fmla="*/ 3742661 h 5199321"/>
              <a:gd name="connsiteX623" fmla="*/ 8484781 w 8856921"/>
              <a:gd name="connsiteY623" fmla="*/ 3763926 h 5199321"/>
              <a:gd name="connsiteX624" fmla="*/ 8410353 w 8856921"/>
              <a:gd name="connsiteY624" fmla="*/ 3785191 h 5199321"/>
              <a:gd name="connsiteX625" fmla="*/ 8378456 w 8856921"/>
              <a:gd name="connsiteY625" fmla="*/ 3795823 h 5199321"/>
              <a:gd name="connsiteX626" fmla="*/ 8325293 w 8856921"/>
              <a:gd name="connsiteY626" fmla="*/ 3785191 h 5199321"/>
              <a:gd name="connsiteX627" fmla="*/ 8293395 w 8856921"/>
              <a:gd name="connsiteY627" fmla="*/ 3774558 h 5199321"/>
              <a:gd name="connsiteX628" fmla="*/ 8240232 w 8856921"/>
              <a:gd name="connsiteY628" fmla="*/ 3700130 h 5199321"/>
              <a:gd name="connsiteX629" fmla="*/ 8208335 w 8856921"/>
              <a:gd name="connsiteY629" fmla="*/ 3646968 h 5199321"/>
              <a:gd name="connsiteX630" fmla="*/ 8165804 w 8856921"/>
              <a:gd name="connsiteY630" fmla="*/ 3583172 h 5199321"/>
              <a:gd name="connsiteX631" fmla="*/ 8144539 w 8856921"/>
              <a:gd name="connsiteY631" fmla="*/ 3508744 h 5199321"/>
              <a:gd name="connsiteX632" fmla="*/ 8112642 w 8856921"/>
              <a:gd name="connsiteY632" fmla="*/ 3423684 h 5199321"/>
              <a:gd name="connsiteX633" fmla="*/ 8091377 w 8856921"/>
              <a:gd name="connsiteY633" fmla="*/ 3338623 h 5199321"/>
              <a:gd name="connsiteX634" fmla="*/ 8027581 w 8856921"/>
              <a:gd name="connsiteY634" fmla="*/ 3147237 h 5199321"/>
              <a:gd name="connsiteX635" fmla="*/ 7974418 w 8856921"/>
              <a:gd name="connsiteY635" fmla="*/ 2860158 h 5199321"/>
              <a:gd name="connsiteX636" fmla="*/ 7995684 w 8856921"/>
              <a:gd name="connsiteY636" fmla="*/ 2530549 h 5199321"/>
              <a:gd name="connsiteX637" fmla="*/ 8016949 w 8856921"/>
              <a:gd name="connsiteY637" fmla="*/ 2434856 h 5199321"/>
              <a:gd name="connsiteX638" fmla="*/ 8123274 w 8856921"/>
              <a:gd name="connsiteY638" fmla="*/ 2147777 h 5199321"/>
              <a:gd name="connsiteX639" fmla="*/ 8272130 w 8856921"/>
              <a:gd name="connsiteY639" fmla="*/ 1913861 h 5199321"/>
              <a:gd name="connsiteX640" fmla="*/ 8484781 w 8856921"/>
              <a:gd name="connsiteY640" fmla="*/ 1892595 h 5199321"/>
              <a:gd name="connsiteX641" fmla="*/ 8506046 w 8856921"/>
              <a:gd name="connsiteY641" fmla="*/ 1860698 h 5199321"/>
              <a:gd name="connsiteX642" fmla="*/ 8537944 w 8856921"/>
              <a:gd name="connsiteY642" fmla="*/ 1818168 h 5199321"/>
              <a:gd name="connsiteX643" fmla="*/ 8559209 w 8856921"/>
              <a:gd name="connsiteY643" fmla="*/ 1743740 h 5199321"/>
              <a:gd name="connsiteX644" fmla="*/ 8623004 w 8856921"/>
              <a:gd name="connsiteY644" fmla="*/ 1594884 h 5199321"/>
              <a:gd name="connsiteX645" fmla="*/ 8654902 w 8856921"/>
              <a:gd name="connsiteY645" fmla="*/ 1520456 h 5199321"/>
              <a:gd name="connsiteX646" fmla="*/ 8676167 w 8856921"/>
              <a:gd name="connsiteY646" fmla="*/ 1360968 h 5199321"/>
              <a:gd name="connsiteX647" fmla="*/ 8665535 w 8856921"/>
              <a:gd name="connsiteY647" fmla="*/ 1180214 h 5199321"/>
              <a:gd name="connsiteX648" fmla="*/ 8623004 w 8856921"/>
              <a:gd name="connsiteY648" fmla="*/ 1063256 h 5199321"/>
              <a:gd name="connsiteX649" fmla="*/ 8569842 w 8856921"/>
              <a:gd name="connsiteY649" fmla="*/ 978195 h 5199321"/>
              <a:gd name="connsiteX650" fmla="*/ 8527311 w 8856921"/>
              <a:gd name="connsiteY650" fmla="*/ 935665 h 5199321"/>
              <a:gd name="connsiteX651" fmla="*/ 8442251 w 8856921"/>
              <a:gd name="connsiteY651" fmla="*/ 914400 h 5199321"/>
              <a:gd name="connsiteX652" fmla="*/ 8325293 w 8856921"/>
              <a:gd name="connsiteY652" fmla="*/ 935665 h 5199321"/>
              <a:gd name="connsiteX653" fmla="*/ 8314660 w 8856921"/>
              <a:gd name="connsiteY653" fmla="*/ 967563 h 5199321"/>
              <a:gd name="connsiteX654" fmla="*/ 8229600 w 8856921"/>
              <a:gd name="connsiteY654" fmla="*/ 1127051 h 5199321"/>
              <a:gd name="connsiteX655" fmla="*/ 8123274 w 8856921"/>
              <a:gd name="connsiteY655" fmla="*/ 1403498 h 5199321"/>
              <a:gd name="connsiteX656" fmla="*/ 8091377 w 8856921"/>
              <a:gd name="connsiteY656" fmla="*/ 1616149 h 5199321"/>
              <a:gd name="connsiteX657" fmla="*/ 8080744 w 8856921"/>
              <a:gd name="connsiteY657" fmla="*/ 1796902 h 5199321"/>
              <a:gd name="connsiteX658" fmla="*/ 8102009 w 8856921"/>
              <a:gd name="connsiteY658" fmla="*/ 1881963 h 5199321"/>
              <a:gd name="connsiteX659" fmla="*/ 8123274 w 8856921"/>
              <a:gd name="connsiteY659" fmla="*/ 1988288 h 5199321"/>
              <a:gd name="connsiteX660" fmla="*/ 8144539 w 8856921"/>
              <a:gd name="connsiteY660" fmla="*/ 2062716 h 5199321"/>
              <a:gd name="connsiteX661" fmla="*/ 8165804 w 8856921"/>
              <a:gd name="connsiteY661" fmla="*/ 2147777 h 5199321"/>
              <a:gd name="connsiteX662" fmla="*/ 8187070 w 8856921"/>
              <a:gd name="connsiteY662" fmla="*/ 2222205 h 5199321"/>
              <a:gd name="connsiteX663" fmla="*/ 8218967 w 8856921"/>
              <a:gd name="connsiteY663" fmla="*/ 2434856 h 5199321"/>
              <a:gd name="connsiteX664" fmla="*/ 8197702 w 8856921"/>
              <a:gd name="connsiteY664" fmla="*/ 2530549 h 5199321"/>
              <a:gd name="connsiteX665" fmla="*/ 8091377 w 8856921"/>
              <a:gd name="connsiteY665" fmla="*/ 2583712 h 5199321"/>
              <a:gd name="connsiteX666" fmla="*/ 7644809 w 8856921"/>
              <a:gd name="connsiteY666" fmla="*/ 2509284 h 5199321"/>
              <a:gd name="connsiteX667" fmla="*/ 7464056 w 8856921"/>
              <a:gd name="connsiteY667" fmla="*/ 2371061 h 5199321"/>
              <a:gd name="connsiteX668" fmla="*/ 7315200 w 8856921"/>
              <a:gd name="connsiteY668" fmla="*/ 2190307 h 5199321"/>
              <a:gd name="connsiteX669" fmla="*/ 7155711 w 8856921"/>
              <a:gd name="connsiteY669" fmla="*/ 1913861 h 5199321"/>
              <a:gd name="connsiteX670" fmla="*/ 7070651 w 8856921"/>
              <a:gd name="connsiteY670" fmla="*/ 1711842 h 5199321"/>
              <a:gd name="connsiteX671" fmla="*/ 7038753 w 8856921"/>
              <a:gd name="connsiteY671" fmla="*/ 1637414 h 5199321"/>
              <a:gd name="connsiteX672" fmla="*/ 7038753 w 8856921"/>
              <a:gd name="connsiteY672" fmla="*/ 1382233 h 5199321"/>
              <a:gd name="connsiteX673" fmla="*/ 7070651 w 8856921"/>
              <a:gd name="connsiteY673" fmla="*/ 1297172 h 5199321"/>
              <a:gd name="connsiteX674" fmla="*/ 7176977 w 8856921"/>
              <a:gd name="connsiteY674" fmla="*/ 1148316 h 5199321"/>
              <a:gd name="connsiteX675" fmla="*/ 7464056 w 8856921"/>
              <a:gd name="connsiteY675" fmla="*/ 871870 h 5199321"/>
              <a:gd name="connsiteX676" fmla="*/ 7644809 w 8856921"/>
              <a:gd name="connsiteY676" fmla="*/ 733647 h 5199321"/>
              <a:gd name="connsiteX677" fmla="*/ 7719237 w 8856921"/>
              <a:gd name="connsiteY677" fmla="*/ 691116 h 5199321"/>
              <a:gd name="connsiteX678" fmla="*/ 7846828 w 8856921"/>
              <a:gd name="connsiteY678" fmla="*/ 637954 h 5199321"/>
              <a:gd name="connsiteX679" fmla="*/ 7910623 w 8856921"/>
              <a:gd name="connsiteY679" fmla="*/ 648586 h 5199321"/>
              <a:gd name="connsiteX680" fmla="*/ 8016949 w 8856921"/>
              <a:gd name="connsiteY680" fmla="*/ 733647 h 5199321"/>
              <a:gd name="connsiteX681" fmla="*/ 8070111 w 8856921"/>
              <a:gd name="connsiteY681" fmla="*/ 797442 h 5199321"/>
              <a:gd name="connsiteX682" fmla="*/ 8133907 w 8856921"/>
              <a:gd name="connsiteY682" fmla="*/ 861237 h 5199321"/>
              <a:gd name="connsiteX683" fmla="*/ 8176437 w 8856921"/>
              <a:gd name="connsiteY683" fmla="*/ 925033 h 5199321"/>
              <a:gd name="connsiteX684" fmla="*/ 8282763 w 8856921"/>
              <a:gd name="connsiteY684" fmla="*/ 1041991 h 5199321"/>
              <a:gd name="connsiteX685" fmla="*/ 8325293 w 8856921"/>
              <a:gd name="connsiteY685" fmla="*/ 1095154 h 5199321"/>
              <a:gd name="connsiteX686" fmla="*/ 8346558 w 8856921"/>
              <a:gd name="connsiteY686" fmla="*/ 1137684 h 5199321"/>
              <a:gd name="connsiteX687" fmla="*/ 8399721 w 8856921"/>
              <a:gd name="connsiteY687" fmla="*/ 1190847 h 5199321"/>
              <a:gd name="connsiteX688" fmla="*/ 8431618 w 8856921"/>
              <a:gd name="connsiteY688" fmla="*/ 1180214 h 5199321"/>
              <a:gd name="connsiteX689" fmla="*/ 8463516 w 8856921"/>
              <a:gd name="connsiteY689" fmla="*/ 1084521 h 5199321"/>
              <a:gd name="connsiteX690" fmla="*/ 8527311 w 8856921"/>
              <a:gd name="connsiteY690" fmla="*/ 956930 h 5199321"/>
              <a:gd name="connsiteX691" fmla="*/ 8612372 w 8856921"/>
              <a:gd name="connsiteY691" fmla="*/ 818707 h 5199321"/>
              <a:gd name="connsiteX692" fmla="*/ 8665535 w 8856921"/>
              <a:gd name="connsiteY692" fmla="*/ 723014 h 5199321"/>
              <a:gd name="connsiteX693" fmla="*/ 8729330 w 8856921"/>
              <a:gd name="connsiteY693" fmla="*/ 637954 h 5199321"/>
              <a:gd name="connsiteX694" fmla="*/ 8803758 w 8856921"/>
              <a:gd name="connsiteY694" fmla="*/ 467833 h 5199321"/>
              <a:gd name="connsiteX695" fmla="*/ 8825023 w 8856921"/>
              <a:gd name="connsiteY695" fmla="*/ 318977 h 5199321"/>
              <a:gd name="connsiteX696" fmla="*/ 8803758 w 8856921"/>
              <a:gd name="connsiteY696" fmla="*/ 244549 h 5199321"/>
              <a:gd name="connsiteX697" fmla="*/ 8761228 w 8856921"/>
              <a:gd name="connsiteY697" fmla="*/ 191386 h 5199321"/>
              <a:gd name="connsiteX698" fmla="*/ 8729330 w 8856921"/>
              <a:gd name="connsiteY698" fmla="*/ 180754 h 5199321"/>
              <a:gd name="connsiteX699" fmla="*/ 8665535 w 8856921"/>
              <a:gd name="connsiteY699" fmla="*/ 170121 h 5199321"/>
              <a:gd name="connsiteX700" fmla="*/ 8495414 w 8856921"/>
              <a:gd name="connsiteY700" fmla="*/ 212651 h 5199321"/>
              <a:gd name="connsiteX701" fmla="*/ 8474149 w 8856921"/>
              <a:gd name="connsiteY701" fmla="*/ 244549 h 5199321"/>
              <a:gd name="connsiteX702" fmla="*/ 8463516 w 8856921"/>
              <a:gd name="connsiteY702" fmla="*/ 276447 h 5199321"/>
              <a:gd name="connsiteX703" fmla="*/ 8442251 w 8856921"/>
              <a:gd name="connsiteY703" fmla="*/ 329609 h 5199321"/>
              <a:gd name="connsiteX704" fmla="*/ 8410353 w 8856921"/>
              <a:gd name="connsiteY704" fmla="*/ 542261 h 5199321"/>
              <a:gd name="connsiteX705" fmla="*/ 8399721 w 8856921"/>
              <a:gd name="connsiteY705" fmla="*/ 648586 h 5199321"/>
              <a:gd name="connsiteX706" fmla="*/ 8389088 w 8856921"/>
              <a:gd name="connsiteY706" fmla="*/ 882502 h 5199321"/>
              <a:gd name="connsiteX707" fmla="*/ 8367823 w 8856921"/>
              <a:gd name="connsiteY707" fmla="*/ 1073888 h 5199321"/>
              <a:gd name="connsiteX708" fmla="*/ 8346558 w 8856921"/>
              <a:gd name="connsiteY708" fmla="*/ 1222744 h 5199321"/>
              <a:gd name="connsiteX709" fmla="*/ 8293395 w 8856921"/>
              <a:gd name="connsiteY709" fmla="*/ 1339702 h 5199321"/>
              <a:gd name="connsiteX710" fmla="*/ 8272130 w 8856921"/>
              <a:gd name="connsiteY710" fmla="*/ 1360968 h 5199321"/>
              <a:gd name="connsiteX711" fmla="*/ 8250865 w 8856921"/>
              <a:gd name="connsiteY711" fmla="*/ 1392865 h 5199321"/>
              <a:gd name="connsiteX712" fmla="*/ 8197702 w 8856921"/>
              <a:gd name="connsiteY712" fmla="*/ 1403498 h 5199321"/>
              <a:gd name="connsiteX713" fmla="*/ 7846828 w 8856921"/>
              <a:gd name="connsiteY713" fmla="*/ 1329070 h 5199321"/>
              <a:gd name="connsiteX714" fmla="*/ 7559749 w 8856921"/>
              <a:gd name="connsiteY714" fmla="*/ 1222744 h 5199321"/>
              <a:gd name="connsiteX715" fmla="*/ 7474688 w 8856921"/>
              <a:gd name="connsiteY715" fmla="*/ 1158949 h 5199321"/>
              <a:gd name="connsiteX716" fmla="*/ 7410893 w 8856921"/>
              <a:gd name="connsiteY716" fmla="*/ 1105786 h 5199321"/>
              <a:gd name="connsiteX717" fmla="*/ 7315200 w 8856921"/>
              <a:gd name="connsiteY717" fmla="*/ 978195 h 5199321"/>
              <a:gd name="connsiteX718" fmla="*/ 7262037 w 8856921"/>
              <a:gd name="connsiteY718" fmla="*/ 861237 h 5199321"/>
              <a:gd name="connsiteX719" fmla="*/ 7272670 w 8856921"/>
              <a:gd name="connsiteY719" fmla="*/ 712381 h 5199321"/>
              <a:gd name="connsiteX720" fmla="*/ 7325832 w 8856921"/>
              <a:gd name="connsiteY720" fmla="*/ 648586 h 5199321"/>
              <a:gd name="connsiteX721" fmla="*/ 7378995 w 8856921"/>
              <a:gd name="connsiteY721" fmla="*/ 606056 h 5199321"/>
              <a:gd name="connsiteX722" fmla="*/ 7410893 w 8856921"/>
              <a:gd name="connsiteY722" fmla="*/ 595423 h 5199321"/>
              <a:gd name="connsiteX723" fmla="*/ 7506586 w 8856921"/>
              <a:gd name="connsiteY723" fmla="*/ 637954 h 5199321"/>
              <a:gd name="connsiteX724" fmla="*/ 7549116 w 8856921"/>
              <a:gd name="connsiteY724" fmla="*/ 659219 h 5199321"/>
              <a:gd name="connsiteX725" fmla="*/ 7634177 w 8856921"/>
              <a:gd name="connsiteY725" fmla="*/ 733647 h 5199321"/>
              <a:gd name="connsiteX726" fmla="*/ 7666074 w 8856921"/>
              <a:gd name="connsiteY726" fmla="*/ 765544 h 5199321"/>
              <a:gd name="connsiteX727" fmla="*/ 7719237 w 8856921"/>
              <a:gd name="connsiteY727" fmla="*/ 871870 h 5199321"/>
              <a:gd name="connsiteX728" fmla="*/ 7708604 w 8856921"/>
              <a:gd name="connsiteY728" fmla="*/ 1169581 h 5199321"/>
              <a:gd name="connsiteX729" fmla="*/ 7655442 w 8856921"/>
              <a:gd name="connsiteY729" fmla="*/ 1286540 h 5199321"/>
              <a:gd name="connsiteX730" fmla="*/ 7559749 w 8856921"/>
              <a:gd name="connsiteY730" fmla="*/ 1403498 h 5199321"/>
              <a:gd name="connsiteX731" fmla="*/ 7474688 w 8856921"/>
              <a:gd name="connsiteY731" fmla="*/ 1456661 h 5199321"/>
              <a:gd name="connsiteX732" fmla="*/ 7347098 w 8856921"/>
              <a:gd name="connsiteY732" fmla="*/ 1488558 h 5199321"/>
              <a:gd name="connsiteX733" fmla="*/ 6996223 w 8856921"/>
              <a:gd name="connsiteY733" fmla="*/ 1477926 h 5199321"/>
              <a:gd name="connsiteX734" fmla="*/ 6698511 w 8856921"/>
              <a:gd name="connsiteY734" fmla="*/ 1297172 h 5199321"/>
              <a:gd name="connsiteX735" fmla="*/ 6379535 w 8856921"/>
              <a:gd name="connsiteY735" fmla="*/ 956930 h 5199321"/>
              <a:gd name="connsiteX736" fmla="*/ 6241311 w 8856921"/>
              <a:gd name="connsiteY736" fmla="*/ 701749 h 5199321"/>
              <a:gd name="connsiteX737" fmla="*/ 6273209 w 8856921"/>
              <a:gd name="connsiteY737" fmla="*/ 499730 h 5199321"/>
              <a:gd name="connsiteX738" fmla="*/ 6337004 w 8856921"/>
              <a:gd name="connsiteY738" fmla="*/ 446568 h 5199321"/>
              <a:gd name="connsiteX739" fmla="*/ 6368902 w 8856921"/>
              <a:gd name="connsiteY739" fmla="*/ 435935 h 5199321"/>
              <a:gd name="connsiteX740" fmla="*/ 6496493 w 8856921"/>
              <a:gd name="connsiteY740" fmla="*/ 414670 h 5199321"/>
              <a:gd name="connsiteX741" fmla="*/ 6539023 w 8856921"/>
              <a:gd name="connsiteY741" fmla="*/ 404037 h 5199321"/>
              <a:gd name="connsiteX742" fmla="*/ 6677246 w 8856921"/>
              <a:gd name="connsiteY742" fmla="*/ 393405 h 5199321"/>
              <a:gd name="connsiteX743" fmla="*/ 6879265 w 8856921"/>
              <a:gd name="connsiteY743" fmla="*/ 457200 h 5199321"/>
              <a:gd name="connsiteX744" fmla="*/ 6889898 w 8856921"/>
              <a:gd name="connsiteY744" fmla="*/ 489098 h 5199321"/>
              <a:gd name="connsiteX745" fmla="*/ 6900530 w 8856921"/>
              <a:gd name="connsiteY745" fmla="*/ 616688 h 5199321"/>
              <a:gd name="connsiteX746" fmla="*/ 6847367 w 8856921"/>
              <a:gd name="connsiteY746" fmla="*/ 754912 h 5199321"/>
              <a:gd name="connsiteX747" fmla="*/ 6751674 w 8856921"/>
              <a:gd name="connsiteY747" fmla="*/ 978195 h 5199321"/>
              <a:gd name="connsiteX748" fmla="*/ 6719777 w 8856921"/>
              <a:gd name="connsiteY748" fmla="*/ 1041991 h 5199321"/>
              <a:gd name="connsiteX749" fmla="*/ 6687879 w 8856921"/>
              <a:gd name="connsiteY749" fmla="*/ 1084521 h 5199321"/>
              <a:gd name="connsiteX750" fmla="*/ 6602818 w 8856921"/>
              <a:gd name="connsiteY750" fmla="*/ 1158949 h 5199321"/>
              <a:gd name="connsiteX751" fmla="*/ 6528391 w 8856921"/>
              <a:gd name="connsiteY751" fmla="*/ 1201479 h 5199321"/>
              <a:gd name="connsiteX752" fmla="*/ 6432698 w 8856921"/>
              <a:gd name="connsiteY752" fmla="*/ 1222744 h 5199321"/>
              <a:gd name="connsiteX753" fmla="*/ 6283842 w 8856921"/>
              <a:gd name="connsiteY753" fmla="*/ 1201479 h 5199321"/>
              <a:gd name="connsiteX754" fmla="*/ 6220046 w 8856921"/>
              <a:gd name="connsiteY754" fmla="*/ 1180214 h 5199321"/>
              <a:gd name="connsiteX755" fmla="*/ 6039293 w 8856921"/>
              <a:gd name="connsiteY755" fmla="*/ 988828 h 5199321"/>
              <a:gd name="connsiteX756" fmla="*/ 5932967 w 8856921"/>
              <a:gd name="connsiteY756" fmla="*/ 808074 h 5199321"/>
              <a:gd name="connsiteX757" fmla="*/ 5879804 w 8856921"/>
              <a:gd name="connsiteY757" fmla="*/ 744279 h 5199321"/>
              <a:gd name="connsiteX758" fmla="*/ 5847907 w 8856921"/>
              <a:gd name="connsiteY758" fmla="*/ 701749 h 5199321"/>
              <a:gd name="connsiteX759" fmla="*/ 5730949 w 8856921"/>
              <a:gd name="connsiteY759" fmla="*/ 595423 h 5199321"/>
              <a:gd name="connsiteX760" fmla="*/ 5613991 w 8856921"/>
              <a:gd name="connsiteY760" fmla="*/ 563526 h 5199321"/>
              <a:gd name="connsiteX761" fmla="*/ 5475767 w 8856921"/>
              <a:gd name="connsiteY761" fmla="*/ 574158 h 5199321"/>
              <a:gd name="connsiteX762" fmla="*/ 5433237 w 8856921"/>
              <a:gd name="connsiteY762" fmla="*/ 595423 h 5199321"/>
              <a:gd name="connsiteX763" fmla="*/ 5369442 w 8856921"/>
              <a:gd name="connsiteY763" fmla="*/ 637954 h 5199321"/>
              <a:gd name="connsiteX764" fmla="*/ 5316279 w 8856921"/>
              <a:gd name="connsiteY764" fmla="*/ 701749 h 5199321"/>
              <a:gd name="connsiteX765" fmla="*/ 5252484 w 8856921"/>
              <a:gd name="connsiteY765" fmla="*/ 818707 h 5199321"/>
              <a:gd name="connsiteX766" fmla="*/ 5241851 w 8856921"/>
              <a:gd name="connsiteY766" fmla="*/ 925033 h 5199321"/>
              <a:gd name="connsiteX767" fmla="*/ 5284381 w 8856921"/>
              <a:gd name="connsiteY767" fmla="*/ 1095154 h 5199321"/>
              <a:gd name="connsiteX768" fmla="*/ 5316279 w 8856921"/>
              <a:gd name="connsiteY768" fmla="*/ 1148316 h 5199321"/>
              <a:gd name="connsiteX769" fmla="*/ 5411972 w 8856921"/>
              <a:gd name="connsiteY769" fmla="*/ 1254642 h 5199321"/>
              <a:gd name="connsiteX770" fmla="*/ 5475767 w 8856921"/>
              <a:gd name="connsiteY770" fmla="*/ 1307805 h 5199321"/>
              <a:gd name="connsiteX771" fmla="*/ 5539563 w 8856921"/>
              <a:gd name="connsiteY771" fmla="*/ 1339702 h 5199321"/>
              <a:gd name="connsiteX772" fmla="*/ 5688418 w 8856921"/>
              <a:gd name="connsiteY772" fmla="*/ 1403498 h 5199321"/>
              <a:gd name="connsiteX773" fmla="*/ 6092456 w 8856921"/>
              <a:gd name="connsiteY773" fmla="*/ 1392865 h 5199321"/>
              <a:gd name="connsiteX774" fmla="*/ 6390167 w 8856921"/>
              <a:gd name="connsiteY774" fmla="*/ 1329070 h 5199321"/>
              <a:gd name="connsiteX775" fmla="*/ 6602818 w 8856921"/>
              <a:gd name="connsiteY775" fmla="*/ 1201479 h 5199321"/>
              <a:gd name="connsiteX776" fmla="*/ 6666614 w 8856921"/>
              <a:gd name="connsiteY776" fmla="*/ 1148316 h 5199321"/>
              <a:gd name="connsiteX777" fmla="*/ 6762307 w 8856921"/>
              <a:gd name="connsiteY777" fmla="*/ 1052623 h 5199321"/>
              <a:gd name="connsiteX778" fmla="*/ 6815470 w 8856921"/>
              <a:gd name="connsiteY778" fmla="*/ 978195 h 5199321"/>
              <a:gd name="connsiteX779" fmla="*/ 6858000 w 8856921"/>
              <a:gd name="connsiteY779" fmla="*/ 893135 h 5199321"/>
              <a:gd name="connsiteX780" fmla="*/ 6900530 w 8856921"/>
              <a:gd name="connsiteY780" fmla="*/ 733647 h 5199321"/>
              <a:gd name="connsiteX781" fmla="*/ 6911163 w 8856921"/>
              <a:gd name="connsiteY781" fmla="*/ 606056 h 5199321"/>
              <a:gd name="connsiteX782" fmla="*/ 6921795 w 8856921"/>
              <a:gd name="connsiteY782" fmla="*/ 542261 h 5199321"/>
              <a:gd name="connsiteX783" fmla="*/ 6900530 w 8856921"/>
              <a:gd name="connsiteY783" fmla="*/ 340242 h 5199321"/>
              <a:gd name="connsiteX784" fmla="*/ 6889898 w 8856921"/>
              <a:gd name="connsiteY784" fmla="*/ 308344 h 5199321"/>
              <a:gd name="connsiteX785" fmla="*/ 6868632 w 8856921"/>
              <a:gd name="connsiteY785" fmla="*/ 276447 h 5199321"/>
              <a:gd name="connsiteX786" fmla="*/ 6804837 w 8856921"/>
              <a:gd name="connsiteY786" fmla="*/ 212651 h 5199321"/>
              <a:gd name="connsiteX787" fmla="*/ 6762307 w 8856921"/>
              <a:gd name="connsiteY787" fmla="*/ 202019 h 5199321"/>
              <a:gd name="connsiteX788" fmla="*/ 6666614 w 8856921"/>
              <a:gd name="connsiteY788" fmla="*/ 159488 h 5199321"/>
              <a:gd name="connsiteX789" fmla="*/ 6549656 w 8856921"/>
              <a:gd name="connsiteY789" fmla="*/ 148856 h 5199321"/>
              <a:gd name="connsiteX790" fmla="*/ 6368902 w 8856921"/>
              <a:gd name="connsiteY790" fmla="*/ 159488 h 5199321"/>
              <a:gd name="connsiteX791" fmla="*/ 6177516 w 8856921"/>
              <a:gd name="connsiteY791" fmla="*/ 191386 h 5199321"/>
              <a:gd name="connsiteX792" fmla="*/ 6134986 w 8856921"/>
              <a:gd name="connsiteY792" fmla="*/ 212651 h 5199321"/>
              <a:gd name="connsiteX793" fmla="*/ 6071191 w 8856921"/>
              <a:gd name="connsiteY793" fmla="*/ 318977 h 5199321"/>
              <a:gd name="connsiteX794" fmla="*/ 6081823 w 8856921"/>
              <a:gd name="connsiteY794" fmla="*/ 457200 h 5199321"/>
              <a:gd name="connsiteX795" fmla="*/ 6124353 w 8856921"/>
              <a:gd name="connsiteY795" fmla="*/ 499730 h 5199321"/>
              <a:gd name="connsiteX796" fmla="*/ 6422065 w 8856921"/>
              <a:gd name="connsiteY796" fmla="*/ 712381 h 5199321"/>
              <a:gd name="connsiteX797" fmla="*/ 6485860 w 8856921"/>
              <a:gd name="connsiteY797" fmla="*/ 733647 h 5199321"/>
              <a:gd name="connsiteX798" fmla="*/ 6794204 w 8856921"/>
              <a:gd name="connsiteY798" fmla="*/ 723014 h 5199321"/>
              <a:gd name="connsiteX799" fmla="*/ 6964325 w 8856921"/>
              <a:gd name="connsiteY799" fmla="*/ 669851 h 5199321"/>
              <a:gd name="connsiteX800" fmla="*/ 7208874 w 8856921"/>
              <a:gd name="connsiteY800" fmla="*/ 797442 h 5199321"/>
              <a:gd name="connsiteX801" fmla="*/ 7230139 w 8856921"/>
              <a:gd name="connsiteY801" fmla="*/ 850605 h 5199321"/>
              <a:gd name="connsiteX802" fmla="*/ 7251404 w 8856921"/>
              <a:gd name="connsiteY802" fmla="*/ 1020726 h 5199321"/>
              <a:gd name="connsiteX803" fmla="*/ 7208874 w 8856921"/>
              <a:gd name="connsiteY803" fmla="*/ 1127051 h 5199321"/>
              <a:gd name="connsiteX804" fmla="*/ 7091916 w 8856921"/>
              <a:gd name="connsiteY804" fmla="*/ 1095154 h 5199321"/>
              <a:gd name="connsiteX805" fmla="*/ 7049386 w 8856921"/>
              <a:gd name="connsiteY805" fmla="*/ 1063256 h 5199321"/>
              <a:gd name="connsiteX806" fmla="*/ 6921795 w 8856921"/>
              <a:gd name="connsiteY806" fmla="*/ 956930 h 5199321"/>
              <a:gd name="connsiteX807" fmla="*/ 6645349 w 8856921"/>
              <a:gd name="connsiteY807" fmla="*/ 616688 h 5199321"/>
              <a:gd name="connsiteX808" fmla="*/ 6613451 w 8856921"/>
              <a:gd name="connsiteY808" fmla="*/ 350874 h 5199321"/>
              <a:gd name="connsiteX809" fmla="*/ 6741042 w 8856921"/>
              <a:gd name="connsiteY809" fmla="*/ 255181 h 5199321"/>
              <a:gd name="connsiteX810" fmla="*/ 6868632 w 8856921"/>
              <a:gd name="connsiteY810" fmla="*/ 191386 h 5199321"/>
              <a:gd name="connsiteX811" fmla="*/ 7145079 w 8856921"/>
              <a:gd name="connsiteY811" fmla="*/ 106326 h 5199321"/>
              <a:gd name="connsiteX812" fmla="*/ 7304567 w 8856921"/>
              <a:gd name="connsiteY812" fmla="*/ 63795 h 5199321"/>
              <a:gd name="connsiteX813" fmla="*/ 7336465 w 8856921"/>
              <a:gd name="connsiteY813" fmla="*/ 53163 h 5199321"/>
              <a:gd name="connsiteX814" fmla="*/ 7378995 w 8856921"/>
              <a:gd name="connsiteY814" fmla="*/ 42530 h 5199321"/>
              <a:gd name="connsiteX815" fmla="*/ 7442791 w 8856921"/>
              <a:gd name="connsiteY815" fmla="*/ 10633 h 5199321"/>
              <a:gd name="connsiteX816" fmla="*/ 7517218 w 8856921"/>
              <a:gd name="connsiteY816" fmla="*/ 0 h 5199321"/>
              <a:gd name="connsiteX817" fmla="*/ 7676707 w 8856921"/>
              <a:gd name="connsiteY817" fmla="*/ 21265 h 5199321"/>
              <a:gd name="connsiteX818" fmla="*/ 7687339 w 8856921"/>
              <a:gd name="connsiteY818" fmla="*/ 53163 h 5199321"/>
              <a:gd name="connsiteX819" fmla="*/ 7751135 w 8856921"/>
              <a:gd name="connsiteY819" fmla="*/ 138223 h 5199321"/>
              <a:gd name="connsiteX820" fmla="*/ 7772400 w 8856921"/>
              <a:gd name="connsiteY820" fmla="*/ 170121 h 5199321"/>
              <a:gd name="connsiteX821" fmla="*/ 7793665 w 8856921"/>
              <a:gd name="connsiteY821" fmla="*/ 287079 h 5199321"/>
              <a:gd name="connsiteX822" fmla="*/ 7814930 w 8856921"/>
              <a:gd name="connsiteY822" fmla="*/ 382772 h 5199321"/>
              <a:gd name="connsiteX823" fmla="*/ 7804298 w 8856921"/>
              <a:gd name="connsiteY823" fmla="*/ 552893 h 5199321"/>
              <a:gd name="connsiteX824" fmla="*/ 7772400 w 8856921"/>
              <a:gd name="connsiteY824" fmla="*/ 574158 h 5199321"/>
              <a:gd name="connsiteX825" fmla="*/ 7761767 w 8856921"/>
              <a:gd name="connsiteY825" fmla="*/ 606056 h 5199321"/>
              <a:gd name="connsiteX826" fmla="*/ 7825563 w 8856921"/>
              <a:gd name="connsiteY826" fmla="*/ 616688 h 5199321"/>
              <a:gd name="connsiteX827" fmla="*/ 8059479 w 8856921"/>
              <a:gd name="connsiteY827" fmla="*/ 584791 h 5199321"/>
              <a:gd name="connsiteX828" fmla="*/ 8176437 w 8856921"/>
              <a:gd name="connsiteY828" fmla="*/ 552893 h 5199321"/>
              <a:gd name="connsiteX829" fmla="*/ 8378456 w 8856921"/>
              <a:gd name="connsiteY829" fmla="*/ 425302 h 5199321"/>
              <a:gd name="connsiteX830" fmla="*/ 8442251 w 8856921"/>
              <a:gd name="connsiteY830" fmla="*/ 308344 h 5199321"/>
              <a:gd name="connsiteX831" fmla="*/ 8495414 w 8856921"/>
              <a:gd name="connsiteY831" fmla="*/ 191386 h 5199321"/>
              <a:gd name="connsiteX832" fmla="*/ 8527311 w 8856921"/>
              <a:gd name="connsiteY832" fmla="*/ 170121 h 5199321"/>
              <a:gd name="connsiteX833" fmla="*/ 8580474 w 8856921"/>
              <a:gd name="connsiteY833" fmla="*/ 202019 h 5199321"/>
              <a:gd name="connsiteX834" fmla="*/ 8612372 w 8856921"/>
              <a:gd name="connsiteY834" fmla="*/ 244549 h 5199321"/>
              <a:gd name="connsiteX835" fmla="*/ 8686800 w 8856921"/>
              <a:gd name="connsiteY835" fmla="*/ 329609 h 5199321"/>
              <a:gd name="connsiteX836" fmla="*/ 8697432 w 8856921"/>
              <a:gd name="connsiteY836" fmla="*/ 435935 h 5199321"/>
              <a:gd name="connsiteX837" fmla="*/ 8665535 w 8856921"/>
              <a:gd name="connsiteY837" fmla="*/ 659219 h 5199321"/>
              <a:gd name="connsiteX838" fmla="*/ 8644270 w 8856921"/>
              <a:gd name="connsiteY838" fmla="*/ 723014 h 5199321"/>
              <a:gd name="connsiteX839" fmla="*/ 8559209 w 8856921"/>
              <a:gd name="connsiteY839" fmla="*/ 935665 h 5199321"/>
              <a:gd name="connsiteX840" fmla="*/ 8240232 w 8856921"/>
              <a:gd name="connsiteY840" fmla="*/ 1446028 h 5199321"/>
              <a:gd name="connsiteX841" fmla="*/ 8155172 w 8856921"/>
              <a:gd name="connsiteY841" fmla="*/ 1541721 h 5199321"/>
              <a:gd name="connsiteX842" fmla="*/ 7889358 w 8856921"/>
              <a:gd name="connsiteY842" fmla="*/ 1733107 h 5199321"/>
              <a:gd name="connsiteX843" fmla="*/ 7761767 w 8856921"/>
              <a:gd name="connsiteY843" fmla="*/ 1775637 h 5199321"/>
              <a:gd name="connsiteX844" fmla="*/ 7591646 w 8856921"/>
              <a:gd name="connsiteY844" fmla="*/ 1765005 h 5199321"/>
              <a:gd name="connsiteX845" fmla="*/ 7368363 w 8856921"/>
              <a:gd name="connsiteY845" fmla="*/ 1626781 h 5199321"/>
              <a:gd name="connsiteX846" fmla="*/ 7336465 w 8856921"/>
              <a:gd name="connsiteY846" fmla="*/ 1616149 h 5199321"/>
              <a:gd name="connsiteX847" fmla="*/ 7262037 w 8856921"/>
              <a:gd name="connsiteY847" fmla="*/ 1594884 h 5199321"/>
              <a:gd name="connsiteX848" fmla="*/ 7187609 w 8856921"/>
              <a:gd name="connsiteY848" fmla="*/ 1616149 h 5199321"/>
              <a:gd name="connsiteX849" fmla="*/ 7145079 w 8856921"/>
              <a:gd name="connsiteY849" fmla="*/ 1658679 h 5199321"/>
              <a:gd name="connsiteX850" fmla="*/ 7123814 w 8856921"/>
              <a:gd name="connsiteY850" fmla="*/ 1690577 h 5199321"/>
              <a:gd name="connsiteX851" fmla="*/ 7049386 w 8856921"/>
              <a:gd name="connsiteY851" fmla="*/ 1860698 h 5199321"/>
              <a:gd name="connsiteX852" fmla="*/ 7049386 w 8856921"/>
              <a:gd name="connsiteY852" fmla="*/ 2041451 h 5199321"/>
              <a:gd name="connsiteX853" fmla="*/ 7134446 w 8856921"/>
              <a:gd name="connsiteY853" fmla="*/ 2200940 h 5199321"/>
              <a:gd name="connsiteX854" fmla="*/ 7176977 w 8856921"/>
              <a:gd name="connsiteY854" fmla="*/ 2254102 h 5199321"/>
              <a:gd name="connsiteX855" fmla="*/ 7304567 w 8856921"/>
              <a:gd name="connsiteY855" fmla="*/ 2371061 h 5199321"/>
              <a:gd name="connsiteX856" fmla="*/ 7368363 w 8856921"/>
              <a:gd name="connsiteY856" fmla="*/ 2445488 h 5199321"/>
              <a:gd name="connsiteX857" fmla="*/ 7634177 w 8856921"/>
              <a:gd name="connsiteY857" fmla="*/ 2743200 h 5199321"/>
              <a:gd name="connsiteX858" fmla="*/ 7644809 w 8856921"/>
              <a:gd name="connsiteY858" fmla="*/ 2785730 h 5199321"/>
              <a:gd name="connsiteX859" fmla="*/ 7666074 w 8856921"/>
              <a:gd name="connsiteY859" fmla="*/ 2838893 h 5199321"/>
              <a:gd name="connsiteX860" fmla="*/ 7644809 w 8856921"/>
              <a:gd name="connsiteY860" fmla="*/ 2945219 h 5199321"/>
              <a:gd name="connsiteX861" fmla="*/ 7612911 w 8856921"/>
              <a:gd name="connsiteY861" fmla="*/ 2987749 h 5199321"/>
              <a:gd name="connsiteX862" fmla="*/ 7495953 w 8856921"/>
              <a:gd name="connsiteY862" fmla="*/ 3040912 h 5199321"/>
              <a:gd name="connsiteX863" fmla="*/ 7347098 w 8856921"/>
              <a:gd name="connsiteY863" fmla="*/ 3030279 h 5199321"/>
              <a:gd name="connsiteX864" fmla="*/ 7293935 w 8856921"/>
              <a:gd name="connsiteY864" fmla="*/ 3009014 h 5199321"/>
              <a:gd name="connsiteX865" fmla="*/ 7145079 w 8856921"/>
              <a:gd name="connsiteY865" fmla="*/ 2923954 h 5199321"/>
              <a:gd name="connsiteX866" fmla="*/ 7038753 w 8856921"/>
              <a:gd name="connsiteY866" fmla="*/ 2849526 h 5199321"/>
              <a:gd name="connsiteX867" fmla="*/ 6804837 w 8856921"/>
              <a:gd name="connsiteY867" fmla="*/ 2647507 h 5199321"/>
              <a:gd name="connsiteX868" fmla="*/ 6719777 w 8856921"/>
              <a:gd name="connsiteY868" fmla="*/ 2541181 h 5199321"/>
              <a:gd name="connsiteX869" fmla="*/ 6698511 w 8856921"/>
              <a:gd name="connsiteY869" fmla="*/ 2477386 h 5199321"/>
              <a:gd name="connsiteX870" fmla="*/ 6709144 w 8856921"/>
              <a:gd name="connsiteY870" fmla="*/ 2381693 h 5199321"/>
              <a:gd name="connsiteX871" fmla="*/ 6730409 w 8856921"/>
              <a:gd name="connsiteY871" fmla="*/ 2349795 h 5199321"/>
              <a:gd name="connsiteX872" fmla="*/ 6858000 w 8856921"/>
              <a:gd name="connsiteY872" fmla="*/ 2211572 h 5199321"/>
              <a:gd name="connsiteX873" fmla="*/ 7038753 w 8856921"/>
              <a:gd name="connsiteY873" fmla="*/ 2073349 h 5199321"/>
              <a:gd name="connsiteX874" fmla="*/ 7198242 w 8856921"/>
              <a:gd name="connsiteY874" fmla="*/ 1988288 h 5199321"/>
              <a:gd name="connsiteX875" fmla="*/ 7272670 w 8856921"/>
              <a:gd name="connsiteY875" fmla="*/ 1956391 h 5199321"/>
              <a:gd name="connsiteX876" fmla="*/ 7432158 w 8856921"/>
              <a:gd name="connsiteY876" fmla="*/ 1945758 h 5199321"/>
              <a:gd name="connsiteX877" fmla="*/ 7687339 w 8856921"/>
              <a:gd name="connsiteY877" fmla="*/ 1988288 h 5199321"/>
              <a:gd name="connsiteX878" fmla="*/ 7814930 w 8856921"/>
              <a:gd name="connsiteY878" fmla="*/ 2052084 h 5199321"/>
              <a:gd name="connsiteX879" fmla="*/ 7899991 w 8856921"/>
              <a:gd name="connsiteY879" fmla="*/ 2115879 h 5199321"/>
              <a:gd name="connsiteX880" fmla="*/ 7985051 w 8856921"/>
              <a:gd name="connsiteY880" fmla="*/ 2232837 h 5199321"/>
              <a:gd name="connsiteX881" fmla="*/ 8059479 w 8856921"/>
              <a:gd name="connsiteY881" fmla="*/ 2371061 h 5199321"/>
              <a:gd name="connsiteX882" fmla="*/ 8112642 w 8856921"/>
              <a:gd name="connsiteY882" fmla="*/ 2434856 h 5199321"/>
              <a:gd name="connsiteX883" fmla="*/ 8155172 w 8856921"/>
              <a:gd name="connsiteY883" fmla="*/ 2445488 h 5199321"/>
              <a:gd name="connsiteX884" fmla="*/ 8208335 w 8856921"/>
              <a:gd name="connsiteY884" fmla="*/ 2424223 h 5199321"/>
              <a:gd name="connsiteX885" fmla="*/ 8218967 w 8856921"/>
              <a:gd name="connsiteY885" fmla="*/ 2381693 h 5199321"/>
              <a:gd name="connsiteX886" fmla="*/ 8272130 w 8856921"/>
              <a:gd name="connsiteY886" fmla="*/ 2254102 h 5199321"/>
              <a:gd name="connsiteX887" fmla="*/ 8304028 w 8856921"/>
              <a:gd name="connsiteY887" fmla="*/ 2073349 h 5199321"/>
              <a:gd name="connsiteX888" fmla="*/ 8314660 w 8856921"/>
              <a:gd name="connsiteY888" fmla="*/ 1998921 h 5199321"/>
              <a:gd name="connsiteX889" fmla="*/ 8272130 w 8856921"/>
              <a:gd name="connsiteY889" fmla="*/ 1690577 h 5199321"/>
              <a:gd name="connsiteX890" fmla="*/ 8123274 w 8856921"/>
              <a:gd name="connsiteY890" fmla="*/ 1467293 h 5199321"/>
              <a:gd name="connsiteX891" fmla="*/ 8038214 w 8856921"/>
              <a:gd name="connsiteY891" fmla="*/ 1382233 h 5199321"/>
              <a:gd name="connsiteX892" fmla="*/ 7995684 w 8856921"/>
              <a:gd name="connsiteY892" fmla="*/ 1371600 h 5199321"/>
              <a:gd name="connsiteX893" fmla="*/ 7953153 w 8856921"/>
              <a:gd name="connsiteY893" fmla="*/ 1350335 h 5199321"/>
              <a:gd name="connsiteX894" fmla="*/ 7751135 w 8856921"/>
              <a:gd name="connsiteY894" fmla="*/ 1360968 h 5199321"/>
              <a:gd name="connsiteX895" fmla="*/ 7719237 w 8856921"/>
              <a:gd name="connsiteY895" fmla="*/ 1371600 h 5199321"/>
              <a:gd name="connsiteX896" fmla="*/ 7666074 w 8856921"/>
              <a:gd name="connsiteY896" fmla="*/ 1414130 h 5199321"/>
              <a:gd name="connsiteX897" fmla="*/ 7634177 w 8856921"/>
              <a:gd name="connsiteY897" fmla="*/ 1435395 h 5199321"/>
              <a:gd name="connsiteX898" fmla="*/ 7581014 w 8856921"/>
              <a:gd name="connsiteY898" fmla="*/ 1520456 h 5199321"/>
              <a:gd name="connsiteX899" fmla="*/ 7527851 w 8856921"/>
              <a:gd name="connsiteY899" fmla="*/ 1616149 h 5199321"/>
              <a:gd name="connsiteX900" fmla="*/ 7506586 w 8856921"/>
              <a:gd name="connsiteY900" fmla="*/ 1679944 h 5199321"/>
              <a:gd name="connsiteX901" fmla="*/ 7464056 w 8856921"/>
              <a:gd name="connsiteY901" fmla="*/ 1871330 h 5199321"/>
              <a:gd name="connsiteX902" fmla="*/ 7485321 w 8856921"/>
              <a:gd name="connsiteY902" fmla="*/ 2052084 h 5199321"/>
              <a:gd name="connsiteX903" fmla="*/ 7687339 w 8856921"/>
              <a:gd name="connsiteY903" fmla="*/ 2328530 h 5199321"/>
              <a:gd name="connsiteX904" fmla="*/ 7825563 w 8856921"/>
              <a:gd name="connsiteY904" fmla="*/ 2424223 h 5199321"/>
              <a:gd name="connsiteX905" fmla="*/ 8027581 w 8856921"/>
              <a:gd name="connsiteY905" fmla="*/ 2413591 h 5199321"/>
              <a:gd name="connsiteX906" fmla="*/ 8176437 w 8856921"/>
              <a:gd name="connsiteY906" fmla="*/ 2286000 h 5199321"/>
              <a:gd name="connsiteX907" fmla="*/ 8261498 w 8856921"/>
              <a:gd name="connsiteY907" fmla="*/ 2137144 h 5199321"/>
              <a:gd name="connsiteX908" fmla="*/ 8293395 w 8856921"/>
              <a:gd name="connsiteY908" fmla="*/ 1913861 h 5199321"/>
              <a:gd name="connsiteX909" fmla="*/ 8208335 w 8856921"/>
              <a:gd name="connsiteY909" fmla="*/ 1499191 h 5199321"/>
              <a:gd name="connsiteX910" fmla="*/ 8123274 w 8856921"/>
              <a:gd name="connsiteY910" fmla="*/ 1297172 h 5199321"/>
              <a:gd name="connsiteX911" fmla="*/ 8080744 w 8856921"/>
              <a:gd name="connsiteY911" fmla="*/ 1265274 h 5199321"/>
              <a:gd name="connsiteX912" fmla="*/ 7793665 w 8856921"/>
              <a:gd name="connsiteY912" fmla="*/ 1318437 h 5199321"/>
              <a:gd name="connsiteX913" fmla="*/ 7251404 w 8856921"/>
              <a:gd name="connsiteY913" fmla="*/ 1552354 h 5199321"/>
              <a:gd name="connsiteX914" fmla="*/ 7006856 w 8856921"/>
              <a:gd name="connsiteY914" fmla="*/ 1711842 h 5199321"/>
              <a:gd name="connsiteX915" fmla="*/ 6964325 w 8856921"/>
              <a:gd name="connsiteY915" fmla="*/ 1775637 h 5199321"/>
              <a:gd name="connsiteX916" fmla="*/ 6953693 w 8856921"/>
              <a:gd name="connsiteY916" fmla="*/ 2339163 h 5199321"/>
              <a:gd name="connsiteX917" fmla="*/ 6985591 w 8856921"/>
              <a:gd name="connsiteY917" fmla="*/ 2211572 h 5199321"/>
              <a:gd name="connsiteX918" fmla="*/ 6974958 w 8856921"/>
              <a:gd name="connsiteY918" fmla="*/ 1871330 h 5199321"/>
              <a:gd name="connsiteX919" fmla="*/ 6815470 w 8856921"/>
              <a:gd name="connsiteY919" fmla="*/ 1339702 h 5199321"/>
              <a:gd name="connsiteX920" fmla="*/ 6687879 w 8856921"/>
              <a:gd name="connsiteY920" fmla="*/ 1084521 h 5199321"/>
              <a:gd name="connsiteX921" fmla="*/ 6634716 w 8856921"/>
              <a:gd name="connsiteY921" fmla="*/ 1020726 h 5199321"/>
              <a:gd name="connsiteX922" fmla="*/ 6528391 w 8856921"/>
              <a:gd name="connsiteY922" fmla="*/ 967563 h 5199321"/>
              <a:gd name="connsiteX923" fmla="*/ 6422065 w 8856921"/>
              <a:gd name="connsiteY923" fmla="*/ 956930 h 5199321"/>
              <a:gd name="connsiteX924" fmla="*/ 6273209 w 8856921"/>
              <a:gd name="connsiteY924" fmla="*/ 967563 h 5199321"/>
              <a:gd name="connsiteX925" fmla="*/ 6177516 w 8856921"/>
              <a:gd name="connsiteY925" fmla="*/ 1020726 h 5199321"/>
              <a:gd name="connsiteX926" fmla="*/ 6134986 w 8856921"/>
              <a:gd name="connsiteY926" fmla="*/ 1041991 h 5199321"/>
              <a:gd name="connsiteX927" fmla="*/ 5932967 w 8856921"/>
              <a:gd name="connsiteY927" fmla="*/ 1244009 h 5199321"/>
              <a:gd name="connsiteX928" fmla="*/ 5879804 w 8856921"/>
              <a:gd name="connsiteY928" fmla="*/ 1360968 h 5199321"/>
              <a:gd name="connsiteX929" fmla="*/ 5901070 w 8856921"/>
              <a:gd name="connsiteY929" fmla="*/ 1541721 h 5199321"/>
              <a:gd name="connsiteX930" fmla="*/ 6039293 w 8856921"/>
              <a:gd name="connsiteY930" fmla="*/ 1648047 h 5199321"/>
              <a:gd name="connsiteX931" fmla="*/ 6358270 w 8856921"/>
              <a:gd name="connsiteY931" fmla="*/ 1743740 h 5199321"/>
              <a:gd name="connsiteX932" fmla="*/ 6453963 w 8856921"/>
              <a:gd name="connsiteY932" fmla="*/ 1754372 h 5199321"/>
              <a:gd name="connsiteX933" fmla="*/ 6645349 w 8856921"/>
              <a:gd name="connsiteY933" fmla="*/ 1733107 h 5199321"/>
              <a:gd name="connsiteX934" fmla="*/ 6751674 w 8856921"/>
              <a:gd name="connsiteY934" fmla="*/ 1690577 h 5199321"/>
              <a:gd name="connsiteX935" fmla="*/ 7049386 w 8856921"/>
              <a:gd name="connsiteY935" fmla="*/ 1392865 h 5199321"/>
              <a:gd name="connsiteX936" fmla="*/ 7091916 w 8856921"/>
              <a:gd name="connsiteY936" fmla="*/ 1297172 h 5199321"/>
              <a:gd name="connsiteX937" fmla="*/ 7091916 w 8856921"/>
              <a:gd name="connsiteY937" fmla="*/ 712381 h 5199321"/>
              <a:gd name="connsiteX938" fmla="*/ 7006856 w 8856921"/>
              <a:gd name="connsiteY938" fmla="*/ 574158 h 5199321"/>
              <a:gd name="connsiteX939" fmla="*/ 6974958 w 8856921"/>
              <a:gd name="connsiteY939" fmla="*/ 542261 h 5199321"/>
              <a:gd name="connsiteX940" fmla="*/ 6911163 w 8856921"/>
              <a:gd name="connsiteY940" fmla="*/ 520995 h 5199321"/>
              <a:gd name="connsiteX941" fmla="*/ 6772939 w 8856921"/>
              <a:gd name="connsiteY941" fmla="*/ 542261 h 5199321"/>
              <a:gd name="connsiteX942" fmla="*/ 6730409 w 8856921"/>
              <a:gd name="connsiteY942" fmla="*/ 563526 h 5199321"/>
              <a:gd name="connsiteX943" fmla="*/ 6602818 w 8856921"/>
              <a:gd name="connsiteY943" fmla="*/ 606056 h 5199321"/>
              <a:gd name="connsiteX944" fmla="*/ 6443330 w 8856921"/>
              <a:gd name="connsiteY944" fmla="*/ 637954 h 5199321"/>
              <a:gd name="connsiteX945" fmla="*/ 6368902 w 8856921"/>
              <a:gd name="connsiteY945" fmla="*/ 659219 h 5199321"/>
              <a:gd name="connsiteX946" fmla="*/ 6241311 w 8856921"/>
              <a:gd name="connsiteY946" fmla="*/ 669851 h 5199321"/>
              <a:gd name="connsiteX947" fmla="*/ 6145618 w 8856921"/>
              <a:gd name="connsiteY947" fmla="*/ 691116 h 5199321"/>
              <a:gd name="connsiteX948" fmla="*/ 6103088 w 8856921"/>
              <a:gd name="connsiteY948" fmla="*/ 786809 h 5199321"/>
              <a:gd name="connsiteX949" fmla="*/ 6156251 w 8856921"/>
              <a:gd name="connsiteY949" fmla="*/ 1073888 h 5199321"/>
              <a:gd name="connsiteX950" fmla="*/ 6241311 w 8856921"/>
              <a:gd name="connsiteY950" fmla="*/ 1265274 h 5199321"/>
              <a:gd name="connsiteX951" fmla="*/ 6326372 w 8856921"/>
              <a:gd name="connsiteY951" fmla="*/ 1339702 h 5199321"/>
              <a:gd name="connsiteX952" fmla="*/ 6347637 w 8856921"/>
              <a:gd name="connsiteY952" fmla="*/ 1371600 h 5199321"/>
              <a:gd name="connsiteX953" fmla="*/ 6464595 w 8856921"/>
              <a:gd name="connsiteY953" fmla="*/ 1499191 h 5199321"/>
              <a:gd name="connsiteX954" fmla="*/ 6475228 w 8856921"/>
              <a:gd name="connsiteY954" fmla="*/ 1541721 h 5199321"/>
              <a:gd name="connsiteX955" fmla="*/ 6411432 w 8856921"/>
              <a:gd name="connsiteY955" fmla="*/ 1679944 h 5199321"/>
              <a:gd name="connsiteX956" fmla="*/ 6315739 w 8856921"/>
              <a:gd name="connsiteY956" fmla="*/ 1765005 h 5199321"/>
              <a:gd name="connsiteX957" fmla="*/ 6241311 w 8856921"/>
              <a:gd name="connsiteY957" fmla="*/ 1775637 h 5199321"/>
              <a:gd name="connsiteX958" fmla="*/ 5571460 w 8856921"/>
              <a:gd name="connsiteY958" fmla="*/ 1265274 h 5199321"/>
              <a:gd name="connsiteX959" fmla="*/ 5273749 w 8856921"/>
              <a:gd name="connsiteY959" fmla="*/ 1041991 h 5199321"/>
              <a:gd name="connsiteX960" fmla="*/ 5114260 w 8856921"/>
              <a:gd name="connsiteY960" fmla="*/ 914400 h 5199321"/>
              <a:gd name="connsiteX961" fmla="*/ 5082363 w 8856921"/>
              <a:gd name="connsiteY961" fmla="*/ 882502 h 5199321"/>
              <a:gd name="connsiteX962" fmla="*/ 5050465 w 8856921"/>
              <a:gd name="connsiteY962" fmla="*/ 818707 h 5199321"/>
              <a:gd name="connsiteX963" fmla="*/ 5061098 w 8856921"/>
              <a:gd name="connsiteY963" fmla="*/ 765544 h 5199321"/>
              <a:gd name="connsiteX964" fmla="*/ 5124893 w 8856921"/>
              <a:gd name="connsiteY964" fmla="*/ 723014 h 5199321"/>
              <a:gd name="connsiteX965" fmla="*/ 5433237 w 8856921"/>
              <a:gd name="connsiteY965" fmla="*/ 627321 h 5199321"/>
              <a:gd name="connsiteX966" fmla="*/ 5964865 w 8856921"/>
              <a:gd name="connsiteY966" fmla="*/ 520995 h 5199321"/>
              <a:gd name="connsiteX967" fmla="*/ 6145618 w 8856921"/>
              <a:gd name="connsiteY967" fmla="*/ 446568 h 5199321"/>
              <a:gd name="connsiteX968" fmla="*/ 6251944 w 8856921"/>
              <a:gd name="connsiteY968" fmla="*/ 457200 h 5199321"/>
              <a:gd name="connsiteX969" fmla="*/ 6283842 w 8856921"/>
              <a:gd name="connsiteY969" fmla="*/ 446568 h 5199321"/>
              <a:gd name="connsiteX970" fmla="*/ 6209414 w 8856921"/>
              <a:gd name="connsiteY970" fmla="*/ 138223 h 5199321"/>
              <a:gd name="connsiteX971" fmla="*/ 6156251 w 8856921"/>
              <a:gd name="connsiteY971" fmla="*/ 116958 h 5199321"/>
              <a:gd name="connsiteX972" fmla="*/ 5996763 w 8856921"/>
              <a:gd name="connsiteY972" fmla="*/ 63795 h 5199321"/>
              <a:gd name="connsiteX973" fmla="*/ 5667153 w 8856921"/>
              <a:gd name="connsiteY973" fmla="*/ 95693 h 5199321"/>
              <a:gd name="connsiteX974" fmla="*/ 5390707 w 8856921"/>
              <a:gd name="connsiteY974" fmla="*/ 180754 h 5199321"/>
              <a:gd name="connsiteX975" fmla="*/ 5082363 w 8856921"/>
              <a:gd name="connsiteY975" fmla="*/ 223284 h 5199321"/>
              <a:gd name="connsiteX976" fmla="*/ 5018567 w 8856921"/>
              <a:gd name="connsiteY976" fmla="*/ 244549 h 5199321"/>
              <a:gd name="connsiteX977" fmla="*/ 4997302 w 8856921"/>
              <a:gd name="connsiteY977" fmla="*/ 276447 h 5199321"/>
              <a:gd name="connsiteX978" fmla="*/ 4976037 w 8856921"/>
              <a:gd name="connsiteY978" fmla="*/ 340242 h 5199321"/>
              <a:gd name="connsiteX979" fmla="*/ 4944139 w 8856921"/>
              <a:gd name="connsiteY979" fmla="*/ 489098 h 5199321"/>
              <a:gd name="connsiteX980" fmla="*/ 4944139 w 8856921"/>
              <a:gd name="connsiteY980" fmla="*/ 850605 h 5199321"/>
              <a:gd name="connsiteX981" fmla="*/ 4965404 w 8856921"/>
              <a:gd name="connsiteY981" fmla="*/ 903768 h 5199321"/>
              <a:gd name="connsiteX982" fmla="*/ 5050465 w 8856921"/>
              <a:gd name="connsiteY982" fmla="*/ 978195 h 5199321"/>
              <a:gd name="connsiteX983" fmla="*/ 5199321 w 8856921"/>
              <a:gd name="connsiteY983" fmla="*/ 1031358 h 5199321"/>
              <a:gd name="connsiteX984" fmla="*/ 5252484 w 8856921"/>
              <a:gd name="connsiteY984" fmla="*/ 999461 h 5199321"/>
              <a:gd name="connsiteX985" fmla="*/ 5411972 w 8856921"/>
              <a:gd name="connsiteY985" fmla="*/ 723014 h 5199321"/>
              <a:gd name="connsiteX986" fmla="*/ 5443870 w 8856921"/>
              <a:gd name="connsiteY986" fmla="*/ 542261 h 5199321"/>
              <a:gd name="connsiteX987" fmla="*/ 5380074 w 8856921"/>
              <a:gd name="connsiteY987" fmla="*/ 329609 h 5199321"/>
              <a:gd name="connsiteX988" fmla="*/ 5326911 w 8856921"/>
              <a:gd name="connsiteY988" fmla="*/ 287079 h 5199321"/>
              <a:gd name="connsiteX989" fmla="*/ 5241851 w 8856921"/>
              <a:gd name="connsiteY989" fmla="*/ 255181 h 5199321"/>
              <a:gd name="connsiteX990" fmla="*/ 5124893 w 8856921"/>
              <a:gd name="connsiteY990" fmla="*/ 244549 h 5199321"/>
              <a:gd name="connsiteX991" fmla="*/ 4869711 w 8856921"/>
              <a:gd name="connsiteY991" fmla="*/ 287079 h 5199321"/>
              <a:gd name="connsiteX992" fmla="*/ 4795284 w 8856921"/>
              <a:gd name="connsiteY992" fmla="*/ 318977 h 5199321"/>
              <a:gd name="connsiteX993" fmla="*/ 4635795 w 8856921"/>
              <a:gd name="connsiteY993" fmla="*/ 372140 h 5199321"/>
              <a:gd name="connsiteX994" fmla="*/ 4465674 w 8856921"/>
              <a:gd name="connsiteY994" fmla="*/ 446568 h 5199321"/>
              <a:gd name="connsiteX995" fmla="*/ 4455042 w 8856921"/>
              <a:gd name="connsiteY995" fmla="*/ 648586 h 5199321"/>
              <a:gd name="connsiteX996" fmla="*/ 4518837 w 8856921"/>
              <a:gd name="connsiteY996" fmla="*/ 723014 h 5199321"/>
              <a:gd name="connsiteX997" fmla="*/ 4678325 w 8856921"/>
              <a:gd name="connsiteY997" fmla="*/ 850605 h 5199321"/>
              <a:gd name="connsiteX998" fmla="*/ 4901609 w 8856921"/>
              <a:gd name="connsiteY998" fmla="*/ 967563 h 5199321"/>
              <a:gd name="connsiteX999" fmla="*/ 4976037 w 8856921"/>
              <a:gd name="connsiteY999" fmla="*/ 978195 h 5199321"/>
              <a:gd name="connsiteX1000" fmla="*/ 5007935 w 8856921"/>
              <a:gd name="connsiteY1000" fmla="*/ 967563 h 5199321"/>
              <a:gd name="connsiteX1001" fmla="*/ 5092995 w 8856921"/>
              <a:gd name="connsiteY1001" fmla="*/ 850605 h 5199321"/>
              <a:gd name="connsiteX1002" fmla="*/ 5124893 w 8856921"/>
              <a:gd name="connsiteY1002" fmla="*/ 723014 h 5199321"/>
              <a:gd name="connsiteX1003" fmla="*/ 5071730 w 8856921"/>
              <a:gd name="connsiteY1003" fmla="*/ 308344 h 5199321"/>
              <a:gd name="connsiteX1004" fmla="*/ 4954772 w 8856921"/>
              <a:gd name="connsiteY1004" fmla="*/ 191386 h 5199321"/>
              <a:gd name="connsiteX1005" fmla="*/ 4774018 w 8856921"/>
              <a:gd name="connsiteY1005" fmla="*/ 138223 h 5199321"/>
              <a:gd name="connsiteX1006" fmla="*/ 4455042 w 8856921"/>
              <a:gd name="connsiteY1006" fmla="*/ 191386 h 5199321"/>
              <a:gd name="connsiteX1007" fmla="*/ 4210493 w 8856921"/>
              <a:gd name="connsiteY1007" fmla="*/ 340242 h 5199321"/>
              <a:gd name="connsiteX1008" fmla="*/ 4093535 w 8856921"/>
              <a:gd name="connsiteY1008" fmla="*/ 435935 h 5199321"/>
              <a:gd name="connsiteX1009" fmla="*/ 3965944 w 8856921"/>
              <a:gd name="connsiteY1009" fmla="*/ 499730 h 5199321"/>
              <a:gd name="connsiteX1010" fmla="*/ 3848986 w 8856921"/>
              <a:gd name="connsiteY1010" fmla="*/ 584791 h 5199321"/>
              <a:gd name="connsiteX1011" fmla="*/ 3891516 w 8856921"/>
              <a:gd name="connsiteY1011" fmla="*/ 829340 h 5199321"/>
              <a:gd name="connsiteX1012" fmla="*/ 3976577 w 8856921"/>
              <a:gd name="connsiteY1012" fmla="*/ 903768 h 5199321"/>
              <a:gd name="connsiteX1013" fmla="*/ 4019107 w 8856921"/>
              <a:gd name="connsiteY1013" fmla="*/ 956930 h 5199321"/>
              <a:gd name="connsiteX1014" fmla="*/ 4178595 w 8856921"/>
              <a:gd name="connsiteY1014" fmla="*/ 1063256 h 5199321"/>
              <a:gd name="connsiteX1015" fmla="*/ 4242391 w 8856921"/>
              <a:gd name="connsiteY1015" fmla="*/ 1073888 h 5199321"/>
              <a:gd name="connsiteX1016" fmla="*/ 4295553 w 8856921"/>
              <a:gd name="connsiteY1016" fmla="*/ 1063256 h 5199321"/>
              <a:gd name="connsiteX1017" fmla="*/ 4338084 w 8856921"/>
              <a:gd name="connsiteY1017" fmla="*/ 1020726 h 5199321"/>
              <a:gd name="connsiteX1018" fmla="*/ 4391246 w 8856921"/>
              <a:gd name="connsiteY1018" fmla="*/ 871870 h 5199321"/>
              <a:gd name="connsiteX1019" fmla="*/ 4348716 w 8856921"/>
              <a:gd name="connsiteY1019" fmla="*/ 542261 h 5199321"/>
              <a:gd name="connsiteX1020" fmla="*/ 4231758 w 8856921"/>
              <a:gd name="connsiteY1020" fmla="*/ 318977 h 5199321"/>
              <a:gd name="connsiteX1021" fmla="*/ 4040372 w 8856921"/>
              <a:gd name="connsiteY1021" fmla="*/ 148856 h 5199321"/>
              <a:gd name="connsiteX1022" fmla="*/ 3880884 w 8856921"/>
              <a:gd name="connsiteY1022" fmla="*/ 116958 h 5199321"/>
              <a:gd name="connsiteX1023" fmla="*/ 3646967 w 8856921"/>
              <a:gd name="connsiteY1023" fmla="*/ 127591 h 5199321"/>
              <a:gd name="connsiteX1024" fmla="*/ 3423684 w 8856921"/>
              <a:gd name="connsiteY1024" fmla="*/ 233916 h 5199321"/>
              <a:gd name="connsiteX1025" fmla="*/ 3359888 w 8856921"/>
              <a:gd name="connsiteY1025" fmla="*/ 265814 h 5199321"/>
              <a:gd name="connsiteX1026" fmla="*/ 3232298 w 8856921"/>
              <a:gd name="connsiteY1026" fmla="*/ 329609 h 5199321"/>
              <a:gd name="connsiteX1027" fmla="*/ 3125972 w 8856921"/>
              <a:gd name="connsiteY1027" fmla="*/ 382772 h 5199321"/>
              <a:gd name="connsiteX1028" fmla="*/ 3040911 w 8856921"/>
              <a:gd name="connsiteY1028" fmla="*/ 425302 h 5199321"/>
              <a:gd name="connsiteX1029" fmla="*/ 2998381 w 8856921"/>
              <a:gd name="connsiteY1029" fmla="*/ 457200 h 5199321"/>
              <a:gd name="connsiteX1030" fmla="*/ 2955851 w 8856921"/>
              <a:gd name="connsiteY1030" fmla="*/ 542261 h 5199321"/>
              <a:gd name="connsiteX1031" fmla="*/ 2923953 w 8856921"/>
              <a:gd name="connsiteY1031" fmla="*/ 744279 h 5199321"/>
              <a:gd name="connsiteX1032" fmla="*/ 2945218 w 8856921"/>
              <a:gd name="connsiteY1032" fmla="*/ 903768 h 5199321"/>
              <a:gd name="connsiteX1033" fmla="*/ 3168502 w 8856921"/>
              <a:gd name="connsiteY1033" fmla="*/ 1137684 h 5199321"/>
              <a:gd name="connsiteX1034" fmla="*/ 3625702 w 8856921"/>
              <a:gd name="connsiteY1034" fmla="*/ 1329070 h 5199321"/>
              <a:gd name="connsiteX1035" fmla="*/ 3817088 w 8856921"/>
              <a:gd name="connsiteY1035" fmla="*/ 1275907 h 5199321"/>
              <a:gd name="connsiteX1036" fmla="*/ 3880884 w 8856921"/>
              <a:gd name="connsiteY1036" fmla="*/ 1105786 h 5199321"/>
              <a:gd name="connsiteX1037" fmla="*/ 3891516 w 8856921"/>
              <a:gd name="connsiteY1037" fmla="*/ 1052623 h 5199321"/>
              <a:gd name="connsiteX1038" fmla="*/ 3891516 w 8856921"/>
              <a:gd name="connsiteY1038" fmla="*/ 1552354 h 5199321"/>
              <a:gd name="connsiteX1039" fmla="*/ 3838353 w 8856921"/>
              <a:gd name="connsiteY1039" fmla="*/ 1594884 h 5199321"/>
              <a:gd name="connsiteX1040" fmla="*/ 3763925 w 8856921"/>
              <a:gd name="connsiteY1040" fmla="*/ 1605516 h 5199321"/>
              <a:gd name="connsiteX1041" fmla="*/ 2913321 w 8856921"/>
              <a:gd name="connsiteY1041" fmla="*/ 1446028 h 5199321"/>
              <a:gd name="connsiteX1042" fmla="*/ 2668772 w 8856921"/>
              <a:gd name="connsiteY1042" fmla="*/ 1350335 h 5199321"/>
              <a:gd name="connsiteX1043" fmla="*/ 2551814 w 8856921"/>
              <a:gd name="connsiteY1043" fmla="*/ 1244009 h 5199321"/>
              <a:gd name="connsiteX1044" fmla="*/ 2519916 w 8856921"/>
              <a:gd name="connsiteY1044" fmla="*/ 1127051 h 5199321"/>
              <a:gd name="connsiteX1045" fmla="*/ 2583711 w 8856921"/>
              <a:gd name="connsiteY1045" fmla="*/ 978195 h 5199321"/>
              <a:gd name="connsiteX1046" fmla="*/ 2945218 w 8856921"/>
              <a:gd name="connsiteY1046" fmla="*/ 765544 h 5199321"/>
              <a:gd name="connsiteX1047" fmla="*/ 3179135 w 8856921"/>
              <a:gd name="connsiteY1047" fmla="*/ 680484 h 5199321"/>
              <a:gd name="connsiteX1048" fmla="*/ 3391786 w 8856921"/>
              <a:gd name="connsiteY1048" fmla="*/ 648586 h 5199321"/>
              <a:gd name="connsiteX1049" fmla="*/ 3583172 w 8856921"/>
              <a:gd name="connsiteY1049" fmla="*/ 669851 h 5199321"/>
              <a:gd name="connsiteX1050" fmla="*/ 3795823 w 8856921"/>
              <a:gd name="connsiteY1050" fmla="*/ 839972 h 5199321"/>
              <a:gd name="connsiteX1051" fmla="*/ 3880884 w 8856921"/>
              <a:gd name="connsiteY1051" fmla="*/ 1020726 h 5199321"/>
              <a:gd name="connsiteX1052" fmla="*/ 3955311 w 8856921"/>
              <a:gd name="connsiteY1052" fmla="*/ 1148316 h 5199321"/>
              <a:gd name="connsiteX1053" fmla="*/ 4072270 w 8856921"/>
              <a:gd name="connsiteY1053" fmla="*/ 1775637 h 5199321"/>
              <a:gd name="connsiteX1054" fmla="*/ 4040372 w 8856921"/>
              <a:gd name="connsiteY1054" fmla="*/ 2126512 h 5199321"/>
              <a:gd name="connsiteX1055" fmla="*/ 4008474 w 8856921"/>
              <a:gd name="connsiteY1055" fmla="*/ 2200940 h 5199321"/>
              <a:gd name="connsiteX1056" fmla="*/ 3902149 w 8856921"/>
              <a:gd name="connsiteY1056" fmla="*/ 2349795 h 5199321"/>
              <a:gd name="connsiteX1057" fmla="*/ 3838353 w 8856921"/>
              <a:gd name="connsiteY1057" fmla="*/ 2360428 h 5199321"/>
              <a:gd name="connsiteX1058" fmla="*/ 3636335 w 8856921"/>
              <a:gd name="connsiteY1058" fmla="*/ 2264735 h 5199321"/>
              <a:gd name="connsiteX1059" fmla="*/ 3572539 w 8856921"/>
              <a:gd name="connsiteY1059" fmla="*/ 2243470 h 5199321"/>
              <a:gd name="connsiteX1060" fmla="*/ 3413051 w 8856921"/>
              <a:gd name="connsiteY1060" fmla="*/ 2179674 h 5199321"/>
              <a:gd name="connsiteX1061" fmla="*/ 3657600 w 8856921"/>
              <a:gd name="connsiteY1061" fmla="*/ 2158409 h 5199321"/>
              <a:gd name="connsiteX1062" fmla="*/ 3955311 w 8856921"/>
              <a:gd name="connsiteY1062" fmla="*/ 2147777 h 5199321"/>
              <a:gd name="connsiteX1063" fmla="*/ 4242391 w 8856921"/>
              <a:gd name="connsiteY1063" fmla="*/ 2222205 h 5199321"/>
              <a:gd name="connsiteX1064" fmla="*/ 4284921 w 8856921"/>
              <a:gd name="connsiteY1064" fmla="*/ 2264735 h 5199321"/>
              <a:gd name="connsiteX1065" fmla="*/ 4295553 w 8856921"/>
              <a:gd name="connsiteY1065" fmla="*/ 2339163 h 5199321"/>
              <a:gd name="connsiteX1066" fmla="*/ 4338084 w 8856921"/>
              <a:gd name="connsiteY1066" fmla="*/ 2498651 h 5199321"/>
              <a:gd name="connsiteX1067" fmla="*/ 4412511 w 8856921"/>
              <a:gd name="connsiteY1067" fmla="*/ 2551814 h 5199321"/>
              <a:gd name="connsiteX1068" fmla="*/ 4465674 w 8856921"/>
              <a:gd name="connsiteY1068" fmla="*/ 2562447 h 5199321"/>
              <a:gd name="connsiteX1069" fmla="*/ 4614530 w 8856921"/>
              <a:gd name="connsiteY1069" fmla="*/ 2573079 h 5199321"/>
              <a:gd name="connsiteX1070" fmla="*/ 4805916 w 8856921"/>
              <a:gd name="connsiteY1070" fmla="*/ 2551814 h 5199321"/>
              <a:gd name="connsiteX1071" fmla="*/ 5263116 w 8856921"/>
              <a:gd name="connsiteY1071" fmla="*/ 2328530 h 5199321"/>
              <a:gd name="connsiteX1072" fmla="*/ 5369442 w 8856921"/>
              <a:gd name="connsiteY1072" fmla="*/ 2211572 h 5199321"/>
              <a:gd name="connsiteX1073" fmla="*/ 5358809 w 8856921"/>
              <a:gd name="connsiteY1073" fmla="*/ 1977656 h 5199321"/>
              <a:gd name="connsiteX1074" fmla="*/ 5326911 w 8856921"/>
              <a:gd name="connsiteY1074" fmla="*/ 1903228 h 5199321"/>
              <a:gd name="connsiteX1075" fmla="*/ 5039832 w 8856921"/>
              <a:gd name="connsiteY1075" fmla="*/ 1626781 h 5199321"/>
              <a:gd name="connsiteX1076" fmla="*/ 4954772 w 8856921"/>
              <a:gd name="connsiteY1076" fmla="*/ 1616149 h 5199321"/>
              <a:gd name="connsiteX1077" fmla="*/ 4837814 w 8856921"/>
              <a:gd name="connsiteY1077" fmla="*/ 1637414 h 5199321"/>
              <a:gd name="connsiteX1078" fmla="*/ 4731488 w 8856921"/>
              <a:gd name="connsiteY1078" fmla="*/ 1765005 h 5199321"/>
              <a:gd name="connsiteX1079" fmla="*/ 4572000 w 8856921"/>
              <a:gd name="connsiteY1079" fmla="*/ 1956391 h 5199321"/>
              <a:gd name="connsiteX1080" fmla="*/ 4465674 w 8856921"/>
              <a:gd name="connsiteY1080" fmla="*/ 2094614 h 5199321"/>
              <a:gd name="connsiteX1081" fmla="*/ 4444409 w 8856921"/>
              <a:gd name="connsiteY1081" fmla="*/ 2328530 h 5199321"/>
              <a:gd name="connsiteX1082" fmla="*/ 4678325 w 8856921"/>
              <a:gd name="connsiteY1082" fmla="*/ 2541181 h 5199321"/>
              <a:gd name="connsiteX1083" fmla="*/ 4837814 w 8856921"/>
              <a:gd name="connsiteY1083" fmla="*/ 2604977 h 5199321"/>
              <a:gd name="connsiteX1084" fmla="*/ 4976037 w 8856921"/>
              <a:gd name="connsiteY1084" fmla="*/ 2626242 h 5199321"/>
              <a:gd name="connsiteX1085" fmla="*/ 5263116 w 8856921"/>
              <a:gd name="connsiteY1085" fmla="*/ 2573079 h 5199321"/>
              <a:gd name="connsiteX1086" fmla="*/ 5380074 w 8856921"/>
              <a:gd name="connsiteY1086" fmla="*/ 2498651 h 5199321"/>
              <a:gd name="connsiteX1087" fmla="*/ 5443870 w 8856921"/>
              <a:gd name="connsiteY1087" fmla="*/ 2402958 h 5199321"/>
              <a:gd name="connsiteX1088" fmla="*/ 5454502 w 8856921"/>
              <a:gd name="connsiteY1088" fmla="*/ 2275368 h 5199321"/>
              <a:gd name="connsiteX1089" fmla="*/ 5433237 w 8856921"/>
              <a:gd name="connsiteY1089" fmla="*/ 2126512 h 5199321"/>
              <a:gd name="connsiteX1090" fmla="*/ 5241851 w 8856921"/>
              <a:gd name="connsiteY1090" fmla="*/ 1935126 h 5199321"/>
              <a:gd name="connsiteX1091" fmla="*/ 5209953 w 8856921"/>
              <a:gd name="connsiteY1091" fmla="*/ 1924493 h 5199321"/>
              <a:gd name="connsiteX1092" fmla="*/ 5103628 w 8856921"/>
              <a:gd name="connsiteY1092" fmla="*/ 1956391 h 5199321"/>
              <a:gd name="connsiteX1093" fmla="*/ 5050465 w 8856921"/>
              <a:gd name="connsiteY1093" fmla="*/ 1977656 h 5199321"/>
              <a:gd name="connsiteX1094" fmla="*/ 4795284 w 8856921"/>
              <a:gd name="connsiteY1094" fmla="*/ 2307265 h 5199321"/>
              <a:gd name="connsiteX1095" fmla="*/ 4752753 w 8856921"/>
              <a:gd name="connsiteY1095" fmla="*/ 2424223 h 5199321"/>
              <a:gd name="connsiteX1096" fmla="*/ 4774018 w 8856921"/>
              <a:gd name="connsiteY1096" fmla="*/ 2700670 h 5199321"/>
              <a:gd name="connsiteX1097" fmla="*/ 5071730 w 8856921"/>
              <a:gd name="connsiteY1097" fmla="*/ 2998381 h 5199321"/>
              <a:gd name="connsiteX1098" fmla="*/ 5263116 w 8856921"/>
              <a:gd name="connsiteY1098" fmla="*/ 3051544 h 5199321"/>
              <a:gd name="connsiteX1099" fmla="*/ 5465135 w 8856921"/>
              <a:gd name="connsiteY1099" fmla="*/ 3062177 h 5199321"/>
              <a:gd name="connsiteX1100" fmla="*/ 5667153 w 8856921"/>
              <a:gd name="connsiteY1100" fmla="*/ 3019647 h 5199321"/>
              <a:gd name="connsiteX1101" fmla="*/ 5869172 w 8856921"/>
              <a:gd name="connsiteY1101" fmla="*/ 2870791 h 5199321"/>
              <a:gd name="connsiteX1102" fmla="*/ 5890437 w 8856921"/>
              <a:gd name="connsiteY1102" fmla="*/ 2828261 h 5199321"/>
              <a:gd name="connsiteX1103" fmla="*/ 5901070 w 8856921"/>
              <a:gd name="connsiteY1103" fmla="*/ 2753833 h 5199321"/>
              <a:gd name="connsiteX1104" fmla="*/ 5911702 w 8856921"/>
              <a:gd name="connsiteY1104" fmla="*/ 2721935 h 5199321"/>
              <a:gd name="connsiteX1105" fmla="*/ 5986130 w 8856921"/>
              <a:gd name="connsiteY1105" fmla="*/ 2796363 h 5199321"/>
              <a:gd name="connsiteX1106" fmla="*/ 6039293 w 8856921"/>
              <a:gd name="connsiteY1106" fmla="*/ 2838893 h 5199321"/>
              <a:gd name="connsiteX1107" fmla="*/ 6134986 w 8856921"/>
              <a:gd name="connsiteY1107" fmla="*/ 2977116 h 5199321"/>
              <a:gd name="connsiteX1108" fmla="*/ 6145618 w 8856921"/>
              <a:gd name="connsiteY1108" fmla="*/ 3051544 h 5199321"/>
              <a:gd name="connsiteX1109" fmla="*/ 6124353 w 8856921"/>
              <a:gd name="connsiteY1109" fmla="*/ 3168502 h 5199321"/>
              <a:gd name="connsiteX1110" fmla="*/ 6018028 w 8856921"/>
              <a:gd name="connsiteY1110" fmla="*/ 3423684 h 5199321"/>
              <a:gd name="connsiteX1111" fmla="*/ 5890437 w 8856921"/>
              <a:gd name="connsiteY1111" fmla="*/ 3540642 h 5199321"/>
              <a:gd name="connsiteX1112" fmla="*/ 5826642 w 8856921"/>
              <a:gd name="connsiteY1112" fmla="*/ 3551274 h 5199321"/>
              <a:gd name="connsiteX1113" fmla="*/ 5603358 w 8856921"/>
              <a:gd name="connsiteY1113" fmla="*/ 3519377 h 5199321"/>
              <a:gd name="connsiteX1114" fmla="*/ 5146158 w 8856921"/>
              <a:gd name="connsiteY1114" fmla="*/ 3370521 h 5199321"/>
              <a:gd name="connsiteX1115" fmla="*/ 5061098 w 8856921"/>
              <a:gd name="connsiteY1115" fmla="*/ 3317358 h 5199321"/>
              <a:gd name="connsiteX1116" fmla="*/ 5050465 w 8856921"/>
              <a:gd name="connsiteY1116" fmla="*/ 3253563 h 5199321"/>
              <a:gd name="connsiteX1117" fmla="*/ 5071730 w 8856921"/>
              <a:gd name="connsiteY1117" fmla="*/ 3189768 h 5199321"/>
              <a:gd name="connsiteX1118" fmla="*/ 5252484 w 8856921"/>
              <a:gd name="connsiteY1118" fmla="*/ 3147237 h 5199321"/>
              <a:gd name="connsiteX1119" fmla="*/ 5826642 w 8856921"/>
              <a:gd name="connsiteY1119" fmla="*/ 3179135 h 5199321"/>
              <a:gd name="connsiteX1120" fmla="*/ 5996763 w 8856921"/>
              <a:gd name="connsiteY1120" fmla="*/ 3232298 h 5199321"/>
              <a:gd name="connsiteX1121" fmla="*/ 6198781 w 8856921"/>
              <a:gd name="connsiteY1121" fmla="*/ 3359888 h 5199321"/>
              <a:gd name="connsiteX1122" fmla="*/ 6251944 w 8856921"/>
              <a:gd name="connsiteY1122" fmla="*/ 3476847 h 5199321"/>
              <a:gd name="connsiteX1123" fmla="*/ 6241311 w 8856921"/>
              <a:gd name="connsiteY1123" fmla="*/ 3604437 h 5199321"/>
              <a:gd name="connsiteX1124" fmla="*/ 6198781 w 8856921"/>
              <a:gd name="connsiteY1124" fmla="*/ 3678865 h 5199321"/>
              <a:gd name="connsiteX1125" fmla="*/ 6028660 w 8856921"/>
              <a:gd name="connsiteY1125" fmla="*/ 3806456 h 5199321"/>
              <a:gd name="connsiteX1126" fmla="*/ 5901070 w 8856921"/>
              <a:gd name="connsiteY1126" fmla="*/ 3848986 h 5199321"/>
              <a:gd name="connsiteX1127" fmla="*/ 5720316 w 8856921"/>
              <a:gd name="connsiteY1127" fmla="*/ 3859619 h 5199321"/>
              <a:gd name="connsiteX1128" fmla="*/ 5550195 w 8856921"/>
              <a:gd name="connsiteY1128" fmla="*/ 3838354 h 5199321"/>
              <a:gd name="connsiteX1129" fmla="*/ 5454502 w 8856921"/>
              <a:gd name="connsiteY1129" fmla="*/ 3817088 h 5199321"/>
              <a:gd name="connsiteX1130" fmla="*/ 5380074 w 8856921"/>
              <a:gd name="connsiteY1130" fmla="*/ 3795823 h 5199321"/>
              <a:gd name="connsiteX1131" fmla="*/ 5337544 w 8856921"/>
              <a:gd name="connsiteY1131" fmla="*/ 3785191 h 5199321"/>
              <a:gd name="connsiteX1132" fmla="*/ 5380074 w 8856921"/>
              <a:gd name="connsiteY1132" fmla="*/ 3753293 h 5199321"/>
              <a:gd name="connsiteX1133" fmla="*/ 6124353 w 8856921"/>
              <a:gd name="connsiteY1133" fmla="*/ 3806456 h 5199321"/>
              <a:gd name="connsiteX1134" fmla="*/ 6326372 w 8856921"/>
              <a:gd name="connsiteY1134" fmla="*/ 3880884 h 5199321"/>
              <a:gd name="connsiteX1135" fmla="*/ 6475228 w 8856921"/>
              <a:gd name="connsiteY1135" fmla="*/ 3976577 h 5199321"/>
              <a:gd name="connsiteX1136" fmla="*/ 6539023 w 8856921"/>
              <a:gd name="connsiteY1136" fmla="*/ 4051005 h 5199321"/>
              <a:gd name="connsiteX1137" fmla="*/ 6528391 w 8856921"/>
              <a:gd name="connsiteY1137" fmla="*/ 4221126 h 5199321"/>
              <a:gd name="connsiteX1138" fmla="*/ 6475228 w 8856921"/>
              <a:gd name="connsiteY1138" fmla="*/ 4306186 h 5199321"/>
              <a:gd name="connsiteX1139" fmla="*/ 6262577 w 8856921"/>
              <a:gd name="connsiteY1139" fmla="*/ 4540102 h 5199321"/>
              <a:gd name="connsiteX1140" fmla="*/ 6134986 w 8856921"/>
              <a:gd name="connsiteY1140" fmla="*/ 4657061 h 5199321"/>
              <a:gd name="connsiteX1141" fmla="*/ 5954232 w 8856921"/>
              <a:gd name="connsiteY1141" fmla="*/ 4752754 h 5199321"/>
              <a:gd name="connsiteX1142" fmla="*/ 5890437 w 8856921"/>
              <a:gd name="connsiteY1142" fmla="*/ 4763386 h 5199321"/>
              <a:gd name="connsiteX1143" fmla="*/ 5784111 w 8856921"/>
              <a:gd name="connsiteY1143" fmla="*/ 4752754 h 5199321"/>
              <a:gd name="connsiteX1144" fmla="*/ 5624623 w 8856921"/>
              <a:gd name="connsiteY1144" fmla="*/ 4614530 h 5199321"/>
              <a:gd name="connsiteX1145" fmla="*/ 5656521 w 8856921"/>
              <a:gd name="connsiteY1145" fmla="*/ 4593265 h 5199321"/>
              <a:gd name="connsiteX1146" fmla="*/ 5699051 w 8856921"/>
              <a:gd name="connsiteY1146" fmla="*/ 4678326 h 5199321"/>
              <a:gd name="connsiteX1147" fmla="*/ 5677786 w 8856921"/>
              <a:gd name="connsiteY1147" fmla="*/ 4720856 h 5199321"/>
              <a:gd name="connsiteX1148" fmla="*/ 5635256 w 8856921"/>
              <a:gd name="connsiteY1148" fmla="*/ 4752754 h 5199321"/>
              <a:gd name="connsiteX1149" fmla="*/ 5443870 w 8856921"/>
              <a:gd name="connsiteY1149" fmla="*/ 4784651 h 5199321"/>
              <a:gd name="connsiteX1150" fmla="*/ 4944139 w 8856921"/>
              <a:gd name="connsiteY1150" fmla="*/ 4731488 h 5199321"/>
              <a:gd name="connsiteX1151" fmla="*/ 4720856 w 8856921"/>
              <a:gd name="connsiteY1151" fmla="*/ 4614530 h 5199321"/>
              <a:gd name="connsiteX1152" fmla="*/ 4486939 w 8856921"/>
              <a:gd name="connsiteY1152" fmla="*/ 4508205 h 5199321"/>
              <a:gd name="connsiteX1153" fmla="*/ 4167963 w 8856921"/>
              <a:gd name="connsiteY1153" fmla="*/ 4263656 h 5199321"/>
              <a:gd name="connsiteX1154" fmla="*/ 4051004 w 8856921"/>
              <a:gd name="connsiteY1154" fmla="*/ 4029740 h 5199321"/>
              <a:gd name="connsiteX1155" fmla="*/ 4051004 w 8856921"/>
              <a:gd name="connsiteY1155" fmla="*/ 3615070 h 5199321"/>
              <a:gd name="connsiteX1156" fmla="*/ 4157330 w 8856921"/>
              <a:gd name="connsiteY1156" fmla="*/ 3476847 h 5199321"/>
              <a:gd name="connsiteX1157" fmla="*/ 4231758 w 8856921"/>
              <a:gd name="connsiteY1157" fmla="*/ 3466214 h 5199321"/>
              <a:gd name="connsiteX1158" fmla="*/ 4178595 w 8856921"/>
              <a:gd name="connsiteY1158" fmla="*/ 3689498 h 5199321"/>
              <a:gd name="connsiteX1159" fmla="*/ 3912781 w 8856921"/>
              <a:gd name="connsiteY1159" fmla="*/ 3912781 h 5199321"/>
              <a:gd name="connsiteX1160" fmla="*/ 3349256 w 8856921"/>
              <a:gd name="connsiteY1160" fmla="*/ 4189228 h 5199321"/>
              <a:gd name="connsiteX1161" fmla="*/ 2998381 w 8856921"/>
              <a:gd name="connsiteY1161" fmla="*/ 4274288 h 5199321"/>
              <a:gd name="connsiteX1162" fmla="*/ 2583711 w 8856921"/>
              <a:gd name="connsiteY1162" fmla="*/ 4306186 h 5199321"/>
              <a:gd name="connsiteX1163" fmla="*/ 2147777 w 8856921"/>
              <a:gd name="connsiteY1163" fmla="*/ 4284921 h 5199321"/>
              <a:gd name="connsiteX1164" fmla="*/ 2020186 w 8856921"/>
              <a:gd name="connsiteY1164" fmla="*/ 4242391 h 5199321"/>
              <a:gd name="connsiteX1165" fmla="*/ 1807535 w 8856921"/>
              <a:gd name="connsiteY1165" fmla="*/ 4146698 h 5199321"/>
              <a:gd name="connsiteX1166" fmla="*/ 1477925 w 8856921"/>
              <a:gd name="connsiteY1166" fmla="*/ 3827721 h 5199321"/>
              <a:gd name="connsiteX1167" fmla="*/ 1318437 w 8856921"/>
              <a:gd name="connsiteY1167" fmla="*/ 3625702 h 5199321"/>
              <a:gd name="connsiteX1168" fmla="*/ 1254642 w 8856921"/>
              <a:gd name="connsiteY1168" fmla="*/ 3413051 h 5199321"/>
              <a:gd name="connsiteX1169" fmla="*/ 1265274 w 8856921"/>
              <a:gd name="connsiteY1169" fmla="*/ 3242930 h 5199321"/>
              <a:gd name="connsiteX1170" fmla="*/ 1275907 w 8856921"/>
              <a:gd name="connsiteY1170" fmla="*/ 3179135 h 5199321"/>
              <a:gd name="connsiteX1171" fmla="*/ 1360967 w 8856921"/>
              <a:gd name="connsiteY1171" fmla="*/ 3009014 h 5199321"/>
              <a:gd name="connsiteX1172" fmla="*/ 1435395 w 8856921"/>
              <a:gd name="connsiteY1172" fmla="*/ 2934586 h 5199321"/>
              <a:gd name="connsiteX1173" fmla="*/ 1658679 w 8856921"/>
              <a:gd name="connsiteY1173" fmla="*/ 2785730 h 5199321"/>
              <a:gd name="connsiteX1174" fmla="*/ 2041451 w 8856921"/>
              <a:gd name="connsiteY1174" fmla="*/ 2860158 h 5199321"/>
              <a:gd name="connsiteX1175" fmla="*/ 2105246 w 8856921"/>
              <a:gd name="connsiteY1175" fmla="*/ 2934586 h 5199321"/>
              <a:gd name="connsiteX1176" fmla="*/ 2094614 w 8856921"/>
              <a:gd name="connsiteY1176" fmla="*/ 3094074 h 5199321"/>
              <a:gd name="connsiteX1177" fmla="*/ 2020186 w 8856921"/>
              <a:gd name="connsiteY1177" fmla="*/ 3104707 h 5199321"/>
              <a:gd name="connsiteX1178" fmla="*/ 1594884 w 8856921"/>
              <a:gd name="connsiteY1178" fmla="*/ 2966484 h 5199321"/>
              <a:gd name="connsiteX1179" fmla="*/ 467832 w 8856921"/>
              <a:gd name="connsiteY1179" fmla="*/ 2254102 h 5199321"/>
              <a:gd name="connsiteX1180" fmla="*/ 31898 w 8856921"/>
              <a:gd name="connsiteY1180" fmla="*/ 1796902 h 5199321"/>
              <a:gd name="connsiteX1181" fmla="*/ 0 w 8856921"/>
              <a:gd name="connsiteY1181" fmla="*/ 1711842 h 5199321"/>
              <a:gd name="connsiteX1182" fmla="*/ 21265 w 8856921"/>
              <a:gd name="connsiteY1182" fmla="*/ 1594884 h 5199321"/>
              <a:gd name="connsiteX1183" fmla="*/ 127591 w 8856921"/>
              <a:gd name="connsiteY1183" fmla="*/ 1435395 h 5199321"/>
              <a:gd name="connsiteX1184" fmla="*/ 180753 w 8856921"/>
              <a:gd name="connsiteY1184" fmla="*/ 1350335 h 5199321"/>
              <a:gd name="connsiteX1185" fmla="*/ 467832 w 8856921"/>
              <a:gd name="connsiteY1185" fmla="*/ 1095154 h 5199321"/>
              <a:gd name="connsiteX1186" fmla="*/ 552893 w 8856921"/>
              <a:gd name="connsiteY1186" fmla="*/ 1063256 h 5199321"/>
              <a:gd name="connsiteX1187" fmla="*/ 627321 w 8856921"/>
              <a:gd name="connsiteY1187" fmla="*/ 1073888 h 5199321"/>
              <a:gd name="connsiteX1188" fmla="*/ 850604 w 8856921"/>
              <a:gd name="connsiteY1188" fmla="*/ 1222744 h 5199321"/>
              <a:gd name="connsiteX1189" fmla="*/ 956930 w 8856921"/>
              <a:gd name="connsiteY1189" fmla="*/ 1307805 h 5199321"/>
              <a:gd name="connsiteX1190" fmla="*/ 1020725 w 8856921"/>
              <a:gd name="connsiteY1190" fmla="*/ 1371600 h 5199321"/>
              <a:gd name="connsiteX1191" fmla="*/ 1041991 w 8856921"/>
              <a:gd name="connsiteY1191" fmla="*/ 1403498 h 5199321"/>
              <a:gd name="connsiteX1192" fmla="*/ 978195 w 8856921"/>
              <a:gd name="connsiteY1192" fmla="*/ 1360968 h 5199321"/>
              <a:gd name="connsiteX1193" fmla="*/ 956930 w 8856921"/>
              <a:gd name="connsiteY1193" fmla="*/ 1318437 h 5199321"/>
              <a:gd name="connsiteX1194" fmla="*/ 946298 w 8856921"/>
              <a:gd name="connsiteY1194" fmla="*/ 1286540 h 5199321"/>
              <a:gd name="connsiteX1195" fmla="*/ 988828 w 8856921"/>
              <a:gd name="connsiteY1195" fmla="*/ 1254642 h 5199321"/>
              <a:gd name="connsiteX1196" fmla="*/ 1020725 w 8856921"/>
              <a:gd name="connsiteY1196" fmla="*/ 1212112 h 5199321"/>
              <a:gd name="connsiteX1197" fmla="*/ 1169581 w 8856921"/>
              <a:gd name="connsiteY1197" fmla="*/ 1105786 h 5199321"/>
              <a:gd name="connsiteX1198" fmla="*/ 1275907 w 8856921"/>
              <a:gd name="connsiteY1198" fmla="*/ 1052623 h 5199321"/>
              <a:gd name="connsiteX1199" fmla="*/ 1360967 w 8856921"/>
              <a:gd name="connsiteY1199" fmla="*/ 1095154 h 5199321"/>
              <a:gd name="connsiteX1200" fmla="*/ 1382232 w 8856921"/>
              <a:gd name="connsiteY1200" fmla="*/ 1180214 h 5199321"/>
              <a:gd name="connsiteX1201" fmla="*/ 1371600 w 8856921"/>
              <a:gd name="connsiteY1201" fmla="*/ 1212112 h 5199321"/>
              <a:gd name="connsiteX1202" fmla="*/ 1222744 w 8856921"/>
              <a:gd name="connsiteY1202" fmla="*/ 1212112 h 5199321"/>
              <a:gd name="connsiteX1203" fmla="*/ 1041991 w 8856921"/>
              <a:gd name="connsiteY1203" fmla="*/ 1105786 h 5199321"/>
              <a:gd name="connsiteX1204" fmla="*/ 956930 w 8856921"/>
              <a:gd name="connsiteY1204" fmla="*/ 935665 h 5199321"/>
              <a:gd name="connsiteX1205" fmla="*/ 999460 w 8856921"/>
              <a:gd name="connsiteY1205" fmla="*/ 818707 h 5199321"/>
              <a:gd name="connsiteX1206" fmla="*/ 1073888 w 8856921"/>
              <a:gd name="connsiteY1206" fmla="*/ 754912 h 5199321"/>
              <a:gd name="connsiteX1207" fmla="*/ 1371600 w 8856921"/>
              <a:gd name="connsiteY1207" fmla="*/ 595423 h 5199321"/>
              <a:gd name="connsiteX1208" fmla="*/ 1531088 w 8856921"/>
              <a:gd name="connsiteY1208" fmla="*/ 574158 h 5199321"/>
              <a:gd name="connsiteX1209" fmla="*/ 1669311 w 8856921"/>
              <a:gd name="connsiteY1209" fmla="*/ 584791 h 5199321"/>
              <a:gd name="connsiteX1210" fmla="*/ 1892595 w 8856921"/>
              <a:gd name="connsiteY1210" fmla="*/ 850605 h 5199321"/>
              <a:gd name="connsiteX1211" fmla="*/ 1913860 w 8856921"/>
              <a:gd name="connsiteY1211" fmla="*/ 914400 h 5199321"/>
              <a:gd name="connsiteX1212" fmla="*/ 1892595 w 8856921"/>
              <a:gd name="connsiteY1212" fmla="*/ 967563 h 5199321"/>
              <a:gd name="connsiteX1213" fmla="*/ 1818167 w 8856921"/>
              <a:gd name="connsiteY1213" fmla="*/ 988828 h 5199321"/>
              <a:gd name="connsiteX1214" fmla="*/ 1552353 w 8856921"/>
              <a:gd name="connsiteY1214" fmla="*/ 999461 h 5199321"/>
              <a:gd name="connsiteX1215" fmla="*/ 1403498 w 8856921"/>
              <a:gd name="connsiteY1215" fmla="*/ 956930 h 5199321"/>
              <a:gd name="connsiteX1216" fmla="*/ 1190846 w 8856921"/>
              <a:gd name="connsiteY1216" fmla="*/ 765544 h 5199321"/>
              <a:gd name="connsiteX1217" fmla="*/ 1158949 w 8856921"/>
              <a:gd name="connsiteY1217" fmla="*/ 680484 h 5199321"/>
              <a:gd name="connsiteX1218" fmla="*/ 1244009 w 8856921"/>
              <a:gd name="connsiteY1218" fmla="*/ 595423 h 5199321"/>
              <a:gd name="connsiteX1219" fmla="*/ 1616149 w 8856921"/>
              <a:gd name="connsiteY1219" fmla="*/ 489098 h 5199321"/>
              <a:gd name="connsiteX1220" fmla="*/ 1839432 w 8856921"/>
              <a:gd name="connsiteY1220" fmla="*/ 520995 h 5199321"/>
              <a:gd name="connsiteX1221" fmla="*/ 2126511 w 8856921"/>
              <a:gd name="connsiteY1221" fmla="*/ 659219 h 5199321"/>
              <a:gd name="connsiteX1222" fmla="*/ 2339163 w 8856921"/>
              <a:gd name="connsiteY1222" fmla="*/ 946298 h 5199321"/>
              <a:gd name="connsiteX1223" fmla="*/ 2349795 w 8856921"/>
              <a:gd name="connsiteY1223" fmla="*/ 999461 h 5199321"/>
              <a:gd name="connsiteX1224" fmla="*/ 2190307 w 8856921"/>
              <a:gd name="connsiteY1224" fmla="*/ 1041991 h 5199321"/>
              <a:gd name="connsiteX1225" fmla="*/ 1839432 w 8856921"/>
              <a:gd name="connsiteY1225" fmla="*/ 967563 h 5199321"/>
              <a:gd name="connsiteX1226" fmla="*/ 1679944 w 8856921"/>
              <a:gd name="connsiteY1226" fmla="*/ 893135 h 5199321"/>
              <a:gd name="connsiteX1227" fmla="*/ 1520456 w 8856921"/>
              <a:gd name="connsiteY1227" fmla="*/ 691116 h 5199321"/>
              <a:gd name="connsiteX1228" fmla="*/ 1626781 w 8856921"/>
              <a:gd name="connsiteY1228" fmla="*/ 542261 h 5199321"/>
              <a:gd name="connsiteX1229" fmla="*/ 2073349 w 8856921"/>
              <a:gd name="connsiteY1229" fmla="*/ 499730 h 5199321"/>
              <a:gd name="connsiteX1230" fmla="*/ 2488018 w 8856921"/>
              <a:gd name="connsiteY1230" fmla="*/ 637954 h 5199321"/>
              <a:gd name="connsiteX1231" fmla="*/ 2594344 w 8856921"/>
              <a:gd name="connsiteY1231" fmla="*/ 839972 h 5199321"/>
              <a:gd name="connsiteX1232" fmla="*/ 2551814 w 8856921"/>
              <a:gd name="connsiteY1232" fmla="*/ 1073888 h 5199321"/>
              <a:gd name="connsiteX1233" fmla="*/ 2488018 w 8856921"/>
              <a:gd name="connsiteY1233" fmla="*/ 1137684 h 5199321"/>
              <a:gd name="connsiteX1234" fmla="*/ 2275367 w 8856921"/>
              <a:gd name="connsiteY1234" fmla="*/ 1190847 h 5199321"/>
              <a:gd name="connsiteX1235" fmla="*/ 1892595 w 8856921"/>
              <a:gd name="connsiteY1235" fmla="*/ 1137684 h 5199321"/>
              <a:gd name="connsiteX1236" fmla="*/ 1860698 w 8856921"/>
              <a:gd name="connsiteY1236" fmla="*/ 1116419 h 5199321"/>
              <a:gd name="connsiteX1237" fmla="*/ 1967023 w 8856921"/>
              <a:gd name="connsiteY1237" fmla="*/ 1095154 h 5199321"/>
              <a:gd name="connsiteX1238" fmla="*/ 2371060 w 8856921"/>
              <a:gd name="connsiteY1238" fmla="*/ 1180214 h 5199321"/>
              <a:gd name="connsiteX1239" fmla="*/ 2583711 w 8856921"/>
              <a:gd name="connsiteY1239" fmla="*/ 1350335 h 5199321"/>
              <a:gd name="connsiteX1240" fmla="*/ 2658139 w 8856921"/>
              <a:gd name="connsiteY1240" fmla="*/ 1477926 h 5199321"/>
              <a:gd name="connsiteX1241" fmla="*/ 2647507 w 8856921"/>
              <a:gd name="connsiteY1241" fmla="*/ 1658679 h 5199321"/>
              <a:gd name="connsiteX1242" fmla="*/ 2594344 w 8856921"/>
              <a:gd name="connsiteY1242" fmla="*/ 1711842 h 5199321"/>
              <a:gd name="connsiteX1243" fmla="*/ 2360428 w 8856921"/>
              <a:gd name="connsiteY1243" fmla="*/ 1775637 h 5199321"/>
              <a:gd name="connsiteX1244" fmla="*/ 2200939 w 8856921"/>
              <a:gd name="connsiteY1244" fmla="*/ 1786270 h 5199321"/>
              <a:gd name="connsiteX1245" fmla="*/ 1988288 w 8856921"/>
              <a:gd name="connsiteY1245" fmla="*/ 1796902 h 5199321"/>
              <a:gd name="connsiteX1246" fmla="*/ 1935125 w 8856921"/>
              <a:gd name="connsiteY1246" fmla="*/ 1786270 h 5199321"/>
              <a:gd name="connsiteX1247" fmla="*/ 2020186 w 8856921"/>
              <a:gd name="connsiteY1247" fmla="*/ 1775637 h 5199321"/>
              <a:gd name="connsiteX1248" fmla="*/ 2190307 w 8856921"/>
              <a:gd name="connsiteY1248" fmla="*/ 1786270 h 5199321"/>
              <a:gd name="connsiteX1249" fmla="*/ 2530549 w 8856921"/>
              <a:gd name="connsiteY1249" fmla="*/ 1913861 h 5199321"/>
              <a:gd name="connsiteX1250" fmla="*/ 2562446 w 8856921"/>
              <a:gd name="connsiteY1250" fmla="*/ 1956391 h 5199321"/>
              <a:gd name="connsiteX1251" fmla="*/ 2530549 w 8856921"/>
              <a:gd name="connsiteY1251" fmla="*/ 2073349 h 5199321"/>
              <a:gd name="connsiteX1252" fmla="*/ 2466753 w 8856921"/>
              <a:gd name="connsiteY1252" fmla="*/ 2115879 h 5199321"/>
              <a:gd name="connsiteX1253" fmla="*/ 2232837 w 8856921"/>
              <a:gd name="connsiteY1253" fmla="*/ 2158409 h 5199321"/>
              <a:gd name="connsiteX1254" fmla="*/ 2147777 w 8856921"/>
              <a:gd name="connsiteY1254" fmla="*/ 2137144 h 5199321"/>
              <a:gd name="connsiteX1255" fmla="*/ 2126511 w 8856921"/>
              <a:gd name="connsiteY1255" fmla="*/ 2083981 h 5199321"/>
              <a:gd name="connsiteX1256" fmla="*/ 2179674 w 8856921"/>
              <a:gd name="connsiteY1256" fmla="*/ 2052084 h 5199321"/>
              <a:gd name="connsiteX1257" fmla="*/ 2222204 w 8856921"/>
              <a:gd name="connsiteY1257" fmla="*/ 2020186 h 5199321"/>
              <a:gd name="connsiteX1258" fmla="*/ 2317898 w 8856921"/>
              <a:gd name="connsiteY1258" fmla="*/ 2041451 h 5199321"/>
              <a:gd name="connsiteX1259" fmla="*/ 2243470 w 8856921"/>
              <a:gd name="connsiteY1259" fmla="*/ 2137144 h 5199321"/>
              <a:gd name="connsiteX1260" fmla="*/ 2105246 w 8856921"/>
              <a:gd name="connsiteY1260" fmla="*/ 2158409 h 5199321"/>
              <a:gd name="connsiteX1261" fmla="*/ 1892595 w 8856921"/>
              <a:gd name="connsiteY1261" fmla="*/ 2147777 h 5199321"/>
              <a:gd name="connsiteX1262" fmla="*/ 1605516 w 8856921"/>
              <a:gd name="connsiteY1262" fmla="*/ 1998921 h 5199321"/>
              <a:gd name="connsiteX1263" fmla="*/ 1382232 w 8856921"/>
              <a:gd name="connsiteY1263" fmla="*/ 1818168 h 5199321"/>
              <a:gd name="connsiteX1264" fmla="*/ 1318437 w 8856921"/>
              <a:gd name="connsiteY1264" fmla="*/ 1711842 h 5199321"/>
              <a:gd name="connsiteX1265" fmla="*/ 1297172 w 8856921"/>
              <a:gd name="connsiteY1265" fmla="*/ 1573619 h 5199321"/>
              <a:gd name="connsiteX1266" fmla="*/ 1318437 w 8856921"/>
              <a:gd name="connsiteY1266" fmla="*/ 1307805 h 5199321"/>
              <a:gd name="connsiteX1267" fmla="*/ 1360967 w 8856921"/>
              <a:gd name="connsiteY1267" fmla="*/ 1212112 h 5199321"/>
              <a:gd name="connsiteX1268" fmla="*/ 1392865 w 8856921"/>
              <a:gd name="connsiteY1268" fmla="*/ 1148316 h 5199321"/>
              <a:gd name="connsiteX1269" fmla="*/ 1424763 w 8856921"/>
              <a:gd name="connsiteY1269" fmla="*/ 1073888 h 5199321"/>
              <a:gd name="connsiteX1270" fmla="*/ 1488558 w 8856921"/>
              <a:gd name="connsiteY1270" fmla="*/ 988828 h 5199321"/>
              <a:gd name="connsiteX1271" fmla="*/ 1584251 w 8856921"/>
              <a:gd name="connsiteY1271" fmla="*/ 956930 h 5199321"/>
              <a:gd name="connsiteX1272" fmla="*/ 1616149 w 8856921"/>
              <a:gd name="connsiteY1272" fmla="*/ 946298 h 5199321"/>
              <a:gd name="connsiteX1273" fmla="*/ 1637414 w 8856921"/>
              <a:gd name="connsiteY1273" fmla="*/ 893135 h 5199321"/>
              <a:gd name="connsiteX1274" fmla="*/ 1584251 w 8856921"/>
              <a:gd name="connsiteY1274" fmla="*/ 680484 h 5199321"/>
              <a:gd name="connsiteX1275" fmla="*/ 1509823 w 8856921"/>
              <a:gd name="connsiteY1275" fmla="*/ 627321 h 5199321"/>
              <a:gd name="connsiteX1276" fmla="*/ 1286539 w 8856921"/>
              <a:gd name="connsiteY1276" fmla="*/ 489098 h 5199321"/>
              <a:gd name="connsiteX1277" fmla="*/ 1190846 w 8856921"/>
              <a:gd name="connsiteY1277" fmla="*/ 435935 h 5199321"/>
              <a:gd name="connsiteX1278" fmla="*/ 1052623 w 8856921"/>
              <a:gd name="connsiteY1278" fmla="*/ 393405 h 5199321"/>
              <a:gd name="connsiteX1279" fmla="*/ 956930 w 8856921"/>
              <a:gd name="connsiteY1279" fmla="*/ 404037 h 5199321"/>
              <a:gd name="connsiteX1280" fmla="*/ 925032 w 8856921"/>
              <a:gd name="connsiteY1280" fmla="*/ 414670 h 5199321"/>
              <a:gd name="connsiteX1281" fmla="*/ 850604 w 8856921"/>
              <a:gd name="connsiteY1281" fmla="*/ 404037 h 5199321"/>
              <a:gd name="connsiteX1282" fmla="*/ 776177 w 8856921"/>
              <a:gd name="connsiteY1282" fmla="*/ 372140 h 5199321"/>
              <a:gd name="connsiteX1283" fmla="*/ 733646 w 8856921"/>
              <a:gd name="connsiteY1283" fmla="*/ 361507 h 5199321"/>
              <a:gd name="connsiteX1284" fmla="*/ 669851 w 8856921"/>
              <a:gd name="connsiteY1284" fmla="*/ 265814 h 5199321"/>
              <a:gd name="connsiteX1285" fmla="*/ 659218 w 8856921"/>
              <a:gd name="connsiteY1285" fmla="*/ 223284 h 5199321"/>
              <a:gd name="connsiteX1286" fmla="*/ 648586 w 8856921"/>
              <a:gd name="connsiteY1286" fmla="*/ 159488 h 5199321"/>
              <a:gd name="connsiteX1287" fmla="*/ 616688 w 8856921"/>
              <a:gd name="connsiteY1287" fmla="*/ 127591 h 5199321"/>
              <a:gd name="connsiteX1288" fmla="*/ 574158 w 8856921"/>
              <a:gd name="connsiteY1288" fmla="*/ 95693 h 5199321"/>
              <a:gd name="connsiteX1289" fmla="*/ 435935 w 8856921"/>
              <a:gd name="connsiteY1289" fmla="*/ 85061 h 51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Lst>
            <a:rect l="l" t="t" r="r" b="b"/>
            <a:pathLst>
              <a:path w="8856921" h="5199321">
                <a:moveTo>
                  <a:pt x="499730" y="10633"/>
                </a:moveTo>
                <a:cubicBezTo>
                  <a:pt x="481155" y="66358"/>
                  <a:pt x="456373" y="132548"/>
                  <a:pt x="446567" y="191386"/>
                </a:cubicBezTo>
                <a:cubicBezTo>
                  <a:pt x="415234" y="379390"/>
                  <a:pt x="455026" y="144862"/>
                  <a:pt x="425302" y="308344"/>
                </a:cubicBezTo>
                <a:cubicBezTo>
                  <a:pt x="421446" y="329555"/>
                  <a:pt x="418214" y="350875"/>
                  <a:pt x="414670" y="372140"/>
                </a:cubicBezTo>
                <a:cubicBezTo>
                  <a:pt x="418214" y="453656"/>
                  <a:pt x="419275" y="535318"/>
                  <a:pt x="425302" y="616688"/>
                </a:cubicBezTo>
                <a:cubicBezTo>
                  <a:pt x="426382" y="631261"/>
                  <a:pt x="433069" y="644889"/>
                  <a:pt x="435935" y="659219"/>
                </a:cubicBezTo>
                <a:cubicBezTo>
                  <a:pt x="439235" y="675717"/>
                  <a:pt x="447937" y="743930"/>
                  <a:pt x="457200" y="765544"/>
                </a:cubicBezTo>
                <a:cubicBezTo>
                  <a:pt x="462234" y="777290"/>
                  <a:pt x="471037" y="787043"/>
                  <a:pt x="478465" y="797442"/>
                </a:cubicBezTo>
                <a:cubicBezTo>
                  <a:pt x="514432" y="847796"/>
                  <a:pt x="498213" y="831872"/>
                  <a:pt x="542260" y="861237"/>
                </a:cubicBezTo>
                <a:cubicBezTo>
                  <a:pt x="558052" y="884925"/>
                  <a:pt x="563144" y="897083"/>
                  <a:pt x="584791" y="914400"/>
                </a:cubicBezTo>
                <a:cubicBezTo>
                  <a:pt x="668916" y="981700"/>
                  <a:pt x="554484" y="877790"/>
                  <a:pt x="659218" y="967563"/>
                </a:cubicBezTo>
                <a:cubicBezTo>
                  <a:pt x="670635" y="977349"/>
                  <a:pt x="679564" y="989835"/>
                  <a:pt x="691116" y="999461"/>
                </a:cubicBezTo>
                <a:cubicBezTo>
                  <a:pt x="706977" y="1012678"/>
                  <a:pt x="765800" y="1045705"/>
                  <a:pt x="776177" y="1052623"/>
                </a:cubicBezTo>
                <a:cubicBezTo>
                  <a:pt x="790922" y="1062453"/>
                  <a:pt x="804104" y="1074482"/>
                  <a:pt x="818707" y="1084521"/>
                </a:cubicBezTo>
                <a:cubicBezTo>
                  <a:pt x="860828" y="1113479"/>
                  <a:pt x="906384" y="1137649"/>
                  <a:pt x="946298" y="1169581"/>
                </a:cubicBezTo>
                <a:cubicBezTo>
                  <a:pt x="964019" y="1183758"/>
                  <a:pt x="980869" y="1199098"/>
                  <a:pt x="999460" y="1212112"/>
                </a:cubicBezTo>
                <a:cubicBezTo>
                  <a:pt x="1016390" y="1223963"/>
                  <a:pt x="1037070" y="1230400"/>
                  <a:pt x="1052623" y="1244009"/>
                </a:cubicBezTo>
                <a:cubicBezTo>
                  <a:pt x="1094116" y="1280316"/>
                  <a:pt x="1130595" y="1321982"/>
                  <a:pt x="1169581" y="1360968"/>
                </a:cubicBezTo>
                <a:cubicBezTo>
                  <a:pt x="1187302" y="1378689"/>
                  <a:pt x="1208843" y="1393278"/>
                  <a:pt x="1222744" y="1414130"/>
                </a:cubicBezTo>
                <a:cubicBezTo>
                  <a:pt x="1236921" y="1435395"/>
                  <a:pt x="1249939" y="1457480"/>
                  <a:pt x="1265274" y="1477926"/>
                </a:cubicBezTo>
                <a:cubicBezTo>
                  <a:pt x="1281883" y="1500071"/>
                  <a:pt x="1302681" y="1518962"/>
                  <a:pt x="1318437" y="1541721"/>
                </a:cubicBezTo>
                <a:cubicBezTo>
                  <a:pt x="1334702" y="1565214"/>
                  <a:pt x="1345991" y="1591814"/>
                  <a:pt x="1360967" y="1616149"/>
                </a:cubicBezTo>
                <a:cubicBezTo>
                  <a:pt x="1402124" y="1683029"/>
                  <a:pt x="1443699" y="1724955"/>
                  <a:pt x="1467293" y="1807535"/>
                </a:cubicBezTo>
                <a:cubicBezTo>
                  <a:pt x="1522778" y="2001734"/>
                  <a:pt x="1450353" y="1760103"/>
                  <a:pt x="1520456" y="1956391"/>
                </a:cubicBezTo>
                <a:cubicBezTo>
                  <a:pt x="1529134" y="1980690"/>
                  <a:pt x="1534133" y="2006158"/>
                  <a:pt x="1541721" y="2030819"/>
                </a:cubicBezTo>
                <a:cubicBezTo>
                  <a:pt x="1548313" y="2052243"/>
                  <a:pt x="1555898" y="2073349"/>
                  <a:pt x="1562986" y="2094614"/>
                </a:cubicBezTo>
                <a:cubicBezTo>
                  <a:pt x="1574948" y="2214236"/>
                  <a:pt x="1580071" y="2200395"/>
                  <a:pt x="1562986" y="2328530"/>
                </a:cubicBezTo>
                <a:cubicBezTo>
                  <a:pt x="1561505" y="2339640"/>
                  <a:pt x="1559354" y="2351676"/>
                  <a:pt x="1552353" y="2360428"/>
                </a:cubicBezTo>
                <a:cubicBezTo>
                  <a:pt x="1530435" y="2387825"/>
                  <a:pt x="1502734" y="2410047"/>
                  <a:pt x="1477925" y="2434856"/>
                </a:cubicBezTo>
                <a:lnTo>
                  <a:pt x="1414130" y="2498651"/>
                </a:lnTo>
                <a:cubicBezTo>
                  <a:pt x="1399953" y="2509284"/>
                  <a:pt x="1386020" y="2520249"/>
                  <a:pt x="1371600" y="2530549"/>
                </a:cubicBezTo>
                <a:cubicBezTo>
                  <a:pt x="1361201" y="2537977"/>
                  <a:pt x="1351132" y="2546099"/>
                  <a:pt x="1339702" y="2551814"/>
                </a:cubicBezTo>
                <a:cubicBezTo>
                  <a:pt x="1329677" y="2556826"/>
                  <a:pt x="1318437" y="2558903"/>
                  <a:pt x="1307804" y="2562447"/>
                </a:cubicBezTo>
                <a:cubicBezTo>
                  <a:pt x="1282995" y="2558903"/>
                  <a:pt x="1257152" y="2559739"/>
                  <a:pt x="1233377" y="2551814"/>
                </a:cubicBezTo>
                <a:cubicBezTo>
                  <a:pt x="1176409" y="2532824"/>
                  <a:pt x="1166748" y="2499426"/>
                  <a:pt x="1127051" y="2456121"/>
                </a:cubicBezTo>
                <a:cubicBezTo>
                  <a:pt x="1106730" y="2433952"/>
                  <a:pt x="1082043" y="2415809"/>
                  <a:pt x="1063256" y="2392326"/>
                </a:cubicBezTo>
                <a:cubicBezTo>
                  <a:pt x="1011003" y="2327009"/>
                  <a:pt x="973547" y="2249454"/>
                  <a:pt x="914400" y="2190307"/>
                </a:cubicBezTo>
                <a:cubicBezTo>
                  <a:pt x="889591" y="2165498"/>
                  <a:pt x="862805" y="2142518"/>
                  <a:pt x="839972" y="2115879"/>
                </a:cubicBezTo>
                <a:cubicBezTo>
                  <a:pt x="805212" y="2075326"/>
                  <a:pt x="781879" y="2033234"/>
                  <a:pt x="754911" y="1988288"/>
                </a:cubicBezTo>
                <a:cubicBezTo>
                  <a:pt x="743062" y="1940888"/>
                  <a:pt x="733187" y="1933734"/>
                  <a:pt x="765544" y="1881963"/>
                </a:cubicBezTo>
                <a:cubicBezTo>
                  <a:pt x="772317" y="1871127"/>
                  <a:pt x="787219" y="1868365"/>
                  <a:pt x="797442" y="1860698"/>
                </a:cubicBezTo>
                <a:cubicBezTo>
                  <a:pt x="890801" y="1790679"/>
                  <a:pt x="937146" y="1741900"/>
                  <a:pt x="1052623" y="1690577"/>
                </a:cubicBezTo>
                <a:cubicBezTo>
                  <a:pt x="1162200" y="1641876"/>
                  <a:pt x="1295549" y="1580341"/>
                  <a:pt x="1403498" y="1552354"/>
                </a:cubicBezTo>
                <a:lnTo>
                  <a:pt x="1690577" y="1477926"/>
                </a:lnTo>
                <a:cubicBezTo>
                  <a:pt x="1733042" y="1467037"/>
                  <a:pt x="1776578" y="1459891"/>
                  <a:pt x="1818167" y="1446028"/>
                </a:cubicBezTo>
                <a:lnTo>
                  <a:pt x="1913860" y="1414130"/>
                </a:lnTo>
                <a:cubicBezTo>
                  <a:pt x="2157575" y="1443376"/>
                  <a:pt x="2137923" y="1379318"/>
                  <a:pt x="2232837" y="1509823"/>
                </a:cubicBezTo>
                <a:cubicBezTo>
                  <a:pt x="2244992" y="1526536"/>
                  <a:pt x="2254839" y="1544843"/>
                  <a:pt x="2264735" y="1562986"/>
                </a:cubicBezTo>
                <a:cubicBezTo>
                  <a:pt x="2303522" y="1634095"/>
                  <a:pt x="2313927" y="1666045"/>
                  <a:pt x="2339163" y="1754372"/>
                </a:cubicBezTo>
                <a:lnTo>
                  <a:pt x="2381693" y="1903228"/>
                </a:lnTo>
                <a:cubicBezTo>
                  <a:pt x="2384314" y="1921573"/>
                  <a:pt x="2402958" y="2048985"/>
                  <a:pt x="2402958" y="2062716"/>
                </a:cubicBezTo>
                <a:cubicBezTo>
                  <a:pt x="2402958" y="2186813"/>
                  <a:pt x="2400580" y="2311034"/>
                  <a:pt x="2392325" y="2434856"/>
                </a:cubicBezTo>
                <a:cubicBezTo>
                  <a:pt x="2387755" y="2503406"/>
                  <a:pt x="2356925" y="2582381"/>
                  <a:pt x="2339163" y="2647507"/>
                </a:cubicBezTo>
                <a:cubicBezTo>
                  <a:pt x="2302077" y="2783491"/>
                  <a:pt x="2287263" y="2894245"/>
                  <a:pt x="2222204" y="3030279"/>
                </a:cubicBezTo>
                <a:cubicBezTo>
                  <a:pt x="2183218" y="3111795"/>
                  <a:pt x="2143721" y="3193069"/>
                  <a:pt x="2105246" y="3274828"/>
                </a:cubicBezTo>
                <a:cubicBezTo>
                  <a:pt x="2097637" y="3290998"/>
                  <a:pt x="2013914" y="3480121"/>
                  <a:pt x="1998921" y="3498112"/>
                </a:cubicBezTo>
                <a:cubicBezTo>
                  <a:pt x="1981200" y="3519377"/>
                  <a:pt x="1964378" y="3541425"/>
                  <a:pt x="1945758" y="3561907"/>
                </a:cubicBezTo>
                <a:cubicBezTo>
                  <a:pt x="1901247" y="3610869"/>
                  <a:pt x="1852353" y="3652531"/>
                  <a:pt x="1796902" y="3689498"/>
                </a:cubicBezTo>
                <a:cubicBezTo>
                  <a:pt x="1755679" y="3716980"/>
                  <a:pt x="1777127" y="3706722"/>
                  <a:pt x="1733107" y="3721395"/>
                </a:cubicBezTo>
                <a:cubicBezTo>
                  <a:pt x="1701209" y="3717851"/>
                  <a:pt x="1667213" y="3722682"/>
                  <a:pt x="1637414" y="3710763"/>
                </a:cubicBezTo>
                <a:cubicBezTo>
                  <a:pt x="1602568" y="3696825"/>
                  <a:pt x="1571190" y="3650638"/>
                  <a:pt x="1541721" y="3625702"/>
                </a:cubicBezTo>
                <a:cubicBezTo>
                  <a:pt x="1507073" y="3596384"/>
                  <a:pt x="1467488" y="3572736"/>
                  <a:pt x="1435395" y="3540642"/>
                </a:cubicBezTo>
                <a:cubicBezTo>
                  <a:pt x="1424763" y="3530009"/>
                  <a:pt x="1413124" y="3520295"/>
                  <a:pt x="1403498" y="3508744"/>
                </a:cubicBezTo>
                <a:cubicBezTo>
                  <a:pt x="1336430" y="3428263"/>
                  <a:pt x="1422836" y="3517453"/>
                  <a:pt x="1360967" y="3455581"/>
                </a:cubicBezTo>
                <a:cubicBezTo>
                  <a:pt x="1293850" y="3489141"/>
                  <a:pt x="1333374" y="3457605"/>
                  <a:pt x="1297172" y="3530009"/>
                </a:cubicBezTo>
                <a:cubicBezTo>
                  <a:pt x="1287930" y="3548493"/>
                  <a:pt x="1273826" y="3564358"/>
                  <a:pt x="1265274" y="3583172"/>
                </a:cubicBezTo>
                <a:cubicBezTo>
                  <a:pt x="1255998" y="3603578"/>
                  <a:pt x="1250601" y="3625544"/>
                  <a:pt x="1244009" y="3646968"/>
                </a:cubicBezTo>
                <a:cubicBezTo>
                  <a:pt x="1209706" y="3758454"/>
                  <a:pt x="1233485" y="3689064"/>
                  <a:pt x="1201479" y="3817088"/>
                </a:cubicBezTo>
                <a:cubicBezTo>
                  <a:pt x="1195221" y="3842120"/>
                  <a:pt x="1187302" y="3866707"/>
                  <a:pt x="1180214" y="3891516"/>
                </a:cubicBezTo>
                <a:cubicBezTo>
                  <a:pt x="1165622" y="4022842"/>
                  <a:pt x="1156789" y="4057152"/>
                  <a:pt x="1180214" y="4221126"/>
                </a:cubicBezTo>
                <a:cubicBezTo>
                  <a:pt x="1183717" y="4245645"/>
                  <a:pt x="1241733" y="4331934"/>
                  <a:pt x="1254642" y="4348716"/>
                </a:cubicBezTo>
                <a:cubicBezTo>
                  <a:pt x="1273611" y="4373375"/>
                  <a:pt x="1342221" y="4452804"/>
                  <a:pt x="1371600" y="4476307"/>
                </a:cubicBezTo>
                <a:cubicBezTo>
                  <a:pt x="1387737" y="4489217"/>
                  <a:pt x="1406620" y="4498309"/>
                  <a:pt x="1424763" y="4508205"/>
                </a:cubicBezTo>
                <a:cubicBezTo>
                  <a:pt x="1445635" y="4519590"/>
                  <a:pt x="1466168" y="4532106"/>
                  <a:pt x="1488558" y="4540102"/>
                </a:cubicBezTo>
                <a:cubicBezTo>
                  <a:pt x="1540451" y="4558635"/>
                  <a:pt x="1593974" y="4564791"/>
                  <a:pt x="1648046" y="4572000"/>
                </a:cubicBezTo>
                <a:cubicBezTo>
                  <a:pt x="1854162" y="4599482"/>
                  <a:pt x="1620459" y="4566541"/>
                  <a:pt x="1807535" y="4593265"/>
                </a:cubicBezTo>
                <a:cubicBezTo>
                  <a:pt x="1864242" y="4586177"/>
                  <a:pt x="1921869" y="4584397"/>
                  <a:pt x="1977656" y="4572000"/>
                </a:cubicBezTo>
                <a:cubicBezTo>
                  <a:pt x="2049898" y="4555946"/>
                  <a:pt x="2190307" y="4508205"/>
                  <a:pt x="2190307" y="4508205"/>
                </a:cubicBezTo>
                <a:cubicBezTo>
                  <a:pt x="2218660" y="4490484"/>
                  <a:pt x="2246225" y="4471434"/>
                  <a:pt x="2275367" y="4455042"/>
                </a:cubicBezTo>
                <a:cubicBezTo>
                  <a:pt x="2338215" y="4419690"/>
                  <a:pt x="2354647" y="4414824"/>
                  <a:pt x="2413591" y="4391247"/>
                </a:cubicBezTo>
                <a:cubicBezTo>
                  <a:pt x="2427768" y="4377070"/>
                  <a:pt x="2445000" y="4365398"/>
                  <a:pt x="2456121" y="4348716"/>
                </a:cubicBezTo>
                <a:cubicBezTo>
                  <a:pt x="2473705" y="4322340"/>
                  <a:pt x="2498651" y="4263656"/>
                  <a:pt x="2498651" y="4263656"/>
                </a:cubicBezTo>
                <a:cubicBezTo>
                  <a:pt x="2502810" y="4238700"/>
                  <a:pt x="2520529" y="4184678"/>
                  <a:pt x="2498651" y="4157330"/>
                </a:cubicBezTo>
                <a:cubicBezTo>
                  <a:pt x="2491650" y="4148578"/>
                  <a:pt x="2477530" y="4149777"/>
                  <a:pt x="2466753" y="4146698"/>
                </a:cubicBezTo>
                <a:cubicBezTo>
                  <a:pt x="2452702" y="4142684"/>
                  <a:pt x="2438819" y="4136760"/>
                  <a:pt x="2424223" y="4136065"/>
                </a:cubicBezTo>
                <a:cubicBezTo>
                  <a:pt x="2289650" y="4129657"/>
                  <a:pt x="2154865" y="4128977"/>
                  <a:pt x="2020186" y="4125433"/>
                </a:cubicBezTo>
                <a:lnTo>
                  <a:pt x="1945758" y="4114800"/>
                </a:lnTo>
                <a:cubicBezTo>
                  <a:pt x="1917435" y="4111024"/>
                  <a:pt x="1888173" y="4112018"/>
                  <a:pt x="1860698" y="4104168"/>
                </a:cubicBezTo>
                <a:cubicBezTo>
                  <a:pt x="1837837" y="4097636"/>
                  <a:pt x="1818546" y="4082108"/>
                  <a:pt x="1796902" y="4072270"/>
                </a:cubicBezTo>
                <a:cubicBezTo>
                  <a:pt x="1779527" y="4064372"/>
                  <a:pt x="1761460" y="4058093"/>
                  <a:pt x="1743739" y="4051005"/>
                </a:cubicBezTo>
                <a:lnTo>
                  <a:pt x="1648046" y="3976577"/>
                </a:lnTo>
                <a:cubicBezTo>
                  <a:pt x="1630202" y="3962556"/>
                  <a:pt x="1607472" y="3952929"/>
                  <a:pt x="1594884" y="3934047"/>
                </a:cubicBezTo>
                <a:cubicBezTo>
                  <a:pt x="1580707" y="3912782"/>
                  <a:pt x="1565231" y="3892327"/>
                  <a:pt x="1552353" y="3870251"/>
                </a:cubicBezTo>
                <a:cubicBezTo>
                  <a:pt x="1534298" y="3839300"/>
                  <a:pt x="1500402" y="3763612"/>
                  <a:pt x="1488558" y="3732028"/>
                </a:cubicBezTo>
                <a:cubicBezTo>
                  <a:pt x="1476752" y="3700546"/>
                  <a:pt x="1467293" y="3668233"/>
                  <a:pt x="1456660" y="3636335"/>
                </a:cubicBezTo>
                <a:cubicBezTo>
                  <a:pt x="1429415" y="3459243"/>
                  <a:pt x="1421277" y="3441281"/>
                  <a:pt x="1424763" y="3221665"/>
                </a:cubicBezTo>
                <a:cubicBezTo>
                  <a:pt x="1426847" y="3090355"/>
                  <a:pt x="1431526" y="2958784"/>
                  <a:pt x="1446028" y="2828261"/>
                </a:cubicBezTo>
                <a:cubicBezTo>
                  <a:pt x="1453826" y="2758080"/>
                  <a:pt x="1519016" y="2680844"/>
                  <a:pt x="1562986" y="2636874"/>
                </a:cubicBezTo>
                <a:cubicBezTo>
                  <a:pt x="1626553" y="2573307"/>
                  <a:pt x="1579722" y="2608969"/>
                  <a:pt x="1658679" y="2573079"/>
                </a:cubicBezTo>
                <a:cubicBezTo>
                  <a:pt x="1680323" y="2563241"/>
                  <a:pt x="1700284" y="2549716"/>
                  <a:pt x="1722474" y="2541181"/>
                </a:cubicBezTo>
                <a:cubicBezTo>
                  <a:pt x="1746556" y="2531919"/>
                  <a:pt x="1771786" y="2525826"/>
                  <a:pt x="1796902" y="2519916"/>
                </a:cubicBezTo>
                <a:cubicBezTo>
                  <a:pt x="1832085" y="2511638"/>
                  <a:pt x="1867526" y="2504288"/>
                  <a:pt x="1903228" y="2498651"/>
                </a:cubicBezTo>
                <a:cubicBezTo>
                  <a:pt x="1954668" y="2490529"/>
                  <a:pt x="2082188" y="2481080"/>
                  <a:pt x="2126511" y="2477386"/>
                </a:cubicBezTo>
                <a:cubicBezTo>
                  <a:pt x="2264734" y="2488019"/>
                  <a:pt x="2403211" y="2495757"/>
                  <a:pt x="2541181" y="2509284"/>
                </a:cubicBezTo>
                <a:cubicBezTo>
                  <a:pt x="2599966" y="2515047"/>
                  <a:pt x="2717845" y="2536683"/>
                  <a:pt x="2775098" y="2562447"/>
                </a:cubicBezTo>
                <a:cubicBezTo>
                  <a:pt x="2812789" y="2579408"/>
                  <a:pt x="2847364" y="2602826"/>
                  <a:pt x="2881423" y="2626242"/>
                </a:cubicBezTo>
                <a:cubicBezTo>
                  <a:pt x="2929082" y="2659008"/>
                  <a:pt x="2955448" y="2686423"/>
                  <a:pt x="2987749" y="2732568"/>
                </a:cubicBezTo>
                <a:cubicBezTo>
                  <a:pt x="2999600" y="2749498"/>
                  <a:pt x="3011095" y="2766917"/>
                  <a:pt x="3019646" y="2785730"/>
                </a:cubicBezTo>
                <a:cubicBezTo>
                  <a:pt x="3041816" y="2834504"/>
                  <a:pt x="3042912" y="2861533"/>
                  <a:pt x="3051544" y="2913321"/>
                </a:cubicBezTo>
                <a:cubicBezTo>
                  <a:pt x="3044456" y="3125972"/>
                  <a:pt x="3048450" y="3339282"/>
                  <a:pt x="3030279" y="3551274"/>
                </a:cubicBezTo>
                <a:cubicBezTo>
                  <a:pt x="3023352" y="3632085"/>
                  <a:pt x="2985417" y="3655489"/>
                  <a:pt x="2945218" y="3710763"/>
                </a:cubicBezTo>
                <a:cubicBezTo>
                  <a:pt x="2930186" y="3731432"/>
                  <a:pt x="2917720" y="3753889"/>
                  <a:pt x="2902688" y="3774558"/>
                </a:cubicBezTo>
                <a:cubicBezTo>
                  <a:pt x="2841128" y="3859203"/>
                  <a:pt x="2827819" y="3854678"/>
                  <a:pt x="2721935" y="3944679"/>
                </a:cubicBezTo>
                <a:cubicBezTo>
                  <a:pt x="2678584" y="3981527"/>
                  <a:pt x="2623501" y="4033138"/>
                  <a:pt x="2573079" y="4061637"/>
                </a:cubicBezTo>
                <a:cubicBezTo>
                  <a:pt x="2517885" y="4092834"/>
                  <a:pt x="2456721" y="4113096"/>
                  <a:pt x="2402958" y="4146698"/>
                </a:cubicBezTo>
                <a:cubicBezTo>
                  <a:pt x="2374605" y="4164419"/>
                  <a:pt x="2348197" y="4185721"/>
                  <a:pt x="2317898" y="4199861"/>
                </a:cubicBezTo>
                <a:cubicBezTo>
                  <a:pt x="2290406" y="4212691"/>
                  <a:pt x="2169429" y="4237579"/>
                  <a:pt x="2147777" y="4242391"/>
                </a:cubicBezTo>
                <a:cubicBezTo>
                  <a:pt x="2087526" y="4235303"/>
                  <a:pt x="2025131" y="4238559"/>
                  <a:pt x="1967023" y="4221126"/>
                </a:cubicBezTo>
                <a:cubicBezTo>
                  <a:pt x="1950049" y="4216034"/>
                  <a:pt x="1945287" y="4193113"/>
                  <a:pt x="1935125" y="4178595"/>
                </a:cubicBezTo>
                <a:cubicBezTo>
                  <a:pt x="1920373" y="4157521"/>
                  <a:pt x="1874013" y="4088267"/>
                  <a:pt x="1860698" y="4061637"/>
                </a:cubicBezTo>
                <a:cubicBezTo>
                  <a:pt x="1848627" y="4037495"/>
                  <a:pt x="1837336" y="4012816"/>
                  <a:pt x="1828800" y="3987209"/>
                </a:cubicBezTo>
                <a:cubicBezTo>
                  <a:pt x="1808940" y="3927629"/>
                  <a:pt x="1775637" y="3806456"/>
                  <a:pt x="1775637" y="3806456"/>
                </a:cubicBezTo>
                <a:cubicBezTo>
                  <a:pt x="1782725" y="3714307"/>
                  <a:pt x="1782185" y="3621251"/>
                  <a:pt x="1796902" y="3530009"/>
                </a:cubicBezTo>
                <a:cubicBezTo>
                  <a:pt x="1800193" y="3509607"/>
                  <a:pt x="1818904" y="3494989"/>
                  <a:pt x="1828800" y="3476847"/>
                </a:cubicBezTo>
                <a:cubicBezTo>
                  <a:pt x="1840794" y="3454858"/>
                  <a:pt x="1873800" y="3381033"/>
                  <a:pt x="1892595" y="3359888"/>
                </a:cubicBezTo>
                <a:cubicBezTo>
                  <a:pt x="1907672" y="3342926"/>
                  <a:pt x="1929711" y="3333405"/>
                  <a:pt x="1945758" y="3317358"/>
                </a:cubicBezTo>
                <a:cubicBezTo>
                  <a:pt x="1961805" y="3301311"/>
                  <a:pt x="1973211" y="3281157"/>
                  <a:pt x="1988288" y="3264195"/>
                </a:cubicBezTo>
                <a:cubicBezTo>
                  <a:pt x="2001608" y="3249210"/>
                  <a:pt x="2017616" y="3236753"/>
                  <a:pt x="2030818" y="3221665"/>
                </a:cubicBezTo>
                <a:cubicBezTo>
                  <a:pt x="2042487" y="3208329"/>
                  <a:pt x="2051047" y="3192471"/>
                  <a:pt x="2062716" y="3179135"/>
                </a:cubicBezTo>
                <a:cubicBezTo>
                  <a:pt x="2131975" y="3099983"/>
                  <a:pt x="2108190" y="3162616"/>
                  <a:pt x="2179674" y="3019647"/>
                </a:cubicBezTo>
                <a:cubicBezTo>
                  <a:pt x="2190307" y="2998382"/>
                  <a:pt x="2203037" y="2978042"/>
                  <a:pt x="2211572" y="2955851"/>
                </a:cubicBezTo>
                <a:cubicBezTo>
                  <a:pt x="2220834" y="2931769"/>
                  <a:pt x="2226324" y="2906390"/>
                  <a:pt x="2232837" y="2881423"/>
                </a:cubicBezTo>
                <a:cubicBezTo>
                  <a:pt x="2247592" y="2824864"/>
                  <a:pt x="2261190" y="2768009"/>
                  <a:pt x="2275367" y="2711302"/>
                </a:cubicBezTo>
                <a:lnTo>
                  <a:pt x="2296632" y="2626242"/>
                </a:lnTo>
                <a:cubicBezTo>
                  <a:pt x="2302609" y="2542573"/>
                  <a:pt x="2317238" y="2464117"/>
                  <a:pt x="2296632" y="2381693"/>
                </a:cubicBezTo>
                <a:cubicBezTo>
                  <a:pt x="2290770" y="2358244"/>
                  <a:pt x="2250600" y="2325299"/>
                  <a:pt x="2232837" y="2317898"/>
                </a:cubicBezTo>
                <a:cubicBezTo>
                  <a:pt x="2205859" y="2306657"/>
                  <a:pt x="2147777" y="2296633"/>
                  <a:pt x="2147777" y="2296633"/>
                </a:cubicBezTo>
                <a:cubicBezTo>
                  <a:pt x="2100216" y="2299275"/>
                  <a:pt x="1942711" y="2303622"/>
                  <a:pt x="1871330" y="2317898"/>
                </a:cubicBezTo>
                <a:cubicBezTo>
                  <a:pt x="1805262" y="2331112"/>
                  <a:pt x="1777078" y="2349315"/>
                  <a:pt x="1711842" y="2371061"/>
                </a:cubicBezTo>
                <a:cubicBezTo>
                  <a:pt x="1687364" y="2379220"/>
                  <a:pt x="1661713" y="2383648"/>
                  <a:pt x="1637414" y="2392326"/>
                </a:cubicBezTo>
                <a:cubicBezTo>
                  <a:pt x="1614514" y="2400504"/>
                  <a:pt x="1522492" y="2441293"/>
                  <a:pt x="1499191" y="2456121"/>
                </a:cubicBezTo>
                <a:cubicBezTo>
                  <a:pt x="1477054" y="2470208"/>
                  <a:pt x="1433737" y="2507674"/>
                  <a:pt x="1414130" y="2530549"/>
                </a:cubicBezTo>
                <a:cubicBezTo>
                  <a:pt x="1402597" y="2544004"/>
                  <a:pt x="1393765" y="2559624"/>
                  <a:pt x="1382232" y="2573079"/>
                </a:cubicBezTo>
                <a:cubicBezTo>
                  <a:pt x="1372446" y="2584496"/>
                  <a:pt x="1358676" y="2592466"/>
                  <a:pt x="1350335" y="2604977"/>
                </a:cubicBezTo>
                <a:cubicBezTo>
                  <a:pt x="1337147" y="2624759"/>
                  <a:pt x="1330835" y="2648485"/>
                  <a:pt x="1318437" y="2668772"/>
                </a:cubicBezTo>
                <a:cubicBezTo>
                  <a:pt x="1256736" y="2769737"/>
                  <a:pt x="1239067" y="2785781"/>
                  <a:pt x="1180214" y="2870791"/>
                </a:cubicBezTo>
                <a:cubicBezTo>
                  <a:pt x="1165666" y="2891804"/>
                  <a:pt x="1149114" y="2911727"/>
                  <a:pt x="1137684" y="2934586"/>
                </a:cubicBezTo>
                <a:lnTo>
                  <a:pt x="1063256" y="3083442"/>
                </a:lnTo>
                <a:cubicBezTo>
                  <a:pt x="1052623" y="3104707"/>
                  <a:pt x="1038876" y="3124682"/>
                  <a:pt x="1031358" y="3147237"/>
                </a:cubicBezTo>
                <a:lnTo>
                  <a:pt x="1010093" y="3211033"/>
                </a:lnTo>
                <a:cubicBezTo>
                  <a:pt x="1024270" y="3285461"/>
                  <a:pt x="1028664" y="3362438"/>
                  <a:pt x="1052623" y="3434316"/>
                </a:cubicBezTo>
                <a:cubicBezTo>
                  <a:pt x="1061377" y="3460577"/>
                  <a:pt x="1086212" y="3478538"/>
                  <a:pt x="1105786" y="3498112"/>
                </a:cubicBezTo>
                <a:cubicBezTo>
                  <a:pt x="1159125" y="3551451"/>
                  <a:pt x="1174331" y="3550862"/>
                  <a:pt x="1233377" y="3593805"/>
                </a:cubicBezTo>
                <a:cubicBezTo>
                  <a:pt x="1373277" y="3695551"/>
                  <a:pt x="1196316" y="3572183"/>
                  <a:pt x="1339702" y="3689498"/>
                </a:cubicBezTo>
                <a:cubicBezTo>
                  <a:pt x="1427893" y="3761654"/>
                  <a:pt x="1430802" y="3718012"/>
                  <a:pt x="1531088" y="3838354"/>
                </a:cubicBezTo>
                <a:cubicBezTo>
                  <a:pt x="1548809" y="3859619"/>
                  <a:pt x="1564678" y="3882576"/>
                  <a:pt x="1584251" y="3902149"/>
                </a:cubicBezTo>
                <a:cubicBezTo>
                  <a:pt x="1603824" y="3921722"/>
                  <a:pt x="1627564" y="3936692"/>
                  <a:pt x="1648046" y="3955312"/>
                </a:cubicBezTo>
                <a:cubicBezTo>
                  <a:pt x="1666590" y="3972170"/>
                  <a:pt x="1683488" y="3990753"/>
                  <a:pt x="1701209" y="4008474"/>
                </a:cubicBezTo>
                <a:cubicBezTo>
                  <a:pt x="1722474" y="4051004"/>
                  <a:pt x="1747344" y="4091916"/>
                  <a:pt x="1765004" y="4136065"/>
                </a:cubicBezTo>
                <a:cubicBezTo>
                  <a:pt x="1815860" y="4263203"/>
                  <a:pt x="1795464" y="4206178"/>
                  <a:pt x="1828800" y="4306186"/>
                </a:cubicBezTo>
                <a:cubicBezTo>
                  <a:pt x="1832344" y="4327451"/>
                  <a:pt x="1839432" y="4348423"/>
                  <a:pt x="1839432" y="4369981"/>
                </a:cubicBezTo>
                <a:cubicBezTo>
                  <a:pt x="1839432" y="4494078"/>
                  <a:pt x="1837856" y="4618355"/>
                  <a:pt x="1828800" y="4742121"/>
                </a:cubicBezTo>
                <a:cubicBezTo>
                  <a:pt x="1827164" y="4764477"/>
                  <a:pt x="1813976" y="4784446"/>
                  <a:pt x="1807535" y="4805916"/>
                </a:cubicBezTo>
                <a:cubicBezTo>
                  <a:pt x="1799907" y="4831343"/>
                  <a:pt x="1796009" y="4870606"/>
                  <a:pt x="1775637" y="4890977"/>
                </a:cubicBezTo>
                <a:cubicBezTo>
                  <a:pt x="1767712" y="4898902"/>
                  <a:pt x="1754372" y="4898065"/>
                  <a:pt x="1743739" y="4901609"/>
                </a:cubicBezTo>
                <a:cubicBezTo>
                  <a:pt x="1718930" y="4894521"/>
                  <a:pt x="1692389" y="4891883"/>
                  <a:pt x="1669311" y="4880344"/>
                </a:cubicBezTo>
                <a:cubicBezTo>
                  <a:pt x="1551455" y="4821417"/>
                  <a:pt x="1753634" y="4867818"/>
                  <a:pt x="1573618" y="4837814"/>
                </a:cubicBezTo>
                <a:cubicBezTo>
                  <a:pt x="1552353" y="4827181"/>
                  <a:pt x="1532888" y="4811682"/>
                  <a:pt x="1509823" y="4805916"/>
                </a:cubicBezTo>
                <a:cubicBezTo>
                  <a:pt x="1426040" y="4784970"/>
                  <a:pt x="1285736" y="4779636"/>
                  <a:pt x="1201479" y="4774019"/>
                </a:cubicBezTo>
                <a:cubicBezTo>
                  <a:pt x="1176670" y="4770475"/>
                  <a:pt x="1151941" y="4766314"/>
                  <a:pt x="1127051" y="4763386"/>
                </a:cubicBezTo>
                <a:cubicBezTo>
                  <a:pt x="1095140" y="4759632"/>
                  <a:pt x="1027592" y="4761503"/>
                  <a:pt x="988828" y="4742121"/>
                </a:cubicBezTo>
                <a:cubicBezTo>
                  <a:pt x="977398" y="4736406"/>
                  <a:pt x="967563" y="4727944"/>
                  <a:pt x="956930" y="4720856"/>
                </a:cubicBezTo>
                <a:cubicBezTo>
                  <a:pt x="925989" y="4674444"/>
                  <a:pt x="907331" y="4655949"/>
                  <a:pt x="893135" y="4603898"/>
                </a:cubicBezTo>
                <a:cubicBezTo>
                  <a:pt x="841294" y="4413815"/>
                  <a:pt x="948983" y="4714860"/>
                  <a:pt x="850604" y="4433777"/>
                </a:cubicBezTo>
                <a:cubicBezTo>
                  <a:pt x="837994" y="4397748"/>
                  <a:pt x="820145" y="4363664"/>
                  <a:pt x="808074" y="4327451"/>
                </a:cubicBezTo>
                <a:cubicBezTo>
                  <a:pt x="790699" y="4275325"/>
                  <a:pt x="787425" y="4239843"/>
                  <a:pt x="776177" y="4189228"/>
                </a:cubicBezTo>
                <a:cubicBezTo>
                  <a:pt x="746132" y="4054023"/>
                  <a:pt x="786996" y="4253956"/>
                  <a:pt x="754911" y="4093535"/>
                </a:cubicBezTo>
                <a:cubicBezTo>
                  <a:pt x="758455" y="4068726"/>
                  <a:pt x="755366" y="4042008"/>
                  <a:pt x="765544" y="4019107"/>
                </a:cubicBezTo>
                <a:cubicBezTo>
                  <a:pt x="770734" y="4007430"/>
                  <a:pt x="787625" y="4006023"/>
                  <a:pt x="797442" y="3997842"/>
                </a:cubicBezTo>
                <a:cubicBezTo>
                  <a:pt x="923596" y="3892713"/>
                  <a:pt x="619279" y="4100356"/>
                  <a:pt x="956930" y="3880884"/>
                </a:cubicBezTo>
                <a:cubicBezTo>
                  <a:pt x="1023642" y="3837521"/>
                  <a:pt x="1101615" y="3791709"/>
                  <a:pt x="1169581" y="3753293"/>
                </a:cubicBezTo>
                <a:cubicBezTo>
                  <a:pt x="1208241" y="3731441"/>
                  <a:pt x="1246111" y="3707874"/>
                  <a:pt x="1286539" y="3689498"/>
                </a:cubicBezTo>
                <a:cubicBezTo>
                  <a:pt x="1364511" y="3654056"/>
                  <a:pt x="1438419" y="3607783"/>
                  <a:pt x="1520456" y="3583172"/>
                </a:cubicBezTo>
                <a:cubicBezTo>
                  <a:pt x="1591340" y="3561907"/>
                  <a:pt x="1659674" y="3528556"/>
                  <a:pt x="1733107" y="3519377"/>
                </a:cubicBezTo>
                <a:lnTo>
                  <a:pt x="1903228" y="3498112"/>
                </a:lnTo>
                <a:cubicBezTo>
                  <a:pt x="1970694" y="3504245"/>
                  <a:pt x="2024169" y="3500103"/>
                  <a:pt x="2083981" y="3530009"/>
                </a:cubicBezTo>
                <a:cubicBezTo>
                  <a:pt x="2113532" y="3544785"/>
                  <a:pt x="2195250" y="3624957"/>
                  <a:pt x="2200939" y="3636335"/>
                </a:cubicBezTo>
                <a:cubicBezTo>
                  <a:pt x="2211572" y="3657600"/>
                  <a:pt x="2219368" y="3680538"/>
                  <a:pt x="2232837" y="3700130"/>
                </a:cubicBezTo>
                <a:cubicBezTo>
                  <a:pt x="2258551" y="3737531"/>
                  <a:pt x="2297600" y="3765860"/>
                  <a:pt x="2317898" y="3806456"/>
                </a:cubicBezTo>
                <a:cubicBezTo>
                  <a:pt x="2339163" y="3848986"/>
                  <a:pt x="2366656" y="3888937"/>
                  <a:pt x="2381693" y="3934047"/>
                </a:cubicBezTo>
                <a:cubicBezTo>
                  <a:pt x="2388781" y="3955312"/>
                  <a:pt x="2394128" y="3977239"/>
                  <a:pt x="2402958" y="3997842"/>
                </a:cubicBezTo>
                <a:cubicBezTo>
                  <a:pt x="2415445" y="4026979"/>
                  <a:pt x="2437799" y="4052149"/>
                  <a:pt x="2445488" y="4082902"/>
                </a:cubicBezTo>
                <a:cubicBezTo>
                  <a:pt x="2478729" y="4215865"/>
                  <a:pt x="2436246" y="4050553"/>
                  <a:pt x="2466753" y="4157330"/>
                </a:cubicBezTo>
                <a:cubicBezTo>
                  <a:pt x="2477353" y="4194430"/>
                  <a:pt x="2475056" y="4209359"/>
                  <a:pt x="2498651" y="4242391"/>
                </a:cubicBezTo>
                <a:cubicBezTo>
                  <a:pt x="2507391" y="4254627"/>
                  <a:pt x="2519916" y="4263656"/>
                  <a:pt x="2530549" y="4274288"/>
                </a:cubicBezTo>
                <a:cubicBezTo>
                  <a:pt x="2537637" y="4288465"/>
                  <a:pt x="2543022" y="4303631"/>
                  <a:pt x="2551814" y="4316819"/>
                </a:cubicBezTo>
                <a:cubicBezTo>
                  <a:pt x="2602222" y="4392431"/>
                  <a:pt x="2621908" y="4418416"/>
                  <a:pt x="2700670" y="4465674"/>
                </a:cubicBezTo>
                <a:cubicBezTo>
                  <a:pt x="2718391" y="4476307"/>
                  <a:pt x="2736307" y="4486619"/>
                  <a:pt x="2753832" y="4497572"/>
                </a:cubicBezTo>
                <a:cubicBezTo>
                  <a:pt x="2764668" y="4504345"/>
                  <a:pt x="2773490" y="4515165"/>
                  <a:pt x="2785730" y="4518837"/>
                </a:cubicBezTo>
                <a:cubicBezTo>
                  <a:pt x="2809734" y="4526038"/>
                  <a:pt x="2835349" y="4525926"/>
                  <a:pt x="2860158" y="4529470"/>
                </a:cubicBezTo>
                <a:cubicBezTo>
                  <a:pt x="2899144" y="4525926"/>
                  <a:pt x="2938729" y="4526514"/>
                  <a:pt x="2977116" y="4518837"/>
                </a:cubicBezTo>
                <a:cubicBezTo>
                  <a:pt x="2992658" y="4515729"/>
                  <a:pt x="3005078" y="4503816"/>
                  <a:pt x="3019646" y="4497572"/>
                </a:cubicBezTo>
                <a:cubicBezTo>
                  <a:pt x="3029948" y="4493157"/>
                  <a:pt x="3040911" y="4490484"/>
                  <a:pt x="3051544" y="4486940"/>
                </a:cubicBezTo>
                <a:lnTo>
                  <a:pt x="3115339" y="4444409"/>
                </a:lnTo>
                <a:cubicBezTo>
                  <a:pt x="3125972" y="4437321"/>
                  <a:pt x="3136279" y="4429719"/>
                  <a:pt x="3147237" y="4423144"/>
                </a:cubicBezTo>
                <a:lnTo>
                  <a:pt x="3200400" y="4391247"/>
                </a:lnTo>
                <a:cubicBezTo>
                  <a:pt x="3277304" y="4288708"/>
                  <a:pt x="3178263" y="4413383"/>
                  <a:pt x="3285460" y="4306186"/>
                </a:cubicBezTo>
                <a:cubicBezTo>
                  <a:pt x="3305033" y="4286613"/>
                  <a:pt x="3319050" y="4261964"/>
                  <a:pt x="3338623" y="4242391"/>
                </a:cubicBezTo>
                <a:cubicBezTo>
                  <a:pt x="3358196" y="4222818"/>
                  <a:pt x="3382261" y="4208200"/>
                  <a:pt x="3402418" y="4189228"/>
                </a:cubicBezTo>
                <a:cubicBezTo>
                  <a:pt x="3442567" y="4151441"/>
                  <a:pt x="3486296" y="4116378"/>
                  <a:pt x="3519377" y="4072270"/>
                </a:cubicBezTo>
                <a:cubicBezTo>
                  <a:pt x="3550029" y="4031401"/>
                  <a:pt x="3553763" y="4022245"/>
                  <a:pt x="3593804" y="3987209"/>
                </a:cubicBezTo>
                <a:cubicBezTo>
                  <a:pt x="3607140" y="3975540"/>
                  <a:pt x="3622999" y="3966981"/>
                  <a:pt x="3636335" y="3955312"/>
                </a:cubicBezTo>
                <a:cubicBezTo>
                  <a:pt x="3685299" y="3912469"/>
                  <a:pt x="3669402" y="3923903"/>
                  <a:pt x="3700130" y="3880884"/>
                </a:cubicBezTo>
                <a:cubicBezTo>
                  <a:pt x="3704753" y="3874412"/>
                  <a:pt x="3747396" y="3819725"/>
                  <a:pt x="3753293" y="3806456"/>
                </a:cubicBezTo>
                <a:cubicBezTo>
                  <a:pt x="3774668" y="3758363"/>
                  <a:pt x="3777324" y="3729999"/>
                  <a:pt x="3785191" y="3678865"/>
                </a:cubicBezTo>
                <a:cubicBezTo>
                  <a:pt x="3789002" y="3654095"/>
                  <a:pt x="3792279" y="3629246"/>
                  <a:pt x="3795823" y="3604437"/>
                </a:cubicBezTo>
                <a:cubicBezTo>
                  <a:pt x="3789462" y="3464477"/>
                  <a:pt x="3812924" y="3415353"/>
                  <a:pt x="3763925" y="3317358"/>
                </a:cubicBezTo>
                <a:cubicBezTo>
                  <a:pt x="3758210" y="3305929"/>
                  <a:pt x="3752638" y="3293444"/>
                  <a:pt x="3742660" y="3285461"/>
                </a:cubicBezTo>
                <a:cubicBezTo>
                  <a:pt x="3733908" y="3278460"/>
                  <a:pt x="3721395" y="3278372"/>
                  <a:pt x="3710763" y="3274828"/>
                </a:cubicBezTo>
                <a:cubicBezTo>
                  <a:pt x="3696586" y="3296093"/>
                  <a:pt x="3679662" y="3315764"/>
                  <a:pt x="3668232" y="3338623"/>
                </a:cubicBezTo>
                <a:cubicBezTo>
                  <a:pt x="3656321" y="3362445"/>
                  <a:pt x="3632966" y="3455055"/>
                  <a:pt x="3625702" y="3476847"/>
                </a:cubicBezTo>
                <a:cubicBezTo>
                  <a:pt x="3616126" y="3505574"/>
                  <a:pt x="3602348" y="3532856"/>
                  <a:pt x="3593804" y="3561907"/>
                </a:cubicBezTo>
                <a:cubicBezTo>
                  <a:pt x="3584584" y="3593255"/>
                  <a:pt x="3579271" y="3625625"/>
                  <a:pt x="3572539" y="3657600"/>
                </a:cubicBezTo>
                <a:cubicBezTo>
                  <a:pt x="3565093" y="3692969"/>
                  <a:pt x="3561660" y="3729306"/>
                  <a:pt x="3551274" y="3763926"/>
                </a:cubicBezTo>
                <a:cubicBezTo>
                  <a:pt x="3540305" y="3800488"/>
                  <a:pt x="3520815" y="3834038"/>
                  <a:pt x="3508744" y="3870251"/>
                </a:cubicBezTo>
                <a:cubicBezTo>
                  <a:pt x="3495965" y="3908587"/>
                  <a:pt x="3489625" y="3948873"/>
                  <a:pt x="3476846" y="3987209"/>
                </a:cubicBezTo>
                <a:cubicBezTo>
                  <a:pt x="3468311" y="4012816"/>
                  <a:pt x="3456315" y="4037155"/>
                  <a:pt x="3444949" y="4061637"/>
                </a:cubicBezTo>
                <a:cubicBezTo>
                  <a:pt x="3410234" y="4136407"/>
                  <a:pt x="3374529" y="4210716"/>
                  <a:pt x="3338623" y="4284921"/>
                </a:cubicBezTo>
                <a:cubicBezTo>
                  <a:pt x="3321364" y="4320590"/>
                  <a:pt x="3303181" y="4355805"/>
                  <a:pt x="3285460" y="4391247"/>
                </a:cubicBezTo>
                <a:cubicBezTo>
                  <a:pt x="3259775" y="4442617"/>
                  <a:pt x="3231955" y="4502189"/>
                  <a:pt x="3200400" y="4550735"/>
                </a:cubicBezTo>
                <a:cubicBezTo>
                  <a:pt x="3169860" y="4597720"/>
                  <a:pt x="3144332" y="4649333"/>
                  <a:pt x="3104707" y="4688958"/>
                </a:cubicBezTo>
                <a:lnTo>
                  <a:pt x="3009014" y="4784651"/>
                </a:lnTo>
                <a:cubicBezTo>
                  <a:pt x="2994837" y="4798828"/>
                  <a:pt x="2985504" y="4820841"/>
                  <a:pt x="2966484" y="4827181"/>
                </a:cubicBezTo>
                <a:cubicBezTo>
                  <a:pt x="2955851" y="4830725"/>
                  <a:pt x="2945459" y="4835096"/>
                  <a:pt x="2934586" y="4837814"/>
                </a:cubicBezTo>
                <a:cubicBezTo>
                  <a:pt x="2868076" y="4854442"/>
                  <a:pt x="2832124" y="4852555"/>
                  <a:pt x="2753832" y="4859079"/>
                </a:cubicBezTo>
                <a:cubicBezTo>
                  <a:pt x="2697189" y="4871666"/>
                  <a:pt x="2671991" y="4873821"/>
                  <a:pt x="2626242" y="4890977"/>
                </a:cubicBezTo>
                <a:cubicBezTo>
                  <a:pt x="2608371" y="4897679"/>
                  <a:pt x="2590150" y="4903707"/>
                  <a:pt x="2573079" y="4912242"/>
                </a:cubicBezTo>
                <a:cubicBezTo>
                  <a:pt x="2561649" y="4917957"/>
                  <a:pt x="2552927" y="4928473"/>
                  <a:pt x="2541181" y="4933507"/>
                </a:cubicBezTo>
                <a:cubicBezTo>
                  <a:pt x="2527750" y="4939263"/>
                  <a:pt x="2512702" y="4940126"/>
                  <a:pt x="2498651" y="4944140"/>
                </a:cubicBezTo>
                <a:cubicBezTo>
                  <a:pt x="2487874" y="4947219"/>
                  <a:pt x="2477386" y="4951228"/>
                  <a:pt x="2466753" y="4954772"/>
                </a:cubicBezTo>
                <a:cubicBezTo>
                  <a:pt x="2452576" y="4968949"/>
                  <a:pt x="2441415" y="4986987"/>
                  <a:pt x="2424223" y="4997302"/>
                </a:cubicBezTo>
                <a:cubicBezTo>
                  <a:pt x="2405002" y="5008835"/>
                  <a:pt x="2380911" y="5009464"/>
                  <a:pt x="2360428" y="5018568"/>
                </a:cubicBezTo>
                <a:cubicBezTo>
                  <a:pt x="2348751" y="5023758"/>
                  <a:pt x="2340276" y="5034799"/>
                  <a:pt x="2328530" y="5039833"/>
                </a:cubicBezTo>
                <a:cubicBezTo>
                  <a:pt x="2315099" y="5045589"/>
                  <a:pt x="2300098" y="5046620"/>
                  <a:pt x="2286000" y="5050465"/>
                </a:cubicBezTo>
                <a:cubicBezTo>
                  <a:pt x="2261107" y="5057254"/>
                  <a:pt x="2236381" y="5064642"/>
                  <a:pt x="2211572" y="5071730"/>
                </a:cubicBezTo>
                <a:cubicBezTo>
                  <a:pt x="2146929" y="5114824"/>
                  <a:pt x="2215612" y="5074202"/>
                  <a:pt x="2137144" y="5103628"/>
                </a:cubicBezTo>
                <a:cubicBezTo>
                  <a:pt x="2053370" y="5135044"/>
                  <a:pt x="2138439" y="5117061"/>
                  <a:pt x="2041451" y="5146158"/>
                </a:cubicBezTo>
                <a:cubicBezTo>
                  <a:pt x="2024141" y="5151351"/>
                  <a:pt x="2006009" y="5153247"/>
                  <a:pt x="1988288" y="5156791"/>
                </a:cubicBezTo>
                <a:cubicBezTo>
                  <a:pt x="1974111" y="5163879"/>
                  <a:pt x="1960795" y="5173044"/>
                  <a:pt x="1945758" y="5178056"/>
                </a:cubicBezTo>
                <a:cubicBezTo>
                  <a:pt x="1930905" y="5183007"/>
                  <a:pt x="1839503" y="5197537"/>
                  <a:pt x="1828800" y="5199321"/>
                </a:cubicBezTo>
                <a:cubicBezTo>
                  <a:pt x="1775637" y="5195777"/>
                  <a:pt x="1721940" y="5196998"/>
                  <a:pt x="1669311" y="5188688"/>
                </a:cubicBezTo>
                <a:cubicBezTo>
                  <a:pt x="1653655" y="5186216"/>
                  <a:pt x="1641622" y="5172988"/>
                  <a:pt x="1626781" y="5167423"/>
                </a:cubicBezTo>
                <a:cubicBezTo>
                  <a:pt x="1613098" y="5162292"/>
                  <a:pt x="1598428" y="5160335"/>
                  <a:pt x="1584251" y="5156791"/>
                </a:cubicBezTo>
                <a:cubicBezTo>
                  <a:pt x="1548809" y="5135526"/>
                  <a:pt x="1517136" y="5106065"/>
                  <a:pt x="1477925" y="5092995"/>
                </a:cubicBezTo>
                <a:cubicBezTo>
                  <a:pt x="1347418" y="5049493"/>
                  <a:pt x="1476782" y="5097739"/>
                  <a:pt x="1360967" y="5039833"/>
                </a:cubicBezTo>
                <a:cubicBezTo>
                  <a:pt x="1343896" y="5031298"/>
                  <a:pt x="1324875" y="5027104"/>
                  <a:pt x="1307804" y="5018568"/>
                </a:cubicBezTo>
                <a:cubicBezTo>
                  <a:pt x="1296374" y="5012853"/>
                  <a:pt x="1287002" y="5003642"/>
                  <a:pt x="1275907" y="4997302"/>
                </a:cubicBezTo>
                <a:cubicBezTo>
                  <a:pt x="1262145" y="4989438"/>
                  <a:pt x="1245888" y="4985768"/>
                  <a:pt x="1233377" y="4976037"/>
                </a:cubicBezTo>
                <a:cubicBezTo>
                  <a:pt x="1213595" y="4960651"/>
                  <a:pt x="1180214" y="4922874"/>
                  <a:pt x="1180214" y="4922874"/>
                </a:cubicBezTo>
                <a:cubicBezTo>
                  <a:pt x="1158840" y="4816012"/>
                  <a:pt x="1173578" y="4901285"/>
                  <a:pt x="1158949" y="4720856"/>
                </a:cubicBezTo>
                <a:cubicBezTo>
                  <a:pt x="1138713" y="4471277"/>
                  <a:pt x="1153158" y="4553676"/>
                  <a:pt x="1127051" y="4423144"/>
                </a:cubicBezTo>
                <a:cubicBezTo>
                  <a:pt x="1127242" y="4419328"/>
                  <a:pt x="1126655" y="4222315"/>
                  <a:pt x="1148316" y="4157330"/>
                </a:cubicBezTo>
                <a:cubicBezTo>
                  <a:pt x="1161168" y="4118775"/>
                  <a:pt x="1188543" y="4050896"/>
                  <a:pt x="1212111" y="4008474"/>
                </a:cubicBezTo>
                <a:cubicBezTo>
                  <a:pt x="1222147" y="3990409"/>
                  <a:pt x="1230400" y="3970865"/>
                  <a:pt x="1244009" y="3955312"/>
                </a:cubicBezTo>
                <a:cubicBezTo>
                  <a:pt x="1396895" y="3780586"/>
                  <a:pt x="1310400" y="3892826"/>
                  <a:pt x="1424763" y="3785191"/>
                </a:cubicBezTo>
                <a:cubicBezTo>
                  <a:pt x="1445500" y="3765674"/>
                  <a:pt x="1589667" y="3609722"/>
                  <a:pt x="1637414" y="3593805"/>
                </a:cubicBezTo>
                <a:cubicBezTo>
                  <a:pt x="1684348" y="3578159"/>
                  <a:pt x="1659287" y="3588184"/>
                  <a:pt x="1711842" y="3561907"/>
                </a:cubicBezTo>
                <a:cubicBezTo>
                  <a:pt x="1796902" y="3568995"/>
                  <a:pt x="1882327" y="3572585"/>
                  <a:pt x="1967023" y="3583172"/>
                </a:cubicBezTo>
                <a:cubicBezTo>
                  <a:pt x="1996024" y="3586797"/>
                  <a:pt x="2023940" y="3596557"/>
                  <a:pt x="2052084" y="3604437"/>
                </a:cubicBezTo>
                <a:cubicBezTo>
                  <a:pt x="2175048" y="3638867"/>
                  <a:pt x="2215905" y="3648701"/>
                  <a:pt x="2317898" y="3689498"/>
                </a:cubicBezTo>
                <a:cubicBezTo>
                  <a:pt x="2383299" y="3715658"/>
                  <a:pt x="2408405" y="3731736"/>
                  <a:pt x="2477386" y="3753293"/>
                </a:cubicBezTo>
                <a:cubicBezTo>
                  <a:pt x="2605615" y="3793365"/>
                  <a:pt x="2567379" y="3755763"/>
                  <a:pt x="2732567" y="3838354"/>
                </a:cubicBezTo>
                <a:cubicBezTo>
                  <a:pt x="2753832" y="3848986"/>
                  <a:pt x="2774581" y="3860722"/>
                  <a:pt x="2796363" y="3870251"/>
                </a:cubicBezTo>
                <a:cubicBezTo>
                  <a:pt x="2831334" y="3885551"/>
                  <a:pt x="2872151" y="3889878"/>
                  <a:pt x="2902688" y="3912781"/>
                </a:cubicBezTo>
                <a:cubicBezTo>
                  <a:pt x="2916865" y="3923414"/>
                  <a:pt x="2929832" y="3935887"/>
                  <a:pt x="2945218" y="3944679"/>
                </a:cubicBezTo>
                <a:cubicBezTo>
                  <a:pt x="2954949" y="3950240"/>
                  <a:pt x="2966814" y="3950897"/>
                  <a:pt x="2977116" y="3955312"/>
                </a:cubicBezTo>
                <a:cubicBezTo>
                  <a:pt x="2991684" y="3961556"/>
                  <a:pt x="3005884" y="3968713"/>
                  <a:pt x="3019646" y="3976577"/>
                </a:cubicBezTo>
                <a:cubicBezTo>
                  <a:pt x="3030741" y="3982917"/>
                  <a:pt x="3039798" y="3992808"/>
                  <a:pt x="3051544" y="3997842"/>
                </a:cubicBezTo>
                <a:cubicBezTo>
                  <a:pt x="3064975" y="4003598"/>
                  <a:pt x="3080023" y="4004460"/>
                  <a:pt x="3094074" y="4008474"/>
                </a:cubicBezTo>
                <a:cubicBezTo>
                  <a:pt x="3104851" y="4011553"/>
                  <a:pt x="3115339" y="4015563"/>
                  <a:pt x="3125972" y="4019107"/>
                </a:cubicBezTo>
                <a:cubicBezTo>
                  <a:pt x="3264788" y="4012797"/>
                  <a:pt x="3330708" y="4025289"/>
                  <a:pt x="3444949" y="3987209"/>
                </a:cubicBezTo>
                <a:cubicBezTo>
                  <a:pt x="3470556" y="3978674"/>
                  <a:pt x="3494316" y="3965336"/>
                  <a:pt x="3519377" y="3955312"/>
                </a:cubicBezTo>
                <a:cubicBezTo>
                  <a:pt x="3599675" y="3923193"/>
                  <a:pt x="3711611" y="3890810"/>
                  <a:pt x="3774558" y="3838354"/>
                </a:cubicBezTo>
                <a:cubicBezTo>
                  <a:pt x="3795823" y="3820633"/>
                  <a:pt x="3816208" y="3801800"/>
                  <a:pt x="3838353" y="3785191"/>
                </a:cubicBezTo>
                <a:cubicBezTo>
                  <a:pt x="3858799" y="3769856"/>
                  <a:pt x="3882368" y="3758845"/>
                  <a:pt x="3902149" y="3742661"/>
                </a:cubicBezTo>
                <a:cubicBezTo>
                  <a:pt x="3921545" y="3726791"/>
                  <a:pt x="3936767" y="3706356"/>
                  <a:pt x="3955311" y="3689498"/>
                </a:cubicBezTo>
                <a:cubicBezTo>
                  <a:pt x="4029235" y="3622294"/>
                  <a:pt x="4007795" y="3654095"/>
                  <a:pt x="4072270" y="3583172"/>
                </a:cubicBezTo>
                <a:cubicBezTo>
                  <a:pt x="4090890" y="3562690"/>
                  <a:pt x="4105859" y="3538950"/>
                  <a:pt x="4125432" y="3519377"/>
                </a:cubicBezTo>
                <a:cubicBezTo>
                  <a:pt x="4145006" y="3499803"/>
                  <a:pt x="4169654" y="3485787"/>
                  <a:pt x="4189228" y="3466214"/>
                </a:cubicBezTo>
                <a:cubicBezTo>
                  <a:pt x="4208801" y="3446641"/>
                  <a:pt x="4223686" y="3422824"/>
                  <a:pt x="4242391" y="3402419"/>
                </a:cubicBezTo>
                <a:cubicBezTo>
                  <a:pt x="4262712" y="3380250"/>
                  <a:pt x="4287399" y="3362106"/>
                  <a:pt x="4306186" y="3338623"/>
                </a:cubicBezTo>
                <a:cubicBezTo>
                  <a:pt x="4344277" y="3291009"/>
                  <a:pt x="4375075" y="3237900"/>
                  <a:pt x="4412511" y="3189768"/>
                </a:cubicBezTo>
                <a:cubicBezTo>
                  <a:pt x="4437320" y="3157870"/>
                  <a:pt x="4464523" y="3127697"/>
                  <a:pt x="4486939" y="3094074"/>
                </a:cubicBezTo>
                <a:cubicBezTo>
                  <a:pt x="4513765" y="3053836"/>
                  <a:pt x="4499168" y="3071213"/>
                  <a:pt x="4529470" y="3040912"/>
                </a:cubicBezTo>
                <a:cubicBezTo>
                  <a:pt x="4574261" y="2906532"/>
                  <a:pt x="4499545" y="3121365"/>
                  <a:pt x="4561367" y="2977116"/>
                </a:cubicBezTo>
                <a:cubicBezTo>
                  <a:pt x="4567123" y="2963685"/>
                  <a:pt x="4567801" y="2948583"/>
                  <a:pt x="4572000" y="2934586"/>
                </a:cubicBezTo>
                <a:cubicBezTo>
                  <a:pt x="4578441" y="2913116"/>
                  <a:pt x="4585605" y="2891857"/>
                  <a:pt x="4593265" y="2870791"/>
                </a:cubicBezTo>
                <a:cubicBezTo>
                  <a:pt x="4652445" y="2708047"/>
                  <a:pt x="4573743" y="2939988"/>
                  <a:pt x="4635795" y="2753833"/>
                </a:cubicBezTo>
                <a:cubicBezTo>
                  <a:pt x="4639339" y="2711303"/>
                  <a:pt x="4641715" y="2668659"/>
                  <a:pt x="4646428" y="2626242"/>
                </a:cubicBezTo>
                <a:cubicBezTo>
                  <a:pt x="4648809" y="2604816"/>
                  <a:pt x="4657060" y="2584005"/>
                  <a:pt x="4657060" y="2562447"/>
                </a:cubicBezTo>
                <a:cubicBezTo>
                  <a:pt x="4657060" y="2495014"/>
                  <a:pt x="4655539" y="2427243"/>
                  <a:pt x="4646428" y="2360428"/>
                </a:cubicBezTo>
                <a:cubicBezTo>
                  <a:pt x="4644701" y="2347766"/>
                  <a:pt x="4632830" y="2338753"/>
                  <a:pt x="4625163" y="2328530"/>
                </a:cubicBezTo>
                <a:cubicBezTo>
                  <a:pt x="4611547" y="2310375"/>
                  <a:pt x="4599711" y="2290312"/>
                  <a:pt x="4582632" y="2275368"/>
                </a:cubicBezTo>
                <a:cubicBezTo>
                  <a:pt x="4570704" y="2264931"/>
                  <a:pt x="4553864" y="2261966"/>
                  <a:pt x="4540102" y="2254102"/>
                </a:cubicBezTo>
                <a:cubicBezTo>
                  <a:pt x="4434922" y="2193998"/>
                  <a:pt x="4594170" y="2275820"/>
                  <a:pt x="4465674" y="2211572"/>
                </a:cubicBezTo>
                <a:cubicBezTo>
                  <a:pt x="4411689" y="2157586"/>
                  <a:pt x="4459788" y="2194745"/>
                  <a:pt x="4391246" y="2169042"/>
                </a:cubicBezTo>
                <a:cubicBezTo>
                  <a:pt x="4307451" y="2137620"/>
                  <a:pt x="4392566" y="2155616"/>
                  <a:pt x="4295553" y="2126512"/>
                </a:cubicBezTo>
                <a:cubicBezTo>
                  <a:pt x="4278244" y="2121319"/>
                  <a:pt x="4260112" y="2119423"/>
                  <a:pt x="4242391" y="2115879"/>
                </a:cubicBezTo>
                <a:cubicBezTo>
                  <a:pt x="4182140" y="2122967"/>
                  <a:pt x="4121633" y="2128145"/>
                  <a:pt x="4061637" y="2137144"/>
                </a:cubicBezTo>
                <a:cubicBezTo>
                  <a:pt x="4026693" y="2142386"/>
                  <a:pt x="4016941" y="2158437"/>
                  <a:pt x="3987209" y="2179674"/>
                </a:cubicBezTo>
                <a:cubicBezTo>
                  <a:pt x="3935402" y="2216679"/>
                  <a:pt x="3973053" y="2183198"/>
                  <a:pt x="3923414" y="2232837"/>
                </a:cubicBezTo>
                <a:cubicBezTo>
                  <a:pt x="3919870" y="2247014"/>
                  <a:pt x="3918538" y="2261936"/>
                  <a:pt x="3912781" y="2275368"/>
                </a:cubicBezTo>
                <a:cubicBezTo>
                  <a:pt x="3907747" y="2287113"/>
                  <a:pt x="3896003" y="2295300"/>
                  <a:pt x="3891516" y="2307265"/>
                </a:cubicBezTo>
                <a:cubicBezTo>
                  <a:pt x="3829689" y="2472138"/>
                  <a:pt x="3931141" y="2259919"/>
                  <a:pt x="3859618" y="2402958"/>
                </a:cubicBezTo>
                <a:cubicBezTo>
                  <a:pt x="3863162" y="2441944"/>
                  <a:pt x="3860288" y="2482058"/>
                  <a:pt x="3870251" y="2519916"/>
                </a:cubicBezTo>
                <a:cubicBezTo>
                  <a:pt x="3891164" y="2599384"/>
                  <a:pt x="3929310" y="2627652"/>
                  <a:pt x="3997842" y="2668772"/>
                </a:cubicBezTo>
                <a:cubicBezTo>
                  <a:pt x="4033284" y="2690037"/>
                  <a:pt x="4065467" y="2718056"/>
                  <a:pt x="4104167" y="2732568"/>
                </a:cubicBezTo>
                <a:cubicBezTo>
                  <a:pt x="4132521" y="2743200"/>
                  <a:pt x="4160325" y="2755433"/>
                  <a:pt x="4189228" y="2764465"/>
                </a:cubicBezTo>
                <a:cubicBezTo>
                  <a:pt x="4217124" y="2773182"/>
                  <a:pt x="4246562" y="2776488"/>
                  <a:pt x="4274288" y="2785730"/>
                </a:cubicBezTo>
                <a:cubicBezTo>
                  <a:pt x="4400713" y="2827872"/>
                  <a:pt x="4326275" y="2838761"/>
                  <a:pt x="4518837" y="2860158"/>
                </a:cubicBezTo>
                <a:lnTo>
                  <a:pt x="4614530" y="2870791"/>
                </a:lnTo>
                <a:lnTo>
                  <a:pt x="4869711" y="2902688"/>
                </a:lnTo>
                <a:cubicBezTo>
                  <a:pt x="4926418" y="2921591"/>
                  <a:pt x="4966012" y="2931448"/>
                  <a:pt x="5018567" y="2966484"/>
                </a:cubicBezTo>
                <a:cubicBezTo>
                  <a:pt x="5029200" y="2973572"/>
                  <a:pt x="5040648" y="2979568"/>
                  <a:pt x="5050465" y="2987749"/>
                </a:cubicBezTo>
                <a:cubicBezTo>
                  <a:pt x="5098053" y="3027405"/>
                  <a:pt x="5070914" y="3009833"/>
                  <a:pt x="5103628" y="3062177"/>
                </a:cubicBezTo>
                <a:cubicBezTo>
                  <a:pt x="5113020" y="3077204"/>
                  <a:pt x="5127600" y="3088857"/>
                  <a:pt x="5135525" y="3104707"/>
                </a:cubicBezTo>
                <a:cubicBezTo>
                  <a:pt x="5170269" y="3174195"/>
                  <a:pt x="5179310" y="3215423"/>
                  <a:pt x="5199321" y="3285461"/>
                </a:cubicBezTo>
                <a:cubicBezTo>
                  <a:pt x="5213769" y="3458850"/>
                  <a:pt x="5216765" y="3428914"/>
                  <a:pt x="5199321" y="3646968"/>
                </a:cubicBezTo>
                <a:cubicBezTo>
                  <a:pt x="5198427" y="3658140"/>
                  <a:pt x="5193700" y="3668841"/>
                  <a:pt x="5188688" y="3678865"/>
                </a:cubicBezTo>
                <a:cubicBezTo>
                  <a:pt x="5167509" y="3721223"/>
                  <a:pt x="5154894" y="3717738"/>
                  <a:pt x="5114260" y="3753293"/>
                </a:cubicBezTo>
                <a:cubicBezTo>
                  <a:pt x="5061310" y="3799625"/>
                  <a:pt x="5107053" y="3780253"/>
                  <a:pt x="5029200" y="3795823"/>
                </a:cubicBezTo>
                <a:cubicBezTo>
                  <a:pt x="5007935" y="3806456"/>
                  <a:pt x="4986991" y="3817758"/>
                  <a:pt x="4965404" y="3827721"/>
                </a:cubicBezTo>
                <a:cubicBezTo>
                  <a:pt x="4912016" y="3852362"/>
                  <a:pt x="4851878" y="3876623"/>
                  <a:pt x="4795284" y="3891516"/>
                </a:cubicBezTo>
                <a:cubicBezTo>
                  <a:pt x="4760330" y="3900714"/>
                  <a:pt x="4724119" y="3904409"/>
                  <a:pt x="4688958" y="3912781"/>
                </a:cubicBezTo>
                <a:cubicBezTo>
                  <a:pt x="4649647" y="3922141"/>
                  <a:pt x="4611758" y="3937450"/>
                  <a:pt x="4572000" y="3944679"/>
                </a:cubicBezTo>
                <a:cubicBezTo>
                  <a:pt x="4533485" y="3951682"/>
                  <a:pt x="4494064" y="3952190"/>
                  <a:pt x="4455042" y="3955312"/>
                </a:cubicBezTo>
                <a:cubicBezTo>
                  <a:pt x="4350237" y="3963696"/>
                  <a:pt x="4240789" y="3970031"/>
                  <a:pt x="4136065" y="3976577"/>
                </a:cubicBezTo>
                <a:cubicBezTo>
                  <a:pt x="4012018" y="3969489"/>
                  <a:pt x="3887303" y="3970000"/>
                  <a:pt x="3763925" y="3955312"/>
                </a:cubicBezTo>
                <a:cubicBezTo>
                  <a:pt x="3737123" y="3952121"/>
                  <a:pt x="3713353" y="3936043"/>
                  <a:pt x="3689498" y="3923414"/>
                </a:cubicBezTo>
                <a:cubicBezTo>
                  <a:pt x="3652969" y="3904075"/>
                  <a:pt x="3583172" y="3859619"/>
                  <a:pt x="3583172" y="3859619"/>
                </a:cubicBezTo>
                <a:cubicBezTo>
                  <a:pt x="3532717" y="3708253"/>
                  <a:pt x="3546982" y="3776408"/>
                  <a:pt x="3530009" y="3657600"/>
                </a:cubicBezTo>
                <a:cubicBezTo>
                  <a:pt x="3537097" y="3576084"/>
                  <a:pt x="3540803" y="3494202"/>
                  <a:pt x="3551274" y="3413051"/>
                </a:cubicBezTo>
                <a:cubicBezTo>
                  <a:pt x="3555014" y="3384065"/>
                  <a:pt x="3559469" y="3354131"/>
                  <a:pt x="3572539" y="3327991"/>
                </a:cubicBezTo>
                <a:cubicBezTo>
                  <a:pt x="3584918" y="3303232"/>
                  <a:pt x="3608926" y="3286214"/>
                  <a:pt x="3625702" y="3264195"/>
                </a:cubicBezTo>
                <a:cubicBezTo>
                  <a:pt x="3665656" y="3211756"/>
                  <a:pt x="3696043" y="3151323"/>
                  <a:pt x="3742660" y="3104707"/>
                </a:cubicBezTo>
                <a:cubicBezTo>
                  <a:pt x="3771014" y="3076354"/>
                  <a:pt x="3797654" y="3046177"/>
                  <a:pt x="3827721" y="3019647"/>
                </a:cubicBezTo>
                <a:cubicBezTo>
                  <a:pt x="3880599" y="2972990"/>
                  <a:pt x="3965924" y="2911651"/>
                  <a:pt x="4029739" y="2881423"/>
                </a:cubicBezTo>
                <a:cubicBezTo>
                  <a:pt x="4060125" y="2867029"/>
                  <a:pt x="4093950" y="2861332"/>
                  <a:pt x="4125432" y="2849526"/>
                </a:cubicBezTo>
                <a:cubicBezTo>
                  <a:pt x="4150705" y="2840049"/>
                  <a:pt x="4173780" y="2824583"/>
                  <a:pt x="4199860" y="2817628"/>
                </a:cubicBezTo>
                <a:cubicBezTo>
                  <a:pt x="4227469" y="2810265"/>
                  <a:pt x="4256567" y="2810539"/>
                  <a:pt x="4284921" y="2806995"/>
                </a:cubicBezTo>
                <a:cubicBezTo>
                  <a:pt x="4416056" y="2814084"/>
                  <a:pt x="4547538" y="2816371"/>
                  <a:pt x="4678325" y="2828261"/>
                </a:cubicBezTo>
                <a:cubicBezTo>
                  <a:pt x="4704021" y="2830597"/>
                  <a:pt x="4727822" y="2842878"/>
                  <a:pt x="4752753" y="2849526"/>
                </a:cubicBezTo>
                <a:cubicBezTo>
                  <a:pt x="4805132" y="2863494"/>
                  <a:pt x="4851831" y="2871315"/>
                  <a:pt x="4901609" y="2892056"/>
                </a:cubicBezTo>
                <a:cubicBezTo>
                  <a:pt x="4923555" y="2901200"/>
                  <a:pt x="4943458" y="2914810"/>
                  <a:pt x="4965404" y="2923954"/>
                </a:cubicBezTo>
                <a:cubicBezTo>
                  <a:pt x="4986095" y="2932575"/>
                  <a:pt x="5008716" y="2936115"/>
                  <a:pt x="5029200" y="2945219"/>
                </a:cubicBezTo>
                <a:cubicBezTo>
                  <a:pt x="5029240" y="2945237"/>
                  <a:pt x="5188668" y="3024953"/>
                  <a:pt x="5220586" y="3040912"/>
                </a:cubicBezTo>
                <a:cubicBezTo>
                  <a:pt x="5241851" y="3051544"/>
                  <a:pt x="5262307" y="3063979"/>
                  <a:pt x="5284381" y="3072809"/>
                </a:cubicBezTo>
                <a:cubicBezTo>
                  <a:pt x="5302102" y="3079897"/>
                  <a:pt x="5320169" y="3086176"/>
                  <a:pt x="5337544" y="3094074"/>
                </a:cubicBezTo>
                <a:cubicBezTo>
                  <a:pt x="5523699" y="3178690"/>
                  <a:pt x="5290660" y="3075949"/>
                  <a:pt x="5454502" y="3157870"/>
                </a:cubicBezTo>
                <a:cubicBezTo>
                  <a:pt x="5471573" y="3166406"/>
                  <a:pt x="5490981" y="3169866"/>
                  <a:pt x="5507665" y="3179135"/>
                </a:cubicBezTo>
                <a:cubicBezTo>
                  <a:pt x="5596389" y="3228426"/>
                  <a:pt x="5504551" y="3199622"/>
                  <a:pt x="5592725" y="3221665"/>
                </a:cubicBezTo>
                <a:cubicBezTo>
                  <a:pt x="5599814" y="3228753"/>
                  <a:pt x="5604683" y="3239207"/>
                  <a:pt x="5613991" y="3242930"/>
                </a:cubicBezTo>
                <a:cubicBezTo>
                  <a:pt x="5641127" y="3253784"/>
                  <a:pt x="5699051" y="3264195"/>
                  <a:pt x="5699051" y="3264195"/>
                </a:cubicBezTo>
                <a:cubicBezTo>
                  <a:pt x="5745125" y="3260651"/>
                  <a:pt x="5791629" y="3260770"/>
                  <a:pt x="5837274" y="3253563"/>
                </a:cubicBezTo>
                <a:cubicBezTo>
                  <a:pt x="5859415" y="3250067"/>
                  <a:pt x="5880148" y="3240345"/>
                  <a:pt x="5901070" y="3232298"/>
                </a:cubicBezTo>
                <a:cubicBezTo>
                  <a:pt x="5998018" y="3195010"/>
                  <a:pt x="5956025" y="3207582"/>
                  <a:pt x="6049925" y="3157870"/>
                </a:cubicBezTo>
                <a:cubicBezTo>
                  <a:pt x="6146789" y="3106589"/>
                  <a:pt x="6188502" y="3094974"/>
                  <a:pt x="6283842" y="3030279"/>
                </a:cubicBezTo>
                <a:cubicBezTo>
                  <a:pt x="6342497" y="2990478"/>
                  <a:pt x="6411433" y="2959395"/>
                  <a:pt x="6453963" y="2902688"/>
                </a:cubicBezTo>
                <a:cubicBezTo>
                  <a:pt x="6550774" y="2773606"/>
                  <a:pt x="6572124" y="2766273"/>
                  <a:pt x="6624084" y="2647507"/>
                </a:cubicBezTo>
                <a:cubicBezTo>
                  <a:pt x="6636221" y="2619765"/>
                  <a:pt x="6645349" y="2590800"/>
                  <a:pt x="6655981" y="2562447"/>
                </a:cubicBezTo>
                <a:cubicBezTo>
                  <a:pt x="6672940" y="2426778"/>
                  <a:pt x="6681716" y="2404036"/>
                  <a:pt x="6645349" y="2222205"/>
                </a:cubicBezTo>
                <a:cubicBezTo>
                  <a:pt x="6633472" y="2162818"/>
                  <a:pt x="6604348" y="2108194"/>
                  <a:pt x="6581553" y="2052084"/>
                </a:cubicBezTo>
                <a:cubicBezTo>
                  <a:pt x="6532065" y="1930269"/>
                  <a:pt x="6497652" y="1855091"/>
                  <a:pt x="6432698" y="1743740"/>
                </a:cubicBezTo>
                <a:cubicBezTo>
                  <a:pt x="6383514" y="1659423"/>
                  <a:pt x="6344497" y="1597920"/>
                  <a:pt x="6273209" y="1531088"/>
                </a:cubicBezTo>
                <a:cubicBezTo>
                  <a:pt x="6247353" y="1506848"/>
                  <a:pt x="6219039" y="1484669"/>
                  <a:pt x="6188149" y="1467293"/>
                </a:cubicBezTo>
                <a:cubicBezTo>
                  <a:pt x="6161756" y="1452447"/>
                  <a:pt x="6131204" y="1446641"/>
                  <a:pt x="6103088" y="1435395"/>
                </a:cubicBezTo>
                <a:cubicBezTo>
                  <a:pt x="6078027" y="1425371"/>
                  <a:pt x="6054613" y="1410913"/>
                  <a:pt x="6028660" y="1403498"/>
                </a:cubicBezTo>
                <a:cubicBezTo>
                  <a:pt x="6004563" y="1396613"/>
                  <a:pt x="5978952" y="1396985"/>
                  <a:pt x="5954232" y="1392865"/>
                </a:cubicBezTo>
                <a:cubicBezTo>
                  <a:pt x="5936406" y="1389894"/>
                  <a:pt x="5918791" y="1385777"/>
                  <a:pt x="5901070" y="1382233"/>
                </a:cubicBezTo>
                <a:cubicBezTo>
                  <a:pt x="5899565" y="1382383"/>
                  <a:pt x="5792042" y="1385250"/>
                  <a:pt x="5762846" y="1403498"/>
                </a:cubicBezTo>
                <a:cubicBezTo>
                  <a:pt x="5743602" y="1415526"/>
                  <a:pt x="5725731" y="1429981"/>
                  <a:pt x="5709684" y="1446028"/>
                </a:cubicBezTo>
                <a:cubicBezTo>
                  <a:pt x="5693637" y="1462075"/>
                  <a:pt x="5680240" y="1480651"/>
                  <a:pt x="5667153" y="1499191"/>
                </a:cubicBezTo>
                <a:cubicBezTo>
                  <a:pt x="5637676" y="1540950"/>
                  <a:pt x="5582093" y="1626781"/>
                  <a:pt x="5582093" y="1626781"/>
                </a:cubicBezTo>
                <a:cubicBezTo>
                  <a:pt x="5571460" y="1662223"/>
                  <a:pt x="5562419" y="1698182"/>
                  <a:pt x="5550195" y="1733107"/>
                </a:cubicBezTo>
                <a:cubicBezTo>
                  <a:pt x="5537585" y="1769136"/>
                  <a:pt x="5517709" y="1802606"/>
                  <a:pt x="5507665" y="1839433"/>
                </a:cubicBezTo>
                <a:cubicBezTo>
                  <a:pt x="5496320" y="1881030"/>
                  <a:pt x="5493488" y="1924493"/>
                  <a:pt x="5486400" y="1967023"/>
                </a:cubicBezTo>
                <a:cubicBezTo>
                  <a:pt x="5497033" y="2080437"/>
                  <a:pt x="5486258" y="2197952"/>
                  <a:pt x="5518298" y="2307265"/>
                </a:cubicBezTo>
                <a:cubicBezTo>
                  <a:pt x="5547735" y="2407698"/>
                  <a:pt x="5603341" y="2500757"/>
                  <a:pt x="5667153" y="2583712"/>
                </a:cubicBezTo>
                <a:cubicBezTo>
                  <a:pt x="5738037" y="2675861"/>
                  <a:pt x="5807765" y="2768909"/>
                  <a:pt x="5879804" y="2860158"/>
                </a:cubicBezTo>
                <a:cubicBezTo>
                  <a:pt x="5914109" y="2903611"/>
                  <a:pt x="5951344" y="2944681"/>
                  <a:pt x="5986130" y="2987749"/>
                </a:cubicBezTo>
                <a:cubicBezTo>
                  <a:pt x="6025780" y="3036839"/>
                  <a:pt x="6063438" y="3087515"/>
                  <a:pt x="6103088" y="3136605"/>
                </a:cubicBezTo>
                <a:cubicBezTo>
                  <a:pt x="6137874" y="3179673"/>
                  <a:pt x="6178705" y="3218131"/>
                  <a:pt x="6209414" y="3264195"/>
                </a:cubicBezTo>
                <a:cubicBezTo>
                  <a:pt x="6259343" y="3339090"/>
                  <a:pt x="6304307" y="3395106"/>
                  <a:pt x="6337004" y="3476847"/>
                </a:cubicBezTo>
                <a:cubicBezTo>
                  <a:pt x="6346587" y="3500803"/>
                  <a:pt x="6351181" y="3526465"/>
                  <a:pt x="6358270" y="3551274"/>
                </a:cubicBezTo>
                <a:cubicBezTo>
                  <a:pt x="6380349" y="3727919"/>
                  <a:pt x="6380222" y="3691201"/>
                  <a:pt x="6358270" y="3976577"/>
                </a:cubicBezTo>
                <a:cubicBezTo>
                  <a:pt x="6357445" y="3987308"/>
                  <a:pt x="6322056" y="4100586"/>
                  <a:pt x="6315739" y="4114800"/>
                </a:cubicBezTo>
                <a:cubicBezTo>
                  <a:pt x="6280320" y="4194492"/>
                  <a:pt x="6256925" y="4240858"/>
                  <a:pt x="6209414" y="4306186"/>
                </a:cubicBezTo>
                <a:cubicBezTo>
                  <a:pt x="6196066" y="4324539"/>
                  <a:pt x="6180500" y="4341194"/>
                  <a:pt x="6166884" y="4359349"/>
                </a:cubicBezTo>
                <a:cubicBezTo>
                  <a:pt x="6112153" y="4432324"/>
                  <a:pt x="6120055" y="4432126"/>
                  <a:pt x="6060558" y="4497572"/>
                </a:cubicBezTo>
                <a:cubicBezTo>
                  <a:pt x="6043700" y="4516116"/>
                  <a:pt x="6023898" y="4531874"/>
                  <a:pt x="6007395" y="4550735"/>
                </a:cubicBezTo>
                <a:cubicBezTo>
                  <a:pt x="5974225" y="4588644"/>
                  <a:pt x="5951036" y="4636226"/>
                  <a:pt x="5911702" y="4667693"/>
                </a:cubicBezTo>
                <a:cubicBezTo>
                  <a:pt x="5893981" y="4681870"/>
                  <a:pt x="5874586" y="4694176"/>
                  <a:pt x="5858539" y="4710223"/>
                </a:cubicBezTo>
                <a:cubicBezTo>
                  <a:pt x="5842492" y="4726270"/>
                  <a:pt x="5830953" y="4746307"/>
                  <a:pt x="5816009" y="4763386"/>
                </a:cubicBezTo>
                <a:cubicBezTo>
                  <a:pt x="5799457" y="4782303"/>
                  <a:pt x="5763289" y="4816327"/>
                  <a:pt x="5741581" y="4827181"/>
                </a:cubicBezTo>
                <a:cubicBezTo>
                  <a:pt x="5728511" y="4833716"/>
                  <a:pt x="5713228" y="4834270"/>
                  <a:pt x="5699051" y="4837814"/>
                </a:cubicBezTo>
                <a:cubicBezTo>
                  <a:pt x="5688418" y="4844902"/>
                  <a:pt x="5679899" y="4858169"/>
                  <a:pt x="5667153" y="4859079"/>
                </a:cubicBezTo>
                <a:cubicBezTo>
                  <a:pt x="5628106" y="4861868"/>
                  <a:pt x="5587836" y="4859201"/>
                  <a:pt x="5550195" y="4848447"/>
                </a:cubicBezTo>
                <a:cubicBezTo>
                  <a:pt x="5535737" y="4844316"/>
                  <a:pt x="5529614" y="4826451"/>
                  <a:pt x="5518298" y="4816549"/>
                </a:cubicBezTo>
                <a:cubicBezTo>
                  <a:pt x="5329317" y="4651190"/>
                  <a:pt x="5628807" y="4931914"/>
                  <a:pt x="5411972" y="4699591"/>
                </a:cubicBezTo>
                <a:cubicBezTo>
                  <a:pt x="5382852" y="4668391"/>
                  <a:pt x="5347000" y="4644154"/>
                  <a:pt x="5316279" y="4614530"/>
                </a:cubicBezTo>
                <a:cubicBezTo>
                  <a:pt x="5247726" y="4548426"/>
                  <a:pt x="5176971" y="4484182"/>
                  <a:pt x="5114260" y="4412512"/>
                </a:cubicBezTo>
                <a:cubicBezTo>
                  <a:pt x="5064641" y="4355805"/>
                  <a:pt x="5014441" y="4299601"/>
                  <a:pt x="4965404" y="4242391"/>
                </a:cubicBezTo>
                <a:cubicBezTo>
                  <a:pt x="4929570" y="4200585"/>
                  <a:pt x="4921431" y="4192950"/>
                  <a:pt x="4901609" y="4146698"/>
                </a:cubicBezTo>
                <a:cubicBezTo>
                  <a:pt x="4897194" y="4136396"/>
                  <a:pt x="4894521" y="4125433"/>
                  <a:pt x="4890977" y="4114800"/>
                </a:cubicBezTo>
                <a:cubicBezTo>
                  <a:pt x="4912242" y="4100623"/>
                  <a:pt x="4930198" y="4079291"/>
                  <a:pt x="4954772" y="4072270"/>
                </a:cubicBezTo>
                <a:cubicBezTo>
                  <a:pt x="5086964" y="4034501"/>
                  <a:pt x="4973616" y="4064248"/>
                  <a:pt x="5146158" y="4029740"/>
                </a:cubicBezTo>
                <a:cubicBezTo>
                  <a:pt x="5195918" y="4019788"/>
                  <a:pt x="5244779" y="4005018"/>
                  <a:pt x="5295014" y="3997842"/>
                </a:cubicBezTo>
                <a:cubicBezTo>
                  <a:pt x="5418613" y="3980185"/>
                  <a:pt x="5667153" y="3955312"/>
                  <a:pt x="5667153" y="3955312"/>
                </a:cubicBezTo>
                <a:cubicBezTo>
                  <a:pt x="5869788" y="3966891"/>
                  <a:pt x="5987672" y="3947785"/>
                  <a:pt x="6156251" y="4008474"/>
                </a:cubicBezTo>
                <a:cubicBezTo>
                  <a:pt x="6207043" y="4026759"/>
                  <a:pt x="6259563" y="4043287"/>
                  <a:pt x="6305107" y="4072270"/>
                </a:cubicBezTo>
                <a:cubicBezTo>
                  <a:pt x="6344093" y="4097079"/>
                  <a:pt x="6385981" y="4117831"/>
                  <a:pt x="6422065" y="4146698"/>
                </a:cubicBezTo>
                <a:cubicBezTo>
                  <a:pt x="6698690" y="4367996"/>
                  <a:pt x="6405970" y="4138857"/>
                  <a:pt x="6592186" y="4274288"/>
                </a:cubicBezTo>
                <a:cubicBezTo>
                  <a:pt x="6695405" y="4349357"/>
                  <a:pt x="6598911" y="4283091"/>
                  <a:pt x="6687879" y="4359349"/>
                </a:cubicBezTo>
                <a:cubicBezTo>
                  <a:pt x="6697581" y="4367665"/>
                  <a:pt x="6709378" y="4373186"/>
                  <a:pt x="6719777" y="4380614"/>
                </a:cubicBezTo>
                <a:cubicBezTo>
                  <a:pt x="6734197" y="4390914"/>
                  <a:pt x="6746816" y="4403906"/>
                  <a:pt x="6762307" y="4412512"/>
                </a:cubicBezTo>
                <a:cubicBezTo>
                  <a:pt x="6778991" y="4421781"/>
                  <a:pt x="6797749" y="4426689"/>
                  <a:pt x="6815470" y="4433777"/>
                </a:cubicBezTo>
                <a:cubicBezTo>
                  <a:pt x="6829647" y="4447954"/>
                  <a:pt x="6840068" y="4467341"/>
                  <a:pt x="6858000" y="4476307"/>
                </a:cubicBezTo>
                <a:cubicBezTo>
                  <a:pt x="6862326" y="4478470"/>
                  <a:pt x="7027516" y="4534449"/>
                  <a:pt x="7060018" y="4540102"/>
                </a:cubicBezTo>
                <a:cubicBezTo>
                  <a:pt x="7116321" y="4549894"/>
                  <a:pt x="7230139" y="4561368"/>
                  <a:pt x="7230139" y="4561368"/>
                </a:cubicBezTo>
                <a:cubicBezTo>
                  <a:pt x="7350641" y="4554279"/>
                  <a:pt x="7471949" y="4555715"/>
                  <a:pt x="7591646" y="4540102"/>
                </a:cubicBezTo>
                <a:cubicBezTo>
                  <a:pt x="7636100" y="4534304"/>
                  <a:pt x="7719237" y="4497572"/>
                  <a:pt x="7719237" y="4497572"/>
                </a:cubicBezTo>
                <a:cubicBezTo>
                  <a:pt x="7733414" y="4486939"/>
                  <a:pt x="7748312" y="4477207"/>
                  <a:pt x="7761767" y="4465674"/>
                </a:cubicBezTo>
                <a:cubicBezTo>
                  <a:pt x="7782345" y="4448036"/>
                  <a:pt x="7802624" y="4426491"/>
                  <a:pt x="7814930" y="4401879"/>
                </a:cubicBezTo>
                <a:cubicBezTo>
                  <a:pt x="7823465" y="4384808"/>
                  <a:pt x="7829107" y="4366437"/>
                  <a:pt x="7836195" y="4348716"/>
                </a:cubicBezTo>
                <a:cubicBezTo>
                  <a:pt x="7843283" y="4299098"/>
                  <a:pt x="7860027" y="4249917"/>
                  <a:pt x="7857460" y="4199861"/>
                </a:cubicBezTo>
                <a:cubicBezTo>
                  <a:pt x="7850372" y="4061638"/>
                  <a:pt x="7844484" y="3923348"/>
                  <a:pt x="7836195" y="3785191"/>
                </a:cubicBezTo>
                <a:cubicBezTo>
                  <a:pt x="7831559" y="3707922"/>
                  <a:pt x="7830826" y="3662777"/>
                  <a:pt x="7804298" y="3593805"/>
                </a:cubicBezTo>
                <a:cubicBezTo>
                  <a:pt x="7795763" y="3571614"/>
                  <a:pt x="7782238" y="3551653"/>
                  <a:pt x="7772400" y="3530009"/>
                </a:cubicBezTo>
                <a:cubicBezTo>
                  <a:pt x="7743388" y="3466182"/>
                  <a:pt x="7764947" y="3481991"/>
                  <a:pt x="7708604" y="3434316"/>
                </a:cubicBezTo>
                <a:cubicBezTo>
                  <a:pt x="7677756" y="3408213"/>
                  <a:pt x="7652536" y="3367813"/>
                  <a:pt x="7612911" y="3359888"/>
                </a:cubicBezTo>
                <a:lnTo>
                  <a:pt x="7559749" y="3349256"/>
                </a:lnTo>
                <a:cubicBezTo>
                  <a:pt x="7542028" y="3342168"/>
                  <a:pt x="7524457" y="3334693"/>
                  <a:pt x="7506586" y="3327991"/>
                </a:cubicBezTo>
                <a:cubicBezTo>
                  <a:pt x="7496092" y="3324056"/>
                  <a:pt x="7485879" y="3316736"/>
                  <a:pt x="7474688" y="3317358"/>
                </a:cubicBezTo>
                <a:cubicBezTo>
                  <a:pt x="7421137" y="3320333"/>
                  <a:pt x="7368363" y="3331535"/>
                  <a:pt x="7315200" y="3338623"/>
                </a:cubicBezTo>
                <a:cubicBezTo>
                  <a:pt x="7300430" y="3378009"/>
                  <a:pt x="7274373" y="3444302"/>
                  <a:pt x="7262037" y="3487479"/>
                </a:cubicBezTo>
                <a:cubicBezTo>
                  <a:pt x="7254008" y="3515581"/>
                  <a:pt x="7248302" y="3544301"/>
                  <a:pt x="7240772" y="3572540"/>
                </a:cubicBezTo>
                <a:cubicBezTo>
                  <a:pt x="7234124" y="3597471"/>
                  <a:pt x="7226595" y="3622159"/>
                  <a:pt x="7219507" y="3646968"/>
                </a:cubicBezTo>
                <a:cubicBezTo>
                  <a:pt x="7215963" y="3700131"/>
                  <a:pt x="7217927" y="3753950"/>
                  <a:pt x="7208874" y="3806456"/>
                </a:cubicBezTo>
                <a:cubicBezTo>
                  <a:pt x="7200106" y="3857310"/>
                  <a:pt x="7178860" y="3905249"/>
                  <a:pt x="7166344" y="3955312"/>
                </a:cubicBezTo>
                <a:cubicBezTo>
                  <a:pt x="7149882" y="4021159"/>
                  <a:pt x="7143343" y="4051332"/>
                  <a:pt x="7123814" y="4114800"/>
                </a:cubicBezTo>
                <a:cubicBezTo>
                  <a:pt x="7117222" y="4136224"/>
                  <a:pt x="7111170" y="4157904"/>
                  <a:pt x="7102549" y="4178595"/>
                </a:cubicBezTo>
                <a:cubicBezTo>
                  <a:pt x="7093405" y="4200541"/>
                  <a:pt x="7079795" y="4220445"/>
                  <a:pt x="7070651" y="4242391"/>
                </a:cubicBezTo>
                <a:cubicBezTo>
                  <a:pt x="7056594" y="4276127"/>
                  <a:pt x="7046434" y="4326386"/>
                  <a:pt x="7028121" y="4359349"/>
                </a:cubicBezTo>
                <a:cubicBezTo>
                  <a:pt x="7019515" y="4374840"/>
                  <a:pt x="7005615" y="4386852"/>
                  <a:pt x="6996223" y="4401879"/>
                </a:cubicBezTo>
                <a:cubicBezTo>
                  <a:pt x="6976280" y="4433788"/>
                  <a:pt x="6978532" y="4456037"/>
                  <a:pt x="6943060" y="4476307"/>
                </a:cubicBezTo>
                <a:cubicBezTo>
                  <a:pt x="6930372" y="4483557"/>
                  <a:pt x="6914213" y="4481809"/>
                  <a:pt x="6900530" y="4486940"/>
                </a:cubicBezTo>
                <a:cubicBezTo>
                  <a:pt x="6885689" y="4492505"/>
                  <a:pt x="6872568" y="4501961"/>
                  <a:pt x="6858000" y="4508205"/>
                </a:cubicBezTo>
                <a:cubicBezTo>
                  <a:pt x="6847698" y="4512620"/>
                  <a:pt x="6836735" y="4515293"/>
                  <a:pt x="6826102" y="4518837"/>
                </a:cubicBezTo>
                <a:cubicBezTo>
                  <a:pt x="6758763" y="4515293"/>
                  <a:pt x="6690839" y="4517741"/>
                  <a:pt x="6624084" y="4508205"/>
                </a:cubicBezTo>
                <a:cubicBezTo>
                  <a:pt x="6595244" y="4504085"/>
                  <a:pt x="6436752" y="4462014"/>
                  <a:pt x="6379535" y="4444409"/>
                </a:cubicBezTo>
                <a:cubicBezTo>
                  <a:pt x="6358111" y="4437817"/>
                  <a:pt x="6337485" y="4428580"/>
                  <a:pt x="6315739" y="4423144"/>
                </a:cubicBezTo>
                <a:cubicBezTo>
                  <a:pt x="6294824" y="4417915"/>
                  <a:pt x="6273209" y="4416056"/>
                  <a:pt x="6251944" y="4412512"/>
                </a:cubicBezTo>
                <a:cubicBezTo>
                  <a:pt x="6234223" y="4401879"/>
                  <a:pt x="6216924" y="4390510"/>
                  <a:pt x="6198781" y="4380614"/>
                </a:cubicBezTo>
                <a:cubicBezTo>
                  <a:pt x="6177909" y="4369229"/>
                  <a:pt x="6155044" y="4361480"/>
                  <a:pt x="6134986" y="4348716"/>
                </a:cubicBezTo>
                <a:cubicBezTo>
                  <a:pt x="6109303" y="4332372"/>
                  <a:pt x="6045913" y="4276027"/>
                  <a:pt x="6028660" y="4253023"/>
                </a:cubicBezTo>
                <a:cubicBezTo>
                  <a:pt x="6011516" y="4230164"/>
                  <a:pt x="5998909" y="4204153"/>
                  <a:pt x="5986130" y="4178595"/>
                </a:cubicBezTo>
                <a:cubicBezTo>
                  <a:pt x="5970520" y="4147374"/>
                  <a:pt x="5955667" y="4115656"/>
                  <a:pt x="5943600" y="4082902"/>
                </a:cubicBezTo>
                <a:cubicBezTo>
                  <a:pt x="5919305" y="4016959"/>
                  <a:pt x="5901387" y="3939599"/>
                  <a:pt x="5890437" y="3870251"/>
                </a:cubicBezTo>
                <a:cubicBezTo>
                  <a:pt x="5885432" y="3838550"/>
                  <a:pt x="5883348" y="3806456"/>
                  <a:pt x="5879804" y="3774558"/>
                </a:cubicBezTo>
                <a:cubicBezTo>
                  <a:pt x="5883348" y="3732028"/>
                  <a:pt x="5880662" y="3688511"/>
                  <a:pt x="5890437" y="3646968"/>
                </a:cubicBezTo>
                <a:cubicBezTo>
                  <a:pt x="5895170" y="3626851"/>
                  <a:pt x="5909935" y="3610338"/>
                  <a:pt x="5922335" y="3593805"/>
                </a:cubicBezTo>
                <a:cubicBezTo>
                  <a:pt x="5952558" y="3553507"/>
                  <a:pt x="5976116" y="3504789"/>
                  <a:pt x="6018028" y="3476847"/>
                </a:cubicBezTo>
                <a:cubicBezTo>
                  <a:pt x="6192349" y="3360632"/>
                  <a:pt x="6179319" y="3363046"/>
                  <a:pt x="6464595" y="3242930"/>
                </a:cubicBezTo>
                <a:cubicBezTo>
                  <a:pt x="6599274" y="3186223"/>
                  <a:pt x="6728561" y="3114452"/>
                  <a:pt x="6868632" y="3072809"/>
                </a:cubicBezTo>
                <a:lnTo>
                  <a:pt x="7262037" y="2955851"/>
                </a:lnTo>
                <a:cubicBezTo>
                  <a:pt x="7314902" y="2940602"/>
                  <a:pt x="7367392" y="2923163"/>
                  <a:pt x="7421525" y="2913321"/>
                </a:cubicBezTo>
                <a:cubicBezTo>
                  <a:pt x="7566597" y="2886945"/>
                  <a:pt x="7499165" y="2896971"/>
                  <a:pt x="7623544" y="2881423"/>
                </a:cubicBezTo>
                <a:cubicBezTo>
                  <a:pt x="7693244" y="2893040"/>
                  <a:pt x="7739599" y="2887909"/>
                  <a:pt x="7793665" y="2923954"/>
                </a:cubicBezTo>
                <a:cubicBezTo>
                  <a:pt x="7824471" y="2944492"/>
                  <a:pt x="7907703" y="3018324"/>
                  <a:pt x="7921256" y="3040912"/>
                </a:cubicBezTo>
                <a:cubicBezTo>
                  <a:pt x="7942521" y="3076354"/>
                  <a:pt x="7971981" y="3108026"/>
                  <a:pt x="7985051" y="3147237"/>
                </a:cubicBezTo>
                <a:cubicBezTo>
                  <a:pt x="7999228" y="3189767"/>
                  <a:pt x="8020211" y="3230607"/>
                  <a:pt x="8027581" y="3274828"/>
                </a:cubicBezTo>
                <a:cubicBezTo>
                  <a:pt x="8037491" y="3334285"/>
                  <a:pt x="8056005" y="3442314"/>
                  <a:pt x="8059479" y="3487479"/>
                </a:cubicBezTo>
                <a:cubicBezTo>
                  <a:pt x="8063023" y="3533553"/>
                  <a:pt x="8064197" y="3579872"/>
                  <a:pt x="8070111" y="3625702"/>
                </a:cubicBezTo>
                <a:cubicBezTo>
                  <a:pt x="8078388" y="3689846"/>
                  <a:pt x="8089325" y="3753669"/>
                  <a:pt x="8102009" y="3817088"/>
                </a:cubicBezTo>
                <a:cubicBezTo>
                  <a:pt x="8105553" y="3834809"/>
                  <a:pt x="8107449" y="3852941"/>
                  <a:pt x="8112642" y="3870251"/>
                </a:cubicBezTo>
                <a:cubicBezTo>
                  <a:pt x="8118126" y="3888532"/>
                  <a:pt x="8126009" y="3906039"/>
                  <a:pt x="8133907" y="3923414"/>
                </a:cubicBezTo>
                <a:cubicBezTo>
                  <a:pt x="8143745" y="3945058"/>
                  <a:pt x="8152616" y="3967427"/>
                  <a:pt x="8165804" y="3987209"/>
                </a:cubicBezTo>
                <a:cubicBezTo>
                  <a:pt x="8174145" y="3999720"/>
                  <a:pt x="8187069" y="4008474"/>
                  <a:pt x="8197702" y="4019107"/>
                </a:cubicBezTo>
                <a:cubicBezTo>
                  <a:pt x="8205415" y="4038390"/>
                  <a:pt x="8220631" y="4087017"/>
                  <a:pt x="8240232" y="4104168"/>
                </a:cubicBezTo>
                <a:cubicBezTo>
                  <a:pt x="8259466" y="4120998"/>
                  <a:pt x="8285956" y="4128626"/>
                  <a:pt x="8304028" y="4146698"/>
                </a:cubicBezTo>
                <a:cubicBezTo>
                  <a:pt x="8318205" y="4160875"/>
                  <a:pt x="8329366" y="4178913"/>
                  <a:pt x="8346558" y="4189228"/>
                </a:cubicBezTo>
                <a:cubicBezTo>
                  <a:pt x="8365779" y="4200761"/>
                  <a:pt x="8410353" y="4210493"/>
                  <a:pt x="8410353" y="4210493"/>
                </a:cubicBezTo>
                <a:cubicBezTo>
                  <a:pt x="8420986" y="4217581"/>
                  <a:pt x="8430574" y="4226568"/>
                  <a:pt x="8442251" y="4231758"/>
                </a:cubicBezTo>
                <a:cubicBezTo>
                  <a:pt x="8486399" y="4251379"/>
                  <a:pt x="8513729" y="4254560"/>
                  <a:pt x="8559209" y="4263656"/>
                </a:cubicBezTo>
                <a:cubicBezTo>
                  <a:pt x="8550639" y="4291510"/>
                  <a:pt x="8518914" y="4408041"/>
                  <a:pt x="8495414" y="4455042"/>
                </a:cubicBezTo>
                <a:cubicBezTo>
                  <a:pt x="8443752" y="4558366"/>
                  <a:pt x="8485045" y="4461690"/>
                  <a:pt x="8431618" y="4550735"/>
                </a:cubicBezTo>
                <a:cubicBezTo>
                  <a:pt x="8419386" y="4571122"/>
                  <a:pt x="8411106" y="4593658"/>
                  <a:pt x="8399721" y="4614530"/>
                </a:cubicBezTo>
                <a:cubicBezTo>
                  <a:pt x="8389825" y="4632673"/>
                  <a:pt x="8377859" y="4649628"/>
                  <a:pt x="8367823" y="4667693"/>
                </a:cubicBezTo>
                <a:cubicBezTo>
                  <a:pt x="8360126" y="4681548"/>
                  <a:pt x="8354958" y="4696782"/>
                  <a:pt x="8346558" y="4710223"/>
                </a:cubicBezTo>
                <a:cubicBezTo>
                  <a:pt x="8327179" y="4741230"/>
                  <a:pt x="8299419" y="4771407"/>
                  <a:pt x="8272130" y="4795284"/>
                </a:cubicBezTo>
                <a:cubicBezTo>
                  <a:pt x="8258794" y="4806953"/>
                  <a:pt x="8243055" y="4815649"/>
                  <a:pt x="8229600" y="4827181"/>
                </a:cubicBezTo>
                <a:cubicBezTo>
                  <a:pt x="8218183" y="4836967"/>
                  <a:pt x="8209731" y="4850057"/>
                  <a:pt x="8197702" y="4859079"/>
                </a:cubicBezTo>
                <a:cubicBezTo>
                  <a:pt x="8181169" y="4871479"/>
                  <a:pt x="8162064" y="4880024"/>
                  <a:pt x="8144539" y="4890977"/>
                </a:cubicBezTo>
                <a:cubicBezTo>
                  <a:pt x="8133703" y="4897750"/>
                  <a:pt x="8124072" y="4906527"/>
                  <a:pt x="8112642" y="4912242"/>
                </a:cubicBezTo>
                <a:cubicBezTo>
                  <a:pt x="8102617" y="4917254"/>
                  <a:pt x="8091046" y="4918459"/>
                  <a:pt x="8080744" y="4922874"/>
                </a:cubicBezTo>
                <a:cubicBezTo>
                  <a:pt x="8002900" y="4956236"/>
                  <a:pt x="8074099" y="4935169"/>
                  <a:pt x="7995684" y="4954772"/>
                </a:cubicBezTo>
                <a:cubicBezTo>
                  <a:pt x="7947969" y="4978629"/>
                  <a:pt x="7947168" y="4981536"/>
                  <a:pt x="7889358" y="4997302"/>
                </a:cubicBezTo>
                <a:cubicBezTo>
                  <a:pt x="7748249" y="5035787"/>
                  <a:pt x="7901065" y="4986310"/>
                  <a:pt x="7804298" y="5018568"/>
                </a:cubicBezTo>
                <a:cubicBezTo>
                  <a:pt x="7775944" y="5015024"/>
                  <a:pt x="7747080" y="5014360"/>
                  <a:pt x="7719237" y="5007935"/>
                </a:cubicBezTo>
                <a:cubicBezTo>
                  <a:pt x="7700640" y="5003643"/>
                  <a:pt x="7681955" y="4997257"/>
                  <a:pt x="7666074" y="4986670"/>
                </a:cubicBezTo>
                <a:cubicBezTo>
                  <a:pt x="7590012" y="4935962"/>
                  <a:pt x="7556647" y="4911039"/>
                  <a:pt x="7517218" y="4837814"/>
                </a:cubicBezTo>
                <a:cubicBezTo>
                  <a:pt x="7504421" y="4814049"/>
                  <a:pt x="7495953" y="4788195"/>
                  <a:pt x="7485321" y="4763386"/>
                </a:cubicBezTo>
                <a:cubicBezTo>
                  <a:pt x="7481777" y="4745665"/>
                  <a:pt x="7473561" y="4728260"/>
                  <a:pt x="7474688" y="4710223"/>
                </a:cubicBezTo>
                <a:cubicBezTo>
                  <a:pt x="7477160" y="4670675"/>
                  <a:pt x="7483422" y="4630857"/>
                  <a:pt x="7495953" y="4593265"/>
                </a:cubicBezTo>
                <a:cubicBezTo>
                  <a:pt x="7504989" y="4566157"/>
                  <a:pt x="7523032" y="4542873"/>
                  <a:pt x="7538484" y="4518837"/>
                </a:cubicBezTo>
                <a:cubicBezTo>
                  <a:pt x="7578717" y="4456252"/>
                  <a:pt x="7600083" y="4430146"/>
                  <a:pt x="7655442" y="4380614"/>
                </a:cubicBezTo>
                <a:cubicBezTo>
                  <a:pt x="7699133" y="4341522"/>
                  <a:pt x="7871531" y="4192106"/>
                  <a:pt x="7931888" y="4167963"/>
                </a:cubicBezTo>
                <a:cubicBezTo>
                  <a:pt x="8021842" y="4131982"/>
                  <a:pt x="7967980" y="4155234"/>
                  <a:pt x="8091377" y="4093535"/>
                </a:cubicBezTo>
                <a:cubicBezTo>
                  <a:pt x="8105554" y="4086447"/>
                  <a:pt x="8118530" y="4076114"/>
                  <a:pt x="8133907" y="4072270"/>
                </a:cubicBezTo>
                <a:cubicBezTo>
                  <a:pt x="8148084" y="4068726"/>
                  <a:pt x="8162754" y="4066768"/>
                  <a:pt x="8176437" y="4061637"/>
                </a:cubicBezTo>
                <a:cubicBezTo>
                  <a:pt x="8260211" y="4030221"/>
                  <a:pt x="8175142" y="4048204"/>
                  <a:pt x="8272130" y="4019107"/>
                </a:cubicBezTo>
                <a:cubicBezTo>
                  <a:pt x="8289440" y="4013914"/>
                  <a:pt x="8307572" y="4012018"/>
                  <a:pt x="8325293" y="4008474"/>
                </a:cubicBezTo>
                <a:cubicBezTo>
                  <a:pt x="8364279" y="4012018"/>
                  <a:pt x="8403864" y="4011430"/>
                  <a:pt x="8442251" y="4019107"/>
                </a:cubicBezTo>
                <a:cubicBezTo>
                  <a:pt x="8459555" y="4022568"/>
                  <a:pt x="8501146" y="4050542"/>
                  <a:pt x="8516679" y="4061637"/>
                </a:cubicBezTo>
                <a:cubicBezTo>
                  <a:pt x="8531099" y="4071937"/>
                  <a:pt x="8544182" y="4084143"/>
                  <a:pt x="8559209" y="4093535"/>
                </a:cubicBezTo>
                <a:cubicBezTo>
                  <a:pt x="8572650" y="4101936"/>
                  <a:pt x="8588841" y="4105587"/>
                  <a:pt x="8601739" y="4114800"/>
                </a:cubicBezTo>
                <a:cubicBezTo>
                  <a:pt x="8613975" y="4123540"/>
                  <a:pt x="8622085" y="4137072"/>
                  <a:pt x="8633637" y="4146698"/>
                </a:cubicBezTo>
                <a:cubicBezTo>
                  <a:pt x="8643454" y="4154879"/>
                  <a:pt x="8654902" y="4160875"/>
                  <a:pt x="8665535" y="4167963"/>
                </a:cubicBezTo>
                <a:cubicBezTo>
                  <a:pt x="8714282" y="4241083"/>
                  <a:pt x="8699983" y="4207512"/>
                  <a:pt x="8718698" y="4263656"/>
                </a:cubicBezTo>
                <a:cubicBezTo>
                  <a:pt x="8711609" y="4295554"/>
                  <a:pt x="8708307" y="4328536"/>
                  <a:pt x="8697432" y="4359349"/>
                </a:cubicBezTo>
                <a:cubicBezTo>
                  <a:pt x="8686881" y="4389242"/>
                  <a:pt x="8669079" y="4416056"/>
                  <a:pt x="8654902" y="4444409"/>
                </a:cubicBezTo>
                <a:cubicBezTo>
                  <a:pt x="8644269" y="4465674"/>
                  <a:pt x="8636192" y="4488423"/>
                  <a:pt x="8623004" y="4508205"/>
                </a:cubicBezTo>
                <a:cubicBezTo>
                  <a:pt x="8603373" y="4537651"/>
                  <a:pt x="8584463" y="4568011"/>
                  <a:pt x="8559209" y="4593265"/>
                </a:cubicBezTo>
                <a:cubicBezTo>
                  <a:pt x="8543162" y="4609312"/>
                  <a:pt x="8522093" y="4619748"/>
                  <a:pt x="8506046" y="4635795"/>
                </a:cubicBezTo>
                <a:cubicBezTo>
                  <a:pt x="8493515" y="4648326"/>
                  <a:pt x="8487394" y="4666553"/>
                  <a:pt x="8474149" y="4678326"/>
                </a:cubicBezTo>
                <a:cubicBezTo>
                  <a:pt x="8455047" y="4695306"/>
                  <a:pt x="8430963" y="4705742"/>
                  <a:pt x="8410353" y="4720856"/>
                </a:cubicBezTo>
                <a:cubicBezTo>
                  <a:pt x="8377766" y="4744753"/>
                  <a:pt x="8350804" y="4777212"/>
                  <a:pt x="8314660" y="4795284"/>
                </a:cubicBezTo>
                <a:cubicBezTo>
                  <a:pt x="8300483" y="4802372"/>
                  <a:pt x="8285571" y="4808148"/>
                  <a:pt x="8272130" y="4816549"/>
                </a:cubicBezTo>
                <a:cubicBezTo>
                  <a:pt x="8257103" y="4825941"/>
                  <a:pt x="8244627" y="4839055"/>
                  <a:pt x="8229600" y="4848447"/>
                </a:cubicBezTo>
                <a:cubicBezTo>
                  <a:pt x="8210267" y="4860530"/>
                  <a:pt x="8153297" y="4885160"/>
                  <a:pt x="8133907" y="4890977"/>
                </a:cubicBezTo>
                <a:cubicBezTo>
                  <a:pt x="8115340" y="4896547"/>
                  <a:pt x="8032082" y="4909720"/>
                  <a:pt x="8016949" y="4912242"/>
                </a:cubicBezTo>
                <a:cubicBezTo>
                  <a:pt x="7960242" y="4908698"/>
                  <a:pt x="7902950" y="4910470"/>
                  <a:pt x="7846828" y="4901609"/>
                </a:cubicBezTo>
                <a:cubicBezTo>
                  <a:pt x="7834206" y="4899616"/>
                  <a:pt x="7826025" y="4886684"/>
                  <a:pt x="7814930" y="4880344"/>
                </a:cubicBezTo>
                <a:cubicBezTo>
                  <a:pt x="7766400" y="4852613"/>
                  <a:pt x="7774067" y="4866958"/>
                  <a:pt x="7729870" y="4827181"/>
                </a:cubicBezTo>
                <a:cubicBezTo>
                  <a:pt x="7707517" y="4807063"/>
                  <a:pt x="7690133" y="4781430"/>
                  <a:pt x="7666074" y="4763386"/>
                </a:cubicBezTo>
                <a:cubicBezTo>
                  <a:pt x="7651897" y="4752753"/>
                  <a:pt x="7635317" y="4744733"/>
                  <a:pt x="7623544" y="4731488"/>
                </a:cubicBezTo>
                <a:cubicBezTo>
                  <a:pt x="7591192" y="4695092"/>
                  <a:pt x="7558009" y="4623853"/>
                  <a:pt x="7538484" y="4582633"/>
                </a:cubicBezTo>
                <a:cubicBezTo>
                  <a:pt x="7520151" y="4543931"/>
                  <a:pt x="7498863" y="4506301"/>
                  <a:pt x="7485321" y="4465674"/>
                </a:cubicBezTo>
                <a:cubicBezTo>
                  <a:pt x="7443976" y="4341639"/>
                  <a:pt x="7431240" y="4222401"/>
                  <a:pt x="7410893" y="4093535"/>
                </a:cubicBezTo>
                <a:cubicBezTo>
                  <a:pt x="7399500" y="3842909"/>
                  <a:pt x="7388035" y="3766561"/>
                  <a:pt x="7421525" y="3487479"/>
                </a:cubicBezTo>
                <a:cubicBezTo>
                  <a:pt x="7429365" y="3422150"/>
                  <a:pt x="7481887" y="3262650"/>
                  <a:pt x="7517218" y="3200400"/>
                </a:cubicBezTo>
                <a:cubicBezTo>
                  <a:pt x="7649229" y="2967808"/>
                  <a:pt x="7685415" y="2933960"/>
                  <a:pt x="7846828" y="2743200"/>
                </a:cubicBezTo>
                <a:cubicBezTo>
                  <a:pt x="7871164" y="2714439"/>
                  <a:pt x="7892313" y="2682259"/>
                  <a:pt x="7921256" y="2658140"/>
                </a:cubicBezTo>
                <a:cubicBezTo>
                  <a:pt x="7942521" y="2640419"/>
                  <a:pt x="7962906" y="2621586"/>
                  <a:pt x="7985051" y="2604977"/>
                </a:cubicBezTo>
                <a:cubicBezTo>
                  <a:pt x="8014399" y="2582966"/>
                  <a:pt x="8091751" y="2534465"/>
                  <a:pt x="8123274" y="2519916"/>
                </a:cubicBezTo>
                <a:cubicBezTo>
                  <a:pt x="8143626" y="2510523"/>
                  <a:pt x="8165805" y="2505739"/>
                  <a:pt x="8187070" y="2498651"/>
                </a:cubicBezTo>
                <a:cubicBezTo>
                  <a:pt x="8197702" y="2491563"/>
                  <a:pt x="8207222" y="2482420"/>
                  <a:pt x="8218967" y="2477386"/>
                </a:cubicBezTo>
                <a:cubicBezTo>
                  <a:pt x="8232923" y="2471405"/>
                  <a:pt x="8304188" y="2458448"/>
                  <a:pt x="8314660" y="2456121"/>
                </a:cubicBezTo>
                <a:cubicBezTo>
                  <a:pt x="8389444" y="2439502"/>
                  <a:pt x="8326931" y="2452615"/>
                  <a:pt x="8389088" y="2434856"/>
                </a:cubicBezTo>
                <a:cubicBezTo>
                  <a:pt x="8403139" y="2430841"/>
                  <a:pt x="8417621" y="2428422"/>
                  <a:pt x="8431618" y="2424223"/>
                </a:cubicBezTo>
                <a:cubicBezTo>
                  <a:pt x="8453088" y="2417782"/>
                  <a:pt x="8495414" y="2402958"/>
                  <a:pt x="8495414" y="2402958"/>
                </a:cubicBezTo>
                <a:cubicBezTo>
                  <a:pt x="8527190" y="2244080"/>
                  <a:pt x="8528694" y="2289672"/>
                  <a:pt x="8495414" y="2073349"/>
                </a:cubicBezTo>
                <a:cubicBezTo>
                  <a:pt x="8492512" y="2054485"/>
                  <a:pt x="8484736" y="2036067"/>
                  <a:pt x="8474149" y="2020186"/>
                </a:cubicBezTo>
                <a:cubicBezTo>
                  <a:pt x="8460019" y="1998992"/>
                  <a:pt x="8411478" y="1959752"/>
                  <a:pt x="8389088" y="1945758"/>
                </a:cubicBezTo>
                <a:cubicBezTo>
                  <a:pt x="8375647" y="1937357"/>
                  <a:pt x="8360413" y="1932190"/>
                  <a:pt x="8346558" y="1924493"/>
                </a:cubicBezTo>
                <a:cubicBezTo>
                  <a:pt x="8312403" y="1905518"/>
                  <a:pt x="8279913" y="1879266"/>
                  <a:pt x="8240232" y="1871330"/>
                </a:cubicBezTo>
                <a:cubicBezTo>
                  <a:pt x="8205305" y="1864345"/>
                  <a:pt x="8169349" y="1864242"/>
                  <a:pt x="8133907" y="1860698"/>
                </a:cubicBezTo>
                <a:cubicBezTo>
                  <a:pt x="8102009" y="1864242"/>
                  <a:pt x="8069350" y="1863546"/>
                  <a:pt x="8038214" y="1871330"/>
                </a:cubicBezTo>
                <a:cubicBezTo>
                  <a:pt x="8025817" y="1874429"/>
                  <a:pt x="8016651" y="1885079"/>
                  <a:pt x="8006316" y="1892595"/>
                </a:cubicBezTo>
                <a:cubicBezTo>
                  <a:pt x="7977653" y="1913441"/>
                  <a:pt x="7946317" y="1931330"/>
                  <a:pt x="7921256" y="1956391"/>
                </a:cubicBezTo>
                <a:cubicBezTo>
                  <a:pt x="7907079" y="1970568"/>
                  <a:pt x="7893710" y="1985601"/>
                  <a:pt x="7878725" y="1998921"/>
                </a:cubicBezTo>
                <a:cubicBezTo>
                  <a:pt x="7861764" y="2013998"/>
                  <a:pt x="7840744" y="2024583"/>
                  <a:pt x="7825563" y="2041451"/>
                </a:cubicBezTo>
                <a:cubicBezTo>
                  <a:pt x="7808466" y="2060448"/>
                  <a:pt x="7799216" y="2085466"/>
                  <a:pt x="7783032" y="2105247"/>
                </a:cubicBezTo>
                <a:cubicBezTo>
                  <a:pt x="7767163" y="2124643"/>
                  <a:pt x="7745525" y="2138840"/>
                  <a:pt x="7729870" y="2158409"/>
                </a:cubicBezTo>
                <a:cubicBezTo>
                  <a:pt x="7710256" y="2182927"/>
                  <a:pt x="7679009" y="2249497"/>
                  <a:pt x="7666074" y="2275368"/>
                </a:cubicBezTo>
                <a:cubicBezTo>
                  <a:pt x="7651639" y="2347544"/>
                  <a:pt x="7643156" y="2364449"/>
                  <a:pt x="7666074" y="2456121"/>
                </a:cubicBezTo>
                <a:cubicBezTo>
                  <a:pt x="7670372" y="2473313"/>
                  <a:pt x="7685441" y="2486120"/>
                  <a:pt x="7697972" y="2498651"/>
                </a:cubicBezTo>
                <a:cubicBezTo>
                  <a:pt x="7747655" y="2548334"/>
                  <a:pt x="7749540" y="2534748"/>
                  <a:pt x="7804298" y="2573079"/>
                </a:cubicBezTo>
                <a:cubicBezTo>
                  <a:pt x="7822889" y="2586093"/>
                  <a:pt x="7838314" y="2603425"/>
                  <a:pt x="7857460" y="2615609"/>
                </a:cubicBezTo>
                <a:cubicBezTo>
                  <a:pt x="7877518" y="2628373"/>
                  <a:pt x="7900384" y="2636122"/>
                  <a:pt x="7921256" y="2647507"/>
                </a:cubicBezTo>
                <a:cubicBezTo>
                  <a:pt x="7975247" y="2676957"/>
                  <a:pt x="8085480" y="2752463"/>
                  <a:pt x="8112642" y="2775098"/>
                </a:cubicBezTo>
                <a:cubicBezTo>
                  <a:pt x="8168585" y="2821718"/>
                  <a:pt x="8240802" y="2878637"/>
                  <a:pt x="8282763" y="2934586"/>
                </a:cubicBezTo>
                <a:cubicBezTo>
                  <a:pt x="8293395" y="2948763"/>
                  <a:pt x="8304498" y="2962599"/>
                  <a:pt x="8314660" y="2977116"/>
                </a:cubicBezTo>
                <a:cubicBezTo>
                  <a:pt x="8329316" y="2998054"/>
                  <a:pt x="8357191" y="3040912"/>
                  <a:pt x="8357191" y="3040912"/>
                </a:cubicBezTo>
                <a:cubicBezTo>
                  <a:pt x="8360735" y="3055089"/>
                  <a:pt x="8365756" y="3068976"/>
                  <a:pt x="8367823" y="3083442"/>
                </a:cubicBezTo>
                <a:cubicBezTo>
                  <a:pt x="8384241" y="3198366"/>
                  <a:pt x="8382780" y="3277775"/>
                  <a:pt x="8367823" y="3402419"/>
                </a:cubicBezTo>
                <a:cubicBezTo>
                  <a:pt x="8363817" y="3435801"/>
                  <a:pt x="8329379" y="3481409"/>
                  <a:pt x="8314660" y="3508744"/>
                </a:cubicBezTo>
                <a:cubicBezTo>
                  <a:pt x="8299631" y="3536655"/>
                  <a:pt x="8294545" y="3571390"/>
                  <a:pt x="8272130" y="3593805"/>
                </a:cubicBezTo>
                <a:cubicBezTo>
                  <a:pt x="8250865" y="3615070"/>
                  <a:pt x="8225016" y="3632577"/>
                  <a:pt x="8208335" y="3657600"/>
                </a:cubicBezTo>
                <a:cubicBezTo>
                  <a:pt x="8198675" y="3672091"/>
                  <a:pt x="8182640" y="3700661"/>
                  <a:pt x="8165804" y="3710763"/>
                </a:cubicBezTo>
                <a:cubicBezTo>
                  <a:pt x="8138621" y="3727072"/>
                  <a:pt x="8112199" y="3749361"/>
                  <a:pt x="8080744" y="3753293"/>
                </a:cubicBezTo>
                <a:cubicBezTo>
                  <a:pt x="7963838" y="3767907"/>
                  <a:pt x="8024083" y="3760771"/>
                  <a:pt x="7899991" y="3774558"/>
                </a:cubicBezTo>
                <a:cubicBezTo>
                  <a:pt x="7843003" y="3766960"/>
                  <a:pt x="7739258" y="3763303"/>
                  <a:pt x="7676707" y="3732028"/>
                </a:cubicBezTo>
                <a:cubicBezTo>
                  <a:pt x="7653848" y="3720598"/>
                  <a:pt x="7632545" y="3705860"/>
                  <a:pt x="7612911" y="3689498"/>
                </a:cubicBezTo>
                <a:cubicBezTo>
                  <a:pt x="7589808" y="3670245"/>
                  <a:pt x="7570381" y="3646967"/>
                  <a:pt x="7549116" y="3625702"/>
                </a:cubicBezTo>
                <a:cubicBezTo>
                  <a:pt x="7473848" y="3424986"/>
                  <a:pt x="7498459" y="3514702"/>
                  <a:pt x="7464056" y="3359888"/>
                </a:cubicBezTo>
                <a:cubicBezTo>
                  <a:pt x="7468330" y="3278685"/>
                  <a:pt x="7455869" y="3174240"/>
                  <a:pt x="7495953" y="3094074"/>
                </a:cubicBezTo>
                <a:cubicBezTo>
                  <a:pt x="7514296" y="3057388"/>
                  <a:pt x="7564950" y="2995607"/>
                  <a:pt x="7591646" y="2966484"/>
                </a:cubicBezTo>
                <a:cubicBezTo>
                  <a:pt x="7634787" y="2919421"/>
                  <a:pt x="7692059" y="2868155"/>
                  <a:pt x="7740502" y="2828261"/>
                </a:cubicBezTo>
                <a:cubicBezTo>
                  <a:pt x="7771696" y="2802572"/>
                  <a:pt x="7804832" y="2779315"/>
                  <a:pt x="7836195" y="2753833"/>
                </a:cubicBezTo>
                <a:cubicBezTo>
                  <a:pt x="7861555" y="2733228"/>
                  <a:pt x="7884482" y="2709643"/>
                  <a:pt x="7910623" y="2690037"/>
                </a:cubicBezTo>
                <a:cubicBezTo>
                  <a:pt x="7941292" y="2667035"/>
                  <a:pt x="7975647" y="2649244"/>
                  <a:pt x="8006316" y="2626242"/>
                </a:cubicBezTo>
                <a:cubicBezTo>
                  <a:pt x="8060781" y="2585393"/>
                  <a:pt x="8110744" y="2538695"/>
                  <a:pt x="8165804" y="2498651"/>
                </a:cubicBezTo>
                <a:cubicBezTo>
                  <a:pt x="8188913" y="2481844"/>
                  <a:pt x="8215073" y="2469668"/>
                  <a:pt x="8240232" y="2456121"/>
                </a:cubicBezTo>
                <a:cubicBezTo>
                  <a:pt x="8298638" y="2424672"/>
                  <a:pt x="8299984" y="2425840"/>
                  <a:pt x="8357191" y="2402958"/>
                </a:cubicBezTo>
                <a:cubicBezTo>
                  <a:pt x="8396177" y="2413591"/>
                  <a:pt x="8437459" y="2417922"/>
                  <a:pt x="8474149" y="2434856"/>
                </a:cubicBezTo>
                <a:cubicBezTo>
                  <a:pt x="8485752" y="2440211"/>
                  <a:pt x="8486378" y="2457718"/>
                  <a:pt x="8495414" y="2466754"/>
                </a:cubicBezTo>
                <a:cubicBezTo>
                  <a:pt x="8613233" y="2584573"/>
                  <a:pt x="8447291" y="2385872"/>
                  <a:pt x="8591107" y="2551814"/>
                </a:cubicBezTo>
                <a:cubicBezTo>
                  <a:pt x="8620833" y="2586113"/>
                  <a:pt x="8647813" y="2622698"/>
                  <a:pt x="8676167" y="2658140"/>
                </a:cubicBezTo>
                <a:cubicBezTo>
                  <a:pt x="8690344" y="2675861"/>
                  <a:pt x="8708549" y="2691004"/>
                  <a:pt x="8718698" y="2711302"/>
                </a:cubicBezTo>
                <a:cubicBezTo>
                  <a:pt x="8729330" y="2732567"/>
                  <a:pt x="8739407" y="2754120"/>
                  <a:pt x="8750595" y="2775098"/>
                </a:cubicBezTo>
                <a:cubicBezTo>
                  <a:pt x="8767766" y="2807295"/>
                  <a:pt x="8787439" y="2838154"/>
                  <a:pt x="8803758" y="2870791"/>
                </a:cubicBezTo>
                <a:cubicBezTo>
                  <a:pt x="8812294" y="2887862"/>
                  <a:pt x="8818500" y="2906017"/>
                  <a:pt x="8825023" y="2923954"/>
                </a:cubicBezTo>
                <a:cubicBezTo>
                  <a:pt x="8845731" y="2980902"/>
                  <a:pt x="8844227" y="2979504"/>
                  <a:pt x="8856921" y="3030279"/>
                </a:cubicBezTo>
                <a:cubicBezTo>
                  <a:pt x="8853377" y="3090530"/>
                  <a:pt x="8862562" y="3152913"/>
                  <a:pt x="8846288" y="3211033"/>
                </a:cubicBezTo>
                <a:cubicBezTo>
                  <a:pt x="8836732" y="3245162"/>
                  <a:pt x="8801277" y="3266038"/>
                  <a:pt x="8782493" y="3296093"/>
                </a:cubicBezTo>
                <a:cubicBezTo>
                  <a:pt x="8765692" y="3322975"/>
                  <a:pt x="8758983" y="3355794"/>
                  <a:pt x="8739963" y="3381154"/>
                </a:cubicBezTo>
                <a:cubicBezTo>
                  <a:pt x="8729330" y="3395331"/>
                  <a:pt x="8717457" y="3408657"/>
                  <a:pt x="8708065" y="3423684"/>
                </a:cubicBezTo>
                <a:cubicBezTo>
                  <a:pt x="8699664" y="3437125"/>
                  <a:pt x="8695201" y="3452773"/>
                  <a:pt x="8686800" y="3466214"/>
                </a:cubicBezTo>
                <a:cubicBezTo>
                  <a:pt x="8677408" y="3481241"/>
                  <a:pt x="8665202" y="3494324"/>
                  <a:pt x="8654902" y="3508744"/>
                </a:cubicBezTo>
                <a:cubicBezTo>
                  <a:pt x="8637466" y="3533155"/>
                  <a:pt x="8623698" y="3554857"/>
                  <a:pt x="8612372" y="3583172"/>
                </a:cubicBezTo>
                <a:cubicBezTo>
                  <a:pt x="8601304" y="3610842"/>
                  <a:pt x="8590377" y="3663096"/>
                  <a:pt x="8569842" y="3689498"/>
                </a:cubicBezTo>
                <a:cubicBezTo>
                  <a:pt x="8554456" y="3709280"/>
                  <a:pt x="8535540" y="3726158"/>
                  <a:pt x="8516679" y="3742661"/>
                </a:cubicBezTo>
                <a:cubicBezTo>
                  <a:pt x="8507062" y="3751076"/>
                  <a:pt x="8496211" y="3758211"/>
                  <a:pt x="8484781" y="3763926"/>
                </a:cubicBezTo>
                <a:cubicBezTo>
                  <a:pt x="8467789" y="3772422"/>
                  <a:pt x="8426246" y="3780650"/>
                  <a:pt x="8410353" y="3785191"/>
                </a:cubicBezTo>
                <a:cubicBezTo>
                  <a:pt x="8399577" y="3788270"/>
                  <a:pt x="8389088" y="3792279"/>
                  <a:pt x="8378456" y="3795823"/>
                </a:cubicBezTo>
                <a:cubicBezTo>
                  <a:pt x="8360735" y="3792279"/>
                  <a:pt x="8342825" y="3789574"/>
                  <a:pt x="8325293" y="3785191"/>
                </a:cubicBezTo>
                <a:cubicBezTo>
                  <a:pt x="8314420" y="3782473"/>
                  <a:pt x="8301320" y="3782483"/>
                  <a:pt x="8293395" y="3774558"/>
                </a:cubicBezTo>
                <a:cubicBezTo>
                  <a:pt x="8271837" y="3753000"/>
                  <a:pt x="8257144" y="3725498"/>
                  <a:pt x="8240232" y="3700130"/>
                </a:cubicBezTo>
                <a:cubicBezTo>
                  <a:pt x="8228769" y="3682935"/>
                  <a:pt x="8219430" y="3664403"/>
                  <a:pt x="8208335" y="3646968"/>
                </a:cubicBezTo>
                <a:cubicBezTo>
                  <a:pt x="8194614" y="3625406"/>
                  <a:pt x="8179981" y="3604437"/>
                  <a:pt x="8165804" y="3583172"/>
                </a:cubicBezTo>
                <a:cubicBezTo>
                  <a:pt x="8158716" y="3558363"/>
                  <a:pt x="8152698" y="3533222"/>
                  <a:pt x="8144539" y="3508744"/>
                </a:cubicBezTo>
                <a:cubicBezTo>
                  <a:pt x="8134963" y="3480017"/>
                  <a:pt x="8121674" y="3452587"/>
                  <a:pt x="8112642" y="3423684"/>
                </a:cubicBezTo>
                <a:cubicBezTo>
                  <a:pt x="8103925" y="3395788"/>
                  <a:pt x="8099972" y="3366557"/>
                  <a:pt x="8091377" y="3338623"/>
                </a:cubicBezTo>
                <a:cubicBezTo>
                  <a:pt x="8071601" y="3274350"/>
                  <a:pt x="8040769" y="3213177"/>
                  <a:pt x="8027581" y="3147237"/>
                </a:cubicBezTo>
                <a:cubicBezTo>
                  <a:pt x="7994317" y="2980918"/>
                  <a:pt x="8012597" y="3076506"/>
                  <a:pt x="7974418" y="2860158"/>
                </a:cubicBezTo>
                <a:cubicBezTo>
                  <a:pt x="7981507" y="2750288"/>
                  <a:pt x="7984729" y="2640101"/>
                  <a:pt x="7995684" y="2530549"/>
                </a:cubicBezTo>
                <a:cubicBezTo>
                  <a:pt x="7998935" y="2498035"/>
                  <a:pt x="8009024" y="2466556"/>
                  <a:pt x="8016949" y="2434856"/>
                </a:cubicBezTo>
                <a:cubicBezTo>
                  <a:pt x="8040631" y="2340127"/>
                  <a:pt x="8083535" y="2227255"/>
                  <a:pt x="8123274" y="2147777"/>
                </a:cubicBezTo>
                <a:cubicBezTo>
                  <a:pt x="8150455" y="2093414"/>
                  <a:pt x="8229356" y="1924555"/>
                  <a:pt x="8272130" y="1913861"/>
                </a:cubicBezTo>
                <a:cubicBezTo>
                  <a:pt x="8369781" y="1889447"/>
                  <a:pt x="8300075" y="1904140"/>
                  <a:pt x="8484781" y="1892595"/>
                </a:cubicBezTo>
                <a:cubicBezTo>
                  <a:pt x="8491869" y="1881963"/>
                  <a:pt x="8498619" y="1871096"/>
                  <a:pt x="8506046" y="1860698"/>
                </a:cubicBezTo>
                <a:cubicBezTo>
                  <a:pt x="8516346" y="1846278"/>
                  <a:pt x="8530611" y="1834301"/>
                  <a:pt x="8537944" y="1818168"/>
                </a:cubicBezTo>
                <a:cubicBezTo>
                  <a:pt x="8548621" y="1794679"/>
                  <a:pt x="8550024" y="1767852"/>
                  <a:pt x="8559209" y="1743740"/>
                </a:cubicBezTo>
                <a:cubicBezTo>
                  <a:pt x="8578427" y="1693293"/>
                  <a:pt x="8601739" y="1644503"/>
                  <a:pt x="8623004" y="1594884"/>
                </a:cubicBezTo>
                <a:lnTo>
                  <a:pt x="8654902" y="1520456"/>
                </a:lnTo>
                <a:cubicBezTo>
                  <a:pt x="8661990" y="1467293"/>
                  <a:pt x="8674492" y="1414575"/>
                  <a:pt x="8676167" y="1360968"/>
                </a:cubicBezTo>
                <a:cubicBezTo>
                  <a:pt x="8678052" y="1300642"/>
                  <a:pt x="8673341" y="1240063"/>
                  <a:pt x="8665535" y="1180214"/>
                </a:cubicBezTo>
                <a:cubicBezTo>
                  <a:pt x="8663783" y="1166783"/>
                  <a:pt x="8630841" y="1078930"/>
                  <a:pt x="8623004" y="1063256"/>
                </a:cubicBezTo>
                <a:cubicBezTo>
                  <a:pt x="8621092" y="1059432"/>
                  <a:pt x="8579964" y="990003"/>
                  <a:pt x="8569842" y="978195"/>
                </a:cubicBezTo>
                <a:cubicBezTo>
                  <a:pt x="8556794" y="962973"/>
                  <a:pt x="8545243" y="944631"/>
                  <a:pt x="8527311" y="935665"/>
                </a:cubicBezTo>
                <a:cubicBezTo>
                  <a:pt x="8501170" y="922595"/>
                  <a:pt x="8442251" y="914400"/>
                  <a:pt x="8442251" y="914400"/>
                </a:cubicBezTo>
                <a:cubicBezTo>
                  <a:pt x="8403265" y="921488"/>
                  <a:pt x="8361870" y="920425"/>
                  <a:pt x="8325293" y="935665"/>
                </a:cubicBezTo>
                <a:cubicBezTo>
                  <a:pt x="8314947" y="939976"/>
                  <a:pt x="8320307" y="957882"/>
                  <a:pt x="8314660" y="967563"/>
                </a:cubicBezTo>
                <a:cubicBezTo>
                  <a:pt x="8172612" y="1211073"/>
                  <a:pt x="8301472" y="951363"/>
                  <a:pt x="8229600" y="1127051"/>
                </a:cubicBezTo>
                <a:cubicBezTo>
                  <a:pt x="8173300" y="1264674"/>
                  <a:pt x="8153255" y="1277580"/>
                  <a:pt x="8123274" y="1403498"/>
                </a:cubicBezTo>
                <a:cubicBezTo>
                  <a:pt x="8108679" y="1464797"/>
                  <a:pt x="8096332" y="1551729"/>
                  <a:pt x="8091377" y="1616149"/>
                </a:cubicBezTo>
                <a:cubicBezTo>
                  <a:pt x="8086748" y="1676326"/>
                  <a:pt x="8084288" y="1736651"/>
                  <a:pt x="8080744" y="1796902"/>
                </a:cubicBezTo>
                <a:cubicBezTo>
                  <a:pt x="8087832" y="1825256"/>
                  <a:pt x="8095669" y="1853433"/>
                  <a:pt x="8102009" y="1881963"/>
                </a:cubicBezTo>
                <a:cubicBezTo>
                  <a:pt x="8109850" y="1917246"/>
                  <a:pt x="8114996" y="1953105"/>
                  <a:pt x="8123274" y="1988288"/>
                </a:cubicBezTo>
                <a:cubicBezTo>
                  <a:pt x="8129184" y="2013404"/>
                  <a:pt x="8137891" y="2037785"/>
                  <a:pt x="8144539" y="2062716"/>
                </a:cubicBezTo>
                <a:cubicBezTo>
                  <a:pt x="8152069" y="2090955"/>
                  <a:pt x="8158273" y="2119538"/>
                  <a:pt x="8165804" y="2147777"/>
                </a:cubicBezTo>
                <a:cubicBezTo>
                  <a:pt x="8172452" y="2172708"/>
                  <a:pt x="8181473" y="2197017"/>
                  <a:pt x="8187070" y="2222205"/>
                </a:cubicBezTo>
                <a:cubicBezTo>
                  <a:pt x="8208075" y="2316725"/>
                  <a:pt x="8208820" y="2343528"/>
                  <a:pt x="8218967" y="2434856"/>
                </a:cubicBezTo>
                <a:cubicBezTo>
                  <a:pt x="8211879" y="2466754"/>
                  <a:pt x="8214166" y="2502324"/>
                  <a:pt x="8197702" y="2530549"/>
                </a:cubicBezTo>
                <a:cubicBezTo>
                  <a:pt x="8187122" y="2548687"/>
                  <a:pt x="8109286" y="2576548"/>
                  <a:pt x="8091377" y="2583712"/>
                </a:cubicBezTo>
                <a:cubicBezTo>
                  <a:pt x="7891941" y="2564412"/>
                  <a:pt x="7801066" y="2583301"/>
                  <a:pt x="7644809" y="2509284"/>
                </a:cubicBezTo>
                <a:cubicBezTo>
                  <a:pt x="7572618" y="2475088"/>
                  <a:pt x="7522119" y="2425253"/>
                  <a:pt x="7464056" y="2371061"/>
                </a:cubicBezTo>
                <a:cubicBezTo>
                  <a:pt x="7398016" y="2309424"/>
                  <a:pt x="7366907" y="2273488"/>
                  <a:pt x="7315200" y="2190307"/>
                </a:cubicBezTo>
                <a:cubicBezTo>
                  <a:pt x="7259036" y="2099956"/>
                  <a:pt x="7206299" y="2007448"/>
                  <a:pt x="7155711" y="1913861"/>
                </a:cubicBezTo>
                <a:cubicBezTo>
                  <a:pt x="7108379" y="1826296"/>
                  <a:pt x="7104604" y="1796723"/>
                  <a:pt x="7070651" y="1711842"/>
                </a:cubicBezTo>
                <a:cubicBezTo>
                  <a:pt x="7060626" y="1686781"/>
                  <a:pt x="7049386" y="1662223"/>
                  <a:pt x="7038753" y="1637414"/>
                </a:cubicBezTo>
                <a:cubicBezTo>
                  <a:pt x="7021289" y="1532626"/>
                  <a:pt x="7016043" y="1529848"/>
                  <a:pt x="7038753" y="1382233"/>
                </a:cubicBezTo>
                <a:cubicBezTo>
                  <a:pt x="7043358" y="1352303"/>
                  <a:pt x="7057845" y="1324613"/>
                  <a:pt x="7070651" y="1297172"/>
                </a:cubicBezTo>
                <a:cubicBezTo>
                  <a:pt x="7098694" y="1237079"/>
                  <a:pt x="7129691" y="1195602"/>
                  <a:pt x="7176977" y="1148316"/>
                </a:cubicBezTo>
                <a:cubicBezTo>
                  <a:pt x="7270915" y="1054379"/>
                  <a:pt x="7358527" y="952568"/>
                  <a:pt x="7464056" y="871870"/>
                </a:cubicBezTo>
                <a:cubicBezTo>
                  <a:pt x="7524307" y="825796"/>
                  <a:pt x="7578954" y="771279"/>
                  <a:pt x="7644809" y="733647"/>
                </a:cubicBezTo>
                <a:cubicBezTo>
                  <a:pt x="7669618" y="719470"/>
                  <a:pt x="7693679" y="703895"/>
                  <a:pt x="7719237" y="691116"/>
                </a:cubicBezTo>
                <a:cubicBezTo>
                  <a:pt x="7789862" y="655803"/>
                  <a:pt x="7793152" y="655845"/>
                  <a:pt x="7846828" y="637954"/>
                </a:cubicBezTo>
                <a:cubicBezTo>
                  <a:pt x="7868093" y="641498"/>
                  <a:pt x="7890723" y="640294"/>
                  <a:pt x="7910623" y="648586"/>
                </a:cubicBezTo>
                <a:cubicBezTo>
                  <a:pt x="7949768" y="664896"/>
                  <a:pt x="7988771" y="702338"/>
                  <a:pt x="8016949" y="733647"/>
                </a:cubicBezTo>
                <a:cubicBezTo>
                  <a:pt x="8035466" y="754222"/>
                  <a:pt x="8051406" y="777037"/>
                  <a:pt x="8070111" y="797442"/>
                </a:cubicBezTo>
                <a:cubicBezTo>
                  <a:pt x="8090432" y="819611"/>
                  <a:pt x="8114654" y="838134"/>
                  <a:pt x="8133907" y="861237"/>
                </a:cubicBezTo>
                <a:cubicBezTo>
                  <a:pt x="8150269" y="880871"/>
                  <a:pt x="8160190" y="905304"/>
                  <a:pt x="8176437" y="925033"/>
                </a:cubicBezTo>
                <a:cubicBezTo>
                  <a:pt x="8209931" y="965705"/>
                  <a:pt x="8248068" y="1002339"/>
                  <a:pt x="8282763" y="1041991"/>
                </a:cubicBezTo>
                <a:cubicBezTo>
                  <a:pt x="8297707" y="1059070"/>
                  <a:pt x="8312705" y="1076272"/>
                  <a:pt x="8325293" y="1095154"/>
                </a:cubicBezTo>
                <a:cubicBezTo>
                  <a:pt x="8334085" y="1108342"/>
                  <a:pt x="8336827" y="1125173"/>
                  <a:pt x="8346558" y="1137684"/>
                </a:cubicBezTo>
                <a:cubicBezTo>
                  <a:pt x="8361944" y="1157466"/>
                  <a:pt x="8399721" y="1190847"/>
                  <a:pt x="8399721" y="1190847"/>
                </a:cubicBezTo>
                <a:cubicBezTo>
                  <a:pt x="8410353" y="1187303"/>
                  <a:pt x="8422866" y="1187215"/>
                  <a:pt x="8431618" y="1180214"/>
                </a:cubicBezTo>
                <a:cubicBezTo>
                  <a:pt x="8466324" y="1152449"/>
                  <a:pt x="8448284" y="1123688"/>
                  <a:pt x="8463516" y="1084521"/>
                </a:cubicBezTo>
                <a:cubicBezTo>
                  <a:pt x="8480750" y="1040204"/>
                  <a:pt x="8502390" y="997427"/>
                  <a:pt x="8527311" y="956930"/>
                </a:cubicBezTo>
                <a:cubicBezTo>
                  <a:pt x="8555665" y="910856"/>
                  <a:pt x="8584850" y="865283"/>
                  <a:pt x="8612372" y="818707"/>
                </a:cubicBezTo>
                <a:cubicBezTo>
                  <a:pt x="8630935" y="787292"/>
                  <a:pt x="8645712" y="753650"/>
                  <a:pt x="8665535" y="723014"/>
                </a:cubicBezTo>
                <a:cubicBezTo>
                  <a:pt x="8684789" y="693258"/>
                  <a:pt x="8710546" y="668009"/>
                  <a:pt x="8729330" y="637954"/>
                </a:cubicBezTo>
                <a:cubicBezTo>
                  <a:pt x="8755883" y="595469"/>
                  <a:pt x="8788927" y="516032"/>
                  <a:pt x="8803758" y="467833"/>
                </a:cubicBezTo>
                <a:cubicBezTo>
                  <a:pt x="8815534" y="429560"/>
                  <a:pt x="8821543" y="350299"/>
                  <a:pt x="8825023" y="318977"/>
                </a:cubicBezTo>
                <a:cubicBezTo>
                  <a:pt x="8817935" y="294168"/>
                  <a:pt x="8815297" y="267627"/>
                  <a:pt x="8803758" y="244549"/>
                </a:cubicBezTo>
                <a:cubicBezTo>
                  <a:pt x="8793609" y="224251"/>
                  <a:pt x="8778459" y="206155"/>
                  <a:pt x="8761228" y="191386"/>
                </a:cubicBezTo>
                <a:cubicBezTo>
                  <a:pt x="8752718" y="184092"/>
                  <a:pt x="8740271" y="183185"/>
                  <a:pt x="8729330" y="180754"/>
                </a:cubicBezTo>
                <a:cubicBezTo>
                  <a:pt x="8708285" y="176077"/>
                  <a:pt x="8686800" y="173665"/>
                  <a:pt x="8665535" y="170121"/>
                </a:cubicBezTo>
                <a:cubicBezTo>
                  <a:pt x="8608828" y="184298"/>
                  <a:pt x="8549892" y="191465"/>
                  <a:pt x="8495414" y="212651"/>
                </a:cubicBezTo>
                <a:cubicBezTo>
                  <a:pt x="8483504" y="217283"/>
                  <a:pt x="8479864" y="233119"/>
                  <a:pt x="8474149" y="244549"/>
                </a:cubicBezTo>
                <a:cubicBezTo>
                  <a:pt x="8469137" y="254574"/>
                  <a:pt x="8467451" y="265953"/>
                  <a:pt x="8463516" y="276447"/>
                </a:cubicBezTo>
                <a:cubicBezTo>
                  <a:pt x="8456814" y="294318"/>
                  <a:pt x="8449339" y="311888"/>
                  <a:pt x="8442251" y="329609"/>
                </a:cubicBezTo>
                <a:cubicBezTo>
                  <a:pt x="8428606" y="411475"/>
                  <a:pt x="8422511" y="444998"/>
                  <a:pt x="8410353" y="542261"/>
                </a:cubicBezTo>
                <a:cubicBezTo>
                  <a:pt x="8405935" y="577604"/>
                  <a:pt x="8403265" y="613144"/>
                  <a:pt x="8399721" y="648586"/>
                </a:cubicBezTo>
                <a:cubicBezTo>
                  <a:pt x="8396177" y="726558"/>
                  <a:pt x="8394926" y="804668"/>
                  <a:pt x="8389088" y="882502"/>
                </a:cubicBezTo>
                <a:cubicBezTo>
                  <a:pt x="8384287" y="946510"/>
                  <a:pt x="8375180" y="1010123"/>
                  <a:pt x="8367823" y="1073888"/>
                </a:cubicBezTo>
                <a:cubicBezTo>
                  <a:pt x="8365772" y="1091666"/>
                  <a:pt x="8353398" y="1197666"/>
                  <a:pt x="8346558" y="1222744"/>
                </a:cubicBezTo>
                <a:cubicBezTo>
                  <a:pt x="8339734" y="1247766"/>
                  <a:pt x="8304841" y="1321388"/>
                  <a:pt x="8293395" y="1339702"/>
                </a:cubicBezTo>
                <a:cubicBezTo>
                  <a:pt x="8288082" y="1348203"/>
                  <a:pt x="8278392" y="1353140"/>
                  <a:pt x="8272130" y="1360968"/>
                </a:cubicBezTo>
                <a:cubicBezTo>
                  <a:pt x="8264147" y="1370946"/>
                  <a:pt x="8261960" y="1386525"/>
                  <a:pt x="8250865" y="1392865"/>
                </a:cubicBezTo>
                <a:cubicBezTo>
                  <a:pt x="8235174" y="1401831"/>
                  <a:pt x="8215423" y="1399954"/>
                  <a:pt x="8197702" y="1403498"/>
                </a:cubicBezTo>
                <a:cubicBezTo>
                  <a:pt x="7978843" y="1376141"/>
                  <a:pt x="8067483" y="1396493"/>
                  <a:pt x="7846828" y="1329070"/>
                </a:cubicBezTo>
                <a:cubicBezTo>
                  <a:pt x="7751226" y="1299858"/>
                  <a:pt x="7646632" y="1277045"/>
                  <a:pt x="7559749" y="1222744"/>
                </a:cubicBezTo>
                <a:cubicBezTo>
                  <a:pt x="7529694" y="1203960"/>
                  <a:pt x="7502557" y="1180846"/>
                  <a:pt x="7474688" y="1158949"/>
                </a:cubicBezTo>
                <a:cubicBezTo>
                  <a:pt x="7452922" y="1141847"/>
                  <a:pt x="7429207" y="1126542"/>
                  <a:pt x="7410893" y="1105786"/>
                </a:cubicBezTo>
                <a:cubicBezTo>
                  <a:pt x="7375719" y="1065922"/>
                  <a:pt x="7344690" y="1022429"/>
                  <a:pt x="7315200" y="978195"/>
                </a:cubicBezTo>
                <a:cubicBezTo>
                  <a:pt x="7294982" y="947867"/>
                  <a:pt x="7275903" y="895904"/>
                  <a:pt x="7262037" y="861237"/>
                </a:cubicBezTo>
                <a:cubicBezTo>
                  <a:pt x="7265581" y="811618"/>
                  <a:pt x="7258376" y="760028"/>
                  <a:pt x="7272670" y="712381"/>
                </a:cubicBezTo>
                <a:cubicBezTo>
                  <a:pt x="7280624" y="685868"/>
                  <a:pt x="7307604" y="669418"/>
                  <a:pt x="7325832" y="648586"/>
                </a:cubicBezTo>
                <a:cubicBezTo>
                  <a:pt x="7341214" y="631007"/>
                  <a:pt x="7357776" y="616666"/>
                  <a:pt x="7378995" y="606056"/>
                </a:cubicBezTo>
                <a:cubicBezTo>
                  <a:pt x="7389020" y="601044"/>
                  <a:pt x="7400260" y="598967"/>
                  <a:pt x="7410893" y="595423"/>
                </a:cubicBezTo>
                <a:cubicBezTo>
                  <a:pt x="7522280" y="632552"/>
                  <a:pt x="7435817" y="597514"/>
                  <a:pt x="7506586" y="637954"/>
                </a:cubicBezTo>
                <a:cubicBezTo>
                  <a:pt x="7520348" y="645818"/>
                  <a:pt x="7536436" y="649709"/>
                  <a:pt x="7549116" y="659219"/>
                </a:cubicBezTo>
                <a:cubicBezTo>
                  <a:pt x="7579256" y="681824"/>
                  <a:pt x="7606299" y="708304"/>
                  <a:pt x="7634177" y="733647"/>
                </a:cubicBezTo>
                <a:cubicBezTo>
                  <a:pt x="7645303" y="743762"/>
                  <a:pt x="7657052" y="753515"/>
                  <a:pt x="7666074" y="765544"/>
                </a:cubicBezTo>
                <a:cubicBezTo>
                  <a:pt x="7695873" y="805276"/>
                  <a:pt x="7701304" y="827038"/>
                  <a:pt x="7719237" y="871870"/>
                </a:cubicBezTo>
                <a:cubicBezTo>
                  <a:pt x="7731455" y="994045"/>
                  <a:pt x="7742458" y="1029330"/>
                  <a:pt x="7708604" y="1169581"/>
                </a:cubicBezTo>
                <a:cubicBezTo>
                  <a:pt x="7698556" y="1211210"/>
                  <a:pt x="7676899" y="1249478"/>
                  <a:pt x="7655442" y="1286540"/>
                </a:cubicBezTo>
                <a:cubicBezTo>
                  <a:pt x="7647929" y="1299517"/>
                  <a:pt x="7589000" y="1382224"/>
                  <a:pt x="7559749" y="1403498"/>
                </a:cubicBezTo>
                <a:cubicBezTo>
                  <a:pt x="7532708" y="1423164"/>
                  <a:pt x="7504594" y="1441708"/>
                  <a:pt x="7474688" y="1456661"/>
                </a:cubicBezTo>
                <a:cubicBezTo>
                  <a:pt x="7432564" y="1477723"/>
                  <a:pt x="7392491" y="1480993"/>
                  <a:pt x="7347098" y="1488558"/>
                </a:cubicBezTo>
                <a:cubicBezTo>
                  <a:pt x="7230140" y="1485014"/>
                  <a:pt x="7112452" y="1491441"/>
                  <a:pt x="6996223" y="1477926"/>
                </a:cubicBezTo>
                <a:cubicBezTo>
                  <a:pt x="6905376" y="1467362"/>
                  <a:pt x="6738305" y="1331589"/>
                  <a:pt x="6698511" y="1297172"/>
                </a:cubicBezTo>
                <a:cubicBezTo>
                  <a:pt x="6635739" y="1242883"/>
                  <a:pt x="6442709" y="1047179"/>
                  <a:pt x="6379535" y="956930"/>
                </a:cubicBezTo>
                <a:cubicBezTo>
                  <a:pt x="6295526" y="836918"/>
                  <a:pt x="6286843" y="807989"/>
                  <a:pt x="6241311" y="701749"/>
                </a:cubicBezTo>
                <a:cubicBezTo>
                  <a:pt x="6251944" y="634409"/>
                  <a:pt x="6258100" y="566209"/>
                  <a:pt x="6273209" y="499730"/>
                </a:cubicBezTo>
                <a:cubicBezTo>
                  <a:pt x="6280535" y="467494"/>
                  <a:pt x="6311239" y="457610"/>
                  <a:pt x="6337004" y="446568"/>
                </a:cubicBezTo>
                <a:cubicBezTo>
                  <a:pt x="6347306" y="442153"/>
                  <a:pt x="6358029" y="438653"/>
                  <a:pt x="6368902" y="435935"/>
                </a:cubicBezTo>
                <a:cubicBezTo>
                  <a:pt x="6427681" y="421240"/>
                  <a:pt x="6430465" y="426675"/>
                  <a:pt x="6496493" y="414670"/>
                </a:cubicBezTo>
                <a:cubicBezTo>
                  <a:pt x="6510870" y="412056"/>
                  <a:pt x="6524510" y="405744"/>
                  <a:pt x="6539023" y="404037"/>
                </a:cubicBezTo>
                <a:cubicBezTo>
                  <a:pt x="6584917" y="398638"/>
                  <a:pt x="6631172" y="396949"/>
                  <a:pt x="6677246" y="393405"/>
                </a:cubicBezTo>
                <a:cubicBezTo>
                  <a:pt x="6798119" y="414735"/>
                  <a:pt x="6839198" y="377066"/>
                  <a:pt x="6879265" y="457200"/>
                </a:cubicBezTo>
                <a:cubicBezTo>
                  <a:pt x="6884277" y="467225"/>
                  <a:pt x="6886354" y="478465"/>
                  <a:pt x="6889898" y="489098"/>
                </a:cubicBezTo>
                <a:cubicBezTo>
                  <a:pt x="6893442" y="531628"/>
                  <a:pt x="6902773" y="574070"/>
                  <a:pt x="6900530" y="616688"/>
                </a:cubicBezTo>
                <a:cubicBezTo>
                  <a:pt x="6897752" y="669470"/>
                  <a:pt x="6867751" y="709049"/>
                  <a:pt x="6847367" y="754912"/>
                </a:cubicBezTo>
                <a:cubicBezTo>
                  <a:pt x="6814480" y="828908"/>
                  <a:pt x="6787886" y="905768"/>
                  <a:pt x="6751674" y="978195"/>
                </a:cubicBezTo>
                <a:cubicBezTo>
                  <a:pt x="6741042" y="999460"/>
                  <a:pt x="6732009" y="1021604"/>
                  <a:pt x="6719777" y="1041991"/>
                </a:cubicBezTo>
                <a:cubicBezTo>
                  <a:pt x="6710660" y="1057187"/>
                  <a:pt x="6700410" y="1071990"/>
                  <a:pt x="6687879" y="1084521"/>
                </a:cubicBezTo>
                <a:cubicBezTo>
                  <a:pt x="6661238" y="1111161"/>
                  <a:pt x="6633200" y="1136669"/>
                  <a:pt x="6602818" y="1158949"/>
                </a:cubicBezTo>
                <a:cubicBezTo>
                  <a:pt x="6579776" y="1175847"/>
                  <a:pt x="6553948" y="1188700"/>
                  <a:pt x="6528391" y="1201479"/>
                </a:cubicBezTo>
                <a:cubicBezTo>
                  <a:pt x="6502214" y="1214568"/>
                  <a:pt x="6457204" y="1218660"/>
                  <a:pt x="6432698" y="1222744"/>
                </a:cubicBezTo>
                <a:cubicBezTo>
                  <a:pt x="6383079" y="1215656"/>
                  <a:pt x="6332991" y="1211309"/>
                  <a:pt x="6283842" y="1201479"/>
                </a:cubicBezTo>
                <a:cubicBezTo>
                  <a:pt x="6261862" y="1197083"/>
                  <a:pt x="6237640" y="1194104"/>
                  <a:pt x="6220046" y="1180214"/>
                </a:cubicBezTo>
                <a:cubicBezTo>
                  <a:pt x="6207030" y="1169939"/>
                  <a:pt x="6073330" y="1042721"/>
                  <a:pt x="6039293" y="988828"/>
                </a:cubicBezTo>
                <a:cubicBezTo>
                  <a:pt x="5994011" y="917131"/>
                  <a:pt x="5975619" y="867788"/>
                  <a:pt x="5932967" y="808074"/>
                </a:cubicBezTo>
                <a:cubicBezTo>
                  <a:pt x="5847947" y="689044"/>
                  <a:pt x="5940250" y="816813"/>
                  <a:pt x="5879804" y="744279"/>
                </a:cubicBezTo>
                <a:cubicBezTo>
                  <a:pt x="5868459" y="730666"/>
                  <a:pt x="5858207" y="716169"/>
                  <a:pt x="5847907" y="701749"/>
                </a:cubicBezTo>
                <a:cubicBezTo>
                  <a:pt x="5814070" y="654376"/>
                  <a:pt x="5805604" y="620308"/>
                  <a:pt x="5730949" y="595423"/>
                </a:cubicBezTo>
                <a:cubicBezTo>
                  <a:pt x="5650009" y="568443"/>
                  <a:pt x="5689133" y="578554"/>
                  <a:pt x="5613991" y="563526"/>
                </a:cubicBezTo>
                <a:cubicBezTo>
                  <a:pt x="5567916" y="567070"/>
                  <a:pt x="5521275" y="566127"/>
                  <a:pt x="5475767" y="574158"/>
                </a:cubicBezTo>
                <a:cubicBezTo>
                  <a:pt x="5460158" y="576912"/>
                  <a:pt x="5446828" y="587268"/>
                  <a:pt x="5433237" y="595423"/>
                </a:cubicBezTo>
                <a:cubicBezTo>
                  <a:pt x="5411322" y="608572"/>
                  <a:pt x="5389616" y="622263"/>
                  <a:pt x="5369442" y="637954"/>
                </a:cubicBezTo>
                <a:cubicBezTo>
                  <a:pt x="5345271" y="656754"/>
                  <a:pt x="5331638" y="676150"/>
                  <a:pt x="5316279" y="701749"/>
                </a:cubicBezTo>
                <a:cubicBezTo>
                  <a:pt x="5278484" y="764742"/>
                  <a:pt x="5279539" y="764596"/>
                  <a:pt x="5252484" y="818707"/>
                </a:cubicBezTo>
                <a:cubicBezTo>
                  <a:pt x="5248940" y="854149"/>
                  <a:pt x="5240157" y="889455"/>
                  <a:pt x="5241851" y="925033"/>
                </a:cubicBezTo>
                <a:cubicBezTo>
                  <a:pt x="5244431" y="979217"/>
                  <a:pt x="5259044" y="1044481"/>
                  <a:pt x="5284381" y="1095154"/>
                </a:cubicBezTo>
                <a:cubicBezTo>
                  <a:pt x="5293623" y="1113638"/>
                  <a:pt x="5303369" y="1132179"/>
                  <a:pt x="5316279" y="1148316"/>
                </a:cubicBezTo>
                <a:cubicBezTo>
                  <a:pt x="5346066" y="1185550"/>
                  <a:pt x="5378256" y="1220925"/>
                  <a:pt x="5411972" y="1254642"/>
                </a:cubicBezTo>
                <a:cubicBezTo>
                  <a:pt x="5431545" y="1274215"/>
                  <a:pt x="5452735" y="1292450"/>
                  <a:pt x="5475767" y="1307805"/>
                </a:cubicBezTo>
                <a:cubicBezTo>
                  <a:pt x="5495549" y="1320993"/>
                  <a:pt x="5517882" y="1329945"/>
                  <a:pt x="5539563" y="1339702"/>
                </a:cubicBezTo>
                <a:cubicBezTo>
                  <a:pt x="5588792" y="1361855"/>
                  <a:pt x="5638800" y="1382233"/>
                  <a:pt x="5688418" y="1403498"/>
                </a:cubicBezTo>
                <a:cubicBezTo>
                  <a:pt x="5823097" y="1399954"/>
                  <a:pt x="5958112" y="1403004"/>
                  <a:pt x="6092456" y="1392865"/>
                </a:cubicBezTo>
                <a:cubicBezTo>
                  <a:pt x="6133250" y="1389786"/>
                  <a:pt x="6343079" y="1339937"/>
                  <a:pt x="6390167" y="1329070"/>
                </a:cubicBezTo>
                <a:cubicBezTo>
                  <a:pt x="6461051" y="1286540"/>
                  <a:pt x="6533631" y="1246717"/>
                  <a:pt x="6602818" y="1201479"/>
                </a:cubicBezTo>
                <a:cubicBezTo>
                  <a:pt x="6625986" y="1186330"/>
                  <a:pt x="6646377" y="1167203"/>
                  <a:pt x="6666614" y="1148316"/>
                </a:cubicBezTo>
                <a:cubicBezTo>
                  <a:pt x="6699592" y="1117537"/>
                  <a:pt x="6736087" y="1089331"/>
                  <a:pt x="6762307" y="1052623"/>
                </a:cubicBezTo>
                <a:cubicBezTo>
                  <a:pt x="6780028" y="1027814"/>
                  <a:pt x="6799784" y="1004338"/>
                  <a:pt x="6815470" y="978195"/>
                </a:cubicBezTo>
                <a:cubicBezTo>
                  <a:pt x="6831780" y="951012"/>
                  <a:pt x="6848891" y="923498"/>
                  <a:pt x="6858000" y="893135"/>
                </a:cubicBezTo>
                <a:cubicBezTo>
                  <a:pt x="6895091" y="769500"/>
                  <a:pt x="6882641" y="823093"/>
                  <a:pt x="6900530" y="733647"/>
                </a:cubicBezTo>
                <a:cubicBezTo>
                  <a:pt x="6904074" y="691117"/>
                  <a:pt x="6906450" y="648473"/>
                  <a:pt x="6911163" y="606056"/>
                </a:cubicBezTo>
                <a:cubicBezTo>
                  <a:pt x="6913544" y="584630"/>
                  <a:pt x="6921795" y="563819"/>
                  <a:pt x="6921795" y="542261"/>
                </a:cubicBezTo>
                <a:cubicBezTo>
                  <a:pt x="6921795" y="479168"/>
                  <a:pt x="6916589" y="404478"/>
                  <a:pt x="6900530" y="340242"/>
                </a:cubicBezTo>
                <a:cubicBezTo>
                  <a:pt x="6897812" y="329369"/>
                  <a:pt x="6894910" y="318368"/>
                  <a:pt x="6889898" y="308344"/>
                </a:cubicBezTo>
                <a:cubicBezTo>
                  <a:pt x="6884183" y="296914"/>
                  <a:pt x="6876059" y="286845"/>
                  <a:pt x="6868632" y="276447"/>
                </a:cubicBezTo>
                <a:cubicBezTo>
                  <a:pt x="6847634" y="247050"/>
                  <a:pt x="6838092" y="226903"/>
                  <a:pt x="6804837" y="212651"/>
                </a:cubicBezTo>
                <a:cubicBezTo>
                  <a:pt x="6791406" y="206895"/>
                  <a:pt x="6776484" y="205563"/>
                  <a:pt x="6762307" y="202019"/>
                </a:cubicBezTo>
                <a:cubicBezTo>
                  <a:pt x="6750101" y="195916"/>
                  <a:pt x="6692022" y="163118"/>
                  <a:pt x="6666614" y="159488"/>
                </a:cubicBezTo>
                <a:cubicBezTo>
                  <a:pt x="6627861" y="153952"/>
                  <a:pt x="6588642" y="152400"/>
                  <a:pt x="6549656" y="148856"/>
                </a:cubicBezTo>
                <a:cubicBezTo>
                  <a:pt x="6489405" y="152400"/>
                  <a:pt x="6428867" y="152635"/>
                  <a:pt x="6368902" y="159488"/>
                </a:cubicBezTo>
                <a:cubicBezTo>
                  <a:pt x="6304645" y="166832"/>
                  <a:pt x="6177516" y="191386"/>
                  <a:pt x="6177516" y="191386"/>
                </a:cubicBezTo>
                <a:cubicBezTo>
                  <a:pt x="6163339" y="198474"/>
                  <a:pt x="6146914" y="202214"/>
                  <a:pt x="6134986" y="212651"/>
                </a:cubicBezTo>
                <a:cubicBezTo>
                  <a:pt x="6093099" y="249302"/>
                  <a:pt x="6090316" y="271164"/>
                  <a:pt x="6071191" y="318977"/>
                </a:cubicBezTo>
                <a:cubicBezTo>
                  <a:pt x="6074735" y="365051"/>
                  <a:pt x="6068784" y="412867"/>
                  <a:pt x="6081823" y="457200"/>
                </a:cubicBezTo>
                <a:cubicBezTo>
                  <a:pt x="6087480" y="476434"/>
                  <a:pt x="6109451" y="486318"/>
                  <a:pt x="6124353" y="499730"/>
                </a:cubicBezTo>
                <a:cubicBezTo>
                  <a:pt x="6281283" y="640967"/>
                  <a:pt x="6257985" y="639456"/>
                  <a:pt x="6422065" y="712381"/>
                </a:cubicBezTo>
                <a:cubicBezTo>
                  <a:pt x="6442548" y="721485"/>
                  <a:pt x="6464595" y="726558"/>
                  <a:pt x="6485860" y="733647"/>
                </a:cubicBezTo>
                <a:cubicBezTo>
                  <a:pt x="6588641" y="730103"/>
                  <a:pt x="6691872" y="733247"/>
                  <a:pt x="6794204" y="723014"/>
                </a:cubicBezTo>
                <a:cubicBezTo>
                  <a:pt x="6851636" y="717271"/>
                  <a:pt x="6910454" y="691399"/>
                  <a:pt x="6964325" y="669851"/>
                </a:cubicBezTo>
                <a:cubicBezTo>
                  <a:pt x="7158050" y="704038"/>
                  <a:pt x="7126669" y="653582"/>
                  <a:pt x="7208874" y="797442"/>
                </a:cubicBezTo>
                <a:cubicBezTo>
                  <a:pt x="7218343" y="814013"/>
                  <a:pt x="7223051" y="832884"/>
                  <a:pt x="7230139" y="850605"/>
                </a:cubicBezTo>
                <a:cubicBezTo>
                  <a:pt x="7238895" y="903136"/>
                  <a:pt x="7251404" y="969607"/>
                  <a:pt x="7251404" y="1020726"/>
                </a:cubicBezTo>
                <a:cubicBezTo>
                  <a:pt x="7251404" y="1123602"/>
                  <a:pt x="7267074" y="1107652"/>
                  <a:pt x="7208874" y="1127051"/>
                </a:cubicBezTo>
                <a:cubicBezTo>
                  <a:pt x="7169888" y="1116419"/>
                  <a:pt x="7129436" y="1110162"/>
                  <a:pt x="7091916" y="1095154"/>
                </a:cubicBezTo>
                <a:cubicBezTo>
                  <a:pt x="7075463" y="1088573"/>
                  <a:pt x="7063139" y="1074431"/>
                  <a:pt x="7049386" y="1063256"/>
                </a:cubicBezTo>
                <a:cubicBezTo>
                  <a:pt x="7006419" y="1028345"/>
                  <a:pt x="6960942" y="996077"/>
                  <a:pt x="6921795" y="956930"/>
                </a:cubicBezTo>
                <a:cubicBezTo>
                  <a:pt x="6793160" y="828295"/>
                  <a:pt x="6748724" y="757654"/>
                  <a:pt x="6645349" y="616688"/>
                </a:cubicBezTo>
                <a:cubicBezTo>
                  <a:pt x="6614265" y="523439"/>
                  <a:pt x="6572517" y="453209"/>
                  <a:pt x="6613451" y="350874"/>
                </a:cubicBezTo>
                <a:cubicBezTo>
                  <a:pt x="6641869" y="279831"/>
                  <a:pt x="6687674" y="280295"/>
                  <a:pt x="6741042" y="255181"/>
                </a:cubicBezTo>
                <a:cubicBezTo>
                  <a:pt x="6784066" y="234934"/>
                  <a:pt x="6825608" y="211633"/>
                  <a:pt x="6868632" y="191386"/>
                </a:cubicBezTo>
                <a:cubicBezTo>
                  <a:pt x="6950031" y="153081"/>
                  <a:pt x="7080406" y="127884"/>
                  <a:pt x="7145079" y="106326"/>
                </a:cubicBezTo>
                <a:cubicBezTo>
                  <a:pt x="7266752" y="65768"/>
                  <a:pt x="7147810" y="102984"/>
                  <a:pt x="7304567" y="63795"/>
                </a:cubicBezTo>
                <a:cubicBezTo>
                  <a:pt x="7315440" y="61077"/>
                  <a:pt x="7325688" y="56242"/>
                  <a:pt x="7336465" y="53163"/>
                </a:cubicBezTo>
                <a:cubicBezTo>
                  <a:pt x="7350516" y="49149"/>
                  <a:pt x="7365427" y="47957"/>
                  <a:pt x="7378995" y="42530"/>
                </a:cubicBezTo>
                <a:cubicBezTo>
                  <a:pt x="7401070" y="33700"/>
                  <a:pt x="7420067" y="17625"/>
                  <a:pt x="7442791" y="10633"/>
                </a:cubicBezTo>
                <a:cubicBezTo>
                  <a:pt x="7466744" y="3263"/>
                  <a:pt x="7492409" y="3544"/>
                  <a:pt x="7517218" y="0"/>
                </a:cubicBezTo>
                <a:cubicBezTo>
                  <a:pt x="7570381" y="7088"/>
                  <a:pt x="7625515" y="5267"/>
                  <a:pt x="7676707" y="21265"/>
                </a:cubicBezTo>
                <a:cubicBezTo>
                  <a:pt x="7687405" y="24608"/>
                  <a:pt x="7681322" y="43707"/>
                  <a:pt x="7687339" y="53163"/>
                </a:cubicBezTo>
                <a:cubicBezTo>
                  <a:pt x="7706367" y="83064"/>
                  <a:pt x="7730289" y="109560"/>
                  <a:pt x="7751135" y="138223"/>
                </a:cubicBezTo>
                <a:cubicBezTo>
                  <a:pt x="7758651" y="148558"/>
                  <a:pt x="7765312" y="159488"/>
                  <a:pt x="7772400" y="170121"/>
                </a:cubicBezTo>
                <a:cubicBezTo>
                  <a:pt x="7798367" y="273993"/>
                  <a:pt x="7765090" y="134681"/>
                  <a:pt x="7793665" y="287079"/>
                </a:cubicBezTo>
                <a:cubicBezTo>
                  <a:pt x="7799687" y="319195"/>
                  <a:pt x="7807842" y="350874"/>
                  <a:pt x="7814930" y="382772"/>
                </a:cubicBezTo>
                <a:cubicBezTo>
                  <a:pt x="7811386" y="439479"/>
                  <a:pt x="7816623" y="497428"/>
                  <a:pt x="7804298" y="552893"/>
                </a:cubicBezTo>
                <a:cubicBezTo>
                  <a:pt x="7801526" y="565368"/>
                  <a:pt x="7780383" y="564179"/>
                  <a:pt x="7772400" y="574158"/>
                </a:cubicBezTo>
                <a:cubicBezTo>
                  <a:pt x="7765398" y="582910"/>
                  <a:pt x="7765311" y="595423"/>
                  <a:pt x="7761767" y="606056"/>
                </a:cubicBezTo>
                <a:cubicBezTo>
                  <a:pt x="7783032" y="609600"/>
                  <a:pt x="7804004" y="616688"/>
                  <a:pt x="7825563" y="616688"/>
                </a:cubicBezTo>
                <a:cubicBezTo>
                  <a:pt x="7894306" y="616688"/>
                  <a:pt x="7991647" y="602879"/>
                  <a:pt x="8059479" y="584791"/>
                </a:cubicBezTo>
                <a:cubicBezTo>
                  <a:pt x="8230240" y="539255"/>
                  <a:pt x="7983594" y="585035"/>
                  <a:pt x="8176437" y="552893"/>
                </a:cubicBezTo>
                <a:cubicBezTo>
                  <a:pt x="8279537" y="501343"/>
                  <a:pt x="8316863" y="502294"/>
                  <a:pt x="8378456" y="425302"/>
                </a:cubicBezTo>
                <a:cubicBezTo>
                  <a:pt x="8395258" y="404299"/>
                  <a:pt x="8432550" y="330170"/>
                  <a:pt x="8442251" y="308344"/>
                </a:cubicBezTo>
                <a:cubicBezTo>
                  <a:pt x="8458538" y="271699"/>
                  <a:pt x="8460236" y="214839"/>
                  <a:pt x="8495414" y="191386"/>
                </a:cubicBezTo>
                <a:lnTo>
                  <a:pt x="8527311" y="170121"/>
                </a:lnTo>
                <a:cubicBezTo>
                  <a:pt x="8545032" y="180754"/>
                  <a:pt x="8564921" y="188410"/>
                  <a:pt x="8580474" y="202019"/>
                </a:cubicBezTo>
                <a:cubicBezTo>
                  <a:pt x="8593810" y="213688"/>
                  <a:pt x="8600703" y="231213"/>
                  <a:pt x="8612372" y="244549"/>
                </a:cubicBezTo>
                <a:cubicBezTo>
                  <a:pt x="8708729" y="354670"/>
                  <a:pt x="8606371" y="222373"/>
                  <a:pt x="8686800" y="329609"/>
                </a:cubicBezTo>
                <a:cubicBezTo>
                  <a:pt x="8690344" y="365051"/>
                  <a:pt x="8699725" y="400390"/>
                  <a:pt x="8697432" y="435935"/>
                </a:cubicBezTo>
                <a:cubicBezTo>
                  <a:pt x="8692592" y="510963"/>
                  <a:pt x="8679225" y="585292"/>
                  <a:pt x="8665535" y="659219"/>
                </a:cubicBezTo>
                <a:cubicBezTo>
                  <a:pt x="8661453" y="681260"/>
                  <a:pt x="8652317" y="702093"/>
                  <a:pt x="8644270" y="723014"/>
                </a:cubicBezTo>
                <a:cubicBezTo>
                  <a:pt x="8616864" y="794269"/>
                  <a:pt x="8594316" y="867872"/>
                  <a:pt x="8559209" y="935665"/>
                </a:cubicBezTo>
                <a:cubicBezTo>
                  <a:pt x="8459210" y="1128765"/>
                  <a:pt x="8370540" y="1285059"/>
                  <a:pt x="8240232" y="1446028"/>
                </a:cubicBezTo>
                <a:cubicBezTo>
                  <a:pt x="8213379" y="1479199"/>
                  <a:pt x="8187137" y="1513444"/>
                  <a:pt x="8155172" y="1541721"/>
                </a:cubicBezTo>
                <a:cubicBezTo>
                  <a:pt x="8123209" y="1569996"/>
                  <a:pt x="7969619" y="1699313"/>
                  <a:pt x="7889358" y="1733107"/>
                </a:cubicBezTo>
                <a:cubicBezTo>
                  <a:pt x="7848040" y="1750504"/>
                  <a:pt x="7804297" y="1761460"/>
                  <a:pt x="7761767" y="1775637"/>
                </a:cubicBezTo>
                <a:cubicBezTo>
                  <a:pt x="7705060" y="1772093"/>
                  <a:pt x="7646278" y="1780614"/>
                  <a:pt x="7591646" y="1765005"/>
                </a:cubicBezTo>
                <a:cubicBezTo>
                  <a:pt x="7542498" y="1750963"/>
                  <a:pt x="7418165" y="1655832"/>
                  <a:pt x="7368363" y="1626781"/>
                </a:cubicBezTo>
                <a:cubicBezTo>
                  <a:pt x="7358682" y="1621134"/>
                  <a:pt x="7347200" y="1619369"/>
                  <a:pt x="7336465" y="1616149"/>
                </a:cubicBezTo>
                <a:cubicBezTo>
                  <a:pt x="7311751" y="1608735"/>
                  <a:pt x="7286846" y="1601972"/>
                  <a:pt x="7262037" y="1594884"/>
                </a:cubicBezTo>
                <a:cubicBezTo>
                  <a:pt x="7237228" y="1601972"/>
                  <a:pt x="7210261" y="1603794"/>
                  <a:pt x="7187609" y="1616149"/>
                </a:cubicBezTo>
                <a:cubicBezTo>
                  <a:pt x="7170008" y="1625749"/>
                  <a:pt x="7158127" y="1643457"/>
                  <a:pt x="7145079" y="1658679"/>
                </a:cubicBezTo>
                <a:cubicBezTo>
                  <a:pt x="7136763" y="1668381"/>
                  <a:pt x="7130587" y="1679741"/>
                  <a:pt x="7123814" y="1690577"/>
                </a:cubicBezTo>
                <a:cubicBezTo>
                  <a:pt x="7073659" y="1770826"/>
                  <a:pt x="7092784" y="1741352"/>
                  <a:pt x="7049386" y="1860698"/>
                </a:cubicBezTo>
                <a:cubicBezTo>
                  <a:pt x="7037168" y="1934001"/>
                  <a:pt x="7027992" y="1955875"/>
                  <a:pt x="7049386" y="2041451"/>
                </a:cubicBezTo>
                <a:cubicBezTo>
                  <a:pt x="7062997" y="2095894"/>
                  <a:pt x="7101328" y="2155403"/>
                  <a:pt x="7134446" y="2200940"/>
                </a:cubicBezTo>
                <a:cubicBezTo>
                  <a:pt x="7147794" y="2219293"/>
                  <a:pt x="7160930" y="2238055"/>
                  <a:pt x="7176977" y="2254102"/>
                </a:cubicBezTo>
                <a:cubicBezTo>
                  <a:pt x="7217774" y="2294899"/>
                  <a:pt x="7263770" y="2330264"/>
                  <a:pt x="7304567" y="2371061"/>
                </a:cubicBezTo>
                <a:cubicBezTo>
                  <a:pt x="7327672" y="2394166"/>
                  <a:pt x="7345754" y="2421897"/>
                  <a:pt x="7368363" y="2445488"/>
                </a:cubicBezTo>
                <a:cubicBezTo>
                  <a:pt x="7611374" y="2699064"/>
                  <a:pt x="7483061" y="2535417"/>
                  <a:pt x="7634177" y="2743200"/>
                </a:cubicBezTo>
                <a:cubicBezTo>
                  <a:pt x="7637721" y="2757377"/>
                  <a:pt x="7640188" y="2771867"/>
                  <a:pt x="7644809" y="2785730"/>
                </a:cubicBezTo>
                <a:cubicBezTo>
                  <a:pt x="7650844" y="2803837"/>
                  <a:pt x="7666074" y="2819807"/>
                  <a:pt x="7666074" y="2838893"/>
                </a:cubicBezTo>
                <a:cubicBezTo>
                  <a:pt x="7666074" y="2875037"/>
                  <a:pt x="7656966" y="2911181"/>
                  <a:pt x="7644809" y="2945219"/>
                </a:cubicBezTo>
                <a:cubicBezTo>
                  <a:pt x="7638849" y="2961908"/>
                  <a:pt x="7627243" y="2977326"/>
                  <a:pt x="7612911" y="2987749"/>
                </a:cubicBezTo>
                <a:cubicBezTo>
                  <a:pt x="7572684" y="3017005"/>
                  <a:pt x="7538529" y="3026720"/>
                  <a:pt x="7495953" y="3040912"/>
                </a:cubicBezTo>
                <a:cubicBezTo>
                  <a:pt x="7446335" y="3037368"/>
                  <a:pt x="7396234" y="3038037"/>
                  <a:pt x="7347098" y="3030279"/>
                </a:cubicBezTo>
                <a:cubicBezTo>
                  <a:pt x="7328245" y="3027302"/>
                  <a:pt x="7310825" y="3017903"/>
                  <a:pt x="7293935" y="3009014"/>
                </a:cubicBezTo>
                <a:cubicBezTo>
                  <a:pt x="7243363" y="2982398"/>
                  <a:pt x="7193541" y="2954242"/>
                  <a:pt x="7145079" y="2923954"/>
                </a:cubicBezTo>
                <a:cubicBezTo>
                  <a:pt x="7108392" y="2901025"/>
                  <a:pt x="7073044" y="2875904"/>
                  <a:pt x="7038753" y="2849526"/>
                </a:cubicBezTo>
                <a:cubicBezTo>
                  <a:pt x="6974958" y="2800453"/>
                  <a:pt x="6866927" y="2718468"/>
                  <a:pt x="6804837" y="2647507"/>
                </a:cubicBezTo>
                <a:cubicBezTo>
                  <a:pt x="6774949" y="2613349"/>
                  <a:pt x="6748130" y="2576623"/>
                  <a:pt x="6719777" y="2541181"/>
                </a:cubicBezTo>
                <a:cubicBezTo>
                  <a:pt x="6712688" y="2519916"/>
                  <a:pt x="6700002" y="2499752"/>
                  <a:pt x="6698511" y="2477386"/>
                </a:cubicBezTo>
                <a:cubicBezTo>
                  <a:pt x="6696376" y="2445363"/>
                  <a:pt x="6701360" y="2412829"/>
                  <a:pt x="6709144" y="2381693"/>
                </a:cubicBezTo>
                <a:cubicBezTo>
                  <a:pt x="6712243" y="2369296"/>
                  <a:pt x="6722981" y="2360194"/>
                  <a:pt x="6730409" y="2349795"/>
                </a:cubicBezTo>
                <a:cubicBezTo>
                  <a:pt x="6773006" y="2290159"/>
                  <a:pt x="6791440" y="2271476"/>
                  <a:pt x="6858000" y="2211572"/>
                </a:cubicBezTo>
                <a:cubicBezTo>
                  <a:pt x="6900300" y="2173502"/>
                  <a:pt x="6980961" y="2106373"/>
                  <a:pt x="7038753" y="2073349"/>
                </a:cubicBezTo>
                <a:cubicBezTo>
                  <a:pt x="7091066" y="2043456"/>
                  <a:pt x="7144351" y="2015233"/>
                  <a:pt x="7198242" y="1988288"/>
                </a:cubicBezTo>
                <a:cubicBezTo>
                  <a:pt x="7222384" y="1976217"/>
                  <a:pt x="7246114" y="1961219"/>
                  <a:pt x="7272670" y="1956391"/>
                </a:cubicBezTo>
                <a:cubicBezTo>
                  <a:pt x="7325091" y="1946860"/>
                  <a:pt x="7378995" y="1949302"/>
                  <a:pt x="7432158" y="1945758"/>
                </a:cubicBezTo>
                <a:cubicBezTo>
                  <a:pt x="7517218" y="1959935"/>
                  <a:pt x="7603533" y="1967971"/>
                  <a:pt x="7687339" y="1988288"/>
                </a:cubicBezTo>
                <a:cubicBezTo>
                  <a:pt x="7729160" y="1998427"/>
                  <a:pt x="7777985" y="2025215"/>
                  <a:pt x="7814930" y="2052084"/>
                </a:cubicBezTo>
                <a:cubicBezTo>
                  <a:pt x="7843593" y="2072930"/>
                  <a:pt x="7875700" y="2090070"/>
                  <a:pt x="7899991" y="2115879"/>
                </a:cubicBezTo>
                <a:cubicBezTo>
                  <a:pt x="7933030" y="2150983"/>
                  <a:pt x="7963493" y="2189720"/>
                  <a:pt x="7985051" y="2232837"/>
                </a:cubicBezTo>
                <a:cubicBezTo>
                  <a:pt x="8024499" y="2311734"/>
                  <a:pt x="8019306" y="2306784"/>
                  <a:pt x="8059479" y="2371061"/>
                </a:cubicBezTo>
                <a:cubicBezTo>
                  <a:pt x="8071712" y="2390633"/>
                  <a:pt x="8092152" y="2423147"/>
                  <a:pt x="8112642" y="2434856"/>
                </a:cubicBezTo>
                <a:cubicBezTo>
                  <a:pt x="8125330" y="2442106"/>
                  <a:pt x="8140995" y="2441944"/>
                  <a:pt x="8155172" y="2445488"/>
                </a:cubicBezTo>
                <a:cubicBezTo>
                  <a:pt x="8172893" y="2438400"/>
                  <a:pt x="8194839" y="2437719"/>
                  <a:pt x="8208335" y="2424223"/>
                </a:cubicBezTo>
                <a:cubicBezTo>
                  <a:pt x="8218668" y="2413890"/>
                  <a:pt x="8213836" y="2395376"/>
                  <a:pt x="8218967" y="2381693"/>
                </a:cubicBezTo>
                <a:cubicBezTo>
                  <a:pt x="8235145" y="2338552"/>
                  <a:pt x="8254409" y="2296632"/>
                  <a:pt x="8272130" y="2254102"/>
                </a:cubicBezTo>
                <a:cubicBezTo>
                  <a:pt x="8282763" y="2193851"/>
                  <a:pt x="8293970" y="2133699"/>
                  <a:pt x="8304028" y="2073349"/>
                </a:cubicBezTo>
                <a:cubicBezTo>
                  <a:pt x="8308148" y="2048629"/>
                  <a:pt x="8316741" y="2023896"/>
                  <a:pt x="8314660" y="1998921"/>
                </a:cubicBezTo>
                <a:cubicBezTo>
                  <a:pt x="8306044" y="1895525"/>
                  <a:pt x="8301528" y="1790079"/>
                  <a:pt x="8272130" y="1690577"/>
                </a:cubicBezTo>
                <a:cubicBezTo>
                  <a:pt x="8255126" y="1633025"/>
                  <a:pt x="8174636" y="1522605"/>
                  <a:pt x="8123274" y="1467293"/>
                </a:cubicBezTo>
                <a:cubicBezTo>
                  <a:pt x="8095989" y="1437910"/>
                  <a:pt x="8070292" y="1406292"/>
                  <a:pt x="8038214" y="1382233"/>
                </a:cubicBezTo>
                <a:cubicBezTo>
                  <a:pt x="8026524" y="1373465"/>
                  <a:pt x="8009367" y="1376731"/>
                  <a:pt x="7995684" y="1371600"/>
                </a:cubicBezTo>
                <a:cubicBezTo>
                  <a:pt x="7980843" y="1366035"/>
                  <a:pt x="7967330" y="1357423"/>
                  <a:pt x="7953153" y="1350335"/>
                </a:cubicBezTo>
                <a:cubicBezTo>
                  <a:pt x="7885814" y="1353879"/>
                  <a:pt x="7818291" y="1354863"/>
                  <a:pt x="7751135" y="1360968"/>
                </a:cubicBezTo>
                <a:cubicBezTo>
                  <a:pt x="7739973" y="1361983"/>
                  <a:pt x="7728741" y="1365660"/>
                  <a:pt x="7719237" y="1371600"/>
                </a:cubicBezTo>
                <a:cubicBezTo>
                  <a:pt x="7699993" y="1383628"/>
                  <a:pt x="7684229" y="1400514"/>
                  <a:pt x="7666074" y="1414130"/>
                </a:cubicBezTo>
                <a:cubicBezTo>
                  <a:pt x="7655851" y="1421797"/>
                  <a:pt x="7643213" y="1426359"/>
                  <a:pt x="7634177" y="1435395"/>
                </a:cubicBezTo>
                <a:cubicBezTo>
                  <a:pt x="7603433" y="1466140"/>
                  <a:pt x="7600667" y="1483958"/>
                  <a:pt x="7581014" y="1520456"/>
                </a:cubicBezTo>
                <a:cubicBezTo>
                  <a:pt x="7563714" y="1552584"/>
                  <a:pt x="7543282" y="1583083"/>
                  <a:pt x="7527851" y="1616149"/>
                </a:cubicBezTo>
                <a:cubicBezTo>
                  <a:pt x="7518372" y="1636461"/>
                  <a:pt x="7512585" y="1658346"/>
                  <a:pt x="7506586" y="1679944"/>
                </a:cubicBezTo>
                <a:cubicBezTo>
                  <a:pt x="7475646" y="1791327"/>
                  <a:pt x="7478852" y="1782547"/>
                  <a:pt x="7464056" y="1871330"/>
                </a:cubicBezTo>
                <a:cubicBezTo>
                  <a:pt x="7471144" y="1931581"/>
                  <a:pt x="7463655" y="1995418"/>
                  <a:pt x="7485321" y="2052084"/>
                </a:cubicBezTo>
                <a:cubicBezTo>
                  <a:pt x="7515369" y="2130672"/>
                  <a:pt x="7620074" y="2261264"/>
                  <a:pt x="7687339" y="2328530"/>
                </a:cubicBezTo>
                <a:cubicBezTo>
                  <a:pt x="7778160" y="2419351"/>
                  <a:pt x="7747036" y="2404593"/>
                  <a:pt x="7825563" y="2424223"/>
                </a:cubicBezTo>
                <a:cubicBezTo>
                  <a:pt x="7892902" y="2420679"/>
                  <a:pt x="7964841" y="2438307"/>
                  <a:pt x="8027581" y="2413591"/>
                </a:cubicBezTo>
                <a:cubicBezTo>
                  <a:pt x="8088385" y="2389638"/>
                  <a:pt x="8176437" y="2286000"/>
                  <a:pt x="8176437" y="2286000"/>
                </a:cubicBezTo>
                <a:cubicBezTo>
                  <a:pt x="8204791" y="2236381"/>
                  <a:pt x="8236928" y="2188741"/>
                  <a:pt x="8261498" y="2137144"/>
                </a:cubicBezTo>
                <a:cubicBezTo>
                  <a:pt x="8292319" y="2072419"/>
                  <a:pt x="8288847" y="1977531"/>
                  <a:pt x="8293395" y="1913861"/>
                </a:cubicBezTo>
                <a:cubicBezTo>
                  <a:pt x="8275232" y="1815782"/>
                  <a:pt x="8244473" y="1616641"/>
                  <a:pt x="8208335" y="1499191"/>
                </a:cubicBezTo>
                <a:cubicBezTo>
                  <a:pt x="8198455" y="1467080"/>
                  <a:pt x="8162577" y="1342090"/>
                  <a:pt x="8123274" y="1297172"/>
                </a:cubicBezTo>
                <a:cubicBezTo>
                  <a:pt x="8111605" y="1283836"/>
                  <a:pt x="8094921" y="1275907"/>
                  <a:pt x="8080744" y="1265274"/>
                </a:cubicBezTo>
                <a:cubicBezTo>
                  <a:pt x="8041000" y="1271549"/>
                  <a:pt x="7862921" y="1293576"/>
                  <a:pt x="7793665" y="1318437"/>
                </a:cubicBezTo>
                <a:cubicBezTo>
                  <a:pt x="7573301" y="1397542"/>
                  <a:pt x="7446230" y="1445200"/>
                  <a:pt x="7251404" y="1552354"/>
                </a:cubicBezTo>
                <a:cubicBezTo>
                  <a:pt x="7234053" y="1561897"/>
                  <a:pt x="7059333" y="1644371"/>
                  <a:pt x="7006856" y="1711842"/>
                </a:cubicBezTo>
                <a:cubicBezTo>
                  <a:pt x="6991165" y="1732016"/>
                  <a:pt x="6978502" y="1754372"/>
                  <a:pt x="6964325" y="1775637"/>
                </a:cubicBezTo>
                <a:cubicBezTo>
                  <a:pt x="6904369" y="2015463"/>
                  <a:pt x="6942411" y="1831479"/>
                  <a:pt x="6953693" y="2339163"/>
                </a:cubicBezTo>
                <a:cubicBezTo>
                  <a:pt x="6964326" y="2296633"/>
                  <a:pt x="6983600" y="2255366"/>
                  <a:pt x="6985591" y="2211572"/>
                </a:cubicBezTo>
                <a:cubicBezTo>
                  <a:pt x="6990743" y="2098220"/>
                  <a:pt x="6982855" y="1984524"/>
                  <a:pt x="6974958" y="1871330"/>
                </a:cubicBezTo>
                <a:cubicBezTo>
                  <a:pt x="6964851" y="1726465"/>
                  <a:pt x="6829361" y="1367485"/>
                  <a:pt x="6815470" y="1339702"/>
                </a:cubicBezTo>
                <a:cubicBezTo>
                  <a:pt x="6772940" y="1254642"/>
                  <a:pt x="6734765" y="1167260"/>
                  <a:pt x="6687879" y="1084521"/>
                </a:cubicBezTo>
                <a:cubicBezTo>
                  <a:pt x="6674232" y="1060438"/>
                  <a:pt x="6657038" y="1037096"/>
                  <a:pt x="6634716" y="1020726"/>
                </a:cubicBezTo>
                <a:cubicBezTo>
                  <a:pt x="6602762" y="997293"/>
                  <a:pt x="6566345" y="978949"/>
                  <a:pt x="6528391" y="967563"/>
                </a:cubicBezTo>
                <a:cubicBezTo>
                  <a:pt x="6494274" y="957328"/>
                  <a:pt x="6457507" y="960474"/>
                  <a:pt x="6422065" y="956930"/>
                </a:cubicBezTo>
                <a:cubicBezTo>
                  <a:pt x="6372446" y="960474"/>
                  <a:pt x="6321343" y="955006"/>
                  <a:pt x="6273209" y="967563"/>
                </a:cubicBezTo>
                <a:cubicBezTo>
                  <a:pt x="6237901" y="976774"/>
                  <a:pt x="6209644" y="1003426"/>
                  <a:pt x="6177516" y="1020726"/>
                </a:cubicBezTo>
                <a:cubicBezTo>
                  <a:pt x="6163561" y="1028240"/>
                  <a:pt x="6148018" y="1032969"/>
                  <a:pt x="6134986" y="1041991"/>
                </a:cubicBezTo>
                <a:cubicBezTo>
                  <a:pt x="6057092" y="1095918"/>
                  <a:pt x="5981206" y="1160687"/>
                  <a:pt x="5932967" y="1244009"/>
                </a:cubicBezTo>
                <a:cubicBezTo>
                  <a:pt x="5911510" y="1281071"/>
                  <a:pt x="5897525" y="1321982"/>
                  <a:pt x="5879804" y="1360968"/>
                </a:cubicBezTo>
                <a:cubicBezTo>
                  <a:pt x="5886893" y="1421219"/>
                  <a:pt x="5877737" y="1485721"/>
                  <a:pt x="5901070" y="1541721"/>
                </a:cubicBezTo>
                <a:cubicBezTo>
                  <a:pt x="5910828" y="1565139"/>
                  <a:pt x="6003661" y="1632211"/>
                  <a:pt x="6039293" y="1648047"/>
                </a:cubicBezTo>
                <a:cubicBezTo>
                  <a:pt x="6157664" y="1700656"/>
                  <a:pt x="6226793" y="1718456"/>
                  <a:pt x="6358270" y="1743740"/>
                </a:cubicBezTo>
                <a:cubicBezTo>
                  <a:pt x="6389786" y="1749801"/>
                  <a:pt x="6422065" y="1750828"/>
                  <a:pt x="6453963" y="1754372"/>
                </a:cubicBezTo>
                <a:cubicBezTo>
                  <a:pt x="6517758" y="1747284"/>
                  <a:pt x="6582586" y="1746556"/>
                  <a:pt x="6645349" y="1733107"/>
                </a:cubicBezTo>
                <a:cubicBezTo>
                  <a:pt x="6682674" y="1725109"/>
                  <a:pt x="6719372" y="1710915"/>
                  <a:pt x="6751674" y="1690577"/>
                </a:cubicBezTo>
                <a:cubicBezTo>
                  <a:pt x="6907000" y="1592779"/>
                  <a:pt x="6955193" y="1543575"/>
                  <a:pt x="7049386" y="1392865"/>
                </a:cubicBezTo>
                <a:cubicBezTo>
                  <a:pt x="7067886" y="1363265"/>
                  <a:pt x="7077739" y="1329070"/>
                  <a:pt x="7091916" y="1297172"/>
                </a:cubicBezTo>
                <a:cubicBezTo>
                  <a:pt x="7125933" y="1059058"/>
                  <a:pt x="7154540" y="979957"/>
                  <a:pt x="7091916" y="712381"/>
                </a:cubicBezTo>
                <a:cubicBezTo>
                  <a:pt x="7079588" y="659705"/>
                  <a:pt x="7037505" y="618738"/>
                  <a:pt x="7006856" y="574158"/>
                </a:cubicBezTo>
                <a:cubicBezTo>
                  <a:pt x="6998337" y="561767"/>
                  <a:pt x="6988102" y="549563"/>
                  <a:pt x="6974958" y="542261"/>
                </a:cubicBezTo>
                <a:cubicBezTo>
                  <a:pt x="6955363" y="531375"/>
                  <a:pt x="6932428" y="528084"/>
                  <a:pt x="6911163" y="520995"/>
                </a:cubicBezTo>
                <a:cubicBezTo>
                  <a:pt x="6865088" y="528084"/>
                  <a:pt x="6818317" y="531584"/>
                  <a:pt x="6772939" y="542261"/>
                </a:cubicBezTo>
                <a:cubicBezTo>
                  <a:pt x="6757510" y="545891"/>
                  <a:pt x="6745250" y="557961"/>
                  <a:pt x="6730409" y="563526"/>
                </a:cubicBezTo>
                <a:cubicBezTo>
                  <a:pt x="6688433" y="579267"/>
                  <a:pt x="6646214" y="594805"/>
                  <a:pt x="6602818" y="606056"/>
                </a:cubicBezTo>
                <a:cubicBezTo>
                  <a:pt x="6550338" y="619662"/>
                  <a:pt x="6496197" y="625939"/>
                  <a:pt x="6443330" y="637954"/>
                </a:cubicBezTo>
                <a:cubicBezTo>
                  <a:pt x="6418170" y="643672"/>
                  <a:pt x="6394388" y="655195"/>
                  <a:pt x="6368902" y="659219"/>
                </a:cubicBezTo>
                <a:cubicBezTo>
                  <a:pt x="6326746" y="665875"/>
                  <a:pt x="6283841" y="666307"/>
                  <a:pt x="6241311" y="669851"/>
                </a:cubicBezTo>
                <a:cubicBezTo>
                  <a:pt x="6209413" y="676939"/>
                  <a:pt x="6175365" y="677595"/>
                  <a:pt x="6145618" y="691116"/>
                </a:cubicBezTo>
                <a:cubicBezTo>
                  <a:pt x="6125760" y="700142"/>
                  <a:pt x="6104116" y="783725"/>
                  <a:pt x="6103088" y="786809"/>
                </a:cubicBezTo>
                <a:cubicBezTo>
                  <a:pt x="6117697" y="1005940"/>
                  <a:pt x="6096036" y="883206"/>
                  <a:pt x="6156251" y="1073888"/>
                </a:cubicBezTo>
                <a:cubicBezTo>
                  <a:pt x="6182765" y="1157849"/>
                  <a:pt x="6177124" y="1182748"/>
                  <a:pt x="6241311" y="1265274"/>
                </a:cubicBezTo>
                <a:cubicBezTo>
                  <a:pt x="6264441" y="1295013"/>
                  <a:pt x="6299731" y="1313061"/>
                  <a:pt x="6326372" y="1339702"/>
                </a:cubicBezTo>
                <a:cubicBezTo>
                  <a:pt x="6335408" y="1348738"/>
                  <a:pt x="6339002" y="1362180"/>
                  <a:pt x="6347637" y="1371600"/>
                </a:cubicBezTo>
                <a:cubicBezTo>
                  <a:pt x="6475639" y="1511239"/>
                  <a:pt x="6411715" y="1419870"/>
                  <a:pt x="6464595" y="1499191"/>
                </a:cubicBezTo>
                <a:cubicBezTo>
                  <a:pt x="6468139" y="1513368"/>
                  <a:pt x="6475228" y="1527108"/>
                  <a:pt x="6475228" y="1541721"/>
                </a:cubicBezTo>
                <a:cubicBezTo>
                  <a:pt x="6475228" y="1606965"/>
                  <a:pt x="6454999" y="1628455"/>
                  <a:pt x="6411432" y="1679944"/>
                </a:cubicBezTo>
                <a:cubicBezTo>
                  <a:pt x="6409316" y="1682445"/>
                  <a:pt x="6342612" y="1756943"/>
                  <a:pt x="6315739" y="1765005"/>
                </a:cubicBezTo>
                <a:cubicBezTo>
                  <a:pt x="6291735" y="1772206"/>
                  <a:pt x="6266120" y="1772093"/>
                  <a:pt x="6241311" y="1775637"/>
                </a:cubicBezTo>
                <a:cubicBezTo>
                  <a:pt x="5770482" y="1461750"/>
                  <a:pt x="6182133" y="1748343"/>
                  <a:pt x="5571460" y="1265274"/>
                </a:cubicBezTo>
                <a:cubicBezTo>
                  <a:pt x="5474173" y="1188315"/>
                  <a:pt x="5372156" y="1117513"/>
                  <a:pt x="5273749" y="1041991"/>
                </a:cubicBezTo>
                <a:cubicBezTo>
                  <a:pt x="5219739" y="1000542"/>
                  <a:pt x="5162400" y="962542"/>
                  <a:pt x="5114260" y="914400"/>
                </a:cubicBezTo>
                <a:cubicBezTo>
                  <a:pt x="5103628" y="903767"/>
                  <a:pt x="5090704" y="895013"/>
                  <a:pt x="5082363" y="882502"/>
                </a:cubicBezTo>
                <a:cubicBezTo>
                  <a:pt x="5069175" y="862720"/>
                  <a:pt x="5061098" y="839972"/>
                  <a:pt x="5050465" y="818707"/>
                </a:cubicBezTo>
                <a:cubicBezTo>
                  <a:pt x="5054009" y="800986"/>
                  <a:pt x="5050003" y="779809"/>
                  <a:pt x="5061098" y="765544"/>
                </a:cubicBezTo>
                <a:cubicBezTo>
                  <a:pt x="5076789" y="745370"/>
                  <a:pt x="5100935" y="731913"/>
                  <a:pt x="5124893" y="723014"/>
                </a:cubicBezTo>
                <a:cubicBezTo>
                  <a:pt x="5225776" y="685543"/>
                  <a:pt x="5327296" y="646239"/>
                  <a:pt x="5433237" y="627321"/>
                </a:cubicBezTo>
                <a:cubicBezTo>
                  <a:pt x="5622381" y="593545"/>
                  <a:pt x="5781202" y="569972"/>
                  <a:pt x="5964865" y="520995"/>
                </a:cubicBezTo>
                <a:cubicBezTo>
                  <a:pt x="6010861" y="508729"/>
                  <a:pt x="6104959" y="464639"/>
                  <a:pt x="6145618" y="446568"/>
                </a:cubicBezTo>
                <a:cubicBezTo>
                  <a:pt x="6181060" y="450112"/>
                  <a:pt x="6216325" y="457200"/>
                  <a:pt x="6251944" y="457200"/>
                </a:cubicBezTo>
                <a:cubicBezTo>
                  <a:pt x="6263152" y="457200"/>
                  <a:pt x="6283333" y="457764"/>
                  <a:pt x="6283842" y="446568"/>
                </a:cubicBezTo>
                <a:cubicBezTo>
                  <a:pt x="6288522" y="343603"/>
                  <a:pt x="6289181" y="217990"/>
                  <a:pt x="6209414" y="138223"/>
                </a:cubicBezTo>
                <a:cubicBezTo>
                  <a:pt x="6195918" y="124727"/>
                  <a:pt x="6173794" y="124476"/>
                  <a:pt x="6156251" y="116958"/>
                </a:cubicBezTo>
                <a:cubicBezTo>
                  <a:pt x="6033864" y="64507"/>
                  <a:pt x="6099309" y="80887"/>
                  <a:pt x="5996763" y="63795"/>
                </a:cubicBezTo>
                <a:cubicBezTo>
                  <a:pt x="5886893" y="74428"/>
                  <a:pt x="5776640" y="81656"/>
                  <a:pt x="5667153" y="95693"/>
                </a:cubicBezTo>
                <a:cubicBezTo>
                  <a:pt x="5601994" y="104047"/>
                  <a:pt x="5413922" y="174950"/>
                  <a:pt x="5390707" y="180754"/>
                </a:cubicBezTo>
                <a:cubicBezTo>
                  <a:pt x="5281191" y="208133"/>
                  <a:pt x="5190804" y="213425"/>
                  <a:pt x="5082363" y="223284"/>
                </a:cubicBezTo>
                <a:cubicBezTo>
                  <a:pt x="5061098" y="230372"/>
                  <a:pt x="5031001" y="225898"/>
                  <a:pt x="5018567" y="244549"/>
                </a:cubicBezTo>
                <a:cubicBezTo>
                  <a:pt x="5011479" y="255182"/>
                  <a:pt x="5002492" y="264770"/>
                  <a:pt x="4997302" y="276447"/>
                </a:cubicBezTo>
                <a:cubicBezTo>
                  <a:pt x="4988198" y="296930"/>
                  <a:pt x="4981813" y="318584"/>
                  <a:pt x="4976037" y="340242"/>
                </a:cubicBezTo>
                <a:cubicBezTo>
                  <a:pt x="4965966" y="378010"/>
                  <a:pt x="4952821" y="445687"/>
                  <a:pt x="4944139" y="489098"/>
                </a:cubicBezTo>
                <a:cubicBezTo>
                  <a:pt x="4926616" y="690617"/>
                  <a:pt x="4904763" y="693098"/>
                  <a:pt x="4944139" y="850605"/>
                </a:cubicBezTo>
                <a:cubicBezTo>
                  <a:pt x="4948768" y="869121"/>
                  <a:pt x="4953185" y="889106"/>
                  <a:pt x="4965404" y="903768"/>
                </a:cubicBezTo>
                <a:cubicBezTo>
                  <a:pt x="4989523" y="932711"/>
                  <a:pt x="5019419" y="956851"/>
                  <a:pt x="5050465" y="978195"/>
                </a:cubicBezTo>
                <a:cubicBezTo>
                  <a:pt x="5117247" y="1024108"/>
                  <a:pt x="5129800" y="1019772"/>
                  <a:pt x="5199321" y="1031358"/>
                </a:cubicBezTo>
                <a:cubicBezTo>
                  <a:pt x="5217042" y="1020726"/>
                  <a:pt x="5238811" y="1014957"/>
                  <a:pt x="5252484" y="999461"/>
                </a:cubicBezTo>
                <a:cubicBezTo>
                  <a:pt x="5357566" y="880368"/>
                  <a:pt x="5356531" y="856072"/>
                  <a:pt x="5411972" y="723014"/>
                </a:cubicBezTo>
                <a:cubicBezTo>
                  <a:pt x="5422605" y="662763"/>
                  <a:pt x="5457883" y="601817"/>
                  <a:pt x="5443870" y="542261"/>
                </a:cubicBezTo>
                <a:cubicBezTo>
                  <a:pt x="5439846" y="525160"/>
                  <a:pt x="5427119" y="376654"/>
                  <a:pt x="5380074" y="329609"/>
                </a:cubicBezTo>
                <a:cubicBezTo>
                  <a:pt x="5364027" y="313562"/>
                  <a:pt x="5346892" y="297838"/>
                  <a:pt x="5326911" y="287079"/>
                </a:cubicBezTo>
                <a:cubicBezTo>
                  <a:pt x="5300249" y="272723"/>
                  <a:pt x="5271483" y="261419"/>
                  <a:pt x="5241851" y="255181"/>
                </a:cubicBezTo>
                <a:cubicBezTo>
                  <a:pt x="5203544" y="247116"/>
                  <a:pt x="5163879" y="248093"/>
                  <a:pt x="5124893" y="244549"/>
                </a:cubicBezTo>
                <a:cubicBezTo>
                  <a:pt x="5039832" y="258726"/>
                  <a:pt x="4953827" y="268085"/>
                  <a:pt x="4869711" y="287079"/>
                </a:cubicBezTo>
                <a:cubicBezTo>
                  <a:pt x="4843382" y="293024"/>
                  <a:pt x="4820650" y="309753"/>
                  <a:pt x="4795284" y="318977"/>
                </a:cubicBezTo>
                <a:cubicBezTo>
                  <a:pt x="4742619" y="338128"/>
                  <a:pt x="4688521" y="353159"/>
                  <a:pt x="4635795" y="372140"/>
                </a:cubicBezTo>
                <a:cubicBezTo>
                  <a:pt x="4544081" y="405157"/>
                  <a:pt x="4540762" y="409024"/>
                  <a:pt x="4465674" y="446568"/>
                </a:cubicBezTo>
                <a:cubicBezTo>
                  <a:pt x="4419721" y="515496"/>
                  <a:pt x="4413247" y="511258"/>
                  <a:pt x="4455042" y="648586"/>
                </a:cubicBezTo>
                <a:cubicBezTo>
                  <a:pt x="4464556" y="679846"/>
                  <a:pt x="4498145" y="697724"/>
                  <a:pt x="4518837" y="723014"/>
                </a:cubicBezTo>
                <a:cubicBezTo>
                  <a:pt x="4589600" y="809501"/>
                  <a:pt x="4512351" y="746871"/>
                  <a:pt x="4678325" y="850605"/>
                </a:cubicBezTo>
                <a:cubicBezTo>
                  <a:pt x="4731245" y="883680"/>
                  <a:pt x="4835234" y="946821"/>
                  <a:pt x="4901609" y="967563"/>
                </a:cubicBezTo>
                <a:cubicBezTo>
                  <a:pt x="4925529" y="975038"/>
                  <a:pt x="4951228" y="974651"/>
                  <a:pt x="4976037" y="978195"/>
                </a:cubicBezTo>
                <a:cubicBezTo>
                  <a:pt x="4986670" y="974651"/>
                  <a:pt x="4998610" y="973780"/>
                  <a:pt x="5007935" y="967563"/>
                </a:cubicBezTo>
                <a:cubicBezTo>
                  <a:pt x="5043637" y="943762"/>
                  <a:pt x="5075974" y="877839"/>
                  <a:pt x="5092995" y="850605"/>
                </a:cubicBezTo>
                <a:cubicBezTo>
                  <a:pt x="5103628" y="808075"/>
                  <a:pt x="5118227" y="766344"/>
                  <a:pt x="5124893" y="723014"/>
                </a:cubicBezTo>
                <a:cubicBezTo>
                  <a:pt x="5147133" y="578452"/>
                  <a:pt x="5137762" y="448177"/>
                  <a:pt x="5071730" y="308344"/>
                </a:cubicBezTo>
                <a:cubicBezTo>
                  <a:pt x="5048187" y="258489"/>
                  <a:pt x="5000326" y="222445"/>
                  <a:pt x="4954772" y="191386"/>
                </a:cubicBezTo>
                <a:cubicBezTo>
                  <a:pt x="4902307" y="155615"/>
                  <a:pt x="4834687" y="148335"/>
                  <a:pt x="4774018" y="138223"/>
                </a:cubicBezTo>
                <a:cubicBezTo>
                  <a:pt x="4648079" y="146619"/>
                  <a:pt x="4574676" y="141217"/>
                  <a:pt x="4455042" y="191386"/>
                </a:cubicBezTo>
                <a:cubicBezTo>
                  <a:pt x="4385051" y="220737"/>
                  <a:pt x="4278491" y="287354"/>
                  <a:pt x="4210493" y="340242"/>
                </a:cubicBezTo>
                <a:cubicBezTo>
                  <a:pt x="4170732" y="371168"/>
                  <a:pt x="4135727" y="408418"/>
                  <a:pt x="4093535" y="435935"/>
                </a:cubicBezTo>
                <a:cubicBezTo>
                  <a:pt x="4053706" y="461910"/>
                  <a:pt x="4007968" y="477482"/>
                  <a:pt x="3965944" y="499730"/>
                </a:cubicBezTo>
                <a:cubicBezTo>
                  <a:pt x="3906906" y="530985"/>
                  <a:pt x="3904733" y="538335"/>
                  <a:pt x="3848986" y="584791"/>
                </a:cubicBezTo>
                <a:cubicBezTo>
                  <a:pt x="3818493" y="676263"/>
                  <a:pt x="3814467" y="669315"/>
                  <a:pt x="3891516" y="829340"/>
                </a:cubicBezTo>
                <a:cubicBezTo>
                  <a:pt x="3907860" y="863286"/>
                  <a:pt x="3949936" y="877128"/>
                  <a:pt x="3976577" y="903768"/>
                </a:cubicBezTo>
                <a:cubicBezTo>
                  <a:pt x="3992624" y="919815"/>
                  <a:pt x="4002378" y="941595"/>
                  <a:pt x="4019107" y="956930"/>
                </a:cubicBezTo>
                <a:cubicBezTo>
                  <a:pt x="4047407" y="982872"/>
                  <a:pt x="4137586" y="1047484"/>
                  <a:pt x="4178595" y="1063256"/>
                </a:cubicBezTo>
                <a:cubicBezTo>
                  <a:pt x="4198717" y="1070995"/>
                  <a:pt x="4221126" y="1070344"/>
                  <a:pt x="4242391" y="1073888"/>
                </a:cubicBezTo>
                <a:cubicBezTo>
                  <a:pt x="4260112" y="1070344"/>
                  <a:pt x="4279756" y="1072032"/>
                  <a:pt x="4295553" y="1063256"/>
                </a:cubicBezTo>
                <a:cubicBezTo>
                  <a:pt x="4313079" y="1053519"/>
                  <a:pt x="4326055" y="1036765"/>
                  <a:pt x="4338084" y="1020726"/>
                </a:cubicBezTo>
                <a:cubicBezTo>
                  <a:pt x="4363292" y="987116"/>
                  <a:pt x="4384220" y="895290"/>
                  <a:pt x="4391246" y="871870"/>
                </a:cubicBezTo>
                <a:cubicBezTo>
                  <a:pt x="4377069" y="762000"/>
                  <a:pt x="4379420" y="648702"/>
                  <a:pt x="4348716" y="542261"/>
                </a:cubicBezTo>
                <a:cubicBezTo>
                  <a:pt x="4325429" y="461532"/>
                  <a:pt x="4273444" y="391927"/>
                  <a:pt x="4231758" y="318977"/>
                </a:cubicBezTo>
                <a:cubicBezTo>
                  <a:pt x="4186463" y="239710"/>
                  <a:pt x="4129333" y="186982"/>
                  <a:pt x="4040372" y="148856"/>
                </a:cubicBezTo>
                <a:cubicBezTo>
                  <a:pt x="3990540" y="127499"/>
                  <a:pt x="3934047" y="127591"/>
                  <a:pt x="3880884" y="116958"/>
                </a:cubicBezTo>
                <a:lnTo>
                  <a:pt x="3646967" y="127591"/>
                </a:lnTo>
                <a:cubicBezTo>
                  <a:pt x="3567103" y="148021"/>
                  <a:pt x="3497958" y="198154"/>
                  <a:pt x="3423684" y="233916"/>
                </a:cubicBezTo>
                <a:cubicBezTo>
                  <a:pt x="3402262" y="244230"/>
                  <a:pt x="3381153" y="255181"/>
                  <a:pt x="3359888" y="265814"/>
                </a:cubicBezTo>
                <a:lnTo>
                  <a:pt x="3232298" y="329609"/>
                </a:lnTo>
                <a:lnTo>
                  <a:pt x="3125972" y="382772"/>
                </a:lnTo>
                <a:cubicBezTo>
                  <a:pt x="3097618" y="396949"/>
                  <a:pt x="3066271" y="406282"/>
                  <a:pt x="3040911" y="425302"/>
                </a:cubicBezTo>
                <a:lnTo>
                  <a:pt x="2998381" y="457200"/>
                </a:lnTo>
                <a:cubicBezTo>
                  <a:pt x="2984204" y="485554"/>
                  <a:pt x="2965875" y="512187"/>
                  <a:pt x="2955851" y="542261"/>
                </a:cubicBezTo>
                <a:cubicBezTo>
                  <a:pt x="2937479" y="597378"/>
                  <a:pt x="2930420" y="686079"/>
                  <a:pt x="2923953" y="744279"/>
                </a:cubicBezTo>
                <a:cubicBezTo>
                  <a:pt x="2931041" y="797442"/>
                  <a:pt x="2926590" y="853473"/>
                  <a:pt x="2945218" y="903768"/>
                </a:cubicBezTo>
                <a:cubicBezTo>
                  <a:pt x="2983186" y="1006282"/>
                  <a:pt x="3079988" y="1083712"/>
                  <a:pt x="3168502" y="1137684"/>
                </a:cubicBezTo>
                <a:cubicBezTo>
                  <a:pt x="3451571" y="1310287"/>
                  <a:pt x="3385886" y="1281106"/>
                  <a:pt x="3625702" y="1329070"/>
                </a:cubicBezTo>
                <a:cubicBezTo>
                  <a:pt x="3689497" y="1311349"/>
                  <a:pt x="3758386" y="1306534"/>
                  <a:pt x="3817088" y="1275907"/>
                </a:cubicBezTo>
                <a:cubicBezTo>
                  <a:pt x="3883274" y="1241375"/>
                  <a:pt x="3872812" y="1162292"/>
                  <a:pt x="3880884" y="1105786"/>
                </a:cubicBezTo>
                <a:cubicBezTo>
                  <a:pt x="3883440" y="1087896"/>
                  <a:pt x="3887972" y="1070344"/>
                  <a:pt x="3891516" y="1052623"/>
                </a:cubicBezTo>
                <a:cubicBezTo>
                  <a:pt x="3929373" y="1267145"/>
                  <a:pt x="3951527" y="1297308"/>
                  <a:pt x="3891516" y="1552354"/>
                </a:cubicBezTo>
                <a:cubicBezTo>
                  <a:pt x="3886318" y="1574445"/>
                  <a:pt x="3859301" y="1586156"/>
                  <a:pt x="3838353" y="1594884"/>
                </a:cubicBezTo>
                <a:cubicBezTo>
                  <a:pt x="3815220" y="1604523"/>
                  <a:pt x="3788734" y="1601972"/>
                  <a:pt x="3763925" y="1605516"/>
                </a:cubicBezTo>
                <a:cubicBezTo>
                  <a:pt x="3522742" y="1572250"/>
                  <a:pt x="3110856" y="1523324"/>
                  <a:pt x="2913321" y="1446028"/>
                </a:cubicBezTo>
                <a:lnTo>
                  <a:pt x="2668772" y="1350335"/>
                </a:lnTo>
                <a:cubicBezTo>
                  <a:pt x="2629786" y="1314893"/>
                  <a:pt x="2581040" y="1287848"/>
                  <a:pt x="2551814" y="1244009"/>
                </a:cubicBezTo>
                <a:cubicBezTo>
                  <a:pt x="2529399" y="1210386"/>
                  <a:pt x="2521838" y="1167415"/>
                  <a:pt x="2519916" y="1127051"/>
                </a:cubicBezTo>
                <a:cubicBezTo>
                  <a:pt x="2516233" y="1049710"/>
                  <a:pt x="2531644" y="1019301"/>
                  <a:pt x="2583711" y="978195"/>
                </a:cubicBezTo>
                <a:cubicBezTo>
                  <a:pt x="2733935" y="859597"/>
                  <a:pt x="2762005" y="841510"/>
                  <a:pt x="2945218" y="765544"/>
                </a:cubicBezTo>
                <a:cubicBezTo>
                  <a:pt x="3021859" y="733766"/>
                  <a:pt x="3098875" y="701505"/>
                  <a:pt x="3179135" y="680484"/>
                </a:cubicBezTo>
                <a:cubicBezTo>
                  <a:pt x="3248473" y="662324"/>
                  <a:pt x="3320902" y="659219"/>
                  <a:pt x="3391786" y="648586"/>
                </a:cubicBezTo>
                <a:cubicBezTo>
                  <a:pt x="3455581" y="655674"/>
                  <a:pt x="3521295" y="652781"/>
                  <a:pt x="3583172" y="669851"/>
                </a:cubicBezTo>
                <a:cubicBezTo>
                  <a:pt x="3666903" y="692949"/>
                  <a:pt x="3751043" y="768852"/>
                  <a:pt x="3795823" y="839972"/>
                </a:cubicBezTo>
                <a:cubicBezTo>
                  <a:pt x="3831303" y="896322"/>
                  <a:pt x="3850291" y="961580"/>
                  <a:pt x="3880884" y="1020726"/>
                </a:cubicBezTo>
                <a:cubicBezTo>
                  <a:pt x="3903505" y="1064459"/>
                  <a:pt x="3930502" y="1105786"/>
                  <a:pt x="3955311" y="1148316"/>
                </a:cubicBezTo>
                <a:cubicBezTo>
                  <a:pt x="3995965" y="1322549"/>
                  <a:pt x="4069319" y="1592702"/>
                  <a:pt x="4072270" y="1775637"/>
                </a:cubicBezTo>
                <a:cubicBezTo>
                  <a:pt x="4074164" y="1893062"/>
                  <a:pt x="4057793" y="2010371"/>
                  <a:pt x="4040372" y="2126512"/>
                </a:cubicBezTo>
                <a:cubicBezTo>
                  <a:pt x="4036368" y="2153205"/>
                  <a:pt x="4021045" y="2177055"/>
                  <a:pt x="4008474" y="2200940"/>
                </a:cubicBezTo>
                <a:cubicBezTo>
                  <a:pt x="3996931" y="2222872"/>
                  <a:pt x="3957022" y="2331504"/>
                  <a:pt x="3902149" y="2349795"/>
                </a:cubicBezTo>
                <a:cubicBezTo>
                  <a:pt x="3881697" y="2356613"/>
                  <a:pt x="3859618" y="2356884"/>
                  <a:pt x="3838353" y="2360428"/>
                </a:cubicBezTo>
                <a:cubicBezTo>
                  <a:pt x="3771014" y="2328530"/>
                  <a:pt x="3707023" y="2288297"/>
                  <a:pt x="3636335" y="2264735"/>
                </a:cubicBezTo>
                <a:cubicBezTo>
                  <a:pt x="3615070" y="2257647"/>
                  <a:pt x="3593486" y="2251450"/>
                  <a:pt x="3572539" y="2243470"/>
                </a:cubicBezTo>
                <a:cubicBezTo>
                  <a:pt x="3519032" y="2223086"/>
                  <a:pt x="3413051" y="2179674"/>
                  <a:pt x="3413051" y="2179674"/>
                </a:cubicBezTo>
                <a:cubicBezTo>
                  <a:pt x="3518720" y="2153258"/>
                  <a:pt x="3451515" y="2167179"/>
                  <a:pt x="3657600" y="2158409"/>
                </a:cubicBezTo>
                <a:lnTo>
                  <a:pt x="3955311" y="2147777"/>
                </a:lnTo>
                <a:cubicBezTo>
                  <a:pt x="4120134" y="2166090"/>
                  <a:pt x="4126305" y="2141838"/>
                  <a:pt x="4242391" y="2222205"/>
                </a:cubicBezTo>
                <a:cubicBezTo>
                  <a:pt x="4258875" y="2233617"/>
                  <a:pt x="4270744" y="2250558"/>
                  <a:pt x="4284921" y="2264735"/>
                </a:cubicBezTo>
                <a:cubicBezTo>
                  <a:pt x="4288465" y="2289544"/>
                  <a:pt x="4289999" y="2314725"/>
                  <a:pt x="4295553" y="2339163"/>
                </a:cubicBezTo>
                <a:cubicBezTo>
                  <a:pt x="4307747" y="2392815"/>
                  <a:pt x="4311569" y="2450441"/>
                  <a:pt x="4338084" y="2498651"/>
                </a:cubicBezTo>
                <a:cubicBezTo>
                  <a:pt x="4352777" y="2525365"/>
                  <a:pt x="4385242" y="2538179"/>
                  <a:pt x="4412511" y="2551814"/>
                </a:cubicBezTo>
                <a:cubicBezTo>
                  <a:pt x="4428675" y="2559896"/>
                  <a:pt x="4447701" y="2560555"/>
                  <a:pt x="4465674" y="2562447"/>
                </a:cubicBezTo>
                <a:cubicBezTo>
                  <a:pt x="4515146" y="2567655"/>
                  <a:pt x="4564911" y="2569535"/>
                  <a:pt x="4614530" y="2573079"/>
                </a:cubicBezTo>
                <a:cubicBezTo>
                  <a:pt x="4678325" y="2565991"/>
                  <a:pt x="4743921" y="2568447"/>
                  <a:pt x="4805916" y="2551814"/>
                </a:cubicBezTo>
                <a:cubicBezTo>
                  <a:pt x="4946198" y="2514177"/>
                  <a:pt x="5146565" y="2417885"/>
                  <a:pt x="5263116" y="2328530"/>
                </a:cubicBezTo>
                <a:cubicBezTo>
                  <a:pt x="5304930" y="2296473"/>
                  <a:pt x="5334000" y="2250558"/>
                  <a:pt x="5369442" y="2211572"/>
                </a:cubicBezTo>
                <a:cubicBezTo>
                  <a:pt x="5380792" y="2098062"/>
                  <a:pt x="5390253" y="2097143"/>
                  <a:pt x="5358809" y="1977656"/>
                </a:cubicBezTo>
                <a:cubicBezTo>
                  <a:pt x="5351940" y="1951553"/>
                  <a:pt x="5342325" y="1925386"/>
                  <a:pt x="5326911" y="1903228"/>
                </a:cubicBezTo>
                <a:cubicBezTo>
                  <a:pt x="5246249" y="1787277"/>
                  <a:pt x="5168016" y="1690873"/>
                  <a:pt x="5039832" y="1626781"/>
                </a:cubicBezTo>
                <a:cubicBezTo>
                  <a:pt x="5014275" y="1614002"/>
                  <a:pt x="4983125" y="1619693"/>
                  <a:pt x="4954772" y="1616149"/>
                </a:cubicBezTo>
                <a:cubicBezTo>
                  <a:pt x="4915786" y="1623237"/>
                  <a:pt x="4874916" y="1623501"/>
                  <a:pt x="4837814" y="1637414"/>
                </a:cubicBezTo>
                <a:cubicBezTo>
                  <a:pt x="4780613" y="1658864"/>
                  <a:pt x="4764160" y="1722532"/>
                  <a:pt x="4731488" y="1765005"/>
                </a:cubicBezTo>
                <a:cubicBezTo>
                  <a:pt x="4680856" y="1830827"/>
                  <a:pt x="4624130" y="1891749"/>
                  <a:pt x="4572000" y="1956391"/>
                </a:cubicBezTo>
                <a:cubicBezTo>
                  <a:pt x="4535509" y="2001639"/>
                  <a:pt x="4465674" y="2094614"/>
                  <a:pt x="4465674" y="2094614"/>
                </a:cubicBezTo>
                <a:cubicBezTo>
                  <a:pt x="4444987" y="2170467"/>
                  <a:pt x="4409281" y="2247735"/>
                  <a:pt x="4444409" y="2328530"/>
                </a:cubicBezTo>
                <a:cubicBezTo>
                  <a:pt x="4492180" y="2438404"/>
                  <a:pt x="4576623" y="2490330"/>
                  <a:pt x="4678325" y="2541181"/>
                </a:cubicBezTo>
                <a:cubicBezTo>
                  <a:pt x="4729538" y="2566788"/>
                  <a:pt x="4782759" y="2589247"/>
                  <a:pt x="4837814" y="2604977"/>
                </a:cubicBezTo>
                <a:cubicBezTo>
                  <a:pt x="4882637" y="2617784"/>
                  <a:pt x="4929963" y="2619154"/>
                  <a:pt x="4976037" y="2626242"/>
                </a:cubicBezTo>
                <a:cubicBezTo>
                  <a:pt x="4991620" y="2624016"/>
                  <a:pt x="5196535" y="2608328"/>
                  <a:pt x="5263116" y="2573079"/>
                </a:cubicBezTo>
                <a:cubicBezTo>
                  <a:pt x="5303956" y="2551458"/>
                  <a:pt x="5341088" y="2523460"/>
                  <a:pt x="5380074" y="2498651"/>
                </a:cubicBezTo>
                <a:cubicBezTo>
                  <a:pt x="5401339" y="2466753"/>
                  <a:pt x="5431747" y="2439327"/>
                  <a:pt x="5443870" y="2402958"/>
                </a:cubicBezTo>
                <a:cubicBezTo>
                  <a:pt x="5457366" y="2362471"/>
                  <a:pt x="5456142" y="2318014"/>
                  <a:pt x="5454502" y="2275368"/>
                </a:cubicBezTo>
                <a:cubicBezTo>
                  <a:pt x="5452576" y="2225283"/>
                  <a:pt x="5452767" y="2172673"/>
                  <a:pt x="5433237" y="2126512"/>
                </a:cubicBezTo>
                <a:cubicBezTo>
                  <a:pt x="5392316" y="2029790"/>
                  <a:pt x="5325695" y="1984035"/>
                  <a:pt x="5241851" y="1935126"/>
                </a:cubicBezTo>
                <a:cubicBezTo>
                  <a:pt x="5232170" y="1929479"/>
                  <a:pt x="5220586" y="1928037"/>
                  <a:pt x="5209953" y="1924493"/>
                </a:cubicBezTo>
                <a:cubicBezTo>
                  <a:pt x="5174511" y="1935126"/>
                  <a:pt x="5138731" y="1944690"/>
                  <a:pt x="5103628" y="1956391"/>
                </a:cubicBezTo>
                <a:cubicBezTo>
                  <a:pt x="5085521" y="1962427"/>
                  <a:pt x="5064363" y="1964575"/>
                  <a:pt x="5050465" y="1977656"/>
                </a:cubicBezTo>
                <a:cubicBezTo>
                  <a:pt x="5004724" y="2020706"/>
                  <a:pt x="4814030" y="2255714"/>
                  <a:pt x="4795284" y="2307265"/>
                </a:cubicBezTo>
                <a:lnTo>
                  <a:pt x="4752753" y="2424223"/>
                </a:lnTo>
                <a:cubicBezTo>
                  <a:pt x="4745073" y="2516383"/>
                  <a:pt x="4724658" y="2612341"/>
                  <a:pt x="4774018" y="2700670"/>
                </a:cubicBezTo>
                <a:cubicBezTo>
                  <a:pt x="4833629" y="2807343"/>
                  <a:pt x="4948816" y="2945119"/>
                  <a:pt x="5071730" y="2998381"/>
                </a:cubicBezTo>
                <a:cubicBezTo>
                  <a:pt x="5132482" y="3024707"/>
                  <a:pt x="5197759" y="3040945"/>
                  <a:pt x="5263116" y="3051544"/>
                </a:cubicBezTo>
                <a:cubicBezTo>
                  <a:pt x="5329679" y="3062338"/>
                  <a:pt x="5397795" y="3058633"/>
                  <a:pt x="5465135" y="3062177"/>
                </a:cubicBezTo>
                <a:cubicBezTo>
                  <a:pt x="5532474" y="3048000"/>
                  <a:pt x="5602075" y="3042017"/>
                  <a:pt x="5667153" y="3019647"/>
                </a:cubicBezTo>
                <a:cubicBezTo>
                  <a:pt x="5770960" y="2983963"/>
                  <a:pt x="5810777" y="2951085"/>
                  <a:pt x="5869172" y="2870791"/>
                </a:cubicBezTo>
                <a:cubicBezTo>
                  <a:pt x="5878494" y="2857973"/>
                  <a:pt x="5883349" y="2842438"/>
                  <a:pt x="5890437" y="2828261"/>
                </a:cubicBezTo>
                <a:cubicBezTo>
                  <a:pt x="5893981" y="2803452"/>
                  <a:pt x="5896155" y="2778408"/>
                  <a:pt x="5901070" y="2753833"/>
                </a:cubicBezTo>
                <a:cubicBezTo>
                  <a:pt x="5903268" y="2742843"/>
                  <a:pt x="5901677" y="2716923"/>
                  <a:pt x="5911702" y="2721935"/>
                </a:cubicBezTo>
                <a:cubicBezTo>
                  <a:pt x="5943084" y="2737626"/>
                  <a:pt x="5960266" y="2772655"/>
                  <a:pt x="5986130" y="2796363"/>
                </a:cubicBezTo>
                <a:cubicBezTo>
                  <a:pt x="6002859" y="2811698"/>
                  <a:pt x="6023246" y="2822846"/>
                  <a:pt x="6039293" y="2838893"/>
                </a:cubicBezTo>
                <a:cubicBezTo>
                  <a:pt x="6105348" y="2904948"/>
                  <a:pt x="6098088" y="2903321"/>
                  <a:pt x="6134986" y="2977116"/>
                </a:cubicBezTo>
                <a:cubicBezTo>
                  <a:pt x="6138530" y="3001925"/>
                  <a:pt x="6147008" y="3026521"/>
                  <a:pt x="6145618" y="3051544"/>
                </a:cubicBezTo>
                <a:cubicBezTo>
                  <a:pt x="6143420" y="3091108"/>
                  <a:pt x="6133263" y="3129892"/>
                  <a:pt x="6124353" y="3168502"/>
                </a:cubicBezTo>
                <a:cubicBezTo>
                  <a:pt x="6089656" y="3318857"/>
                  <a:pt x="6100003" y="3314384"/>
                  <a:pt x="6018028" y="3423684"/>
                </a:cubicBezTo>
                <a:cubicBezTo>
                  <a:pt x="5983949" y="3469123"/>
                  <a:pt x="5945168" y="3517838"/>
                  <a:pt x="5890437" y="3540642"/>
                </a:cubicBezTo>
                <a:cubicBezTo>
                  <a:pt x="5870537" y="3548934"/>
                  <a:pt x="5847907" y="3547730"/>
                  <a:pt x="5826642" y="3551274"/>
                </a:cubicBezTo>
                <a:cubicBezTo>
                  <a:pt x="5752214" y="3540642"/>
                  <a:pt x="5676543" y="3536597"/>
                  <a:pt x="5603358" y="3519377"/>
                </a:cubicBezTo>
                <a:cubicBezTo>
                  <a:pt x="5542201" y="3504987"/>
                  <a:pt x="5252310" y="3421070"/>
                  <a:pt x="5146158" y="3370521"/>
                </a:cubicBezTo>
                <a:cubicBezTo>
                  <a:pt x="5115970" y="3356146"/>
                  <a:pt x="5089451" y="3335079"/>
                  <a:pt x="5061098" y="3317358"/>
                </a:cubicBezTo>
                <a:cubicBezTo>
                  <a:pt x="5057554" y="3296093"/>
                  <a:pt x="5048675" y="3275047"/>
                  <a:pt x="5050465" y="3253563"/>
                </a:cubicBezTo>
                <a:cubicBezTo>
                  <a:pt x="5052326" y="3231225"/>
                  <a:pt x="5056838" y="3206521"/>
                  <a:pt x="5071730" y="3189768"/>
                </a:cubicBezTo>
                <a:cubicBezTo>
                  <a:pt x="5110820" y="3145792"/>
                  <a:pt x="5210179" y="3151083"/>
                  <a:pt x="5252484" y="3147237"/>
                </a:cubicBezTo>
                <a:cubicBezTo>
                  <a:pt x="5363239" y="3150231"/>
                  <a:pt x="5674364" y="3146834"/>
                  <a:pt x="5826642" y="3179135"/>
                </a:cubicBezTo>
                <a:cubicBezTo>
                  <a:pt x="5884760" y="3191463"/>
                  <a:pt x="5941466" y="3210574"/>
                  <a:pt x="5996763" y="3232298"/>
                </a:cubicBezTo>
                <a:cubicBezTo>
                  <a:pt x="6074579" y="3262868"/>
                  <a:pt x="6142538" y="3298021"/>
                  <a:pt x="6198781" y="3359888"/>
                </a:cubicBezTo>
                <a:cubicBezTo>
                  <a:pt x="6229259" y="3393414"/>
                  <a:pt x="6238193" y="3435593"/>
                  <a:pt x="6251944" y="3476847"/>
                </a:cubicBezTo>
                <a:cubicBezTo>
                  <a:pt x="6248400" y="3519377"/>
                  <a:pt x="6252172" y="3563165"/>
                  <a:pt x="6241311" y="3604437"/>
                </a:cubicBezTo>
                <a:cubicBezTo>
                  <a:pt x="6234039" y="3632070"/>
                  <a:pt x="6216435" y="3656397"/>
                  <a:pt x="6198781" y="3678865"/>
                </a:cubicBezTo>
                <a:cubicBezTo>
                  <a:pt x="6149210" y="3741955"/>
                  <a:pt x="6102337" y="3774880"/>
                  <a:pt x="6028660" y="3806456"/>
                </a:cubicBezTo>
                <a:cubicBezTo>
                  <a:pt x="5987454" y="3824116"/>
                  <a:pt x="5945249" y="3841369"/>
                  <a:pt x="5901070" y="3848986"/>
                </a:cubicBezTo>
                <a:cubicBezTo>
                  <a:pt x="5841592" y="3859241"/>
                  <a:pt x="5780567" y="3856075"/>
                  <a:pt x="5720316" y="3859619"/>
                </a:cubicBezTo>
                <a:cubicBezTo>
                  <a:pt x="5663609" y="3852531"/>
                  <a:pt x="5605982" y="3850752"/>
                  <a:pt x="5550195" y="3838354"/>
                </a:cubicBezTo>
                <a:cubicBezTo>
                  <a:pt x="5518297" y="3831265"/>
                  <a:pt x="5486202" y="3825013"/>
                  <a:pt x="5454502" y="3817088"/>
                </a:cubicBezTo>
                <a:cubicBezTo>
                  <a:pt x="5429470" y="3810830"/>
                  <a:pt x="5404967" y="3802612"/>
                  <a:pt x="5380074" y="3795823"/>
                </a:cubicBezTo>
                <a:cubicBezTo>
                  <a:pt x="5365976" y="3791978"/>
                  <a:pt x="5351721" y="3788735"/>
                  <a:pt x="5337544" y="3785191"/>
                </a:cubicBezTo>
                <a:cubicBezTo>
                  <a:pt x="5351721" y="3774558"/>
                  <a:pt x="5363262" y="3758897"/>
                  <a:pt x="5380074" y="3753293"/>
                </a:cubicBezTo>
                <a:cubicBezTo>
                  <a:pt x="5595549" y="3681468"/>
                  <a:pt x="6035120" y="3795869"/>
                  <a:pt x="6124353" y="3806456"/>
                </a:cubicBezTo>
                <a:cubicBezTo>
                  <a:pt x="6182730" y="3825915"/>
                  <a:pt x="6282296" y="3858030"/>
                  <a:pt x="6326372" y="3880884"/>
                </a:cubicBezTo>
                <a:cubicBezTo>
                  <a:pt x="6378738" y="3908037"/>
                  <a:pt x="6427037" y="3942560"/>
                  <a:pt x="6475228" y="3976577"/>
                </a:cubicBezTo>
                <a:cubicBezTo>
                  <a:pt x="6498831" y="3993238"/>
                  <a:pt x="6522647" y="4029170"/>
                  <a:pt x="6539023" y="4051005"/>
                </a:cubicBezTo>
                <a:cubicBezTo>
                  <a:pt x="6535479" y="4107712"/>
                  <a:pt x="6542171" y="4166005"/>
                  <a:pt x="6528391" y="4221126"/>
                </a:cubicBezTo>
                <a:cubicBezTo>
                  <a:pt x="6520282" y="4253563"/>
                  <a:pt x="6496633" y="4280500"/>
                  <a:pt x="6475228" y="4306186"/>
                </a:cubicBezTo>
                <a:cubicBezTo>
                  <a:pt x="6407768" y="4387138"/>
                  <a:pt x="6334052" y="4462671"/>
                  <a:pt x="6262577" y="4540102"/>
                </a:cubicBezTo>
                <a:cubicBezTo>
                  <a:pt x="6234659" y="4570346"/>
                  <a:pt x="6157614" y="4642579"/>
                  <a:pt x="6134986" y="4657061"/>
                </a:cubicBezTo>
                <a:cubicBezTo>
                  <a:pt x="6077565" y="4693810"/>
                  <a:pt x="6021478" y="4741547"/>
                  <a:pt x="5954232" y="4752754"/>
                </a:cubicBezTo>
                <a:lnTo>
                  <a:pt x="5890437" y="4763386"/>
                </a:lnTo>
                <a:cubicBezTo>
                  <a:pt x="5854995" y="4759842"/>
                  <a:pt x="5815969" y="4768683"/>
                  <a:pt x="5784111" y="4752754"/>
                </a:cubicBezTo>
                <a:cubicBezTo>
                  <a:pt x="5737733" y="4729565"/>
                  <a:pt x="5670472" y="4660379"/>
                  <a:pt x="5624623" y="4614530"/>
                </a:cubicBezTo>
                <a:cubicBezTo>
                  <a:pt x="5635256" y="4607442"/>
                  <a:pt x="5643742" y="4593265"/>
                  <a:pt x="5656521" y="4593265"/>
                </a:cubicBezTo>
                <a:cubicBezTo>
                  <a:pt x="5700818" y="4593265"/>
                  <a:pt x="5695659" y="4657977"/>
                  <a:pt x="5699051" y="4678326"/>
                </a:cubicBezTo>
                <a:cubicBezTo>
                  <a:pt x="5691963" y="4692503"/>
                  <a:pt x="5688101" y="4708822"/>
                  <a:pt x="5677786" y="4720856"/>
                </a:cubicBezTo>
                <a:cubicBezTo>
                  <a:pt x="5666253" y="4734311"/>
                  <a:pt x="5651106" y="4744829"/>
                  <a:pt x="5635256" y="4752754"/>
                </a:cubicBezTo>
                <a:cubicBezTo>
                  <a:pt x="5572687" y="4784039"/>
                  <a:pt x="5514378" y="4778776"/>
                  <a:pt x="5443870" y="4784651"/>
                </a:cubicBezTo>
                <a:cubicBezTo>
                  <a:pt x="5277293" y="4766930"/>
                  <a:pt x="5107203" y="4769856"/>
                  <a:pt x="4944139" y="4731488"/>
                </a:cubicBezTo>
                <a:cubicBezTo>
                  <a:pt x="4862352" y="4712244"/>
                  <a:pt x="4796354" y="4651401"/>
                  <a:pt x="4720856" y="4614530"/>
                </a:cubicBezTo>
                <a:cubicBezTo>
                  <a:pt x="4643894" y="4576944"/>
                  <a:pt x="4562773" y="4548018"/>
                  <a:pt x="4486939" y="4508205"/>
                </a:cubicBezTo>
                <a:cubicBezTo>
                  <a:pt x="4352513" y="4437632"/>
                  <a:pt x="4261309" y="4381567"/>
                  <a:pt x="4167963" y="4263656"/>
                </a:cubicBezTo>
                <a:cubicBezTo>
                  <a:pt x="4108465" y="4188500"/>
                  <a:pt x="4085336" y="4115568"/>
                  <a:pt x="4051004" y="4029740"/>
                </a:cubicBezTo>
                <a:cubicBezTo>
                  <a:pt x="4015753" y="3853482"/>
                  <a:pt x="4009527" y="3870844"/>
                  <a:pt x="4051004" y="3615070"/>
                </a:cubicBezTo>
                <a:cubicBezTo>
                  <a:pt x="4059233" y="3564328"/>
                  <a:pt x="4109944" y="3498717"/>
                  <a:pt x="4157330" y="3476847"/>
                </a:cubicBezTo>
                <a:cubicBezTo>
                  <a:pt x="4180085" y="3466345"/>
                  <a:pt x="4206949" y="3469758"/>
                  <a:pt x="4231758" y="3466214"/>
                </a:cubicBezTo>
                <a:cubicBezTo>
                  <a:pt x="4260570" y="3552648"/>
                  <a:pt x="4264454" y="3543033"/>
                  <a:pt x="4178595" y="3689498"/>
                </a:cubicBezTo>
                <a:cubicBezTo>
                  <a:pt x="4138534" y="3757837"/>
                  <a:pt x="3973772" y="3875865"/>
                  <a:pt x="3912781" y="3912781"/>
                </a:cubicBezTo>
                <a:cubicBezTo>
                  <a:pt x="3783086" y="3991281"/>
                  <a:pt x="3484448" y="4143437"/>
                  <a:pt x="3349256" y="4189228"/>
                </a:cubicBezTo>
                <a:cubicBezTo>
                  <a:pt x="3235271" y="4227836"/>
                  <a:pt x="3117347" y="4256113"/>
                  <a:pt x="2998381" y="4274288"/>
                </a:cubicBezTo>
                <a:cubicBezTo>
                  <a:pt x="2861339" y="4295225"/>
                  <a:pt x="2721934" y="4295553"/>
                  <a:pt x="2583711" y="4306186"/>
                </a:cubicBezTo>
                <a:cubicBezTo>
                  <a:pt x="2438400" y="4299098"/>
                  <a:pt x="2292338" y="4301286"/>
                  <a:pt x="2147777" y="4284921"/>
                </a:cubicBezTo>
                <a:cubicBezTo>
                  <a:pt x="2103231" y="4279878"/>
                  <a:pt x="2061720" y="4259264"/>
                  <a:pt x="2020186" y="4242391"/>
                </a:cubicBezTo>
                <a:cubicBezTo>
                  <a:pt x="1948172" y="4213135"/>
                  <a:pt x="1866033" y="4197883"/>
                  <a:pt x="1807535" y="4146698"/>
                </a:cubicBezTo>
                <a:cubicBezTo>
                  <a:pt x="1676231" y="4031807"/>
                  <a:pt x="1625143" y="3990436"/>
                  <a:pt x="1477925" y="3827721"/>
                </a:cubicBezTo>
                <a:cubicBezTo>
                  <a:pt x="1420364" y="3764100"/>
                  <a:pt x="1371600" y="3693042"/>
                  <a:pt x="1318437" y="3625702"/>
                </a:cubicBezTo>
                <a:cubicBezTo>
                  <a:pt x="1313614" y="3611233"/>
                  <a:pt x="1256173" y="3449782"/>
                  <a:pt x="1254642" y="3413051"/>
                </a:cubicBezTo>
                <a:cubicBezTo>
                  <a:pt x="1252277" y="3356283"/>
                  <a:pt x="1260130" y="3299514"/>
                  <a:pt x="1265274" y="3242930"/>
                </a:cubicBezTo>
                <a:cubicBezTo>
                  <a:pt x="1267226" y="3221460"/>
                  <a:pt x="1269985" y="3199864"/>
                  <a:pt x="1275907" y="3179135"/>
                </a:cubicBezTo>
                <a:cubicBezTo>
                  <a:pt x="1293633" y="3117094"/>
                  <a:pt x="1320364" y="3059767"/>
                  <a:pt x="1360967" y="3009014"/>
                </a:cubicBezTo>
                <a:cubicBezTo>
                  <a:pt x="1382885" y="2981617"/>
                  <a:pt x="1408441" y="2957047"/>
                  <a:pt x="1435395" y="2934586"/>
                </a:cubicBezTo>
                <a:cubicBezTo>
                  <a:pt x="1517421" y="2866231"/>
                  <a:pt x="1569628" y="2839161"/>
                  <a:pt x="1658679" y="2785730"/>
                </a:cubicBezTo>
                <a:cubicBezTo>
                  <a:pt x="1862862" y="2793584"/>
                  <a:pt x="1906950" y="2750876"/>
                  <a:pt x="2041451" y="2860158"/>
                </a:cubicBezTo>
                <a:cubicBezTo>
                  <a:pt x="2066811" y="2880763"/>
                  <a:pt x="2083981" y="2909777"/>
                  <a:pt x="2105246" y="2934586"/>
                </a:cubicBezTo>
                <a:cubicBezTo>
                  <a:pt x="2128797" y="2997389"/>
                  <a:pt x="2169511" y="3039604"/>
                  <a:pt x="2094614" y="3094074"/>
                </a:cubicBezTo>
                <a:cubicBezTo>
                  <a:pt x="2074346" y="3108814"/>
                  <a:pt x="2044995" y="3101163"/>
                  <a:pt x="2020186" y="3104707"/>
                </a:cubicBezTo>
                <a:cubicBezTo>
                  <a:pt x="1792890" y="3088471"/>
                  <a:pt x="1869997" y="3111599"/>
                  <a:pt x="1594884" y="2966484"/>
                </a:cubicBezTo>
                <a:cubicBezTo>
                  <a:pt x="1058176" y="2683386"/>
                  <a:pt x="896771" y="2612530"/>
                  <a:pt x="467832" y="2254102"/>
                </a:cubicBezTo>
                <a:cubicBezTo>
                  <a:pt x="299911" y="2113784"/>
                  <a:pt x="139227" y="1984727"/>
                  <a:pt x="31898" y="1796902"/>
                </a:cubicBezTo>
                <a:cubicBezTo>
                  <a:pt x="16874" y="1770610"/>
                  <a:pt x="10633" y="1740195"/>
                  <a:pt x="0" y="1711842"/>
                </a:cubicBezTo>
                <a:cubicBezTo>
                  <a:pt x="7088" y="1672856"/>
                  <a:pt x="8175" y="1632285"/>
                  <a:pt x="21265" y="1594884"/>
                </a:cubicBezTo>
                <a:cubicBezTo>
                  <a:pt x="53394" y="1503087"/>
                  <a:pt x="77222" y="1505911"/>
                  <a:pt x="127591" y="1435395"/>
                </a:cubicBezTo>
                <a:cubicBezTo>
                  <a:pt x="147025" y="1408187"/>
                  <a:pt x="158813" y="1375566"/>
                  <a:pt x="180753" y="1350335"/>
                </a:cubicBezTo>
                <a:cubicBezTo>
                  <a:pt x="251672" y="1268779"/>
                  <a:pt x="369305" y="1154271"/>
                  <a:pt x="467832" y="1095154"/>
                </a:cubicBezTo>
                <a:cubicBezTo>
                  <a:pt x="493798" y="1079574"/>
                  <a:pt x="524539" y="1073889"/>
                  <a:pt x="552893" y="1063256"/>
                </a:cubicBezTo>
                <a:cubicBezTo>
                  <a:pt x="577702" y="1066800"/>
                  <a:pt x="604147" y="1064346"/>
                  <a:pt x="627321" y="1073888"/>
                </a:cubicBezTo>
                <a:cubicBezTo>
                  <a:pt x="682841" y="1096749"/>
                  <a:pt x="807684" y="1190043"/>
                  <a:pt x="850604" y="1222744"/>
                </a:cubicBezTo>
                <a:cubicBezTo>
                  <a:pt x="886707" y="1250251"/>
                  <a:pt x="922772" y="1277917"/>
                  <a:pt x="956930" y="1307805"/>
                </a:cubicBezTo>
                <a:cubicBezTo>
                  <a:pt x="979562" y="1327608"/>
                  <a:pt x="1000745" y="1349123"/>
                  <a:pt x="1020725" y="1371600"/>
                </a:cubicBezTo>
                <a:cubicBezTo>
                  <a:pt x="1029215" y="1381151"/>
                  <a:pt x="1054388" y="1406597"/>
                  <a:pt x="1041991" y="1403498"/>
                </a:cubicBezTo>
                <a:cubicBezTo>
                  <a:pt x="1017196" y="1397300"/>
                  <a:pt x="999460" y="1375145"/>
                  <a:pt x="978195" y="1360968"/>
                </a:cubicBezTo>
                <a:cubicBezTo>
                  <a:pt x="971107" y="1346791"/>
                  <a:pt x="963174" y="1333006"/>
                  <a:pt x="956930" y="1318437"/>
                </a:cubicBezTo>
                <a:cubicBezTo>
                  <a:pt x="952515" y="1308136"/>
                  <a:pt x="941286" y="1296564"/>
                  <a:pt x="946298" y="1286540"/>
                </a:cubicBezTo>
                <a:cubicBezTo>
                  <a:pt x="954223" y="1270690"/>
                  <a:pt x="976297" y="1267173"/>
                  <a:pt x="988828" y="1254642"/>
                </a:cubicBezTo>
                <a:cubicBezTo>
                  <a:pt x="1001358" y="1242111"/>
                  <a:pt x="1008195" y="1224642"/>
                  <a:pt x="1020725" y="1212112"/>
                </a:cubicBezTo>
                <a:cubicBezTo>
                  <a:pt x="1081390" y="1151447"/>
                  <a:pt x="1095855" y="1156827"/>
                  <a:pt x="1169581" y="1105786"/>
                </a:cubicBezTo>
                <a:cubicBezTo>
                  <a:pt x="1251571" y="1049023"/>
                  <a:pt x="1188772" y="1070051"/>
                  <a:pt x="1275907" y="1052623"/>
                </a:cubicBezTo>
                <a:cubicBezTo>
                  <a:pt x="1291966" y="1059047"/>
                  <a:pt x="1345976" y="1076415"/>
                  <a:pt x="1360967" y="1095154"/>
                </a:cubicBezTo>
                <a:cubicBezTo>
                  <a:pt x="1369687" y="1106055"/>
                  <a:pt x="1381702" y="1177562"/>
                  <a:pt x="1382232" y="1180214"/>
                </a:cubicBezTo>
                <a:cubicBezTo>
                  <a:pt x="1378688" y="1190847"/>
                  <a:pt x="1378601" y="1203360"/>
                  <a:pt x="1371600" y="1212112"/>
                </a:cubicBezTo>
                <a:cubicBezTo>
                  <a:pt x="1333160" y="1260162"/>
                  <a:pt x="1270324" y="1220763"/>
                  <a:pt x="1222744" y="1212112"/>
                </a:cubicBezTo>
                <a:cubicBezTo>
                  <a:pt x="1154599" y="1182907"/>
                  <a:pt x="1096625" y="1164063"/>
                  <a:pt x="1041991" y="1105786"/>
                </a:cubicBezTo>
                <a:cubicBezTo>
                  <a:pt x="1014087" y="1076022"/>
                  <a:pt x="974821" y="977410"/>
                  <a:pt x="956930" y="935665"/>
                </a:cubicBezTo>
                <a:cubicBezTo>
                  <a:pt x="971107" y="896679"/>
                  <a:pt x="976924" y="853535"/>
                  <a:pt x="999460" y="818707"/>
                </a:cubicBezTo>
                <a:cubicBezTo>
                  <a:pt x="1017211" y="791273"/>
                  <a:pt x="1046518" y="772762"/>
                  <a:pt x="1073888" y="754912"/>
                </a:cubicBezTo>
                <a:cubicBezTo>
                  <a:pt x="1086633" y="746600"/>
                  <a:pt x="1331121" y="607417"/>
                  <a:pt x="1371600" y="595423"/>
                </a:cubicBezTo>
                <a:cubicBezTo>
                  <a:pt x="1423023" y="580186"/>
                  <a:pt x="1477925" y="581246"/>
                  <a:pt x="1531088" y="574158"/>
                </a:cubicBezTo>
                <a:cubicBezTo>
                  <a:pt x="1577162" y="577702"/>
                  <a:pt x="1624357" y="574088"/>
                  <a:pt x="1669311" y="584791"/>
                </a:cubicBezTo>
                <a:cubicBezTo>
                  <a:pt x="1792020" y="614007"/>
                  <a:pt x="1850386" y="745083"/>
                  <a:pt x="1892595" y="850605"/>
                </a:cubicBezTo>
                <a:cubicBezTo>
                  <a:pt x="1900920" y="871417"/>
                  <a:pt x="1906772" y="893135"/>
                  <a:pt x="1913860" y="914400"/>
                </a:cubicBezTo>
                <a:cubicBezTo>
                  <a:pt x="1906772" y="932121"/>
                  <a:pt x="1907661" y="955845"/>
                  <a:pt x="1892595" y="967563"/>
                </a:cubicBezTo>
                <a:cubicBezTo>
                  <a:pt x="1872228" y="983404"/>
                  <a:pt x="1843856" y="986420"/>
                  <a:pt x="1818167" y="988828"/>
                </a:cubicBezTo>
                <a:cubicBezTo>
                  <a:pt x="1729879" y="997105"/>
                  <a:pt x="1640958" y="995917"/>
                  <a:pt x="1552353" y="999461"/>
                </a:cubicBezTo>
                <a:cubicBezTo>
                  <a:pt x="1502735" y="985284"/>
                  <a:pt x="1449654" y="980008"/>
                  <a:pt x="1403498" y="956930"/>
                </a:cubicBezTo>
                <a:cubicBezTo>
                  <a:pt x="1306458" y="908410"/>
                  <a:pt x="1259293" y="842546"/>
                  <a:pt x="1190846" y="765544"/>
                </a:cubicBezTo>
                <a:cubicBezTo>
                  <a:pt x="1180214" y="737191"/>
                  <a:pt x="1149917" y="709387"/>
                  <a:pt x="1158949" y="680484"/>
                </a:cubicBezTo>
                <a:cubicBezTo>
                  <a:pt x="1170909" y="642211"/>
                  <a:pt x="1210423" y="617327"/>
                  <a:pt x="1244009" y="595423"/>
                </a:cubicBezTo>
                <a:cubicBezTo>
                  <a:pt x="1385539" y="503120"/>
                  <a:pt x="1446777" y="514503"/>
                  <a:pt x="1616149" y="489098"/>
                </a:cubicBezTo>
                <a:cubicBezTo>
                  <a:pt x="1690577" y="499730"/>
                  <a:pt x="1766618" y="502271"/>
                  <a:pt x="1839432" y="520995"/>
                </a:cubicBezTo>
                <a:cubicBezTo>
                  <a:pt x="1916365" y="540778"/>
                  <a:pt x="2057100" y="621844"/>
                  <a:pt x="2126511" y="659219"/>
                </a:cubicBezTo>
                <a:cubicBezTo>
                  <a:pt x="2200969" y="749632"/>
                  <a:pt x="2288520" y="837777"/>
                  <a:pt x="2339163" y="946298"/>
                </a:cubicBezTo>
                <a:cubicBezTo>
                  <a:pt x="2346805" y="962674"/>
                  <a:pt x="2346251" y="981740"/>
                  <a:pt x="2349795" y="999461"/>
                </a:cubicBezTo>
                <a:cubicBezTo>
                  <a:pt x="2306779" y="1063985"/>
                  <a:pt x="2327233" y="1051434"/>
                  <a:pt x="2190307" y="1041991"/>
                </a:cubicBezTo>
                <a:cubicBezTo>
                  <a:pt x="2146143" y="1038945"/>
                  <a:pt x="1875951" y="980116"/>
                  <a:pt x="1839432" y="967563"/>
                </a:cubicBezTo>
                <a:cubicBezTo>
                  <a:pt x="1783952" y="948492"/>
                  <a:pt x="1733107" y="917944"/>
                  <a:pt x="1679944" y="893135"/>
                </a:cubicBezTo>
                <a:cubicBezTo>
                  <a:pt x="1626781" y="825795"/>
                  <a:pt x="1558825" y="767854"/>
                  <a:pt x="1520456" y="691116"/>
                </a:cubicBezTo>
                <a:cubicBezTo>
                  <a:pt x="1476650" y="603504"/>
                  <a:pt x="1569508" y="560588"/>
                  <a:pt x="1626781" y="542261"/>
                </a:cubicBezTo>
                <a:cubicBezTo>
                  <a:pt x="1764821" y="498088"/>
                  <a:pt x="1935397" y="505036"/>
                  <a:pt x="2073349" y="499730"/>
                </a:cubicBezTo>
                <a:cubicBezTo>
                  <a:pt x="2160415" y="521497"/>
                  <a:pt x="2391412" y="552714"/>
                  <a:pt x="2488018" y="637954"/>
                </a:cubicBezTo>
                <a:cubicBezTo>
                  <a:pt x="2540546" y="684302"/>
                  <a:pt x="2569879" y="778810"/>
                  <a:pt x="2594344" y="839972"/>
                </a:cubicBezTo>
                <a:cubicBezTo>
                  <a:pt x="2580167" y="917944"/>
                  <a:pt x="2578469" y="999255"/>
                  <a:pt x="2551814" y="1073888"/>
                </a:cubicBezTo>
                <a:cubicBezTo>
                  <a:pt x="2541699" y="1102210"/>
                  <a:pt x="2512744" y="1120566"/>
                  <a:pt x="2488018" y="1137684"/>
                </a:cubicBezTo>
                <a:cubicBezTo>
                  <a:pt x="2428186" y="1179107"/>
                  <a:pt x="2341060" y="1180740"/>
                  <a:pt x="2275367" y="1190847"/>
                </a:cubicBezTo>
                <a:cubicBezTo>
                  <a:pt x="2049009" y="1181415"/>
                  <a:pt x="2062186" y="1205520"/>
                  <a:pt x="1892595" y="1137684"/>
                </a:cubicBezTo>
                <a:cubicBezTo>
                  <a:pt x="1880730" y="1132938"/>
                  <a:pt x="1871330" y="1123507"/>
                  <a:pt x="1860698" y="1116419"/>
                </a:cubicBezTo>
                <a:cubicBezTo>
                  <a:pt x="1896140" y="1109331"/>
                  <a:pt x="1930879" y="1095154"/>
                  <a:pt x="1967023" y="1095154"/>
                </a:cubicBezTo>
                <a:cubicBezTo>
                  <a:pt x="2102611" y="1095154"/>
                  <a:pt x="2244259" y="1145632"/>
                  <a:pt x="2371060" y="1180214"/>
                </a:cubicBezTo>
                <a:cubicBezTo>
                  <a:pt x="2441944" y="1236921"/>
                  <a:pt x="2520701" y="1284991"/>
                  <a:pt x="2583711" y="1350335"/>
                </a:cubicBezTo>
                <a:cubicBezTo>
                  <a:pt x="2617888" y="1385778"/>
                  <a:pt x="2648163" y="1429710"/>
                  <a:pt x="2658139" y="1477926"/>
                </a:cubicBezTo>
                <a:cubicBezTo>
                  <a:pt x="2670367" y="1537029"/>
                  <a:pt x="2663387" y="1600451"/>
                  <a:pt x="2647507" y="1658679"/>
                </a:cubicBezTo>
                <a:cubicBezTo>
                  <a:pt x="2640913" y="1682857"/>
                  <a:pt x="2615425" y="1698290"/>
                  <a:pt x="2594344" y="1711842"/>
                </a:cubicBezTo>
                <a:cubicBezTo>
                  <a:pt x="2518547" y="1760569"/>
                  <a:pt x="2449691" y="1766073"/>
                  <a:pt x="2360428" y="1775637"/>
                </a:cubicBezTo>
                <a:cubicBezTo>
                  <a:pt x="2307450" y="1781313"/>
                  <a:pt x="2254133" y="1783230"/>
                  <a:pt x="2200939" y="1786270"/>
                </a:cubicBezTo>
                <a:lnTo>
                  <a:pt x="1988288" y="1796902"/>
                </a:lnTo>
                <a:cubicBezTo>
                  <a:pt x="1970567" y="1793358"/>
                  <a:pt x="1920088" y="1796294"/>
                  <a:pt x="1935125" y="1786270"/>
                </a:cubicBezTo>
                <a:cubicBezTo>
                  <a:pt x="1958900" y="1770420"/>
                  <a:pt x="1991612" y="1775637"/>
                  <a:pt x="2020186" y="1775637"/>
                </a:cubicBezTo>
                <a:cubicBezTo>
                  <a:pt x="2077004" y="1775637"/>
                  <a:pt x="2133600" y="1782726"/>
                  <a:pt x="2190307" y="1786270"/>
                </a:cubicBezTo>
                <a:cubicBezTo>
                  <a:pt x="2336246" y="1826809"/>
                  <a:pt x="2405335" y="1832840"/>
                  <a:pt x="2530549" y="1913861"/>
                </a:cubicBezTo>
                <a:cubicBezTo>
                  <a:pt x="2545427" y="1923488"/>
                  <a:pt x="2551814" y="1942214"/>
                  <a:pt x="2562446" y="1956391"/>
                </a:cubicBezTo>
                <a:cubicBezTo>
                  <a:pt x="2551814" y="1995377"/>
                  <a:pt x="2551340" y="2038698"/>
                  <a:pt x="2530549" y="2073349"/>
                </a:cubicBezTo>
                <a:cubicBezTo>
                  <a:pt x="2517400" y="2095264"/>
                  <a:pt x="2489612" y="2104449"/>
                  <a:pt x="2466753" y="2115879"/>
                </a:cubicBezTo>
                <a:cubicBezTo>
                  <a:pt x="2373508" y="2162502"/>
                  <a:pt x="2348828" y="2150124"/>
                  <a:pt x="2232837" y="2158409"/>
                </a:cubicBezTo>
                <a:cubicBezTo>
                  <a:pt x="2204484" y="2151321"/>
                  <a:pt x="2175243" y="2147132"/>
                  <a:pt x="2147777" y="2137144"/>
                </a:cubicBezTo>
                <a:cubicBezTo>
                  <a:pt x="2121932" y="2127746"/>
                  <a:pt x="2098350" y="2112142"/>
                  <a:pt x="2126511" y="2083981"/>
                </a:cubicBezTo>
                <a:cubicBezTo>
                  <a:pt x="2141124" y="2069368"/>
                  <a:pt x="2162479" y="2063547"/>
                  <a:pt x="2179674" y="2052084"/>
                </a:cubicBezTo>
                <a:cubicBezTo>
                  <a:pt x="2194419" y="2042254"/>
                  <a:pt x="2208027" y="2030819"/>
                  <a:pt x="2222204" y="2020186"/>
                </a:cubicBezTo>
                <a:cubicBezTo>
                  <a:pt x="2254102" y="2027274"/>
                  <a:pt x="2298292" y="2015310"/>
                  <a:pt x="2317898" y="2041451"/>
                </a:cubicBezTo>
                <a:cubicBezTo>
                  <a:pt x="2336508" y="2066265"/>
                  <a:pt x="2261468" y="2131851"/>
                  <a:pt x="2243470" y="2137144"/>
                </a:cubicBezTo>
                <a:cubicBezTo>
                  <a:pt x="2198747" y="2150297"/>
                  <a:pt x="2151321" y="2151321"/>
                  <a:pt x="2105246" y="2158409"/>
                </a:cubicBezTo>
                <a:cubicBezTo>
                  <a:pt x="2034362" y="2154865"/>
                  <a:pt x="1962602" y="2159445"/>
                  <a:pt x="1892595" y="2147777"/>
                </a:cubicBezTo>
                <a:cubicBezTo>
                  <a:pt x="1819141" y="2135535"/>
                  <a:pt x="1640123" y="2021595"/>
                  <a:pt x="1605516" y="1998921"/>
                </a:cubicBezTo>
                <a:cubicBezTo>
                  <a:pt x="1568266" y="1974516"/>
                  <a:pt x="1417728" y="1860763"/>
                  <a:pt x="1382232" y="1818168"/>
                </a:cubicBezTo>
                <a:cubicBezTo>
                  <a:pt x="1355772" y="1786416"/>
                  <a:pt x="1339702" y="1747284"/>
                  <a:pt x="1318437" y="1711842"/>
                </a:cubicBezTo>
                <a:cubicBezTo>
                  <a:pt x="1315762" y="1695794"/>
                  <a:pt x="1296812" y="1585147"/>
                  <a:pt x="1297172" y="1573619"/>
                </a:cubicBezTo>
                <a:cubicBezTo>
                  <a:pt x="1299949" y="1484775"/>
                  <a:pt x="1302990" y="1395340"/>
                  <a:pt x="1318437" y="1307805"/>
                </a:cubicBezTo>
                <a:cubicBezTo>
                  <a:pt x="1324503" y="1273430"/>
                  <a:pt x="1346206" y="1243743"/>
                  <a:pt x="1360967" y="1212112"/>
                </a:cubicBezTo>
                <a:cubicBezTo>
                  <a:pt x="1371021" y="1190567"/>
                  <a:pt x="1382902" y="1169903"/>
                  <a:pt x="1392865" y="1148316"/>
                </a:cubicBezTo>
                <a:cubicBezTo>
                  <a:pt x="1404176" y="1123809"/>
                  <a:pt x="1412692" y="1098030"/>
                  <a:pt x="1424763" y="1073888"/>
                </a:cubicBezTo>
                <a:cubicBezTo>
                  <a:pt x="1434282" y="1054850"/>
                  <a:pt x="1463959" y="1001128"/>
                  <a:pt x="1488558" y="988828"/>
                </a:cubicBezTo>
                <a:cubicBezTo>
                  <a:pt x="1518631" y="973791"/>
                  <a:pt x="1552353" y="967562"/>
                  <a:pt x="1584251" y="956930"/>
                </a:cubicBezTo>
                <a:lnTo>
                  <a:pt x="1616149" y="946298"/>
                </a:lnTo>
                <a:cubicBezTo>
                  <a:pt x="1623237" y="928577"/>
                  <a:pt x="1636411" y="912195"/>
                  <a:pt x="1637414" y="893135"/>
                </a:cubicBezTo>
                <a:cubicBezTo>
                  <a:pt x="1642096" y="804167"/>
                  <a:pt x="1645571" y="741804"/>
                  <a:pt x="1584251" y="680484"/>
                </a:cubicBezTo>
                <a:cubicBezTo>
                  <a:pt x="1562693" y="658926"/>
                  <a:pt x="1535469" y="643808"/>
                  <a:pt x="1509823" y="627321"/>
                </a:cubicBezTo>
                <a:cubicBezTo>
                  <a:pt x="1436190" y="579986"/>
                  <a:pt x="1363058" y="531609"/>
                  <a:pt x="1286539" y="489098"/>
                </a:cubicBezTo>
                <a:cubicBezTo>
                  <a:pt x="1254641" y="471377"/>
                  <a:pt x="1224619" y="449751"/>
                  <a:pt x="1190846" y="435935"/>
                </a:cubicBezTo>
                <a:cubicBezTo>
                  <a:pt x="1146229" y="417683"/>
                  <a:pt x="1098697" y="407582"/>
                  <a:pt x="1052623" y="393405"/>
                </a:cubicBezTo>
                <a:cubicBezTo>
                  <a:pt x="1020725" y="396949"/>
                  <a:pt x="988587" y="398761"/>
                  <a:pt x="956930" y="404037"/>
                </a:cubicBezTo>
                <a:cubicBezTo>
                  <a:pt x="945875" y="405880"/>
                  <a:pt x="936240" y="414670"/>
                  <a:pt x="925032" y="414670"/>
                </a:cubicBezTo>
                <a:cubicBezTo>
                  <a:pt x="899971" y="414670"/>
                  <a:pt x="875413" y="407581"/>
                  <a:pt x="850604" y="404037"/>
                </a:cubicBezTo>
                <a:cubicBezTo>
                  <a:pt x="825795" y="393405"/>
                  <a:pt x="801543" y="381364"/>
                  <a:pt x="776177" y="372140"/>
                </a:cubicBezTo>
                <a:cubicBezTo>
                  <a:pt x="762443" y="367146"/>
                  <a:pt x="745537" y="370001"/>
                  <a:pt x="733646" y="361507"/>
                </a:cubicBezTo>
                <a:cubicBezTo>
                  <a:pt x="718143" y="350434"/>
                  <a:pt x="677286" y="278206"/>
                  <a:pt x="669851" y="265814"/>
                </a:cubicBezTo>
                <a:cubicBezTo>
                  <a:pt x="666307" y="251637"/>
                  <a:pt x="662084" y="237613"/>
                  <a:pt x="659218" y="223284"/>
                </a:cubicBezTo>
                <a:cubicBezTo>
                  <a:pt x="654990" y="202144"/>
                  <a:pt x="657342" y="179189"/>
                  <a:pt x="648586" y="159488"/>
                </a:cubicBezTo>
                <a:cubicBezTo>
                  <a:pt x="642479" y="145747"/>
                  <a:pt x="628105" y="137377"/>
                  <a:pt x="616688" y="127591"/>
                </a:cubicBezTo>
                <a:cubicBezTo>
                  <a:pt x="603233" y="116058"/>
                  <a:pt x="590611" y="102274"/>
                  <a:pt x="574158" y="95693"/>
                </a:cubicBezTo>
                <a:cubicBezTo>
                  <a:pt x="537382" y="80983"/>
                  <a:pt x="472666" y="85061"/>
                  <a:pt x="435935" y="85061"/>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1" name="Freeform 10"/>
          <p:cNvSpPr/>
          <p:nvPr/>
        </p:nvSpPr>
        <p:spPr bwMode="auto">
          <a:xfrm rot="10800000">
            <a:off x="0" y="1817281"/>
            <a:ext cx="8856921" cy="5199321"/>
          </a:xfrm>
          <a:custGeom>
            <a:avLst/>
            <a:gdLst>
              <a:gd name="connsiteX0" fmla="*/ 499730 w 8856921"/>
              <a:gd name="connsiteY0" fmla="*/ 10633 h 5199321"/>
              <a:gd name="connsiteX1" fmla="*/ 446567 w 8856921"/>
              <a:gd name="connsiteY1" fmla="*/ 191386 h 5199321"/>
              <a:gd name="connsiteX2" fmla="*/ 425302 w 8856921"/>
              <a:gd name="connsiteY2" fmla="*/ 308344 h 5199321"/>
              <a:gd name="connsiteX3" fmla="*/ 414670 w 8856921"/>
              <a:gd name="connsiteY3" fmla="*/ 372140 h 5199321"/>
              <a:gd name="connsiteX4" fmla="*/ 425302 w 8856921"/>
              <a:gd name="connsiteY4" fmla="*/ 616688 h 5199321"/>
              <a:gd name="connsiteX5" fmla="*/ 435935 w 8856921"/>
              <a:gd name="connsiteY5" fmla="*/ 659219 h 5199321"/>
              <a:gd name="connsiteX6" fmla="*/ 457200 w 8856921"/>
              <a:gd name="connsiteY6" fmla="*/ 765544 h 5199321"/>
              <a:gd name="connsiteX7" fmla="*/ 478465 w 8856921"/>
              <a:gd name="connsiteY7" fmla="*/ 797442 h 5199321"/>
              <a:gd name="connsiteX8" fmla="*/ 542260 w 8856921"/>
              <a:gd name="connsiteY8" fmla="*/ 861237 h 5199321"/>
              <a:gd name="connsiteX9" fmla="*/ 584791 w 8856921"/>
              <a:gd name="connsiteY9" fmla="*/ 914400 h 5199321"/>
              <a:gd name="connsiteX10" fmla="*/ 659218 w 8856921"/>
              <a:gd name="connsiteY10" fmla="*/ 967563 h 5199321"/>
              <a:gd name="connsiteX11" fmla="*/ 691116 w 8856921"/>
              <a:gd name="connsiteY11" fmla="*/ 999461 h 5199321"/>
              <a:gd name="connsiteX12" fmla="*/ 776177 w 8856921"/>
              <a:gd name="connsiteY12" fmla="*/ 1052623 h 5199321"/>
              <a:gd name="connsiteX13" fmla="*/ 818707 w 8856921"/>
              <a:gd name="connsiteY13" fmla="*/ 1084521 h 5199321"/>
              <a:gd name="connsiteX14" fmla="*/ 946298 w 8856921"/>
              <a:gd name="connsiteY14" fmla="*/ 1169581 h 5199321"/>
              <a:gd name="connsiteX15" fmla="*/ 999460 w 8856921"/>
              <a:gd name="connsiteY15" fmla="*/ 1212112 h 5199321"/>
              <a:gd name="connsiteX16" fmla="*/ 1052623 w 8856921"/>
              <a:gd name="connsiteY16" fmla="*/ 1244009 h 5199321"/>
              <a:gd name="connsiteX17" fmla="*/ 1169581 w 8856921"/>
              <a:gd name="connsiteY17" fmla="*/ 1360968 h 5199321"/>
              <a:gd name="connsiteX18" fmla="*/ 1222744 w 8856921"/>
              <a:gd name="connsiteY18" fmla="*/ 1414130 h 5199321"/>
              <a:gd name="connsiteX19" fmla="*/ 1265274 w 8856921"/>
              <a:gd name="connsiteY19" fmla="*/ 1477926 h 5199321"/>
              <a:gd name="connsiteX20" fmla="*/ 1318437 w 8856921"/>
              <a:gd name="connsiteY20" fmla="*/ 1541721 h 5199321"/>
              <a:gd name="connsiteX21" fmla="*/ 1360967 w 8856921"/>
              <a:gd name="connsiteY21" fmla="*/ 1616149 h 5199321"/>
              <a:gd name="connsiteX22" fmla="*/ 1467293 w 8856921"/>
              <a:gd name="connsiteY22" fmla="*/ 1807535 h 5199321"/>
              <a:gd name="connsiteX23" fmla="*/ 1520456 w 8856921"/>
              <a:gd name="connsiteY23" fmla="*/ 1956391 h 5199321"/>
              <a:gd name="connsiteX24" fmla="*/ 1541721 w 8856921"/>
              <a:gd name="connsiteY24" fmla="*/ 2030819 h 5199321"/>
              <a:gd name="connsiteX25" fmla="*/ 1562986 w 8856921"/>
              <a:gd name="connsiteY25" fmla="*/ 2094614 h 5199321"/>
              <a:gd name="connsiteX26" fmla="*/ 1562986 w 8856921"/>
              <a:gd name="connsiteY26" fmla="*/ 2328530 h 5199321"/>
              <a:gd name="connsiteX27" fmla="*/ 1552353 w 8856921"/>
              <a:gd name="connsiteY27" fmla="*/ 2360428 h 5199321"/>
              <a:gd name="connsiteX28" fmla="*/ 1477925 w 8856921"/>
              <a:gd name="connsiteY28" fmla="*/ 2434856 h 5199321"/>
              <a:gd name="connsiteX29" fmla="*/ 1414130 w 8856921"/>
              <a:gd name="connsiteY29" fmla="*/ 2498651 h 5199321"/>
              <a:gd name="connsiteX30" fmla="*/ 1371600 w 8856921"/>
              <a:gd name="connsiteY30" fmla="*/ 2530549 h 5199321"/>
              <a:gd name="connsiteX31" fmla="*/ 1339702 w 8856921"/>
              <a:gd name="connsiteY31" fmla="*/ 2551814 h 5199321"/>
              <a:gd name="connsiteX32" fmla="*/ 1307804 w 8856921"/>
              <a:gd name="connsiteY32" fmla="*/ 2562447 h 5199321"/>
              <a:gd name="connsiteX33" fmla="*/ 1233377 w 8856921"/>
              <a:gd name="connsiteY33" fmla="*/ 2551814 h 5199321"/>
              <a:gd name="connsiteX34" fmla="*/ 1127051 w 8856921"/>
              <a:gd name="connsiteY34" fmla="*/ 2456121 h 5199321"/>
              <a:gd name="connsiteX35" fmla="*/ 1063256 w 8856921"/>
              <a:gd name="connsiteY35" fmla="*/ 2392326 h 5199321"/>
              <a:gd name="connsiteX36" fmla="*/ 914400 w 8856921"/>
              <a:gd name="connsiteY36" fmla="*/ 2190307 h 5199321"/>
              <a:gd name="connsiteX37" fmla="*/ 839972 w 8856921"/>
              <a:gd name="connsiteY37" fmla="*/ 2115879 h 5199321"/>
              <a:gd name="connsiteX38" fmla="*/ 754911 w 8856921"/>
              <a:gd name="connsiteY38" fmla="*/ 1988288 h 5199321"/>
              <a:gd name="connsiteX39" fmla="*/ 765544 w 8856921"/>
              <a:gd name="connsiteY39" fmla="*/ 1881963 h 5199321"/>
              <a:gd name="connsiteX40" fmla="*/ 797442 w 8856921"/>
              <a:gd name="connsiteY40" fmla="*/ 1860698 h 5199321"/>
              <a:gd name="connsiteX41" fmla="*/ 1052623 w 8856921"/>
              <a:gd name="connsiteY41" fmla="*/ 1690577 h 5199321"/>
              <a:gd name="connsiteX42" fmla="*/ 1403498 w 8856921"/>
              <a:gd name="connsiteY42" fmla="*/ 1552354 h 5199321"/>
              <a:gd name="connsiteX43" fmla="*/ 1690577 w 8856921"/>
              <a:gd name="connsiteY43" fmla="*/ 1477926 h 5199321"/>
              <a:gd name="connsiteX44" fmla="*/ 1818167 w 8856921"/>
              <a:gd name="connsiteY44" fmla="*/ 1446028 h 5199321"/>
              <a:gd name="connsiteX45" fmla="*/ 1913860 w 8856921"/>
              <a:gd name="connsiteY45" fmla="*/ 1414130 h 5199321"/>
              <a:gd name="connsiteX46" fmla="*/ 2232837 w 8856921"/>
              <a:gd name="connsiteY46" fmla="*/ 1509823 h 5199321"/>
              <a:gd name="connsiteX47" fmla="*/ 2264735 w 8856921"/>
              <a:gd name="connsiteY47" fmla="*/ 1562986 h 5199321"/>
              <a:gd name="connsiteX48" fmla="*/ 2339163 w 8856921"/>
              <a:gd name="connsiteY48" fmla="*/ 1754372 h 5199321"/>
              <a:gd name="connsiteX49" fmla="*/ 2381693 w 8856921"/>
              <a:gd name="connsiteY49" fmla="*/ 1903228 h 5199321"/>
              <a:gd name="connsiteX50" fmla="*/ 2402958 w 8856921"/>
              <a:gd name="connsiteY50" fmla="*/ 2062716 h 5199321"/>
              <a:gd name="connsiteX51" fmla="*/ 2392325 w 8856921"/>
              <a:gd name="connsiteY51" fmla="*/ 2434856 h 5199321"/>
              <a:gd name="connsiteX52" fmla="*/ 2339163 w 8856921"/>
              <a:gd name="connsiteY52" fmla="*/ 2647507 h 5199321"/>
              <a:gd name="connsiteX53" fmla="*/ 2222204 w 8856921"/>
              <a:gd name="connsiteY53" fmla="*/ 3030279 h 5199321"/>
              <a:gd name="connsiteX54" fmla="*/ 2105246 w 8856921"/>
              <a:gd name="connsiteY54" fmla="*/ 3274828 h 5199321"/>
              <a:gd name="connsiteX55" fmla="*/ 1998921 w 8856921"/>
              <a:gd name="connsiteY55" fmla="*/ 3498112 h 5199321"/>
              <a:gd name="connsiteX56" fmla="*/ 1945758 w 8856921"/>
              <a:gd name="connsiteY56" fmla="*/ 3561907 h 5199321"/>
              <a:gd name="connsiteX57" fmla="*/ 1796902 w 8856921"/>
              <a:gd name="connsiteY57" fmla="*/ 3689498 h 5199321"/>
              <a:gd name="connsiteX58" fmla="*/ 1733107 w 8856921"/>
              <a:gd name="connsiteY58" fmla="*/ 3721395 h 5199321"/>
              <a:gd name="connsiteX59" fmla="*/ 1637414 w 8856921"/>
              <a:gd name="connsiteY59" fmla="*/ 3710763 h 5199321"/>
              <a:gd name="connsiteX60" fmla="*/ 1541721 w 8856921"/>
              <a:gd name="connsiteY60" fmla="*/ 3625702 h 5199321"/>
              <a:gd name="connsiteX61" fmla="*/ 1435395 w 8856921"/>
              <a:gd name="connsiteY61" fmla="*/ 3540642 h 5199321"/>
              <a:gd name="connsiteX62" fmla="*/ 1403498 w 8856921"/>
              <a:gd name="connsiteY62" fmla="*/ 3508744 h 5199321"/>
              <a:gd name="connsiteX63" fmla="*/ 1360967 w 8856921"/>
              <a:gd name="connsiteY63" fmla="*/ 3455581 h 5199321"/>
              <a:gd name="connsiteX64" fmla="*/ 1297172 w 8856921"/>
              <a:gd name="connsiteY64" fmla="*/ 3530009 h 5199321"/>
              <a:gd name="connsiteX65" fmla="*/ 1265274 w 8856921"/>
              <a:gd name="connsiteY65" fmla="*/ 3583172 h 5199321"/>
              <a:gd name="connsiteX66" fmla="*/ 1244009 w 8856921"/>
              <a:gd name="connsiteY66" fmla="*/ 3646968 h 5199321"/>
              <a:gd name="connsiteX67" fmla="*/ 1201479 w 8856921"/>
              <a:gd name="connsiteY67" fmla="*/ 3817088 h 5199321"/>
              <a:gd name="connsiteX68" fmla="*/ 1180214 w 8856921"/>
              <a:gd name="connsiteY68" fmla="*/ 3891516 h 5199321"/>
              <a:gd name="connsiteX69" fmla="*/ 1180214 w 8856921"/>
              <a:gd name="connsiteY69" fmla="*/ 4221126 h 5199321"/>
              <a:gd name="connsiteX70" fmla="*/ 1254642 w 8856921"/>
              <a:gd name="connsiteY70" fmla="*/ 4348716 h 5199321"/>
              <a:gd name="connsiteX71" fmla="*/ 1371600 w 8856921"/>
              <a:gd name="connsiteY71" fmla="*/ 4476307 h 5199321"/>
              <a:gd name="connsiteX72" fmla="*/ 1424763 w 8856921"/>
              <a:gd name="connsiteY72" fmla="*/ 4508205 h 5199321"/>
              <a:gd name="connsiteX73" fmla="*/ 1488558 w 8856921"/>
              <a:gd name="connsiteY73" fmla="*/ 4540102 h 5199321"/>
              <a:gd name="connsiteX74" fmla="*/ 1648046 w 8856921"/>
              <a:gd name="connsiteY74" fmla="*/ 4572000 h 5199321"/>
              <a:gd name="connsiteX75" fmla="*/ 1807535 w 8856921"/>
              <a:gd name="connsiteY75" fmla="*/ 4593265 h 5199321"/>
              <a:gd name="connsiteX76" fmla="*/ 1977656 w 8856921"/>
              <a:gd name="connsiteY76" fmla="*/ 4572000 h 5199321"/>
              <a:gd name="connsiteX77" fmla="*/ 2190307 w 8856921"/>
              <a:gd name="connsiteY77" fmla="*/ 4508205 h 5199321"/>
              <a:gd name="connsiteX78" fmla="*/ 2275367 w 8856921"/>
              <a:gd name="connsiteY78" fmla="*/ 4455042 h 5199321"/>
              <a:gd name="connsiteX79" fmla="*/ 2413591 w 8856921"/>
              <a:gd name="connsiteY79" fmla="*/ 4391247 h 5199321"/>
              <a:gd name="connsiteX80" fmla="*/ 2456121 w 8856921"/>
              <a:gd name="connsiteY80" fmla="*/ 4348716 h 5199321"/>
              <a:gd name="connsiteX81" fmla="*/ 2498651 w 8856921"/>
              <a:gd name="connsiteY81" fmla="*/ 4263656 h 5199321"/>
              <a:gd name="connsiteX82" fmla="*/ 2498651 w 8856921"/>
              <a:gd name="connsiteY82" fmla="*/ 4157330 h 5199321"/>
              <a:gd name="connsiteX83" fmla="*/ 2466753 w 8856921"/>
              <a:gd name="connsiteY83" fmla="*/ 4146698 h 5199321"/>
              <a:gd name="connsiteX84" fmla="*/ 2424223 w 8856921"/>
              <a:gd name="connsiteY84" fmla="*/ 4136065 h 5199321"/>
              <a:gd name="connsiteX85" fmla="*/ 2020186 w 8856921"/>
              <a:gd name="connsiteY85" fmla="*/ 4125433 h 5199321"/>
              <a:gd name="connsiteX86" fmla="*/ 1945758 w 8856921"/>
              <a:gd name="connsiteY86" fmla="*/ 4114800 h 5199321"/>
              <a:gd name="connsiteX87" fmla="*/ 1860698 w 8856921"/>
              <a:gd name="connsiteY87" fmla="*/ 4104168 h 5199321"/>
              <a:gd name="connsiteX88" fmla="*/ 1796902 w 8856921"/>
              <a:gd name="connsiteY88" fmla="*/ 4072270 h 5199321"/>
              <a:gd name="connsiteX89" fmla="*/ 1743739 w 8856921"/>
              <a:gd name="connsiteY89" fmla="*/ 4051005 h 5199321"/>
              <a:gd name="connsiteX90" fmla="*/ 1648046 w 8856921"/>
              <a:gd name="connsiteY90" fmla="*/ 3976577 h 5199321"/>
              <a:gd name="connsiteX91" fmla="*/ 1594884 w 8856921"/>
              <a:gd name="connsiteY91" fmla="*/ 3934047 h 5199321"/>
              <a:gd name="connsiteX92" fmla="*/ 1552353 w 8856921"/>
              <a:gd name="connsiteY92" fmla="*/ 3870251 h 5199321"/>
              <a:gd name="connsiteX93" fmla="*/ 1488558 w 8856921"/>
              <a:gd name="connsiteY93" fmla="*/ 3732028 h 5199321"/>
              <a:gd name="connsiteX94" fmla="*/ 1456660 w 8856921"/>
              <a:gd name="connsiteY94" fmla="*/ 3636335 h 5199321"/>
              <a:gd name="connsiteX95" fmla="*/ 1424763 w 8856921"/>
              <a:gd name="connsiteY95" fmla="*/ 3221665 h 5199321"/>
              <a:gd name="connsiteX96" fmla="*/ 1446028 w 8856921"/>
              <a:gd name="connsiteY96" fmla="*/ 2828261 h 5199321"/>
              <a:gd name="connsiteX97" fmla="*/ 1562986 w 8856921"/>
              <a:gd name="connsiteY97" fmla="*/ 2636874 h 5199321"/>
              <a:gd name="connsiteX98" fmla="*/ 1658679 w 8856921"/>
              <a:gd name="connsiteY98" fmla="*/ 2573079 h 5199321"/>
              <a:gd name="connsiteX99" fmla="*/ 1722474 w 8856921"/>
              <a:gd name="connsiteY99" fmla="*/ 2541181 h 5199321"/>
              <a:gd name="connsiteX100" fmla="*/ 1796902 w 8856921"/>
              <a:gd name="connsiteY100" fmla="*/ 2519916 h 5199321"/>
              <a:gd name="connsiteX101" fmla="*/ 1903228 w 8856921"/>
              <a:gd name="connsiteY101" fmla="*/ 2498651 h 5199321"/>
              <a:gd name="connsiteX102" fmla="*/ 2126511 w 8856921"/>
              <a:gd name="connsiteY102" fmla="*/ 2477386 h 5199321"/>
              <a:gd name="connsiteX103" fmla="*/ 2541181 w 8856921"/>
              <a:gd name="connsiteY103" fmla="*/ 2509284 h 5199321"/>
              <a:gd name="connsiteX104" fmla="*/ 2775098 w 8856921"/>
              <a:gd name="connsiteY104" fmla="*/ 2562447 h 5199321"/>
              <a:gd name="connsiteX105" fmla="*/ 2881423 w 8856921"/>
              <a:gd name="connsiteY105" fmla="*/ 2626242 h 5199321"/>
              <a:gd name="connsiteX106" fmla="*/ 2987749 w 8856921"/>
              <a:gd name="connsiteY106" fmla="*/ 2732568 h 5199321"/>
              <a:gd name="connsiteX107" fmla="*/ 3019646 w 8856921"/>
              <a:gd name="connsiteY107" fmla="*/ 2785730 h 5199321"/>
              <a:gd name="connsiteX108" fmla="*/ 3051544 w 8856921"/>
              <a:gd name="connsiteY108" fmla="*/ 2913321 h 5199321"/>
              <a:gd name="connsiteX109" fmla="*/ 3030279 w 8856921"/>
              <a:gd name="connsiteY109" fmla="*/ 3551274 h 5199321"/>
              <a:gd name="connsiteX110" fmla="*/ 2945218 w 8856921"/>
              <a:gd name="connsiteY110" fmla="*/ 3710763 h 5199321"/>
              <a:gd name="connsiteX111" fmla="*/ 2902688 w 8856921"/>
              <a:gd name="connsiteY111" fmla="*/ 3774558 h 5199321"/>
              <a:gd name="connsiteX112" fmla="*/ 2721935 w 8856921"/>
              <a:gd name="connsiteY112" fmla="*/ 3944679 h 5199321"/>
              <a:gd name="connsiteX113" fmla="*/ 2573079 w 8856921"/>
              <a:gd name="connsiteY113" fmla="*/ 4061637 h 5199321"/>
              <a:gd name="connsiteX114" fmla="*/ 2402958 w 8856921"/>
              <a:gd name="connsiteY114" fmla="*/ 4146698 h 5199321"/>
              <a:gd name="connsiteX115" fmla="*/ 2317898 w 8856921"/>
              <a:gd name="connsiteY115" fmla="*/ 4199861 h 5199321"/>
              <a:gd name="connsiteX116" fmla="*/ 2147777 w 8856921"/>
              <a:gd name="connsiteY116" fmla="*/ 4242391 h 5199321"/>
              <a:gd name="connsiteX117" fmla="*/ 1967023 w 8856921"/>
              <a:gd name="connsiteY117" fmla="*/ 4221126 h 5199321"/>
              <a:gd name="connsiteX118" fmla="*/ 1935125 w 8856921"/>
              <a:gd name="connsiteY118" fmla="*/ 4178595 h 5199321"/>
              <a:gd name="connsiteX119" fmla="*/ 1860698 w 8856921"/>
              <a:gd name="connsiteY119" fmla="*/ 4061637 h 5199321"/>
              <a:gd name="connsiteX120" fmla="*/ 1828800 w 8856921"/>
              <a:gd name="connsiteY120" fmla="*/ 3987209 h 5199321"/>
              <a:gd name="connsiteX121" fmla="*/ 1775637 w 8856921"/>
              <a:gd name="connsiteY121" fmla="*/ 3806456 h 5199321"/>
              <a:gd name="connsiteX122" fmla="*/ 1796902 w 8856921"/>
              <a:gd name="connsiteY122" fmla="*/ 3530009 h 5199321"/>
              <a:gd name="connsiteX123" fmla="*/ 1828800 w 8856921"/>
              <a:gd name="connsiteY123" fmla="*/ 3476847 h 5199321"/>
              <a:gd name="connsiteX124" fmla="*/ 1892595 w 8856921"/>
              <a:gd name="connsiteY124" fmla="*/ 3359888 h 5199321"/>
              <a:gd name="connsiteX125" fmla="*/ 1945758 w 8856921"/>
              <a:gd name="connsiteY125" fmla="*/ 3317358 h 5199321"/>
              <a:gd name="connsiteX126" fmla="*/ 1988288 w 8856921"/>
              <a:gd name="connsiteY126" fmla="*/ 3264195 h 5199321"/>
              <a:gd name="connsiteX127" fmla="*/ 2030818 w 8856921"/>
              <a:gd name="connsiteY127" fmla="*/ 3221665 h 5199321"/>
              <a:gd name="connsiteX128" fmla="*/ 2062716 w 8856921"/>
              <a:gd name="connsiteY128" fmla="*/ 3179135 h 5199321"/>
              <a:gd name="connsiteX129" fmla="*/ 2179674 w 8856921"/>
              <a:gd name="connsiteY129" fmla="*/ 3019647 h 5199321"/>
              <a:gd name="connsiteX130" fmla="*/ 2211572 w 8856921"/>
              <a:gd name="connsiteY130" fmla="*/ 2955851 h 5199321"/>
              <a:gd name="connsiteX131" fmla="*/ 2232837 w 8856921"/>
              <a:gd name="connsiteY131" fmla="*/ 2881423 h 5199321"/>
              <a:gd name="connsiteX132" fmla="*/ 2275367 w 8856921"/>
              <a:gd name="connsiteY132" fmla="*/ 2711302 h 5199321"/>
              <a:gd name="connsiteX133" fmla="*/ 2296632 w 8856921"/>
              <a:gd name="connsiteY133" fmla="*/ 2626242 h 5199321"/>
              <a:gd name="connsiteX134" fmla="*/ 2296632 w 8856921"/>
              <a:gd name="connsiteY134" fmla="*/ 2381693 h 5199321"/>
              <a:gd name="connsiteX135" fmla="*/ 2232837 w 8856921"/>
              <a:gd name="connsiteY135" fmla="*/ 2317898 h 5199321"/>
              <a:gd name="connsiteX136" fmla="*/ 2147777 w 8856921"/>
              <a:gd name="connsiteY136" fmla="*/ 2296633 h 5199321"/>
              <a:gd name="connsiteX137" fmla="*/ 1871330 w 8856921"/>
              <a:gd name="connsiteY137" fmla="*/ 2317898 h 5199321"/>
              <a:gd name="connsiteX138" fmla="*/ 1711842 w 8856921"/>
              <a:gd name="connsiteY138" fmla="*/ 2371061 h 5199321"/>
              <a:gd name="connsiteX139" fmla="*/ 1637414 w 8856921"/>
              <a:gd name="connsiteY139" fmla="*/ 2392326 h 5199321"/>
              <a:gd name="connsiteX140" fmla="*/ 1499191 w 8856921"/>
              <a:gd name="connsiteY140" fmla="*/ 2456121 h 5199321"/>
              <a:gd name="connsiteX141" fmla="*/ 1414130 w 8856921"/>
              <a:gd name="connsiteY141" fmla="*/ 2530549 h 5199321"/>
              <a:gd name="connsiteX142" fmla="*/ 1382232 w 8856921"/>
              <a:gd name="connsiteY142" fmla="*/ 2573079 h 5199321"/>
              <a:gd name="connsiteX143" fmla="*/ 1350335 w 8856921"/>
              <a:gd name="connsiteY143" fmla="*/ 2604977 h 5199321"/>
              <a:gd name="connsiteX144" fmla="*/ 1318437 w 8856921"/>
              <a:gd name="connsiteY144" fmla="*/ 2668772 h 5199321"/>
              <a:gd name="connsiteX145" fmla="*/ 1180214 w 8856921"/>
              <a:gd name="connsiteY145" fmla="*/ 2870791 h 5199321"/>
              <a:gd name="connsiteX146" fmla="*/ 1137684 w 8856921"/>
              <a:gd name="connsiteY146" fmla="*/ 2934586 h 5199321"/>
              <a:gd name="connsiteX147" fmla="*/ 1063256 w 8856921"/>
              <a:gd name="connsiteY147" fmla="*/ 3083442 h 5199321"/>
              <a:gd name="connsiteX148" fmla="*/ 1031358 w 8856921"/>
              <a:gd name="connsiteY148" fmla="*/ 3147237 h 5199321"/>
              <a:gd name="connsiteX149" fmla="*/ 1010093 w 8856921"/>
              <a:gd name="connsiteY149" fmla="*/ 3211033 h 5199321"/>
              <a:gd name="connsiteX150" fmla="*/ 1052623 w 8856921"/>
              <a:gd name="connsiteY150" fmla="*/ 3434316 h 5199321"/>
              <a:gd name="connsiteX151" fmla="*/ 1105786 w 8856921"/>
              <a:gd name="connsiteY151" fmla="*/ 3498112 h 5199321"/>
              <a:gd name="connsiteX152" fmla="*/ 1233377 w 8856921"/>
              <a:gd name="connsiteY152" fmla="*/ 3593805 h 5199321"/>
              <a:gd name="connsiteX153" fmla="*/ 1339702 w 8856921"/>
              <a:gd name="connsiteY153" fmla="*/ 3689498 h 5199321"/>
              <a:gd name="connsiteX154" fmla="*/ 1531088 w 8856921"/>
              <a:gd name="connsiteY154" fmla="*/ 3838354 h 5199321"/>
              <a:gd name="connsiteX155" fmla="*/ 1584251 w 8856921"/>
              <a:gd name="connsiteY155" fmla="*/ 3902149 h 5199321"/>
              <a:gd name="connsiteX156" fmla="*/ 1648046 w 8856921"/>
              <a:gd name="connsiteY156" fmla="*/ 3955312 h 5199321"/>
              <a:gd name="connsiteX157" fmla="*/ 1701209 w 8856921"/>
              <a:gd name="connsiteY157" fmla="*/ 4008474 h 5199321"/>
              <a:gd name="connsiteX158" fmla="*/ 1765004 w 8856921"/>
              <a:gd name="connsiteY158" fmla="*/ 4136065 h 5199321"/>
              <a:gd name="connsiteX159" fmla="*/ 1828800 w 8856921"/>
              <a:gd name="connsiteY159" fmla="*/ 4306186 h 5199321"/>
              <a:gd name="connsiteX160" fmla="*/ 1839432 w 8856921"/>
              <a:gd name="connsiteY160" fmla="*/ 4369981 h 5199321"/>
              <a:gd name="connsiteX161" fmla="*/ 1828800 w 8856921"/>
              <a:gd name="connsiteY161" fmla="*/ 4742121 h 5199321"/>
              <a:gd name="connsiteX162" fmla="*/ 1807535 w 8856921"/>
              <a:gd name="connsiteY162" fmla="*/ 4805916 h 5199321"/>
              <a:gd name="connsiteX163" fmla="*/ 1775637 w 8856921"/>
              <a:gd name="connsiteY163" fmla="*/ 4890977 h 5199321"/>
              <a:gd name="connsiteX164" fmla="*/ 1743739 w 8856921"/>
              <a:gd name="connsiteY164" fmla="*/ 4901609 h 5199321"/>
              <a:gd name="connsiteX165" fmla="*/ 1669311 w 8856921"/>
              <a:gd name="connsiteY165" fmla="*/ 4880344 h 5199321"/>
              <a:gd name="connsiteX166" fmla="*/ 1573618 w 8856921"/>
              <a:gd name="connsiteY166" fmla="*/ 4837814 h 5199321"/>
              <a:gd name="connsiteX167" fmla="*/ 1509823 w 8856921"/>
              <a:gd name="connsiteY167" fmla="*/ 4805916 h 5199321"/>
              <a:gd name="connsiteX168" fmla="*/ 1201479 w 8856921"/>
              <a:gd name="connsiteY168" fmla="*/ 4774019 h 5199321"/>
              <a:gd name="connsiteX169" fmla="*/ 1127051 w 8856921"/>
              <a:gd name="connsiteY169" fmla="*/ 4763386 h 5199321"/>
              <a:gd name="connsiteX170" fmla="*/ 988828 w 8856921"/>
              <a:gd name="connsiteY170" fmla="*/ 4742121 h 5199321"/>
              <a:gd name="connsiteX171" fmla="*/ 956930 w 8856921"/>
              <a:gd name="connsiteY171" fmla="*/ 4720856 h 5199321"/>
              <a:gd name="connsiteX172" fmla="*/ 893135 w 8856921"/>
              <a:gd name="connsiteY172" fmla="*/ 4603898 h 5199321"/>
              <a:gd name="connsiteX173" fmla="*/ 850604 w 8856921"/>
              <a:gd name="connsiteY173" fmla="*/ 4433777 h 5199321"/>
              <a:gd name="connsiteX174" fmla="*/ 808074 w 8856921"/>
              <a:gd name="connsiteY174" fmla="*/ 4327451 h 5199321"/>
              <a:gd name="connsiteX175" fmla="*/ 776177 w 8856921"/>
              <a:gd name="connsiteY175" fmla="*/ 4189228 h 5199321"/>
              <a:gd name="connsiteX176" fmla="*/ 754911 w 8856921"/>
              <a:gd name="connsiteY176" fmla="*/ 4093535 h 5199321"/>
              <a:gd name="connsiteX177" fmla="*/ 765544 w 8856921"/>
              <a:gd name="connsiteY177" fmla="*/ 4019107 h 5199321"/>
              <a:gd name="connsiteX178" fmla="*/ 797442 w 8856921"/>
              <a:gd name="connsiteY178" fmla="*/ 3997842 h 5199321"/>
              <a:gd name="connsiteX179" fmla="*/ 956930 w 8856921"/>
              <a:gd name="connsiteY179" fmla="*/ 3880884 h 5199321"/>
              <a:gd name="connsiteX180" fmla="*/ 1169581 w 8856921"/>
              <a:gd name="connsiteY180" fmla="*/ 3753293 h 5199321"/>
              <a:gd name="connsiteX181" fmla="*/ 1286539 w 8856921"/>
              <a:gd name="connsiteY181" fmla="*/ 3689498 h 5199321"/>
              <a:gd name="connsiteX182" fmla="*/ 1520456 w 8856921"/>
              <a:gd name="connsiteY182" fmla="*/ 3583172 h 5199321"/>
              <a:gd name="connsiteX183" fmla="*/ 1733107 w 8856921"/>
              <a:gd name="connsiteY183" fmla="*/ 3519377 h 5199321"/>
              <a:gd name="connsiteX184" fmla="*/ 1903228 w 8856921"/>
              <a:gd name="connsiteY184" fmla="*/ 3498112 h 5199321"/>
              <a:gd name="connsiteX185" fmla="*/ 2083981 w 8856921"/>
              <a:gd name="connsiteY185" fmla="*/ 3530009 h 5199321"/>
              <a:gd name="connsiteX186" fmla="*/ 2200939 w 8856921"/>
              <a:gd name="connsiteY186" fmla="*/ 3636335 h 5199321"/>
              <a:gd name="connsiteX187" fmla="*/ 2232837 w 8856921"/>
              <a:gd name="connsiteY187" fmla="*/ 3700130 h 5199321"/>
              <a:gd name="connsiteX188" fmla="*/ 2317898 w 8856921"/>
              <a:gd name="connsiteY188" fmla="*/ 3806456 h 5199321"/>
              <a:gd name="connsiteX189" fmla="*/ 2381693 w 8856921"/>
              <a:gd name="connsiteY189" fmla="*/ 3934047 h 5199321"/>
              <a:gd name="connsiteX190" fmla="*/ 2402958 w 8856921"/>
              <a:gd name="connsiteY190" fmla="*/ 3997842 h 5199321"/>
              <a:gd name="connsiteX191" fmla="*/ 2445488 w 8856921"/>
              <a:gd name="connsiteY191" fmla="*/ 4082902 h 5199321"/>
              <a:gd name="connsiteX192" fmla="*/ 2466753 w 8856921"/>
              <a:gd name="connsiteY192" fmla="*/ 4157330 h 5199321"/>
              <a:gd name="connsiteX193" fmla="*/ 2498651 w 8856921"/>
              <a:gd name="connsiteY193" fmla="*/ 4242391 h 5199321"/>
              <a:gd name="connsiteX194" fmla="*/ 2530549 w 8856921"/>
              <a:gd name="connsiteY194" fmla="*/ 4274288 h 5199321"/>
              <a:gd name="connsiteX195" fmla="*/ 2551814 w 8856921"/>
              <a:gd name="connsiteY195" fmla="*/ 4316819 h 5199321"/>
              <a:gd name="connsiteX196" fmla="*/ 2700670 w 8856921"/>
              <a:gd name="connsiteY196" fmla="*/ 4465674 h 5199321"/>
              <a:gd name="connsiteX197" fmla="*/ 2753832 w 8856921"/>
              <a:gd name="connsiteY197" fmla="*/ 4497572 h 5199321"/>
              <a:gd name="connsiteX198" fmla="*/ 2785730 w 8856921"/>
              <a:gd name="connsiteY198" fmla="*/ 4518837 h 5199321"/>
              <a:gd name="connsiteX199" fmla="*/ 2860158 w 8856921"/>
              <a:gd name="connsiteY199" fmla="*/ 4529470 h 5199321"/>
              <a:gd name="connsiteX200" fmla="*/ 2977116 w 8856921"/>
              <a:gd name="connsiteY200" fmla="*/ 4518837 h 5199321"/>
              <a:gd name="connsiteX201" fmla="*/ 3019646 w 8856921"/>
              <a:gd name="connsiteY201" fmla="*/ 4497572 h 5199321"/>
              <a:gd name="connsiteX202" fmla="*/ 3051544 w 8856921"/>
              <a:gd name="connsiteY202" fmla="*/ 4486940 h 5199321"/>
              <a:gd name="connsiteX203" fmla="*/ 3115339 w 8856921"/>
              <a:gd name="connsiteY203" fmla="*/ 4444409 h 5199321"/>
              <a:gd name="connsiteX204" fmla="*/ 3147237 w 8856921"/>
              <a:gd name="connsiteY204" fmla="*/ 4423144 h 5199321"/>
              <a:gd name="connsiteX205" fmla="*/ 3200400 w 8856921"/>
              <a:gd name="connsiteY205" fmla="*/ 4391247 h 5199321"/>
              <a:gd name="connsiteX206" fmla="*/ 3285460 w 8856921"/>
              <a:gd name="connsiteY206" fmla="*/ 4306186 h 5199321"/>
              <a:gd name="connsiteX207" fmla="*/ 3338623 w 8856921"/>
              <a:gd name="connsiteY207" fmla="*/ 4242391 h 5199321"/>
              <a:gd name="connsiteX208" fmla="*/ 3402418 w 8856921"/>
              <a:gd name="connsiteY208" fmla="*/ 4189228 h 5199321"/>
              <a:gd name="connsiteX209" fmla="*/ 3519377 w 8856921"/>
              <a:gd name="connsiteY209" fmla="*/ 4072270 h 5199321"/>
              <a:gd name="connsiteX210" fmla="*/ 3593804 w 8856921"/>
              <a:gd name="connsiteY210" fmla="*/ 3987209 h 5199321"/>
              <a:gd name="connsiteX211" fmla="*/ 3636335 w 8856921"/>
              <a:gd name="connsiteY211" fmla="*/ 3955312 h 5199321"/>
              <a:gd name="connsiteX212" fmla="*/ 3700130 w 8856921"/>
              <a:gd name="connsiteY212" fmla="*/ 3880884 h 5199321"/>
              <a:gd name="connsiteX213" fmla="*/ 3753293 w 8856921"/>
              <a:gd name="connsiteY213" fmla="*/ 3806456 h 5199321"/>
              <a:gd name="connsiteX214" fmla="*/ 3785191 w 8856921"/>
              <a:gd name="connsiteY214" fmla="*/ 3678865 h 5199321"/>
              <a:gd name="connsiteX215" fmla="*/ 3795823 w 8856921"/>
              <a:gd name="connsiteY215" fmla="*/ 3604437 h 5199321"/>
              <a:gd name="connsiteX216" fmla="*/ 3763925 w 8856921"/>
              <a:gd name="connsiteY216" fmla="*/ 3317358 h 5199321"/>
              <a:gd name="connsiteX217" fmla="*/ 3742660 w 8856921"/>
              <a:gd name="connsiteY217" fmla="*/ 3285461 h 5199321"/>
              <a:gd name="connsiteX218" fmla="*/ 3710763 w 8856921"/>
              <a:gd name="connsiteY218" fmla="*/ 3274828 h 5199321"/>
              <a:gd name="connsiteX219" fmla="*/ 3668232 w 8856921"/>
              <a:gd name="connsiteY219" fmla="*/ 3338623 h 5199321"/>
              <a:gd name="connsiteX220" fmla="*/ 3625702 w 8856921"/>
              <a:gd name="connsiteY220" fmla="*/ 3476847 h 5199321"/>
              <a:gd name="connsiteX221" fmla="*/ 3593804 w 8856921"/>
              <a:gd name="connsiteY221" fmla="*/ 3561907 h 5199321"/>
              <a:gd name="connsiteX222" fmla="*/ 3572539 w 8856921"/>
              <a:gd name="connsiteY222" fmla="*/ 3657600 h 5199321"/>
              <a:gd name="connsiteX223" fmla="*/ 3551274 w 8856921"/>
              <a:gd name="connsiteY223" fmla="*/ 3763926 h 5199321"/>
              <a:gd name="connsiteX224" fmla="*/ 3508744 w 8856921"/>
              <a:gd name="connsiteY224" fmla="*/ 3870251 h 5199321"/>
              <a:gd name="connsiteX225" fmla="*/ 3476846 w 8856921"/>
              <a:gd name="connsiteY225" fmla="*/ 3987209 h 5199321"/>
              <a:gd name="connsiteX226" fmla="*/ 3444949 w 8856921"/>
              <a:gd name="connsiteY226" fmla="*/ 4061637 h 5199321"/>
              <a:gd name="connsiteX227" fmla="*/ 3338623 w 8856921"/>
              <a:gd name="connsiteY227" fmla="*/ 4284921 h 5199321"/>
              <a:gd name="connsiteX228" fmla="*/ 3285460 w 8856921"/>
              <a:gd name="connsiteY228" fmla="*/ 4391247 h 5199321"/>
              <a:gd name="connsiteX229" fmla="*/ 3200400 w 8856921"/>
              <a:gd name="connsiteY229" fmla="*/ 4550735 h 5199321"/>
              <a:gd name="connsiteX230" fmla="*/ 3104707 w 8856921"/>
              <a:gd name="connsiteY230" fmla="*/ 4688958 h 5199321"/>
              <a:gd name="connsiteX231" fmla="*/ 3009014 w 8856921"/>
              <a:gd name="connsiteY231" fmla="*/ 4784651 h 5199321"/>
              <a:gd name="connsiteX232" fmla="*/ 2966484 w 8856921"/>
              <a:gd name="connsiteY232" fmla="*/ 4827181 h 5199321"/>
              <a:gd name="connsiteX233" fmla="*/ 2934586 w 8856921"/>
              <a:gd name="connsiteY233" fmla="*/ 4837814 h 5199321"/>
              <a:gd name="connsiteX234" fmla="*/ 2753832 w 8856921"/>
              <a:gd name="connsiteY234" fmla="*/ 4859079 h 5199321"/>
              <a:gd name="connsiteX235" fmla="*/ 2626242 w 8856921"/>
              <a:gd name="connsiteY235" fmla="*/ 4890977 h 5199321"/>
              <a:gd name="connsiteX236" fmla="*/ 2573079 w 8856921"/>
              <a:gd name="connsiteY236" fmla="*/ 4912242 h 5199321"/>
              <a:gd name="connsiteX237" fmla="*/ 2541181 w 8856921"/>
              <a:gd name="connsiteY237" fmla="*/ 4933507 h 5199321"/>
              <a:gd name="connsiteX238" fmla="*/ 2498651 w 8856921"/>
              <a:gd name="connsiteY238" fmla="*/ 4944140 h 5199321"/>
              <a:gd name="connsiteX239" fmla="*/ 2466753 w 8856921"/>
              <a:gd name="connsiteY239" fmla="*/ 4954772 h 5199321"/>
              <a:gd name="connsiteX240" fmla="*/ 2424223 w 8856921"/>
              <a:gd name="connsiteY240" fmla="*/ 4997302 h 5199321"/>
              <a:gd name="connsiteX241" fmla="*/ 2360428 w 8856921"/>
              <a:gd name="connsiteY241" fmla="*/ 5018568 h 5199321"/>
              <a:gd name="connsiteX242" fmla="*/ 2328530 w 8856921"/>
              <a:gd name="connsiteY242" fmla="*/ 5039833 h 5199321"/>
              <a:gd name="connsiteX243" fmla="*/ 2286000 w 8856921"/>
              <a:gd name="connsiteY243" fmla="*/ 5050465 h 5199321"/>
              <a:gd name="connsiteX244" fmla="*/ 2211572 w 8856921"/>
              <a:gd name="connsiteY244" fmla="*/ 5071730 h 5199321"/>
              <a:gd name="connsiteX245" fmla="*/ 2137144 w 8856921"/>
              <a:gd name="connsiteY245" fmla="*/ 5103628 h 5199321"/>
              <a:gd name="connsiteX246" fmla="*/ 2041451 w 8856921"/>
              <a:gd name="connsiteY246" fmla="*/ 5146158 h 5199321"/>
              <a:gd name="connsiteX247" fmla="*/ 1988288 w 8856921"/>
              <a:gd name="connsiteY247" fmla="*/ 5156791 h 5199321"/>
              <a:gd name="connsiteX248" fmla="*/ 1945758 w 8856921"/>
              <a:gd name="connsiteY248" fmla="*/ 5178056 h 5199321"/>
              <a:gd name="connsiteX249" fmla="*/ 1828800 w 8856921"/>
              <a:gd name="connsiteY249" fmla="*/ 5199321 h 5199321"/>
              <a:gd name="connsiteX250" fmla="*/ 1669311 w 8856921"/>
              <a:gd name="connsiteY250" fmla="*/ 5188688 h 5199321"/>
              <a:gd name="connsiteX251" fmla="*/ 1626781 w 8856921"/>
              <a:gd name="connsiteY251" fmla="*/ 5167423 h 5199321"/>
              <a:gd name="connsiteX252" fmla="*/ 1584251 w 8856921"/>
              <a:gd name="connsiteY252" fmla="*/ 5156791 h 5199321"/>
              <a:gd name="connsiteX253" fmla="*/ 1477925 w 8856921"/>
              <a:gd name="connsiteY253" fmla="*/ 5092995 h 5199321"/>
              <a:gd name="connsiteX254" fmla="*/ 1360967 w 8856921"/>
              <a:gd name="connsiteY254" fmla="*/ 5039833 h 5199321"/>
              <a:gd name="connsiteX255" fmla="*/ 1307804 w 8856921"/>
              <a:gd name="connsiteY255" fmla="*/ 5018568 h 5199321"/>
              <a:gd name="connsiteX256" fmla="*/ 1275907 w 8856921"/>
              <a:gd name="connsiteY256" fmla="*/ 4997302 h 5199321"/>
              <a:gd name="connsiteX257" fmla="*/ 1233377 w 8856921"/>
              <a:gd name="connsiteY257" fmla="*/ 4976037 h 5199321"/>
              <a:gd name="connsiteX258" fmla="*/ 1180214 w 8856921"/>
              <a:gd name="connsiteY258" fmla="*/ 4922874 h 5199321"/>
              <a:gd name="connsiteX259" fmla="*/ 1158949 w 8856921"/>
              <a:gd name="connsiteY259" fmla="*/ 4720856 h 5199321"/>
              <a:gd name="connsiteX260" fmla="*/ 1127051 w 8856921"/>
              <a:gd name="connsiteY260" fmla="*/ 4423144 h 5199321"/>
              <a:gd name="connsiteX261" fmla="*/ 1148316 w 8856921"/>
              <a:gd name="connsiteY261" fmla="*/ 4157330 h 5199321"/>
              <a:gd name="connsiteX262" fmla="*/ 1212111 w 8856921"/>
              <a:gd name="connsiteY262" fmla="*/ 4008474 h 5199321"/>
              <a:gd name="connsiteX263" fmla="*/ 1244009 w 8856921"/>
              <a:gd name="connsiteY263" fmla="*/ 3955312 h 5199321"/>
              <a:gd name="connsiteX264" fmla="*/ 1424763 w 8856921"/>
              <a:gd name="connsiteY264" fmla="*/ 3785191 h 5199321"/>
              <a:gd name="connsiteX265" fmla="*/ 1637414 w 8856921"/>
              <a:gd name="connsiteY265" fmla="*/ 3593805 h 5199321"/>
              <a:gd name="connsiteX266" fmla="*/ 1711842 w 8856921"/>
              <a:gd name="connsiteY266" fmla="*/ 3561907 h 5199321"/>
              <a:gd name="connsiteX267" fmla="*/ 1967023 w 8856921"/>
              <a:gd name="connsiteY267" fmla="*/ 3583172 h 5199321"/>
              <a:gd name="connsiteX268" fmla="*/ 2052084 w 8856921"/>
              <a:gd name="connsiteY268" fmla="*/ 3604437 h 5199321"/>
              <a:gd name="connsiteX269" fmla="*/ 2317898 w 8856921"/>
              <a:gd name="connsiteY269" fmla="*/ 3689498 h 5199321"/>
              <a:gd name="connsiteX270" fmla="*/ 2477386 w 8856921"/>
              <a:gd name="connsiteY270" fmla="*/ 3753293 h 5199321"/>
              <a:gd name="connsiteX271" fmla="*/ 2732567 w 8856921"/>
              <a:gd name="connsiteY271" fmla="*/ 3838354 h 5199321"/>
              <a:gd name="connsiteX272" fmla="*/ 2796363 w 8856921"/>
              <a:gd name="connsiteY272" fmla="*/ 3870251 h 5199321"/>
              <a:gd name="connsiteX273" fmla="*/ 2902688 w 8856921"/>
              <a:gd name="connsiteY273" fmla="*/ 3912781 h 5199321"/>
              <a:gd name="connsiteX274" fmla="*/ 2945218 w 8856921"/>
              <a:gd name="connsiteY274" fmla="*/ 3944679 h 5199321"/>
              <a:gd name="connsiteX275" fmla="*/ 2977116 w 8856921"/>
              <a:gd name="connsiteY275" fmla="*/ 3955312 h 5199321"/>
              <a:gd name="connsiteX276" fmla="*/ 3019646 w 8856921"/>
              <a:gd name="connsiteY276" fmla="*/ 3976577 h 5199321"/>
              <a:gd name="connsiteX277" fmla="*/ 3051544 w 8856921"/>
              <a:gd name="connsiteY277" fmla="*/ 3997842 h 5199321"/>
              <a:gd name="connsiteX278" fmla="*/ 3094074 w 8856921"/>
              <a:gd name="connsiteY278" fmla="*/ 4008474 h 5199321"/>
              <a:gd name="connsiteX279" fmla="*/ 3125972 w 8856921"/>
              <a:gd name="connsiteY279" fmla="*/ 4019107 h 5199321"/>
              <a:gd name="connsiteX280" fmla="*/ 3444949 w 8856921"/>
              <a:gd name="connsiteY280" fmla="*/ 3987209 h 5199321"/>
              <a:gd name="connsiteX281" fmla="*/ 3519377 w 8856921"/>
              <a:gd name="connsiteY281" fmla="*/ 3955312 h 5199321"/>
              <a:gd name="connsiteX282" fmla="*/ 3774558 w 8856921"/>
              <a:gd name="connsiteY282" fmla="*/ 3838354 h 5199321"/>
              <a:gd name="connsiteX283" fmla="*/ 3838353 w 8856921"/>
              <a:gd name="connsiteY283" fmla="*/ 3785191 h 5199321"/>
              <a:gd name="connsiteX284" fmla="*/ 3902149 w 8856921"/>
              <a:gd name="connsiteY284" fmla="*/ 3742661 h 5199321"/>
              <a:gd name="connsiteX285" fmla="*/ 3955311 w 8856921"/>
              <a:gd name="connsiteY285" fmla="*/ 3689498 h 5199321"/>
              <a:gd name="connsiteX286" fmla="*/ 4072270 w 8856921"/>
              <a:gd name="connsiteY286" fmla="*/ 3583172 h 5199321"/>
              <a:gd name="connsiteX287" fmla="*/ 4125432 w 8856921"/>
              <a:gd name="connsiteY287" fmla="*/ 3519377 h 5199321"/>
              <a:gd name="connsiteX288" fmla="*/ 4189228 w 8856921"/>
              <a:gd name="connsiteY288" fmla="*/ 3466214 h 5199321"/>
              <a:gd name="connsiteX289" fmla="*/ 4242391 w 8856921"/>
              <a:gd name="connsiteY289" fmla="*/ 3402419 h 5199321"/>
              <a:gd name="connsiteX290" fmla="*/ 4306186 w 8856921"/>
              <a:gd name="connsiteY290" fmla="*/ 3338623 h 5199321"/>
              <a:gd name="connsiteX291" fmla="*/ 4412511 w 8856921"/>
              <a:gd name="connsiteY291" fmla="*/ 3189768 h 5199321"/>
              <a:gd name="connsiteX292" fmla="*/ 4486939 w 8856921"/>
              <a:gd name="connsiteY292" fmla="*/ 3094074 h 5199321"/>
              <a:gd name="connsiteX293" fmla="*/ 4529470 w 8856921"/>
              <a:gd name="connsiteY293" fmla="*/ 3040912 h 5199321"/>
              <a:gd name="connsiteX294" fmla="*/ 4561367 w 8856921"/>
              <a:gd name="connsiteY294" fmla="*/ 2977116 h 5199321"/>
              <a:gd name="connsiteX295" fmla="*/ 4572000 w 8856921"/>
              <a:gd name="connsiteY295" fmla="*/ 2934586 h 5199321"/>
              <a:gd name="connsiteX296" fmla="*/ 4593265 w 8856921"/>
              <a:gd name="connsiteY296" fmla="*/ 2870791 h 5199321"/>
              <a:gd name="connsiteX297" fmla="*/ 4635795 w 8856921"/>
              <a:gd name="connsiteY297" fmla="*/ 2753833 h 5199321"/>
              <a:gd name="connsiteX298" fmla="*/ 4646428 w 8856921"/>
              <a:gd name="connsiteY298" fmla="*/ 2626242 h 5199321"/>
              <a:gd name="connsiteX299" fmla="*/ 4657060 w 8856921"/>
              <a:gd name="connsiteY299" fmla="*/ 2562447 h 5199321"/>
              <a:gd name="connsiteX300" fmla="*/ 4646428 w 8856921"/>
              <a:gd name="connsiteY300" fmla="*/ 2360428 h 5199321"/>
              <a:gd name="connsiteX301" fmla="*/ 4625163 w 8856921"/>
              <a:gd name="connsiteY301" fmla="*/ 2328530 h 5199321"/>
              <a:gd name="connsiteX302" fmla="*/ 4582632 w 8856921"/>
              <a:gd name="connsiteY302" fmla="*/ 2275368 h 5199321"/>
              <a:gd name="connsiteX303" fmla="*/ 4540102 w 8856921"/>
              <a:gd name="connsiteY303" fmla="*/ 2254102 h 5199321"/>
              <a:gd name="connsiteX304" fmla="*/ 4465674 w 8856921"/>
              <a:gd name="connsiteY304" fmla="*/ 2211572 h 5199321"/>
              <a:gd name="connsiteX305" fmla="*/ 4391246 w 8856921"/>
              <a:gd name="connsiteY305" fmla="*/ 2169042 h 5199321"/>
              <a:gd name="connsiteX306" fmla="*/ 4295553 w 8856921"/>
              <a:gd name="connsiteY306" fmla="*/ 2126512 h 5199321"/>
              <a:gd name="connsiteX307" fmla="*/ 4242391 w 8856921"/>
              <a:gd name="connsiteY307" fmla="*/ 2115879 h 5199321"/>
              <a:gd name="connsiteX308" fmla="*/ 4061637 w 8856921"/>
              <a:gd name="connsiteY308" fmla="*/ 2137144 h 5199321"/>
              <a:gd name="connsiteX309" fmla="*/ 3987209 w 8856921"/>
              <a:gd name="connsiteY309" fmla="*/ 2179674 h 5199321"/>
              <a:gd name="connsiteX310" fmla="*/ 3923414 w 8856921"/>
              <a:gd name="connsiteY310" fmla="*/ 2232837 h 5199321"/>
              <a:gd name="connsiteX311" fmla="*/ 3912781 w 8856921"/>
              <a:gd name="connsiteY311" fmla="*/ 2275368 h 5199321"/>
              <a:gd name="connsiteX312" fmla="*/ 3891516 w 8856921"/>
              <a:gd name="connsiteY312" fmla="*/ 2307265 h 5199321"/>
              <a:gd name="connsiteX313" fmla="*/ 3859618 w 8856921"/>
              <a:gd name="connsiteY313" fmla="*/ 2402958 h 5199321"/>
              <a:gd name="connsiteX314" fmla="*/ 3870251 w 8856921"/>
              <a:gd name="connsiteY314" fmla="*/ 2519916 h 5199321"/>
              <a:gd name="connsiteX315" fmla="*/ 3997842 w 8856921"/>
              <a:gd name="connsiteY315" fmla="*/ 2668772 h 5199321"/>
              <a:gd name="connsiteX316" fmla="*/ 4104167 w 8856921"/>
              <a:gd name="connsiteY316" fmla="*/ 2732568 h 5199321"/>
              <a:gd name="connsiteX317" fmla="*/ 4189228 w 8856921"/>
              <a:gd name="connsiteY317" fmla="*/ 2764465 h 5199321"/>
              <a:gd name="connsiteX318" fmla="*/ 4274288 w 8856921"/>
              <a:gd name="connsiteY318" fmla="*/ 2785730 h 5199321"/>
              <a:gd name="connsiteX319" fmla="*/ 4518837 w 8856921"/>
              <a:gd name="connsiteY319" fmla="*/ 2860158 h 5199321"/>
              <a:gd name="connsiteX320" fmla="*/ 4614530 w 8856921"/>
              <a:gd name="connsiteY320" fmla="*/ 2870791 h 5199321"/>
              <a:gd name="connsiteX321" fmla="*/ 4869711 w 8856921"/>
              <a:gd name="connsiteY321" fmla="*/ 2902688 h 5199321"/>
              <a:gd name="connsiteX322" fmla="*/ 5018567 w 8856921"/>
              <a:gd name="connsiteY322" fmla="*/ 2966484 h 5199321"/>
              <a:gd name="connsiteX323" fmla="*/ 5050465 w 8856921"/>
              <a:gd name="connsiteY323" fmla="*/ 2987749 h 5199321"/>
              <a:gd name="connsiteX324" fmla="*/ 5103628 w 8856921"/>
              <a:gd name="connsiteY324" fmla="*/ 3062177 h 5199321"/>
              <a:gd name="connsiteX325" fmla="*/ 5135525 w 8856921"/>
              <a:gd name="connsiteY325" fmla="*/ 3104707 h 5199321"/>
              <a:gd name="connsiteX326" fmla="*/ 5199321 w 8856921"/>
              <a:gd name="connsiteY326" fmla="*/ 3285461 h 5199321"/>
              <a:gd name="connsiteX327" fmla="*/ 5199321 w 8856921"/>
              <a:gd name="connsiteY327" fmla="*/ 3646968 h 5199321"/>
              <a:gd name="connsiteX328" fmla="*/ 5188688 w 8856921"/>
              <a:gd name="connsiteY328" fmla="*/ 3678865 h 5199321"/>
              <a:gd name="connsiteX329" fmla="*/ 5114260 w 8856921"/>
              <a:gd name="connsiteY329" fmla="*/ 3753293 h 5199321"/>
              <a:gd name="connsiteX330" fmla="*/ 5029200 w 8856921"/>
              <a:gd name="connsiteY330" fmla="*/ 3795823 h 5199321"/>
              <a:gd name="connsiteX331" fmla="*/ 4965404 w 8856921"/>
              <a:gd name="connsiteY331" fmla="*/ 3827721 h 5199321"/>
              <a:gd name="connsiteX332" fmla="*/ 4795284 w 8856921"/>
              <a:gd name="connsiteY332" fmla="*/ 3891516 h 5199321"/>
              <a:gd name="connsiteX333" fmla="*/ 4688958 w 8856921"/>
              <a:gd name="connsiteY333" fmla="*/ 3912781 h 5199321"/>
              <a:gd name="connsiteX334" fmla="*/ 4572000 w 8856921"/>
              <a:gd name="connsiteY334" fmla="*/ 3944679 h 5199321"/>
              <a:gd name="connsiteX335" fmla="*/ 4455042 w 8856921"/>
              <a:gd name="connsiteY335" fmla="*/ 3955312 h 5199321"/>
              <a:gd name="connsiteX336" fmla="*/ 4136065 w 8856921"/>
              <a:gd name="connsiteY336" fmla="*/ 3976577 h 5199321"/>
              <a:gd name="connsiteX337" fmla="*/ 3763925 w 8856921"/>
              <a:gd name="connsiteY337" fmla="*/ 3955312 h 5199321"/>
              <a:gd name="connsiteX338" fmla="*/ 3689498 w 8856921"/>
              <a:gd name="connsiteY338" fmla="*/ 3923414 h 5199321"/>
              <a:gd name="connsiteX339" fmla="*/ 3583172 w 8856921"/>
              <a:gd name="connsiteY339" fmla="*/ 3859619 h 5199321"/>
              <a:gd name="connsiteX340" fmla="*/ 3530009 w 8856921"/>
              <a:gd name="connsiteY340" fmla="*/ 3657600 h 5199321"/>
              <a:gd name="connsiteX341" fmla="*/ 3551274 w 8856921"/>
              <a:gd name="connsiteY341" fmla="*/ 3413051 h 5199321"/>
              <a:gd name="connsiteX342" fmla="*/ 3572539 w 8856921"/>
              <a:gd name="connsiteY342" fmla="*/ 3327991 h 5199321"/>
              <a:gd name="connsiteX343" fmla="*/ 3625702 w 8856921"/>
              <a:gd name="connsiteY343" fmla="*/ 3264195 h 5199321"/>
              <a:gd name="connsiteX344" fmla="*/ 3742660 w 8856921"/>
              <a:gd name="connsiteY344" fmla="*/ 3104707 h 5199321"/>
              <a:gd name="connsiteX345" fmla="*/ 3827721 w 8856921"/>
              <a:gd name="connsiteY345" fmla="*/ 3019647 h 5199321"/>
              <a:gd name="connsiteX346" fmla="*/ 4029739 w 8856921"/>
              <a:gd name="connsiteY346" fmla="*/ 2881423 h 5199321"/>
              <a:gd name="connsiteX347" fmla="*/ 4125432 w 8856921"/>
              <a:gd name="connsiteY347" fmla="*/ 2849526 h 5199321"/>
              <a:gd name="connsiteX348" fmla="*/ 4199860 w 8856921"/>
              <a:gd name="connsiteY348" fmla="*/ 2817628 h 5199321"/>
              <a:gd name="connsiteX349" fmla="*/ 4284921 w 8856921"/>
              <a:gd name="connsiteY349" fmla="*/ 2806995 h 5199321"/>
              <a:gd name="connsiteX350" fmla="*/ 4678325 w 8856921"/>
              <a:gd name="connsiteY350" fmla="*/ 2828261 h 5199321"/>
              <a:gd name="connsiteX351" fmla="*/ 4752753 w 8856921"/>
              <a:gd name="connsiteY351" fmla="*/ 2849526 h 5199321"/>
              <a:gd name="connsiteX352" fmla="*/ 4901609 w 8856921"/>
              <a:gd name="connsiteY352" fmla="*/ 2892056 h 5199321"/>
              <a:gd name="connsiteX353" fmla="*/ 4965404 w 8856921"/>
              <a:gd name="connsiteY353" fmla="*/ 2923954 h 5199321"/>
              <a:gd name="connsiteX354" fmla="*/ 5029200 w 8856921"/>
              <a:gd name="connsiteY354" fmla="*/ 2945219 h 5199321"/>
              <a:gd name="connsiteX355" fmla="*/ 5220586 w 8856921"/>
              <a:gd name="connsiteY355" fmla="*/ 3040912 h 5199321"/>
              <a:gd name="connsiteX356" fmla="*/ 5284381 w 8856921"/>
              <a:gd name="connsiteY356" fmla="*/ 3072809 h 5199321"/>
              <a:gd name="connsiteX357" fmla="*/ 5337544 w 8856921"/>
              <a:gd name="connsiteY357" fmla="*/ 3094074 h 5199321"/>
              <a:gd name="connsiteX358" fmla="*/ 5454502 w 8856921"/>
              <a:gd name="connsiteY358" fmla="*/ 3157870 h 5199321"/>
              <a:gd name="connsiteX359" fmla="*/ 5507665 w 8856921"/>
              <a:gd name="connsiteY359" fmla="*/ 3179135 h 5199321"/>
              <a:gd name="connsiteX360" fmla="*/ 5592725 w 8856921"/>
              <a:gd name="connsiteY360" fmla="*/ 3221665 h 5199321"/>
              <a:gd name="connsiteX361" fmla="*/ 5613991 w 8856921"/>
              <a:gd name="connsiteY361" fmla="*/ 3242930 h 5199321"/>
              <a:gd name="connsiteX362" fmla="*/ 5699051 w 8856921"/>
              <a:gd name="connsiteY362" fmla="*/ 3264195 h 5199321"/>
              <a:gd name="connsiteX363" fmla="*/ 5837274 w 8856921"/>
              <a:gd name="connsiteY363" fmla="*/ 3253563 h 5199321"/>
              <a:gd name="connsiteX364" fmla="*/ 5901070 w 8856921"/>
              <a:gd name="connsiteY364" fmla="*/ 3232298 h 5199321"/>
              <a:gd name="connsiteX365" fmla="*/ 6049925 w 8856921"/>
              <a:gd name="connsiteY365" fmla="*/ 3157870 h 5199321"/>
              <a:gd name="connsiteX366" fmla="*/ 6283842 w 8856921"/>
              <a:gd name="connsiteY366" fmla="*/ 3030279 h 5199321"/>
              <a:gd name="connsiteX367" fmla="*/ 6453963 w 8856921"/>
              <a:gd name="connsiteY367" fmla="*/ 2902688 h 5199321"/>
              <a:gd name="connsiteX368" fmla="*/ 6624084 w 8856921"/>
              <a:gd name="connsiteY368" fmla="*/ 2647507 h 5199321"/>
              <a:gd name="connsiteX369" fmla="*/ 6655981 w 8856921"/>
              <a:gd name="connsiteY369" fmla="*/ 2562447 h 5199321"/>
              <a:gd name="connsiteX370" fmla="*/ 6645349 w 8856921"/>
              <a:gd name="connsiteY370" fmla="*/ 2222205 h 5199321"/>
              <a:gd name="connsiteX371" fmla="*/ 6581553 w 8856921"/>
              <a:gd name="connsiteY371" fmla="*/ 2052084 h 5199321"/>
              <a:gd name="connsiteX372" fmla="*/ 6432698 w 8856921"/>
              <a:gd name="connsiteY372" fmla="*/ 1743740 h 5199321"/>
              <a:gd name="connsiteX373" fmla="*/ 6273209 w 8856921"/>
              <a:gd name="connsiteY373" fmla="*/ 1531088 h 5199321"/>
              <a:gd name="connsiteX374" fmla="*/ 6188149 w 8856921"/>
              <a:gd name="connsiteY374" fmla="*/ 1467293 h 5199321"/>
              <a:gd name="connsiteX375" fmla="*/ 6103088 w 8856921"/>
              <a:gd name="connsiteY375" fmla="*/ 1435395 h 5199321"/>
              <a:gd name="connsiteX376" fmla="*/ 6028660 w 8856921"/>
              <a:gd name="connsiteY376" fmla="*/ 1403498 h 5199321"/>
              <a:gd name="connsiteX377" fmla="*/ 5954232 w 8856921"/>
              <a:gd name="connsiteY377" fmla="*/ 1392865 h 5199321"/>
              <a:gd name="connsiteX378" fmla="*/ 5901070 w 8856921"/>
              <a:gd name="connsiteY378" fmla="*/ 1382233 h 5199321"/>
              <a:gd name="connsiteX379" fmla="*/ 5762846 w 8856921"/>
              <a:gd name="connsiteY379" fmla="*/ 1403498 h 5199321"/>
              <a:gd name="connsiteX380" fmla="*/ 5709684 w 8856921"/>
              <a:gd name="connsiteY380" fmla="*/ 1446028 h 5199321"/>
              <a:gd name="connsiteX381" fmla="*/ 5667153 w 8856921"/>
              <a:gd name="connsiteY381" fmla="*/ 1499191 h 5199321"/>
              <a:gd name="connsiteX382" fmla="*/ 5582093 w 8856921"/>
              <a:gd name="connsiteY382" fmla="*/ 1626781 h 5199321"/>
              <a:gd name="connsiteX383" fmla="*/ 5550195 w 8856921"/>
              <a:gd name="connsiteY383" fmla="*/ 1733107 h 5199321"/>
              <a:gd name="connsiteX384" fmla="*/ 5507665 w 8856921"/>
              <a:gd name="connsiteY384" fmla="*/ 1839433 h 5199321"/>
              <a:gd name="connsiteX385" fmla="*/ 5486400 w 8856921"/>
              <a:gd name="connsiteY385" fmla="*/ 1967023 h 5199321"/>
              <a:gd name="connsiteX386" fmla="*/ 5518298 w 8856921"/>
              <a:gd name="connsiteY386" fmla="*/ 2307265 h 5199321"/>
              <a:gd name="connsiteX387" fmla="*/ 5667153 w 8856921"/>
              <a:gd name="connsiteY387" fmla="*/ 2583712 h 5199321"/>
              <a:gd name="connsiteX388" fmla="*/ 5879804 w 8856921"/>
              <a:gd name="connsiteY388" fmla="*/ 2860158 h 5199321"/>
              <a:gd name="connsiteX389" fmla="*/ 5986130 w 8856921"/>
              <a:gd name="connsiteY389" fmla="*/ 2987749 h 5199321"/>
              <a:gd name="connsiteX390" fmla="*/ 6103088 w 8856921"/>
              <a:gd name="connsiteY390" fmla="*/ 3136605 h 5199321"/>
              <a:gd name="connsiteX391" fmla="*/ 6209414 w 8856921"/>
              <a:gd name="connsiteY391" fmla="*/ 3264195 h 5199321"/>
              <a:gd name="connsiteX392" fmla="*/ 6337004 w 8856921"/>
              <a:gd name="connsiteY392" fmla="*/ 3476847 h 5199321"/>
              <a:gd name="connsiteX393" fmla="*/ 6358270 w 8856921"/>
              <a:gd name="connsiteY393" fmla="*/ 3551274 h 5199321"/>
              <a:gd name="connsiteX394" fmla="*/ 6358270 w 8856921"/>
              <a:gd name="connsiteY394" fmla="*/ 3976577 h 5199321"/>
              <a:gd name="connsiteX395" fmla="*/ 6315739 w 8856921"/>
              <a:gd name="connsiteY395" fmla="*/ 4114800 h 5199321"/>
              <a:gd name="connsiteX396" fmla="*/ 6209414 w 8856921"/>
              <a:gd name="connsiteY396" fmla="*/ 4306186 h 5199321"/>
              <a:gd name="connsiteX397" fmla="*/ 6166884 w 8856921"/>
              <a:gd name="connsiteY397" fmla="*/ 4359349 h 5199321"/>
              <a:gd name="connsiteX398" fmla="*/ 6060558 w 8856921"/>
              <a:gd name="connsiteY398" fmla="*/ 4497572 h 5199321"/>
              <a:gd name="connsiteX399" fmla="*/ 6007395 w 8856921"/>
              <a:gd name="connsiteY399" fmla="*/ 4550735 h 5199321"/>
              <a:gd name="connsiteX400" fmla="*/ 5911702 w 8856921"/>
              <a:gd name="connsiteY400" fmla="*/ 4667693 h 5199321"/>
              <a:gd name="connsiteX401" fmla="*/ 5858539 w 8856921"/>
              <a:gd name="connsiteY401" fmla="*/ 4710223 h 5199321"/>
              <a:gd name="connsiteX402" fmla="*/ 5816009 w 8856921"/>
              <a:gd name="connsiteY402" fmla="*/ 4763386 h 5199321"/>
              <a:gd name="connsiteX403" fmla="*/ 5741581 w 8856921"/>
              <a:gd name="connsiteY403" fmla="*/ 4827181 h 5199321"/>
              <a:gd name="connsiteX404" fmla="*/ 5699051 w 8856921"/>
              <a:gd name="connsiteY404" fmla="*/ 4837814 h 5199321"/>
              <a:gd name="connsiteX405" fmla="*/ 5667153 w 8856921"/>
              <a:gd name="connsiteY405" fmla="*/ 4859079 h 5199321"/>
              <a:gd name="connsiteX406" fmla="*/ 5550195 w 8856921"/>
              <a:gd name="connsiteY406" fmla="*/ 4848447 h 5199321"/>
              <a:gd name="connsiteX407" fmla="*/ 5518298 w 8856921"/>
              <a:gd name="connsiteY407" fmla="*/ 4816549 h 5199321"/>
              <a:gd name="connsiteX408" fmla="*/ 5411972 w 8856921"/>
              <a:gd name="connsiteY408" fmla="*/ 4699591 h 5199321"/>
              <a:gd name="connsiteX409" fmla="*/ 5316279 w 8856921"/>
              <a:gd name="connsiteY409" fmla="*/ 4614530 h 5199321"/>
              <a:gd name="connsiteX410" fmla="*/ 5114260 w 8856921"/>
              <a:gd name="connsiteY410" fmla="*/ 4412512 h 5199321"/>
              <a:gd name="connsiteX411" fmla="*/ 4965404 w 8856921"/>
              <a:gd name="connsiteY411" fmla="*/ 4242391 h 5199321"/>
              <a:gd name="connsiteX412" fmla="*/ 4901609 w 8856921"/>
              <a:gd name="connsiteY412" fmla="*/ 4146698 h 5199321"/>
              <a:gd name="connsiteX413" fmla="*/ 4890977 w 8856921"/>
              <a:gd name="connsiteY413" fmla="*/ 4114800 h 5199321"/>
              <a:gd name="connsiteX414" fmla="*/ 4954772 w 8856921"/>
              <a:gd name="connsiteY414" fmla="*/ 4072270 h 5199321"/>
              <a:gd name="connsiteX415" fmla="*/ 5146158 w 8856921"/>
              <a:gd name="connsiteY415" fmla="*/ 4029740 h 5199321"/>
              <a:gd name="connsiteX416" fmla="*/ 5295014 w 8856921"/>
              <a:gd name="connsiteY416" fmla="*/ 3997842 h 5199321"/>
              <a:gd name="connsiteX417" fmla="*/ 5667153 w 8856921"/>
              <a:gd name="connsiteY417" fmla="*/ 3955312 h 5199321"/>
              <a:gd name="connsiteX418" fmla="*/ 6156251 w 8856921"/>
              <a:gd name="connsiteY418" fmla="*/ 4008474 h 5199321"/>
              <a:gd name="connsiteX419" fmla="*/ 6305107 w 8856921"/>
              <a:gd name="connsiteY419" fmla="*/ 4072270 h 5199321"/>
              <a:gd name="connsiteX420" fmla="*/ 6422065 w 8856921"/>
              <a:gd name="connsiteY420" fmla="*/ 4146698 h 5199321"/>
              <a:gd name="connsiteX421" fmla="*/ 6592186 w 8856921"/>
              <a:gd name="connsiteY421" fmla="*/ 4274288 h 5199321"/>
              <a:gd name="connsiteX422" fmla="*/ 6687879 w 8856921"/>
              <a:gd name="connsiteY422" fmla="*/ 4359349 h 5199321"/>
              <a:gd name="connsiteX423" fmla="*/ 6719777 w 8856921"/>
              <a:gd name="connsiteY423" fmla="*/ 4380614 h 5199321"/>
              <a:gd name="connsiteX424" fmla="*/ 6762307 w 8856921"/>
              <a:gd name="connsiteY424" fmla="*/ 4412512 h 5199321"/>
              <a:gd name="connsiteX425" fmla="*/ 6815470 w 8856921"/>
              <a:gd name="connsiteY425" fmla="*/ 4433777 h 5199321"/>
              <a:gd name="connsiteX426" fmla="*/ 6858000 w 8856921"/>
              <a:gd name="connsiteY426" fmla="*/ 4476307 h 5199321"/>
              <a:gd name="connsiteX427" fmla="*/ 7060018 w 8856921"/>
              <a:gd name="connsiteY427" fmla="*/ 4540102 h 5199321"/>
              <a:gd name="connsiteX428" fmla="*/ 7230139 w 8856921"/>
              <a:gd name="connsiteY428" fmla="*/ 4561368 h 5199321"/>
              <a:gd name="connsiteX429" fmla="*/ 7591646 w 8856921"/>
              <a:gd name="connsiteY429" fmla="*/ 4540102 h 5199321"/>
              <a:gd name="connsiteX430" fmla="*/ 7719237 w 8856921"/>
              <a:gd name="connsiteY430" fmla="*/ 4497572 h 5199321"/>
              <a:gd name="connsiteX431" fmla="*/ 7761767 w 8856921"/>
              <a:gd name="connsiteY431" fmla="*/ 4465674 h 5199321"/>
              <a:gd name="connsiteX432" fmla="*/ 7814930 w 8856921"/>
              <a:gd name="connsiteY432" fmla="*/ 4401879 h 5199321"/>
              <a:gd name="connsiteX433" fmla="*/ 7836195 w 8856921"/>
              <a:gd name="connsiteY433" fmla="*/ 4348716 h 5199321"/>
              <a:gd name="connsiteX434" fmla="*/ 7857460 w 8856921"/>
              <a:gd name="connsiteY434" fmla="*/ 4199861 h 5199321"/>
              <a:gd name="connsiteX435" fmla="*/ 7836195 w 8856921"/>
              <a:gd name="connsiteY435" fmla="*/ 3785191 h 5199321"/>
              <a:gd name="connsiteX436" fmla="*/ 7804298 w 8856921"/>
              <a:gd name="connsiteY436" fmla="*/ 3593805 h 5199321"/>
              <a:gd name="connsiteX437" fmla="*/ 7772400 w 8856921"/>
              <a:gd name="connsiteY437" fmla="*/ 3530009 h 5199321"/>
              <a:gd name="connsiteX438" fmla="*/ 7708604 w 8856921"/>
              <a:gd name="connsiteY438" fmla="*/ 3434316 h 5199321"/>
              <a:gd name="connsiteX439" fmla="*/ 7612911 w 8856921"/>
              <a:gd name="connsiteY439" fmla="*/ 3359888 h 5199321"/>
              <a:gd name="connsiteX440" fmla="*/ 7559749 w 8856921"/>
              <a:gd name="connsiteY440" fmla="*/ 3349256 h 5199321"/>
              <a:gd name="connsiteX441" fmla="*/ 7506586 w 8856921"/>
              <a:gd name="connsiteY441" fmla="*/ 3327991 h 5199321"/>
              <a:gd name="connsiteX442" fmla="*/ 7474688 w 8856921"/>
              <a:gd name="connsiteY442" fmla="*/ 3317358 h 5199321"/>
              <a:gd name="connsiteX443" fmla="*/ 7315200 w 8856921"/>
              <a:gd name="connsiteY443" fmla="*/ 3338623 h 5199321"/>
              <a:gd name="connsiteX444" fmla="*/ 7262037 w 8856921"/>
              <a:gd name="connsiteY444" fmla="*/ 3487479 h 5199321"/>
              <a:gd name="connsiteX445" fmla="*/ 7240772 w 8856921"/>
              <a:gd name="connsiteY445" fmla="*/ 3572540 h 5199321"/>
              <a:gd name="connsiteX446" fmla="*/ 7219507 w 8856921"/>
              <a:gd name="connsiteY446" fmla="*/ 3646968 h 5199321"/>
              <a:gd name="connsiteX447" fmla="*/ 7208874 w 8856921"/>
              <a:gd name="connsiteY447" fmla="*/ 3806456 h 5199321"/>
              <a:gd name="connsiteX448" fmla="*/ 7166344 w 8856921"/>
              <a:gd name="connsiteY448" fmla="*/ 3955312 h 5199321"/>
              <a:gd name="connsiteX449" fmla="*/ 7123814 w 8856921"/>
              <a:gd name="connsiteY449" fmla="*/ 4114800 h 5199321"/>
              <a:gd name="connsiteX450" fmla="*/ 7102549 w 8856921"/>
              <a:gd name="connsiteY450" fmla="*/ 4178595 h 5199321"/>
              <a:gd name="connsiteX451" fmla="*/ 7070651 w 8856921"/>
              <a:gd name="connsiteY451" fmla="*/ 4242391 h 5199321"/>
              <a:gd name="connsiteX452" fmla="*/ 7028121 w 8856921"/>
              <a:gd name="connsiteY452" fmla="*/ 4359349 h 5199321"/>
              <a:gd name="connsiteX453" fmla="*/ 6996223 w 8856921"/>
              <a:gd name="connsiteY453" fmla="*/ 4401879 h 5199321"/>
              <a:gd name="connsiteX454" fmla="*/ 6943060 w 8856921"/>
              <a:gd name="connsiteY454" fmla="*/ 4476307 h 5199321"/>
              <a:gd name="connsiteX455" fmla="*/ 6900530 w 8856921"/>
              <a:gd name="connsiteY455" fmla="*/ 4486940 h 5199321"/>
              <a:gd name="connsiteX456" fmla="*/ 6858000 w 8856921"/>
              <a:gd name="connsiteY456" fmla="*/ 4508205 h 5199321"/>
              <a:gd name="connsiteX457" fmla="*/ 6826102 w 8856921"/>
              <a:gd name="connsiteY457" fmla="*/ 4518837 h 5199321"/>
              <a:gd name="connsiteX458" fmla="*/ 6624084 w 8856921"/>
              <a:gd name="connsiteY458" fmla="*/ 4508205 h 5199321"/>
              <a:gd name="connsiteX459" fmla="*/ 6379535 w 8856921"/>
              <a:gd name="connsiteY459" fmla="*/ 4444409 h 5199321"/>
              <a:gd name="connsiteX460" fmla="*/ 6315739 w 8856921"/>
              <a:gd name="connsiteY460" fmla="*/ 4423144 h 5199321"/>
              <a:gd name="connsiteX461" fmla="*/ 6251944 w 8856921"/>
              <a:gd name="connsiteY461" fmla="*/ 4412512 h 5199321"/>
              <a:gd name="connsiteX462" fmla="*/ 6198781 w 8856921"/>
              <a:gd name="connsiteY462" fmla="*/ 4380614 h 5199321"/>
              <a:gd name="connsiteX463" fmla="*/ 6134986 w 8856921"/>
              <a:gd name="connsiteY463" fmla="*/ 4348716 h 5199321"/>
              <a:gd name="connsiteX464" fmla="*/ 6028660 w 8856921"/>
              <a:gd name="connsiteY464" fmla="*/ 4253023 h 5199321"/>
              <a:gd name="connsiteX465" fmla="*/ 5986130 w 8856921"/>
              <a:gd name="connsiteY465" fmla="*/ 4178595 h 5199321"/>
              <a:gd name="connsiteX466" fmla="*/ 5943600 w 8856921"/>
              <a:gd name="connsiteY466" fmla="*/ 4082902 h 5199321"/>
              <a:gd name="connsiteX467" fmla="*/ 5890437 w 8856921"/>
              <a:gd name="connsiteY467" fmla="*/ 3870251 h 5199321"/>
              <a:gd name="connsiteX468" fmla="*/ 5879804 w 8856921"/>
              <a:gd name="connsiteY468" fmla="*/ 3774558 h 5199321"/>
              <a:gd name="connsiteX469" fmla="*/ 5890437 w 8856921"/>
              <a:gd name="connsiteY469" fmla="*/ 3646968 h 5199321"/>
              <a:gd name="connsiteX470" fmla="*/ 5922335 w 8856921"/>
              <a:gd name="connsiteY470" fmla="*/ 3593805 h 5199321"/>
              <a:gd name="connsiteX471" fmla="*/ 6018028 w 8856921"/>
              <a:gd name="connsiteY471" fmla="*/ 3476847 h 5199321"/>
              <a:gd name="connsiteX472" fmla="*/ 6464595 w 8856921"/>
              <a:gd name="connsiteY472" fmla="*/ 3242930 h 5199321"/>
              <a:gd name="connsiteX473" fmla="*/ 6868632 w 8856921"/>
              <a:gd name="connsiteY473" fmla="*/ 3072809 h 5199321"/>
              <a:gd name="connsiteX474" fmla="*/ 7262037 w 8856921"/>
              <a:gd name="connsiteY474" fmla="*/ 2955851 h 5199321"/>
              <a:gd name="connsiteX475" fmla="*/ 7421525 w 8856921"/>
              <a:gd name="connsiteY475" fmla="*/ 2913321 h 5199321"/>
              <a:gd name="connsiteX476" fmla="*/ 7623544 w 8856921"/>
              <a:gd name="connsiteY476" fmla="*/ 2881423 h 5199321"/>
              <a:gd name="connsiteX477" fmla="*/ 7793665 w 8856921"/>
              <a:gd name="connsiteY477" fmla="*/ 2923954 h 5199321"/>
              <a:gd name="connsiteX478" fmla="*/ 7921256 w 8856921"/>
              <a:gd name="connsiteY478" fmla="*/ 3040912 h 5199321"/>
              <a:gd name="connsiteX479" fmla="*/ 7985051 w 8856921"/>
              <a:gd name="connsiteY479" fmla="*/ 3147237 h 5199321"/>
              <a:gd name="connsiteX480" fmla="*/ 8027581 w 8856921"/>
              <a:gd name="connsiteY480" fmla="*/ 3274828 h 5199321"/>
              <a:gd name="connsiteX481" fmla="*/ 8059479 w 8856921"/>
              <a:gd name="connsiteY481" fmla="*/ 3487479 h 5199321"/>
              <a:gd name="connsiteX482" fmla="*/ 8070111 w 8856921"/>
              <a:gd name="connsiteY482" fmla="*/ 3625702 h 5199321"/>
              <a:gd name="connsiteX483" fmla="*/ 8102009 w 8856921"/>
              <a:gd name="connsiteY483" fmla="*/ 3817088 h 5199321"/>
              <a:gd name="connsiteX484" fmla="*/ 8112642 w 8856921"/>
              <a:gd name="connsiteY484" fmla="*/ 3870251 h 5199321"/>
              <a:gd name="connsiteX485" fmla="*/ 8133907 w 8856921"/>
              <a:gd name="connsiteY485" fmla="*/ 3923414 h 5199321"/>
              <a:gd name="connsiteX486" fmla="*/ 8165804 w 8856921"/>
              <a:gd name="connsiteY486" fmla="*/ 3987209 h 5199321"/>
              <a:gd name="connsiteX487" fmla="*/ 8197702 w 8856921"/>
              <a:gd name="connsiteY487" fmla="*/ 4019107 h 5199321"/>
              <a:gd name="connsiteX488" fmla="*/ 8240232 w 8856921"/>
              <a:gd name="connsiteY488" fmla="*/ 4104168 h 5199321"/>
              <a:gd name="connsiteX489" fmla="*/ 8304028 w 8856921"/>
              <a:gd name="connsiteY489" fmla="*/ 4146698 h 5199321"/>
              <a:gd name="connsiteX490" fmla="*/ 8346558 w 8856921"/>
              <a:gd name="connsiteY490" fmla="*/ 4189228 h 5199321"/>
              <a:gd name="connsiteX491" fmla="*/ 8410353 w 8856921"/>
              <a:gd name="connsiteY491" fmla="*/ 4210493 h 5199321"/>
              <a:gd name="connsiteX492" fmla="*/ 8442251 w 8856921"/>
              <a:gd name="connsiteY492" fmla="*/ 4231758 h 5199321"/>
              <a:gd name="connsiteX493" fmla="*/ 8559209 w 8856921"/>
              <a:gd name="connsiteY493" fmla="*/ 4263656 h 5199321"/>
              <a:gd name="connsiteX494" fmla="*/ 8495414 w 8856921"/>
              <a:gd name="connsiteY494" fmla="*/ 4455042 h 5199321"/>
              <a:gd name="connsiteX495" fmla="*/ 8431618 w 8856921"/>
              <a:gd name="connsiteY495" fmla="*/ 4550735 h 5199321"/>
              <a:gd name="connsiteX496" fmla="*/ 8399721 w 8856921"/>
              <a:gd name="connsiteY496" fmla="*/ 4614530 h 5199321"/>
              <a:gd name="connsiteX497" fmla="*/ 8367823 w 8856921"/>
              <a:gd name="connsiteY497" fmla="*/ 4667693 h 5199321"/>
              <a:gd name="connsiteX498" fmla="*/ 8346558 w 8856921"/>
              <a:gd name="connsiteY498" fmla="*/ 4710223 h 5199321"/>
              <a:gd name="connsiteX499" fmla="*/ 8272130 w 8856921"/>
              <a:gd name="connsiteY499" fmla="*/ 4795284 h 5199321"/>
              <a:gd name="connsiteX500" fmla="*/ 8229600 w 8856921"/>
              <a:gd name="connsiteY500" fmla="*/ 4827181 h 5199321"/>
              <a:gd name="connsiteX501" fmla="*/ 8197702 w 8856921"/>
              <a:gd name="connsiteY501" fmla="*/ 4859079 h 5199321"/>
              <a:gd name="connsiteX502" fmla="*/ 8144539 w 8856921"/>
              <a:gd name="connsiteY502" fmla="*/ 4890977 h 5199321"/>
              <a:gd name="connsiteX503" fmla="*/ 8112642 w 8856921"/>
              <a:gd name="connsiteY503" fmla="*/ 4912242 h 5199321"/>
              <a:gd name="connsiteX504" fmla="*/ 8080744 w 8856921"/>
              <a:gd name="connsiteY504" fmla="*/ 4922874 h 5199321"/>
              <a:gd name="connsiteX505" fmla="*/ 7995684 w 8856921"/>
              <a:gd name="connsiteY505" fmla="*/ 4954772 h 5199321"/>
              <a:gd name="connsiteX506" fmla="*/ 7889358 w 8856921"/>
              <a:gd name="connsiteY506" fmla="*/ 4997302 h 5199321"/>
              <a:gd name="connsiteX507" fmla="*/ 7804298 w 8856921"/>
              <a:gd name="connsiteY507" fmla="*/ 5018568 h 5199321"/>
              <a:gd name="connsiteX508" fmla="*/ 7719237 w 8856921"/>
              <a:gd name="connsiteY508" fmla="*/ 5007935 h 5199321"/>
              <a:gd name="connsiteX509" fmla="*/ 7666074 w 8856921"/>
              <a:gd name="connsiteY509" fmla="*/ 4986670 h 5199321"/>
              <a:gd name="connsiteX510" fmla="*/ 7517218 w 8856921"/>
              <a:gd name="connsiteY510" fmla="*/ 4837814 h 5199321"/>
              <a:gd name="connsiteX511" fmla="*/ 7485321 w 8856921"/>
              <a:gd name="connsiteY511" fmla="*/ 4763386 h 5199321"/>
              <a:gd name="connsiteX512" fmla="*/ 7474688 w 8856921"/>
              <a:gd name="connsiteY512" fmla="*/ 4710223 h 5199321"/>
              <a:gd name="connsiteX513" fmla="*/ 7495953 w 8856921"/>
              <a:gd name="connsiteY513" fmla="*/ 4593265 h 5199321"/>
              <a:gd name="connsiteX514" fmla="*/ 7538484 w 8856921"/>
              <a:gd name="connsiteY514" fmla="*/ 4518837 h 5199321"/>
              <a:gd name="connsiteX515" fmla="*/ 7655442 w 8856921"/>
              <a:gd name="connsiteY515" fmla="*/ 4380614 h 5199321"/>
              <a:gd name="connsiteX516" fmla="*/ 7931888 w 8856921"/>
              <a:gd name="connsiteY516" fmla="*/ 4167963 h 5199321"/>
              <a:gd name="connsiteX517" fmla="*/ 8091377 w 8856921"/>
              <a:gd name="connsiteY517" fmla="*/ 4093535 h 5199321"/>
              <a:gd name="connsiteX518" fmla="*/ 8133907 w 8856921"/>
              <a:gd name="connsiteY518" fmla="*/ 4072270 h 5199321"/>
              <a:gd name="connsiteX519" fmla="*/ 8176437 w 8856921"/>
              <a:gd name="connsiteY519" fmla="*/ 4061637 h 5199321"/>
              <a:gd name="connsiteX520" fmla="*/ 8272130 w 8856921"/>
              <a:gd name="connsiteY520" fmla="*/ 4019107 h 5199321"/>
              <a:gd name="connsiteX521" fmla="*/ 8325293 w 8856921"/>
              <a:gd name="connsiteY521" fmla="*/ 4008474 h 5199321"/>
              <a:gd name="connsiteX522" fmla="*/ 8442251 w 8856921"/>
              <a:gd name="connsiteY522" fmla="*/ 4019107 h 5199321"/>
              <a:gd name="connsiteX523" fmla="*/ 8516679 w 8856921"/>
              <a:gd name="connsiteY523" fmla="*/ 4061637 h 5199321"/>
              <a:gd name="connsiteX524" fmla="*/ 8559209 w 8856921"/>
              <a:gd name="connsiteY524" fmla="*/ 4093535 h 5199321"/>
              <a:gd name="connsiteX525" fmla="*/ 8601739 w 8856921"/>
              <a:gd name="connsiteY525" fmla="*/ 4114800 h 5199321"/>
              <a:gd name="connsiteX526" fmla="*/ 8633637 w 8856921"/>
              <a:gd name="connsiteY526" fmla="*/ 4146698 h 5199321"/>
              <a:gd name="connsiteX527" fmla="*/ 8665535 w 8856921"/>
              <a:gd name="connsiteY527" fmla="*/ 4167963 h 5199321"/>
              <a:gd name="connsiteX528" fmla="*/ 8718698 w 8856921"/>
              <a:gd name="connsiteY528" fmla="*/ 4263656 h 5199321"/>
              <a:gd name="connsiteX529" fmla="*/ 8697432 w 8856921"/>
              <a:gd name="connsiteY529" fmla="*/ 4359349 h 5199321"/>
              <a:gd name="connsiteX530" fmla="*/ 8654902 w 8856921"/>
              <a:gd name="connsiteY530" fmla="*/ 4444409 h 5199321"/>
              <a:gd name="connsiteX531" fmla="*/ 8623004 w 8856921"/>
              <a:gd name="connsiteY531" fmla="*/ 4508205 h 5199321"/>
              <a:gd name="connsiteX532" fmla="*/ 8559209 w 8856921"/>
              <a:gd name="connsiteY532" fmla="*/ 4593265 h 5199321"/>
              <a:gd name="connsiteX533" fmla="*/ 8506046 w 8856921"/>
              <a:gd name="connsiteY533" fmla="*/ 4635795 h 5199321"/>
              <a:gd name="connsiteX534" fmla="*/ 8474149 w 8856921"/>
              <a:gd name="connsiteY534" fmla="*/ 4678326 h 5199321"/>
              <a:gd name="connsiteX535" fmla="*/ 8410353 w 8856921"/>
              <a:gd name="connsiteY535" fmla="*/ 4720856 h 5199321"/>
              <a:gd name="connsiteX536" fmla="*/ 8314660 w 8856921"/>
              <a:gd name="connsiteY536" fmla="*/ 4795284 h 5199321"/>
              <a:gd name="connsiteX537" fmla="*/ 8272130 w 8856921"/>
              <a:gd name="connsiteY537" fmla="*/ 4816549 h 5199321"/>
              <a:gd name="connsiteX538" fmla="*/ 8229600 w 8856921"/>
              <a:gd name="connsiteY538" fmla="*/ 4848447 h 5199321"/>
              <a:gd name="connsiteX539" fmla="*/ 8133907 w 8856921"/>
              <a:gd name="connsiteY539" fmla="*/ 4890977 h 5199321"/>
              <a:gd name="connsiteX540" fmla="*/ 8016949 w 8856921"/>
              <a:gd name="connsiteY540" fmla="*/ 4912242 h 5199321"/>
              <a:gd name="connsiteX541" fmla="*/ 7846828 w 8856921"/>
              <a:gd name="connsiteY541" fmla="*/ 4901609 h 5199321"/>
              <a:gd name="connsiteX542" fmla="*/ 7814930 w 8856921"/>
              <a:gd name="connsiteY542" fmla="*/ 4880344 h 5199321"/>
              <a:gd name="connsiteX543" fmla="*/ 7729870 w 8856921"/>
              <a:gd name="connsiteY543" fmla="*/ 4827181 h 5199321"/>
              <a:gd name="connsiteX544" fmla="*/ 7666074 w 8856921"/>
              <a:gd name="connsiteY544" fmla="*/ 4763386 h 5199321"/>
              <a:gd name="connsiteX545" fmla="*/ 7623544 w 8856921"/>
              <a:gd name="connsiteY545" fmla="*/ 4731488 h 5199321"/>
              <a:gd name="connsiteX546" fmla="*/ 7538484 w 8856921"/>
              <a:gd name="connsiteY546" fmla="*/ 4582633 h 5199321"/>
              <a:gd name="connsiteX547" fmla="*/ 7485321 w 8856921"/>
              <a:gd name="connsiteY547" fmla="*/ 4465674 h 5199321"/>
              <a:gd name="connsiteX548" fmla="*/ 7410893 w 8856921"/>
              <a:gd name="connsiteY548" fmla="*/ 4093535 h 5199321"/>
              <a:gd name="connsiteX549" fmla="*/ 7421525 w 8856921"/>
              <a:gd name="connsiteY549" fmla="*/ 3487479 h 5199321"/>
              <a:gd name="connsiteX550" fmla="*/ 7517218 w 8856921"/>
              <a:gd name="connsiteY550" fmla="*/ 3200400 h 5199321"/>
              <a:gd name="connsiteX551" fmla="*/ 7846828 w 8856921"/>
              <a:gd name="connsiteY551" fmla="*/ 2743200 h 5199321"/>
              <a:gd name="connsiteX552" fmla="*/ 7921256 w 8856921"/>
              <a:gd name="connsiteY552" fmla="*/ 2658140 h 5199321"/>
              <a:gd name="connsiteX553" fmla="*/ 7985051 w 8856921"/>
              <a:gd name="connsiteY553" fmla="*/ 2604977 h 5199321"/>
              <a:gd name="connsiteX554" fmla="*/ 8123274 w 8856921"/>
              <a:gd name="connsiteY554" fmla="*/ 2519916 h 5199321"/>
              <a:gd name="connsiteX555" fmla="*/ 8187070 w 8856921"/>
              <a:gd name="connsiteY555" fmla="*/ 2498651 h 5199321"/>
              <a:gd name="connsiteX556" fmla="*/ 8218967 w 8856921"/>
              <a:gd name="connsiteY556" fmla="*/ 2477386 h 5199321"/>
              <a:gd name="connsiteX557" fmla="*/ 8314660 w 8856921"/>
              <a:gd name="connsiteY557" fmla="*/ 2456121 h 5199321"/>
              <a:gd name="connsiteX558" fmla="*/ 8389088 w 8856921"/>
              <a:gd name="connsiteY558" fmla="*/ 2434856 h 5199321"/>
              <a:gd name="connsiteX559" fmla="*/ 8431618 w 8856921"/>
              <a:gd name="connsiteY559" fmla="*/ 2424223 h 5199321"/>
              <a:gd name="connsiteX560" fmla="*/ 8495414 w 8856921"/>
              <a:gd name="connsiteY560" fmla="*/ 2402958 h 5199321"/>
              <a:gd name="connsiteX561" fmla="*/ 8495414 w 8856921"/>
              <a:gd name="connsiteY561" fmla="*/ 2073349 h 5199321"/>
              <a:gd name="connsiteX562" fmla="*/ 8474149 w 8856921"/>
              <a:gd name="connsiteY562" fmla="*/ 2020186 h 5199321"/>
              <a:gd name="connsiteX563" fmla="*/ 8389088 w 8856921"/>
              <a:gd name="connsiteY563" fmla="*/ 1945758 h 5199321"/>
              <a:gd name="connsiteX564" fmla="*/ 8346558 w 8856921"/>
              <a:gd name="connsiteY564" fmla="*/ 1924493 h 5199321"/>
              <a:gd name="connsiteX565" fmla="*/ 8240232 w 8856921"/>
              <a:gd name="connsiteY565" fmla="*/ 1871330 h 5199321"/>
              <a:gd name="connsiteX566" fmla="*/ 8133907 w 8856921"/>
              <a:gd name="connsiteY566" fmla="*/ 1860698 h 5199321"/>
              <a:gd name="connsiteX567" fmla="*/ 8038214 w 8856921"/>
              <a:gd name="connsiteY567" fmla="*/ 1871330 h 5199321"/>
              <a:gd name="connsiteX568" fmla="*/ 8006316 w 8856921"/>
              <a:gd name="connsiteY568" fmla="*/ 1892595 h 5199321"/>
              <a:gd name="connsiteX569" fmla="*/ 7921256 w 8856921"/>
              <a:gd name="connsiteY569" fmla="*/ 1956391 h 5199321"/>
              <a:gd name="connsiteX570" fmla="*/ 7878725 w 8856921"/>
              <a:gd name="connsiteY570" fmla="*/ 1998921 h 5199321"/>
              <a:gd name="connsiteX571" fmla="*/ 7825563 w 8856921"/>
              <a:gd name="connsiteY571" fmla="*/ 2041451 h 5199321"/>
              <a:gd name="connsiteX572" fmla="*/ 7783032 w 8856921"/>
              <a:gd name="connsiteY572" fmla="*/ 2105247 h 5199321"/>
              <a:gd name="connsiteX573" fmla="*/ 7729870 w 8856921"/>
              <a:gd name="connsiteY573" fmla="*/ 2158409 h 5199321"/>
              <a:gd name="connsiteX574" fmla="*/ 7666074 w 8856921"/>
              <a:gd name="connsiteY574" fmla="*/ 2275368 h 5199321"/>
              <a:gd name="connsiteX575" fmla="*/ 7666074 w 8856921"/>
              <a:gd name="connsiteY575" fmla="*/ 2456121 h 5199321"/>
              <a:gd name="connsiteX576" fmla="*/ 7697972 w 8856921"/>
              <a:gd name="connsiteY576" fmla="*/ 2498651 h 5199321"/>
              <a:gd name="connsiteX577" fmla="*/ 7804298 w 8856921"/>
              <a:gd name="connsiteY577" fmla="*/ 2573079 h 5199321"/>
              <a:gd name="connsiteX578" fmla="*/ 7857460 w 8856921"/>
              <a:gd name="connsiteY578" fmla="*/ 2615609 h 5199321"/>
              <a:gd name="connsiteX579" fmla="*/ 7921256 w 8856921"/>
              <a:gd name="connsiteY579" fmla="*/ 2647507 h 5199321"/>
              <a:gd name="connsiteX580" fmla="*/ 8112642 w 8856921"/>
              <a:gd name="connsiteY580" fmla="*/ 2775098 h 5199321"/>
              <a:gd name="connsiteX581" fmla="*/ 8282763 w 8856921"/>
              <a:gd name="connsiteY581" fmla="*/ 2934586 h 5199321"/>
              <a:gd name="connsiteX582" fmla="*/ 8314660 w 8856921"/>
              <a:gd name="connsiteY582" fmla="*/ 2977116 h 5199321"/>
              <a:gd name="connsiteX583" fmla="*/ 8357191 w 8856921"/>
              <a:gd name="connsiteY583" fmla="*/ 3040912 h 5199321"/>
              <a:gd name="connsiteX584" fmla="*/ 8367823 w 8856921"/>
              <a:gd name="connsiteY584" fmla="*/ 3083442 h 5199321"/>
              <a:gd name="connsiteX585" fmla="*/ 8367823 w 8856921"/>
              <a:gd name="connsiteY585" fmla="*/ 3402419 h 5199321"/>
              <a:gd name="connsiteX586" fmla="*/ 8314660 w 8856921"/>
              <a:gd name="connsiteY586" fmla="*/ 3508744 h 5199321"/>
              <a:gd name="connsiteX587" fmla="*/ 8272130 w 8856921"/>
              <a:gd name="connsiteY587" fmla="*/ 3593805 h 5199321"/>
              <a:gd name="connsiteX588" fmla="*/ 8208335 w 8856921"/>
              <a:gd name="connsiteY588" fmla="*/ 3657600 h 5199321"/>
              <a:gd name="connsiteX589" fmla="*/ 8165804 w 8856921"/>
              <a:gd name="connsiteY589" fmla="*/ 3710763 h 5199321"/>
              <a:gd name="connsiteX590" fmla="*/ 8080744 w 8856921"/>
              <a:gd name="connsiteY590" fmla="*/ 3753293 h 5199321"/>
              <a:gd name="connsiteX591" fmla="*/ 7899991 w 8856921"/>
              <a:gd name="connsiteY591" fmla="*/ 3774558 h 5199321"/>
              <a:gd name="connsiteX592" fmla="*/ 7676707 w 8856921"/>
              <a:gd name="connsiteY592" fmla="*/ 3732028 h 5199321"/>
              <a:gd name="connsiteX593" fmla="*/ 7612911 w 8856921"/>
              <a:gd name="connsiteY593" fmla="*/ 3689498 h 5199321"/>
              <a:gd name="connsiteX594" fmla="*/ 7549116 w 8856921"/>
              <a:gd name="connsiteY594" fmla="*/ 3625702 h 5199321"/>
              <a:gd name="connsiteX595" fmla="*/ 7464056 w 8856921"/>
              <a:gd name="connsiteY595" fmla="*/ 3359888 h 5199321"/>
              <a:gd name="connsiteX596" fmla="*/ 7495953 w 8856921"/>
              <a:gd name="connsiteY596" fmla="*/ 3094074 h 5199321"/>
              <a:gd name="connsiteX597" fmla="*/ 7591646 w 8856921"/>
              <a:gd name="connsiteY597" fmla="*/ 2966484 h 5199321"/>
              <a:gd name="connsiteX598" fmla="*/ 7740502 w 8856921"/>
              <a:gd name="connsiteY598" fmla="*/ 2828261 h 5199321"/>
              <a:gd name="connsiteX599" fmla="*/ 7836195 w 8856921"/>
              <a:gd name="connsiteY599" fmla="*/ 2753833 h 5199321"/>
              <a:gd name="connsiteX600" fmla="*/ 7910623 w 8856921"/>
              <a:gd name="connsiteY600" fmla="*/ 2690037 h 5199321"/>
              <a:gd name="connsiteX601" fmla="*/ 8006316 w 8856921"/>
              <a:gd name="connsiteY601" fmla="*/ 2626242 h 5199321"/>
              <a:gd name="connsiteX602" fmla="*/ 8165804 w 8856921"/>
              <a:gd name="connsiteY602" fmla="*/ 2498651 h 5199321"/>
              <a:gd name="connsiteX603" fmla="*/ 8240232 w 8856921"/>
              <a:gd name="connsiteY603" fmla="*/ 2456121 h 5199321"/>
              <a:gd name="connsiteX604" fmla="*/ 8357191 w 8856921"/>
              <a:gd name="connsiteY604" fmla="*/ 2402958 h 5199321"/>
              <a:gd name="connsiteX605" fmla="*/ 8474149 w 8856921"/>
              <a:gd name="connsiteY605" fmla="*/ 2434856 h 5199321"/>
              <a:gd name="connsiteX606" fmla="*/ 8495414 w 8856921"/>
              <a:gd name="connsiteY606" fmla="*/ 2466754 h 5199321"/>
              <a:gd name="connsiteX607" fmla="*/ 8591107 w 8856921"/>
              <a:gd name="connsiteY607" fmla="*/ 2551814 h 5199321"/>
              <a:gd name="connsiteX608" fmla="*/ 8676167 w 8856921"/>
              <a:gd name="connsiteY608" fmla="*/ 2658140 h 5199321"/>
              <a:gd name="connsiteX609" fmla="*/ 8718698 w 8856921"/>
              <a:gd name="connsiteY609" fmla="*/ 2711302 h 5199321"/>
              <a:gd name="connsiteX610" fmla="*/ 8750595 w 8856921"/>
              <a:gd name="connsiteY610" fmla="*/ 2775098 h 5199321"/>
              <a:gd name="connsiteX611" fmla="*/ 8803758 w 8856921"/>
              <a:gd name="connsiteY611" fmla="*/ 2870791 h 5199321"/>
              <a:gd name="connsiteX612" fmla="*/ 8825023 w 8856921"/>
              <a:gd name="connsiteY612" fmla="*/ 2923954 h 5199321"/>
              <a:gd name="connsiteX613" fmla="*/ 8856921 w 8856921"/>
              <a:gd name="connsiteY613" fmla="*/ 3030279 h 5199321"/>
              <a:gd name="connsiteX614" fmla="*/ 8846288 w 8856921"/>
              <a:gd name="connsiteY614" fmla="*/ 3211033 h 5199321"/>
              <a:gd name="connsiteX615" fmla="*/ 8782493 w 8856921"/>
              <a:gd name="connsiteY615" fmla="*/ 3296093 h 5199321"/>
              <a:gd name="connsiteX616" fmla="*/ 8739963 w 8856921"/>
              <a:gd name="connsiteY616" fmla="*/ 3381154 h 5199321"/>
              <a:gd name="connsiteX617" fmla="*/ 8708065 w 8856921"/>
              <a:gd name="connsiteY617" fmla="*/ 3423684 h 5199321"/>
              <a:gd name="connsiteX618" fmla="*/ 8686800 w 8856921"/>
              <a:gd name="connsiteY618" fmla="*/ 3466214 h 5199321"/>
              <a:gd name="connsiteX619" fmla="*/ 8654902 w 8856921"/>
              <a:gd name="connsiteY619" fmla="*/ 3508744 h 5199321"/>
              <a:gd name="connsiteX620" fmla="*/ 8612372 w 8856921"/>
              <a:gd name="connsiteY620" fmla="*/ 3583172 h 5199321"/>
              <a:gd name="connsiteX621" fmla="*/ 8569842 w 8856921"/>
              <a:gd name="connsiteY621" fmla="*/ 3689498 h 5199321"/>
              <a:gd name="connsiteX622" fmla="*/ 8516679 w 8856921"/>
              <a:gd name="connsiteY622" fmla="*/ 3742661 h 5199321"/>
              <a:gd name="connsiteX623" fmla="*/ 8484781 w 8856921"/>
              <a:gd name="connsiteY623" fmla="*/ 3763926 h 5199321"/>
              <a:gd name="connsiteX624" fmla="*/ 8410353 w 8856921"/>
              <a:gd name="connsiteY624" fmla="*/ 3785191 h 5199321"/>
              <a:gd name="connsiteX625" fmla="*/ 8378456 w 8856921"/>
              <a:gd name="connsiteY625" fmla="*/ 3795823 h 5199321"/>
              <a:gd name="connsiteX626" fmla="*/ 8325293 w 8856921"/>
              <a:gd name="connsiteY626" fmla="*/ 3785191 h 5199321"/>
              <a:gd name="connsiteX627" fmla="*/ 8293395 w 8856921"/>
              <a:gd name="connsiteY627" fmla="*/ 3774558 h 5199321"/>
              <a:gd name="connsiteX628" fmla="*/ 8240232 w 8856921"/>
              <a:gd name="connsiteY628" fmla="*/ 3700130 h 5199321"/>
              <a:gd name="connsiteX629" fmla="*/ 8208335 w 8856921"/>
              <a:gd name="connsiteY629" fmla="*/ 3646968 h 5199321"/>
              <a:gd name="connsiteX630" fmla="*/ 8165804 w 8856921"/>
              <a:gd name="connsiteY630" fmla="*/ 3583172 h 5199321"/>
              <a:gd name="connsiteX631" fmla="*/ 8144539 w 8856921"/>
              <a:gd name="connsiteY631" fmla="*/ 3508744 h 5199321"/>
              <a:gd name="connsiteX632" fmla="*/ 8112642 w 8856921"/>
              <a:gd name="connsiteY632" fmla="*/ 3423684 h 5199321"/>
              <a:gd name="connsiteX633" fmla="*/ 8091377 w 8856921"/>
              <a:gd name="connsiteY633" fmla="*/ 3338623 h 5199321"/>
              <a:gd name="connsiteX634" fmla="*/ 8027581 w 8856921"/>
              <a:gd name="connsiteY634" fmla="*/ 3147237 h 5199321"/>
              <a:gd name="connsiteX635" fmla="*/ 7974418 w 8856921"/>
              <a:gd name="connsiteY635" fmla="*/ 2860158 h 5199321"/>
              <a:gd name="connsiteX636" fmla="*/ 7995684 w 8856921"/>
              <a:gd name="connsiteY636" fmla="*/ 2530549 h 5199321"/>
              <a:gd name="connsiteX637" fmla="*/ 8016949 w 8856921"/>
              <a:gd name="connsiteY637" fmla="*/ 2434856 h 5199321"/>
              <a:gd name="connsiteX638" fmla="*/ 8123274 w 8856921"/>
              <a:gd name="connsiteY638" fmla="*/ 2147777 h 5199321"/>
              <a:gd name="connsiteX639" fmla="*/ 8272130 w 8856921"/>
              <a:gd name="connsiteY639" fmla="*/ 1913861 h 5199321"/>
              <a:gd name="connsiteX640" fmla="*/ 8484781 w 8856921"/>
              <a:gd name="connsiteY640" fmla="*/ 1892595 h 5199321"/>
              <a:gd name="connsiteX641" fmla="*/ 8506046 w 8856921"/>
              <a:gd name="connsiteY641" fmla="*/ 1860698 h 5199321"/>
              <a:gd name="connsiteX642" fmla="*/ 8537944 w 8856921"/>
              <a:gd name="connsiteY642" fmla="*/ 1818168 h 5199321"/>
              <a:gd name="connsiteX643" fmla="*/ 8559209 w 8856921"/>
              <a:gd name="connsiteY643" fmla="*/ 1743740 h 5199321"/>
              <a:gd name="connsiteX644" fmla="*/ 8623004 w 8856921"/>
              <a:gd name="connsiteY644" fmla="*/ 1594884 h 5199321"/>
              <a:gd name="connsiteX645" fmla="*/ 8654902 w 8856921"/>
              <a:gd name="connsiteY645" fmla="*/ 1520456 h 5199321"/>
              <a:gd name="connsiteX646" fmla="*/ 8676167 w 8856921"/>
              <a:gd name="connsiteY646" fmla="*/ 1360968 h 5199321"/>
              <a:gd name="connsiteX647" fmla="*/ 8665535 w 8856921"/>
              <a:gd name="connsiteY647" fmla="*/ 1180214 h 5199321"/>
              <a:gd name="connsiteX648" fmla="*/ 8623004 w 8856921"/>
              <a:gd name="connsiteY648" fmla="*/ 1063256 h 5199321"/>
              <a:gd name="connsiteX649" fmla="*/ 8569842 w 8856921"/>
              <a:gd name="connsiteY649" fmla="*/ 978195 h 5199321"/>
              <a:gd name="connsiteX650" fmla="*/ 8527311 w 8856921"/>
              <a:gd name="connsiteY650" fmla="*/ 935665 h 5199321"/>
              <a:gd name="connsiteX651" fmla="*/ 8442251 w 8856921"/>
              <a:gd name="connsiteY651" fmla="*/ 914400 h 5199321"/>
              <a:gd name="connsiteX652" fmla="*/ 8325293 w 8856921"/>
              <a:gd name="connsiteY652" fmla="*/ 935665 h 5199321"/>
              <a:gd name="connsiteX653" fmla="*/ 8314660 w 8856921"/>
              <a:gd name="connsiteY653" fmla="*/ 967563 h 5199321"/>
              <a:gd name="connsiteX654" fmla="*/ 8229600 w 8856921"/>
              <a:gd name="connsiteY654" fmla="*/ 1127051 h 5199321"/>
              <a:gd name="connsiteX655" fmla="*/ 8123274 w 8856921"/>
              <a:gd name="connsiteY655" fmla="*/ 1403498 h 5199321"/>
              <a:gd name="connsiteX656" fmla="*/ 8091377 w 8856921"/>
              <a:gd name="connsiteY656" fmla="*/ 1616149 h 5199321"/>
              <a:gd name="connsiteX657" fmla="*/ 8080744 w 8856921"/>
              <a:gd name="connsiteY657" fmla="*/ 1796902 h 5199321"/>
              <a:gd name="connsiteX658" fmla="*/ 8102009 w 8856921"/>
              <a:gd name="connsiteY658" fmla="*/ 1881963 h 5199321"/>
              <a:gd name="connsiteX659" fmla="*/ 8123274 w 8856921"/>
              <a:gd name="connsiteY659" fmla="*/ 1988288 h 5199321"/>
              <a:gd name="connsiteX660" fmla="*/ 8144539 w 8856921"/>
              <a:gd name="connsiteY660" fmla="*/ 2062716 h 5199321"/>
              <a:gd name="connsiteX661" fmla="*/ 8165804 w 8856921"/>
              <a:gd name="connsiteY661" fmla="*/ 2147777 h 5199321"/>
              <a:gd name="connsiteX662" fmla="*/ 8187070 w 8856921"/>
              <a:gd name="connsiteY662" fmla="*/ 2222205 h 5199321"/>
              <a:gd name="connsiteX663" fmla="*/ 8218967 w 8856921"/>
              <a:gd name="connsiteY663" fmla="*/ 2434856 h 5199321"/>
              <a:gd name="connsiteX664" fmla="*/ 8197702 w 8856921"/>
              <a:gd name="connsiteY664" fmla="*/ 2530549 h 5199321"/>
              <a:gd name="connsiteX665" fmla="*/ 8091377 w 8856921"/>
              <a:gd name="connsiteY665" fmla="*/ 2583712 h 5199321"/>
              <a:gd name="connsiteX666" fmla="*/ 7644809 w 8856921"/>
              <a:gd name="connsiteY666" fmla="*/ 2509284 h 5199321"/>
              <a:gd name="connsiteX667" fmla="*/ 7464056 w 8856921"/>
              <a:gd name="connsiteY667" fmla="*/ 2371061 h 5199321"/>
              <a:gd name="connsiteX668" fmla="*/ 7315200 w 8856921"/>
              <a:gd name="connsiteY668" fmla="*/ 2190307 h 5199321"/>
              <a:gd name="connsiteX669" fmla="*/ 7155711 w 8856921"/>
              <a:gd name="connsiteY669" fmla="*/ 1913861 h 5199321"/>
              <a:gd name="connsiteX670" fmla="*/ 7070651 w 8856921"/>
              <a:gd name="connsiteY670" fmla="*/ 1711842 h 5199321"/>
              <a:gd name="connsiteX671" fmla="*/ 7038753 w 8856921"/>
              <a:gd name="connsiteY671" fmla="*/ 1637414 h 5199321"/>
              <a:gd name="connsiteX672" fmla="*/ 7038753 w 8856921"/>
              <a:gd name="connsiteY672" fmla="*/ 1382233 h 5199321"/>
              <a:gd name="connsiteX673" fmla="*/ 7070651 w 8856921"/>
              <a:gd name="connsiteY673" fmla="*/ 1297172 h 5199321"/>
              <a:gd name="connsiteX674" fmla="*/ 7176977 w 8856921"/>
              <a:gd name="connsiteY674" fmla="*/ 1148316 h 5199321"/>
              <a:gd name="connsiteX675" fmla="*/ 7464056 w 8856921"/>
              <a:gd name="connsiteY675" fmla="*/ 871870 h 5199321"/>
              <a:gd name="connsiteX676" fmla="*/ 7644809 w 8856921"/>
              <a:gd name="connsiteY676" fmla="*/ 733647 h 5199321"/>
              <a:gd name="connsiteX677" fmla="*/ 7719237 w 8856921"/>
              <a:gd name="connsiteY677" fmla="*/ 691116 h 5199321"/>
              <a:gd name="connsiteX678" fmla="*/ 7846828 w 8856921"/>
              <a:gd name="connsiteY678" fmla="*/ 637954 h 5199321"/>
              <a:gd name="connsiteX679" fmla="*/ 7910623 w 8856921"/>
              <a:gd name="connsiteY679" fmla="*/ 648586 h 5199321"/>
              <a:gd name="connsiteX680" fmla="*/ 8016949 w 8856921"/>
              <a:gd name="connsiteY680" fmla="*/ 733647 h 5199321"/>
              <a:gd name="connsiteX681" fmla="*/ 8070111 w 8856921"/>
              <a:gd name="connsiteY681" fmla="*/ 797442 h 5199321"/>
              <a:gd name="connsiteX682" fmla="*/ 8133907 w 8856921"/>
              <a:gd name="connsiteY682" fmla="*/ 861237 h 5199321"/>
              <a:gd name="connsiteX683" fmla="*/ 8176437 w 8856921"/>
              <a:gd name="connsiteY683" fmla="*/ 925033 h 5199321"/>
              <a:gd name="connsiteX684" fmla="*/ 8282763 w 8856921"/>
              <a:gd name="connsiteY684" fmla="*/ 1041991 h 5199321"/>
              <a:gd name="connsiteX685" fmla="*/ 8325293 w 8856921"/>
              <a:gd name="connsiteY685" fmla="*/ 1095154 h 5199321"/>
              <a:gd name="connsiteX686" fmla="*/ 8346558 w 8856921"/>
              <a:gd name="connsiteY686" fmla="*/ 1137684 h 5199321"/>
              <a:gd name="connsiteX687" fmla="*/ 8399721 w 8856921"/>
              <a:gd name="connsiteY687" fmla="*/ 1190847 h 5199321"/>
              <a:gd name="connsiteX688" fmla="*/ 8431618 w 8856921"/>
              <a:gd name="connsiteY688" fmla="*/ 1180214 h 5199321"/>
              <a:gd name="connsiteX689" fmla="*/ 8463516 w 8856921"/>
              <a:gd name="connsiteY689" fmla="*/ 1084521 h 5199321"/>
              <a:gd name="connsiteX690" fmla="*/ 8527311 w 8856921"/>
              <a:gd name="connsiteY690" fmla="*/ 956930 h 5199321"/>
              <a:gd name="connsiteX691" fmla="*/ 8612372 w 8856921"/>
              <a:gd name="connsiteY691" fmla="*/ 818707 h 5199321"/>
              <a:gd name="connsiteX692" fmla="*/ 8665535 w 8856921"/>
              <a:gd name="connsiteY692" fmla="*/ 723014 h 5199321"/>
              <a:gd name="connsiteX693" fmla="*/ 8729330 w 8856921"/>
              <a:gd name="connsiteY693" fmla="*/ 637954 h 5199321"/>
              <a:gd name="connsiteX694" fmla="*/ 8803758 w 8856921"/>
              <a:gd name="connsiteY694" fmla="*/ 467833 h 5199321"/>
              <a:gd name="connsiteX695" fmla="*/ 8825023 w 8856921"/>
              <a:gd name="connsiteY695" fmla="*/ 318977 h 5199321"/>
              <a:gd name="connsiteX696" fmla="*/ 8803758 w 8856921"/>
              <a:gd name="connsiteY696" fmla="*/ 244549 h 5199321"/>
              <a:gd name="connsiteX697" fmla="*/ 8761228 w 8856921"/>
              <a:gd name="connsiteY697" fmla="*/ 191386 h 5199321"/>
              <a:gd name="connsiteX698" fmla="*/ 8729330 w 8856921"/>
              <a:gd name="connsiteY698" fmla="*/ 180754 h 5199321"/>
              <a:gd name="connsiteX699" fmla="*/ 8665535 w 8856921"/>
              <a:gd name="connsiteY699" fmla="*/ 170121 h 5199321"/>
              <a:gd name="connsiteX700" fmla="*/ 8495414 w 8856921"/>
              <a:gd name="connsiteY700" fmla="*/ 212651 h 5199321"/>
              <a:gd name="connsiteX701" fmla="*/ 8474149 w 8856921"/>
              <a:gd name="connsiteY701" fmla="*/ 244549 h 5199321"/>
              <a:gd name="connsiteX702" fmla="*/ 8463516 w 8856921"/>
              <a:gd name="connsiteY702" fmla="*/ 276447 h 5199321"/>
              <a:gd name="connsiteX703" fmla="*/ 8442251 w 8856921"/>
              <a:gd name="connsiteY703" fmla="*/ 329609 h 5199321"/>
              <a:gd name="connsiteX704" fmla="*/ 8410353 w 8856921"/>
              <a:gd name="connsiteY704" fmla="*/ 542261 h 5199321"/>
              <a:gd name="connsiteX705" fmla="*/ 8399721 w 8856921"/>
              <a:gd name="connsiteY705" fmla="*/ 648586 h 5199321"/>
              <a:gd name="connsiteX706" fmla="*/ 8389088 w 8856921"/>
              <a:gd name="connsiteY706" fmla="*/ 882502 h 5199321"/>
              <a:gd name="connsiteX707" fmla="*/ 8367823 w 8856921"/>
              <a:gd name="connsiteY707" fmla="*/ 1073888 h 5199321"/>
              <a:gd name="connsiteX708" fmla="*/ 8346558 w 8856921"/>
              <a:gd name="connsiteY708" fmla="*/ 1222744 h 5199321"/>
              <a:gd name="connsiteX709" fmla="*/ 8293395 w 8856921"/>
              <a:gd name="connsiteY709" fmla="*/ 1339702 h 5199321"/>
              <a:gd name="connsiteX710" fmla="*/ 8272130 w 8856921"/>
              <a:gd name="connsiteY710" fmla="*/ 1360968 h 5199321"/>
              <a:gd name="connsiteX711" fmla="*/ 8250865 w 8856921"/>
              <a:gd name="connsiteY711" fmla="*/ 1392865 h 5199321"/>
              <a:gd name="connsiteX712" fmla="*/ 8197702 w 8856921"/>
              <a:gd name="connsiteY712" fmla="*/ 1403498 h 5199321"/>
              <a:gd name="connsiteX713" fmla="*/ 7846828 w 8856921"/>
              <a:gd name="connsiteY713" fmla="*/ 1329070 h 5199321"/>
              <a:gd name="connsiteX714" fmla="*/ 7559749 w 8856921"/>
              <a:gd name="connsiteY714" fmla="*/ 1222744 h 5199321"/>
              <a:gd name="connsiteX715" fmla="*/ 7474688 w 8856921"/>
              <a:gd name="connsiteY715" fmla="*/ 1158949 h 5199321"/>
              <a:gd name="connsiteX716" fmla="*/ 7410893 w 8856921"/>
              <a:gd name="connsiteY716" fmla="*/ 1105786 h 5199321"/>
              <a:gd name="connsiteX717" fmla="*/ 7315200 w 8856921"/>
              <a:gd name="connsiteY717" fmla="*/ 978195 h 5199321"/>
              <a:gd name="connsiteX718" fmla="*/ 7262037 w 8856921"/>
              <a:gd name="connsiteY718" fmla="*/ 861237 h 5199321"/>
              <a:gd name="connsiteX719" fmla="*/ 7272670 w 8856921"/>
              <a:gd name="connsiteY719" fmla="*/ 712381 h 5199321"/>
              <a:gd name="connsiteX720" fmla="*/ 7325832 w 8856921"/>
              <a:gd name="connsiteY720" fmla="*/ 648586 h 5199321"/>
              <a:gd name="connsiteX721" fmla="*/ 7378995 w 8856921"/>
              <a:gd name="connsiteY721" fmla="*/ 606056 h 5199321"/>
              <a:gd name="connsiteX722" fmla="*/ 7410893 w 8856921"/>
              <a:gd name="connsiteY722" fmla="*/ 595423 h 5199321"/>
              <a:gd name="connsiteX723" fmla="*/ 7506586 w 8856921"/>
              <a:gd name="connsiteY723" fmla="*/ 637954 h 5199321"/>
              <a:gd name="connsiteX724" fmla="*/ 7549116 w 8856921"/>
              <a:gd name="connsiteY724" fmla="*/ 659219 h 5199321"/>
              <a:gd name="connsiteX725" fmla="*/ 7634177 w 8856921"/>
              <a:gd name="connsiteY725" fmla="*/ 733647 h 5199321"/>
              <a:gd name="connsiteX726" fmla="*/ 7666074 w 8856921"/>
              <a:gd name="connsiteY726" fmla="*/ 765544 h 5199321"/>
              <a:gd name="connsiteX727" fmla="*/ 7719237 w 8856921"/>
              <a:gd name="connsiteY727" fmla="*/ 871870 h 5199321"/>
              <a:gd name="connsiteX728" fmla="*/ 7708604 w 8856921"/>
              <a:gd name="connsiteY728" fmla="*/ 1169581 h 5199321"/>
              <a:gd name="connsiteX729" fmla="*/ 7655442 w 8856921"/>
              <a:gd name="connsiteY729" fmla="*/ 1286540 h 5199321"/>
              <a:gd name="connsiteX730" fmla="*/ 7559749 w 8856921"/>
              <a:gd name="connsiteY730" fmla="*/ 1403498 h 5199321"/>
              <a:gd name="connsiteX731" fmla="*/ 7474688 w 8856921"/>
              <a:gd name="connsiteY731" fmla="*/ 1456661 h 5199321"/>
              <a:gd name="connsiteX732" fmla="*/ 7347098 w 8856921"/>
              <a:gd name="connsiteY732" fmla="*/ 1488558 h 5199321"/>
              <a:gd name="connsiteX733" fmla="*/ 6996223 w 8856921"/>
              <a:gd name="connsiteY733" fmla="*/ 1477926 h 5199321"/>
              <a:gd name="connsiteX734" fmla="*/ 6698511 w 8856921"/>
              <a:gd name="connsiteY734" fmla="*/ 1297172 h 5199321"/>
              <a:gd name="connsiteX735" fmla="*/ 6379535 w 8856921"/>
              <a:gd name="connsiteY735" fmla="*/ 956930 h 5199321"/>
              <a:gd name="connsiteX736" fmla="*/ 6241311 w 8856921"/>
              <a:gd name="connsiteY736" fmla="*/ 701749 h 5199321"/>
              <a:gd name="connsiteX737" fmla="*/ 6273209 w 8856921"/>
              <a:gd name="connsiteY737" fmla="*/ 499730 h 5199321"/>
              <a:gd name="connsiteX738" fmla="*/ 6337004 w 8856921"/>
              <a:gd name="connsiteY738" fmla="*/ 446568 h 5199321"/>
              <a:gd name="connsiteX739" fmla="*/ 6368902 w 8856921"/>
              <a:gd name="connsiteY739" fmla="*/ 435935 h 5199321"/>
              <a:gd name="connsiteX740" fmla="*/ 6496493 w 8856921"/>
              <a:gd name="connsiteY740" fmla="*/ 414670 h 5199321"/>
              <a:gd name="connsiteX741" fmla="*/ 6539023 w 8856921"/>
              <a:gd name="connsiteY741" fmla="*/ 404037 h 5199321"/>
              <a:gd name="connsiteX742" fmla="*/ 6677246 w 8856921"/>
              <a:gd name="connsiteY742" fmla="*/ 393405 h 5199321"/>
              <a:gd name="connsiteX743" fmla="*/ 6879265 w 8856921"/>
              <a:gd name="connsiteY743" fmla="*/ 457200 h 5199321"/>
              <a:gd name="connsiteX744" fmla="*/ 6889898 w 8856921"/>
              <a:gd name="connsiteY744" fmla="*/ 489098 h 5199321"/>
              <a:gd name="connsiteX745" fmla="*/ 6900530 w 8856921"/>
              <a:gd name="connsiteY745" fmla="*/ 616688 h 5199321"/>
              <a:gd name="connsiteX746" fmla="*/ 6847367 w 8856921"/>
              <a:gd name="connsiteY746" fmla="*/ 754912 h 5199321"/>
              <a:gd name="connsiteX747" fmla="*/ 6751674 w 8856921"/>
              <a:gd name="connsiteY747" fmla="*/ 978195 h 5199321"/>
              <a:gd name="connsiteX748" fmla="*/ 6719777 w 8856921"/>
              <a:gd name="connsiteY748" fmla="*/ 1041991 h 5199321"/>
              <a:gd name="connsiteX749" fmla="*/ 6687879 w 8856921"/>
              <a:gd name="connsiteY749" fmla="*/ 1084521 h 5199321"/>
              <a:gd name="connsiteX750" fmla="*/ 6602818 w 8856921"/>
              <a:gd name="connsiteY750" fmla="*/ 1158949 h 5199321"/>
              <a:gd name="connsiteX751" fmla="*/ 6528391 w 8856921"/>
              <a:gd name="connsiteY751" fmla="*/ 1201479 h 5199321"/>
              <a:gd name="connsiteX752" fmla="*/ 6432698 w 8856921"/>
              <a:gd name="connsiteY752" fmla="*/ 1222744 h 5199321"/>
              <a:gd name="connsiteX753" fmla="*/ 6283842 w 8856921"/>
              <a:gd name="connsiteY753" fmla="*/ 1201479 h 5199321"/>
              <a:gd name="connsiteX754" fmla="*/ 6220046 w 8856921"/>
              <a:gd name="connsiteY754" fmla="*/ 1180214 h 5199321"/>
              <a:gd name="connsiteX755" fmla="*/ 6039293 w 8856921"/>
              <a:gd name="connsiteY755" fmla="*/ 988828 h 5199321"/>
              <a:gd name="connsiteX756" fmla="*/ 5932967 w 8856921"/>
              <a:gd name="connsiteY756" fmla="*/ 808074 h 5199321"/>
              <a:gd name="connsiteX757" fmla="*/ 5879804 w 8856921"/>
              <a:gd name="connsiteY757" fmla="*/ 744279 h 5199321"/>
              <a:gd name="connsiteX758" fmla="*/ 5847907 w 8856921"/>
              <a:gd name="connsiteY758" fmla="*/ 701749 h 5199321"/>
              <a:gd name="connsiteX759" fmla="*/ 5730949 w 8856921"/>
              <a:gd name="connsiteY759" fmla="*/ 595423 h 5199321"/>
              <a:gd name="connsiteX760" fmla="*/ 5613991 w 8856921"/>
              <a:gd name="connsiteY760" fmla="*/ 563526 h 5199321"/>
              <a:gd name="connsiteX761" fmla="*/ 5475767 w 8856921"/>
              <a:gd name="connsiteY761" fmla="*/ 574158 h 5199321"/>
              <a:gd name="connsiteX762" fmla="*/ 5433237 w 8856921"/>
              <a:gd name="connsiteY762" fmla="*/ 595423 h 5199321"/>
              <a:gd name="connsiteX763" fmla="*/ 5369442 w 8856921"/>
              <a:gd name="connsiteY763" fmla="*/ 637954 h 5199321"/>
              <a:gd name="connsiteX764" fmla="*/ 5316279 w 8856921"/>
              <a:gd name="connsiteY764" fmla="*/ 701749 h 5199321"/>
              <a:gd name="connsiteX765" fmla="*/ 5252484 w 8856921"/>
              <a:gd name="connsiteY765" fmla="*/ 818707 h 5199321"/>
              <a:gd name="connsiteX766" fmla="*/ 5241851 w 8856921"/>
              <a:gd name="connsiteY766" fmla="*/ 925033 h 5199321"/>
              <a:gd name="connsiteX767" fmla="*/ 5284381 w 8856921"/>
              <a:gd name="connsiteY767" fmla="*/ 1095154 h 5199321"/>
              <a:gd name="connsiteX768" fmla="*/ 5316279 w 8856921"/>
              <a:gd name="connsiteY768" fmla="*/ 1148316 h 5199321"/>
              <a:gd name="connsiteX769" fmla="*/ 5411972 w 8856921"/>
              <a:gd name="connsiteY769" fmla="*/ 1254642 h 5199321"/>
              <a:gd name="connsiteX770" fmla="*/ 5475767 w 8856921"/>
              <a:gd name="connsiteY770" fmla="*/ 1307805 h 5199321"/>
              <a:gd name="connsiteX771" fmla="*/ 5539563 w 8856921"/>
              <a:gd name="connsiteY771" fmla="*/ 1339702 h 5199321"/>
              <a:gd name="connsiteX772" fmla="*/ 5688418 w 8856921"/>
              <a:gd name="connsiteY772" fmla="*/ 1403498 h 5199321"/>
              <a:gd name="connsiteX773" fmla="*/ 6092456 w 8856921"/>
              <a:gd name="connsiteY773" fmla="*/ 1392865 h 5199321"/>
              <a:gd name="connsiteX774" fmla="*/ 6390167 w 8856921"/>
              <a:gd name="connsiteY774" fmla="*/ 1329070 h 5199321"/>
              <a:gd name="connsiteX775" fmla="*/ 6602818 w 8856921"/>
              <a:gd name="connsiteY775" fmla="*/ 1201479 h 5199321"/>
              <a:gd name="connsiteX776" fmla="*/ 6666614 w 8856921"/>
              <a:gd name="connsiteY776" fmla="*/ 1148316 h 5199321"/>
              <a:gd name="connsiteX777" fmla="*/ 6762307 w 8856921"/>
              <a:gd name="connsiteY777" fmla="*/ 1052623 h 5199321"/>
              <a:gd name="connsiteX778" fmla="*/ 6815470 w 8856921"/>
              <a:gd name="connsiteY778" fmla="*/ 978195 h 5199321"/>
              <a:gd name="connsiteX779" fmla="*/ 6858000 w 8856921"/>
              <a:gd name="connsiteY779" fmla="*/ 893135 h 5199321"/>
              <a:gd name="connsiteX780" fmla="*/ 6900530 w 8856921"/>
              <a:gd name="connsiteY780" fmla="*/ 733647 h 5199321"/>
              <a:gd name="connsiteX781" fmla="*/ 6911163 w 8856921"/>
              <a:gd name="connsiteY781" fmla="*/ 606056 h 5199321"/>
              <a:gd name="connsiteX782" fmla="*/ 6921795 w 8856921"/>
              <a:gd name="connsiteY782" fmla="*/ 542261 h 5199321"/>
              <a:gd name="connsiteX783" fmla="*/ 6900530 w 8856921"/>
              <a:gd name="connsiteY783" fmla="*/ 340242 h 5199321"/>
              <a:gd name="connsiteX784" fmla="*/ 6889898 w 8856921"/>
              <a:gd name="connsiteY784" fmla="*/ 308344 h 5199321"/>
              <a:gd name="connsiteX785" fmla="*/ 6868632 w 8856921"/>
              <a:gd name="connsiteY785" fmla="*/ 276447 h 5199321"/>
              <a:gd name="connsiteX786" fmla="*/ 6804837 w 8856921"/>
              <a:gd name="connsiteY786" fmla="*/ 212651 h 5199321"/>
              <a:gd name="connsiteX787" fmla="*/ 6762307 w 8856921"/>
              <a:gd name="connsiteY787" fmla="*/ 202019 h 5199321"/>
              <a:gd name="connsiteX788" fmla="*/ 6666614 w 8856921"/>
              <a:gd name="connsiteY788" fmla="*/ 159488 h 5199321"/>
              <a:gd name="connsiteX789" fmla="*/ 6549656 w 8856921"/>
              <a:gd name="connsiteY789" fmla="*/ 148856 h 5199321"/>
              <a:gd name="connsiteX790" fmla="*/ 6368902 w 8856921"/>
              <a:gd name="connsiteY790" fmla="*/ 159488 h 5199321"/>
              <a:gd name="connsiteX791" fmla="*/ 6177516 w 8856921"/>
              <a:gd name="connsiteY791" fmla="*/ 191386 h 5199321"/>
              <a:gd name="connsiteX792" fmla="*/ 6134986 w 8856921"/>
              <a:gd name="connsiteY792" fmla="*/ 212651 h 5199321"/>
              <a:gd name="connsiteX793" fmla="*/ 6071191 w 8856921"/>
              <a:gd name="connsiteY793" fmla="*/ 318977 h 5199321"/>
              <a:gd name="connsiteX794" fmla="*/ 6081823 w 8856921"/>
              <a:gd name="connsiteY794" fmla="*/ 457200 h 5199321"/>
              <a:gd name="connsiteX795" fmla="*/ 6124353 w 8856921"/>
              <a:gd name="connsiteY795" fmla="*/ 499730 h 5199321"/>
              <a:gd name="connsiteX796" fmla="*/ 6422065 w 8856921"/>
              <a:gd name="connsiteY796" fmla="*/ 712381 h 5199321"/>
              <a:gd name="connsiteX797" fmla="*/ 6485860 w 8856921"/>
              <a:gd name="connsiteY797" fmla="*/ 733647 h 5199321"/>
              <a:gd name="connsiteX798" fmla="*/ 6794204 w 8856921"/>
              <a:gd name="connsiteY798" fmla="*/ 723014 h 5199321"/>
              <a:gd name="connsiteX799" fmla="*/ 6964325 w 8856921"/>
              <a:gd name="connsiteY799" fmla="*/ 669851 h 5199321"/>
              <a:gd name="connsiteX800" fmla="*/ 7208874 w 8856921"/>
              <a:gd name="connsiteY800" fmla="*/ 797442 h 5199321"/>
              <a:gd name="connsiteX801" fmla="*/ 7230139 w 8856921"/>
              <a:gd name="connsiteY801" fmla="*/ 850605 h 5199321"/>
              <a:gd name="connsiteX802" fmla="*/ 7251404 w 8856921"/>
              <a:gd name="connsiteY802" fmla="*/ 1020726 h 5199321"/>
              <a:gd name="connsiteX803" fmla="*/ 7208874 w 8856921"/>
              <a:gd name="connsiteY803" fmla="*/ 1127051 h 5199321"/>
              <a:gd name="connsiteX804" fmla="*/ 7091916 w 8856921"/>
              <a:gd name="connsiteY804" fmla="*/ 1095154 h 5199321"/>
              <a:gd name="connsiteX805" fmla="*/ 7049386 w 8856921"/>
              <a:gd name="connsiteY805" fmla="*/ 1063256 h 5199321"/>
              <a:gd name="connsiteX806" fmla="*/ 6921795 w 8856921"/>
              <a:gd name="connsiteY806" fmla="*/ 956930 h 5199321"/>
              <a:gd name="connsiteX807" fmla="*/ 6645349 w 8856921"/>
              <a:gd name="connsiteY807" fmla="*/ 616688 h 5199321"/>
              <a:gd name="connsiteX808" fmla="*/ 6613451 w 8856921"/>
              <a:gd name="connsiteY808" fmla="*/ 350874 h 5199321"/>
              <a:gd name="connsiteX809" fmla="*/ 6741042 w 8856921"/>
              <a:gd name="connsiteY809" fmla="*/ 255181 h 5199321"/>
              <a:gd name="connsiteX810" fmla="*/ 6868632 w 8856921"/>
              <a:gd name="connsiteY810" fmla="*/ 191386 h 5199321"/>
              <a:gd name="connsiteX811" fmla="*/ 7145079 w 8856921"/>
              <a:gd name="connsiteY811" fmla="*/ 106326 h 5199321"/>
              <a:gd name="connsiteX812" fmla="*/ 7304567 w 8856921"/>
              <a:gd name="connsiteY812" fmla="*/ 63795 h 5199321"/>
              <a:gd name="connsiteX813" fmla="*/ 7336465 w 8856921"/>
              <a:gd name="connsiteY813" fmla="*/ 53163 h 5199321"/>
              <a:gd name="connsiteX814" fmla="*/ 7378995 w 8856921"/>
              <a:gd name="connsiteY814" fmla="*/ 42530 h 5199321"/>
              <a:gd name="connsiteX815" fmla="*/ 7442791 w 8856921"/>
              <a:gd name="connsiteY815" fmla="*/ 10633 h 5199321"/>
              <a:gd name="connsiteX816" fmla="*/ 7517218 w 8856921"/>
              <a:gd name="connsiteY816" fmla="*/ 0 h 5199321"/>
              <a:gd name="connsiteX817" fmla="*/ 7676707 w 8856921"/>
              <a:gd name="connsiteY817" fmla="*/ 21265 h 5199321"/>
              <a:gd name="connsiteX818" fmla="*/ 7687339 w 8856921"/>
              <a:gd name="connsiteY818" fmla="*/ 53163 h 5199321"/>
              <a:gd name="connsiteX819" fmla="*/ 7751135 w 8856921"/>
              <a:gd name="connsiteY819" fmla="*/ 138223 h 5199321"/>
              <a:gd name="connsiteX820" fmla="*/ 7772400 w 8856921"/>
              <a:gd name="connsiteY820" fmla="*/ 170121 h 5199321"/>
              <a:gd name="connsiteX821" fmla="*/ 7793665 w 8856921"/>
              <a:gd name="connsiteY821" fmla="*/ 287079 h 5199321"/>
              <a:gd name="connsiteX822" fmla="*/ 7814930 w 8856921"/>
              <a:gd name="connsiteY822" fmla="*/ 382772 h 5199321"/>
              <a:gd name="connsiteX823" fmla="*/ 7804298 w 8856921"/>
              <a:gd name="connsiteY823" fmla="*/ 552893 h 5199321"/>
              <a:gd name="connsiteX824" fmla="*/ 7772400 w 8856921"/>
              <a:gd name="connsiteY824" fmla="*/ 574158 h 5199321"/>
              <a:gd name="connsiteX825" fmla="*/ 7761767 w 8856921"/>
              <a:gd name="connsiteY825" fmla="*/ 606056 h 5199321"/>
              <a:gd name="connsiteX826" fmla="*/ 7825563 w 8856921"/>
              <a:gd name="connsiteY826" fmla="*/ 616688 h 5199321"/>
              <a:gd name="connsiteX827" fmla="*/ 8059479 w 8856921"/>
              <a:gd name="connsiteY827" fmla="*/ 584791 h 5199321"/>
              <a:gd name="connsiteX828" fmla="*/ 8176437 w 8856921"/>
              <a:gd name="connsiteY828" fmla="*/ 552893 h 5199321"/>
              <a:gd name="connsiteX829" fmla="*/ 8378456 w 8856921"/>
              <a:gd name="connsiteY829" fmla="*/ 425302 h 5199321"/>
              <a:gd name="connsiteX830" fmla="*/ 8442251 w 8856921"/>
              <a:gd name="connsiteY830" fmla="*/ 308344 h 5199321"/>
              <a:gd name="connsiteX831" fmla="*/ 8495414 w 8856921"/>
              <a:gd name="connsiteY831" fmla="*/ 191386 h 5199321"/>
              <a:gd name="connsiteX832" fmla="*/ 8527311 w 8856921"/>
              <a:gd name="connsiteY832" fmla="*/ 170121 h 5199321"/>
              <a:gd name="connsiteX833" fmla="*/ 8580474 w 8856921"/>
              <a:gd name="connsiteY833" fmla="*/ 202019 h 5199321"/>
              <a:gd name="connsiteX834" fmla="*/ 8612372 w 8856921"/>
              <a:gd name="connsiteY834" fmla="*/ 244549 h 5199321"/>
              <a:gd name="connsiteX835" fmla="*/ 8686800 w 8856921"/>
              <a:gd name="connsiteY835" fmla="*/ 329609 h 5199321"/>
              <a:gd name="connsiteX836" fmla="*/ 8697432 w 8856921"/>
              <a:gd name="connsiteY836" fmla="*/ 435935 h 5199321"/>
              <a:gd name="connsiteX837" fmla="*/ 8665535 w 8856921"/>
              <a:gd name="connsiteY837" fmla="*/ 659219 h 5199321"/>
              <a:gd name="connsiteX838" fmla="*/ 8644270 w 8856921"/>
              <a:gd name="connsiteY838" fmla="*/ 723014 h 5199321"/>
              <a:gd name="connsiteX839" fmla="*/ 8559209 w 8856921"/>
              <a:gd name="connsiteY839" fmla="*/ 935665 h 5199321"/>
              <a:gd name="connsiteX840" fmla="*/ 8240232 w 8856921"/>
              <a:gd name="connsiteY840" fmla="*/ 1446028 h 5199321"/>
              <a:gd name="connsiteX841" fmla="*/ 8155172 w 8856921"/>
              <a:gd name="connsiteY841" fmla="*/ 1541721 h 5199321"/>
              <a:gd name="connsiteX842" fmla="*/ 7889358 w 8856921"/>
              <a:gd name="connsiteY842" fmla="*/ 1733107 h 5199321"/>
              <a:gd name="connsiteX843" fmla="*/ 7761767 w 8856921"/>
              <a:gd name="connsiteY843" fmla="*/ 1775637 h 5199321"/>
              <a:gd name="connsiteX844" fmla="*/ 7591646 w 8856921"/>
              <a:gd name="connsiteY844" fmla="*/ 1765005 h 5199321"/>
              <a:gd name="connsiteX845" fmla="*/ 7368363 w 8856921"/>
              <a:gd name="connsiteY845" fmla="*/ 1626781 h 5199321"/>
              <a:gd name="connsiteX846" fmla="*/ 7336465 w 8856921"/>
              <a:gd name="connsiteY846" fmla="*/ 1616149 h 5199321"/>
              <a:gd name="connsiteX847" fmla="*/ 7262037 w 8856921"/>
              <a:gd name="connsiteY847" fmla="*/ 1594884 h 5199321"/>
              <a:gd name="connsiteX848" fmla="*/ 7187609 w 8856921"/>
              <a:gd name="connsiteY848" fmla="*/ 1616149 h 5199321"/>
              <a:gd name="connsiteX849" fmla="*/ 7145079 w 8856921"/>
              <a:gd name="connsiteY849" fmla="*/ 1658679 h 5199321"/>
              <a:gd name="connsiteX850" fmla="*/ 7123814 w 8856921"/>
              <a:gd name="connsiteY850" fmla="*/ 1690577 h 5199321"/>
              <a:gd name="connsiteX851" fmla="*/ 7049386 w 8856921"/>
              <a:gd name="connsiteY851" fmla="*/ 1860698 h 5199321"/>
              <a:gd name="connsiteX852" fmla="*/ 7049386 w 8856921"/>
              <a:gd name="connsiteY852" fmla="*/ 2041451 h 5199321"/>
              <a:gd name="connsiteX853" fmla="*/ 7134446 w 8856921"/>
              <a:gd name="connsiteY853" fmla="*/ 2200940 h 5199321"/>
              <a:gd name="connsiteX854" fmla="*/ 7176977 w 8856921"/>
              <a:gd name="connsiteY854" fmla="*/ 2254102 h 5199321"/>
              <a:gd name="connsiteX855" fmla="*/ 7304567 w 8856921"/>
              <a:gd name="connsiteY855" fmla="*/ 2371061 h 5199321"/>
              <a:gd name="connsiteX856" fmla="*/ 7368363 w 8856921"/>
              <a:gd name="connsiteY856" fmla="*/ 2445488 h 5199321"/>
              <a:gd name="connsiteX857" fmla="*/ 7634177 w 8856921"/>
              <a:gd name="connsiteY857" fmla="*/ 2743200 h 5199321"/>
              <a:gd name="connsiteX858" fmla="*/ 7644809 w 8856921"/>
              <a:gd name="connsiteY858" fmla="*/ 2785730 h 5199321"/>
              <a:gd name="connsiteX859" fmla="*/ 7666074 w 8856921"/>
              <a:gd name="connsiteY859" fmla="*/ 2838893 h 5199321"/>
              <a:gd name="connsiteX860" fmla="*/ 7644809 w 8856921"/>
              <a:gd name="connsiteY860" fmla="*/ 2945219 h 5199321"/>
              <a:gd name="connsiteX861" fmla="*/ 7612911 w 8856921"/>
              <a:gd name="connsiteY861" fmla="*/ 2987749 h 5199321"/>
              <a:gd name="connsiteX862" fmla="*/ 7495953 w 8856921"/>
              <a:gd name="connsiteY862" fmla="*/ 3040912 h 5199321"/>
              <a:gd name="connsiteX863" fmla="*/ 7347098 w 8856921"/>
              <a:gd name="connsiteY863" fmla="*/ 3030279 h 5199321"/>
              <a:gd name="connsiteX864" fmla="*/ 7293935 w 8856921"/>
              <a:gd name="connsiteY864" fmla="*/ 3009014 h 5199321"/>
              <a:gd name="connsiteX865" fmla="*/ 7145079 w 8856921"/>
              <a:gd name="connsiteY865" fmla="*/ 2923954 h 5199321"/>
              <a:gd name="connsiteX866" fmla="*/ 7038753 w 8856921"/>
              <a:gd name="connsiteY866" fmla="*/ 2849526 h 5199321"/>
              <a:gd name="connsiteX867" fmla="*/ 6804837 w 8856921"/>
              <a:gd name="connsiteY867" fmla="*/ 2647507 h 5199321"/>
              <a:gd name="connsiteX868" fmla="*/ 6719777 w 8856921"/>
              <a:gd name="connsiteY868" fmla="*/ 2541181 h 5199321"/>
              <a:gd name="connsiteX869" fmla="*/ 6698511 w 8856921"/>
              <a:gd name="connsiteY869" fmla="*/ 2477386 h 5199321"/>
              <a:gd name="connsiteX870" fmla="*/ 6709144 w 8856921"/>
              <a:gd name="connsiteY870" fmla="*/ 2381693 h 5199321"/>
              <a:gd name="connsiteX871" fmla="*/ 6730409 w 8856921"/>
              <a:gd name="connsiteY871" fmla="*/ 2349795 h 5199321"/>
              <a:gd name="connsiteX872" fmla="*/ 6858000 w 8856921"/>
              <a:gd name="connsiteY872" fmla="*/ 2211572 h 5199321"/>
              <a:gd name="connsiteX873" fmla="*/ 7038753 w 8856921"/>
              <a:gd name="connsiteY873" fmla="*/ 2073349 h 5199321"/>
              <a:gd name="connsiteX874" fmla="*/ 7198242 w 8856921"/>
              <a:gd name="connsiteY874" fmla="*/ 1988288 h 5199321"/>
              <a:gd name="connsiteX875" fmla="*/ 7272670 w 8856921"/>
              <a:gd name="connsiteY875" fmla="*/ 1956391 h 5199321"/>
              <a:gd name="connsiteX876" fmla="*/ 7432158 w 8856921"/>
              <a:gd name="connsiteY876" fmla="*/ 1945758 h 5199321"/>
              <a:gd name="connsiteX877" fmla="*/ 7687339 w 8856921"/>
              <a:gd name="connsiteY877" fmla="*/ 1988288 h 5199321"/>
              <a:gd name="connsiteX878" fmla="*/ 7814930 w 8856921"/>
              <a:gd name="connsiteY878" fmla="*/ 2052084 h 5199321"/>
              <a:gd name="connsiteX879" fmla="*/ 7899991 w 8856921"/>
              <a:gd name="connsiteY879" fmla="*/ 2115879 h 5199321"/>
              <a:gd name="connsiteX880" fmla="*/ 7985051 w 8856921"/>
              <a:gd name="connsiteY880" fmla="*/ 2232837 h 5199321"/>
              <a:gd name="connsiteX881" fmla="*/ 8059479 w 8856921"/>
              <a:gd name="connsiteY881" fmla="*/ 2371061 h 5199321"/>
              <a:gd name="connsiteX882" fmla="*/ 8112642 w 8856921"/>
              <a:gd name="connsiteY882" fmla="*/ 2434856 h 5199321"/>
              <a:gd name="connsiteX883" fmla="*/ 8155172 w 8856921"/>
              <a:gd name="connsiteY883" fmla="*/ 2445488 h 5199321"/>
              <a:gd name="connsiteX884" fmla="*/ 8208335 w 8856921"/>
              <a:gd name="connsiteY884" fmla="*/ 2424223 h 5199321"/>
              <a:gd name="connsiteX885" fmla="*/ 8218967 w 8856921"/>
              <a:gd name="connsiteY885" fmla="*/ 2381693 h 5199321"/>
              <a:gd name="connsiteX886" fmla="*/ 8272130 w 8856921"/>
              <a:gd name="connsiteY886" fmla="*/ 2254102 h 5199321"/>
              <a:gd name="connsiteX887" fmla="*/ 8304028 w 8856921"/>
              <a:gd name="connsiteY887" fmla="*/ 2073349 h 5199321"/>
              <a:gd name="connsiteX888" fmla="*/ 8314660 w 8856921"/>
              <a:gd name="connsiteY888" fmla="*/ 1998921 h 5199321"/>
              <a:gd name="connsiteX889" fmla="*/ 8272130 w 8856921"/>
              <a:gd name="connsiteY889" fmla="*/ 1690577 h 5199321"/>
              <a:gd name="connsiteX890" fmla="*/ 8123274 w 8856921"/>
              <a:gd name="connsiteY890" fmla="*/ 1467293 h 5199321"/>
              <a:gd name="connsiteX891" fmla="*/ 8038214 w 8856921"/>
              <a:gd name="connsiteY891" fmla="*/ 1382233 h 5199321"/>
              <a:gd name="connsiteX892" fmla="*/ 7995684 w 8856921"/>
              <a:gd name="connsiteY892" fmla="*/ 1371600 h 5199321"/>
              <a:gd name="connsiteX893" fmla="*/ 7953153 w 8856921"/>
              <a:gd name="connsiteY893" fmla="*/ 1350335 h 5199321"/>
              <a:gd name="connsiteX894" fmla="*/ 7751135 w 8856921"/>
              <a:gd name="connsiteY894" fmla="*/ 1360968 h 5199321"/>
              <a:gd name="connsiteX895" fmla="*/ 7719237 w 8856921"/>
              <a:gd name="connsiteY895" fmla="*/ 1371600 h 5199321"/>
              <a:gd name="connsiteX896" fmla="*/ 7666074 w 8856921"/>
              <a:gd name="connsiteY896" fmla="*/ 1414130 h 5199321"/>
              <a:gd name="connsiteX897" fmla="*/ 7634177 w 8856921"/>
              <a:gd name="connsiteY897" fmla="*/ 1435395 h 5199321"/>
              <a:gd name="connsiteX898" fmla="*/ 7581014 w 8856921"/>
              <a:gd name="connsiteY898" fmla="*/ 1520456 h 5199321"/>
              <a:gd name="connsiteX899" fmla="*/ 7527851 w 8856921"/>
              <a:gd name="connsiteY899" fmla="*/ 1616149 h 5199321"/>
              <a:gd name="connsiteX900" fmla="*/ 7506586 w 8856921"/>
              <a:gd name="connsiteY900" fmla="*/ 1679944 h 5199321"/>
              <a:gd name="connsiteX901" fmla="*/ 7464056 w 8856921"/>
              <a:gd name="connsiteY901" fmla="*/ 1871330 h 5199321"/>
              <a:gd name="connsiteX902" fmla="*/ 7485321 w 8856921"/>
              <a:gd name="connsiteY902" fmla="*/ 2052084 h 5199321"/>
              <a:gd name="connsiteX903" fmla="*/ 7687339 w 8856921"/>
              <a:gd name="connsiteY903" fmla="*/ 2328530 h 5199321"/>
              <a:gd name="connsiteX904" fmla="*/ 7825563 w 8856921"/>
              <a:gd name="connsiteY904" fmla="*/ 2424223 h 5199321"/>
              <a:gd name="connsiteX905" fmla="*/ 8027581 w 8856921"/>
              <a:gd name="connsiteY905" fmla="*/ 2413591 h 5199321"/>
              <a:gd name="connsiteX906" fmla="*/ 8176437 w 8856921"/>
              <a:gd name="connsiteY906" fmla="*/ 2286000 h 5199321"/>
              <a:gd name="connsiteX907" fmla="*/ 8261498 w 8856921"/>
              <a:gd name="connsiteY907" fmla="*/ 2137144 h 5199321"/>
              <a:gd name="connsiteX908" fmla="*/ 8293395 w 8856921"/>
              <a:gd name="connsiteY908" fmla="*/ 1913861 h 5199321"/>
              <a:gd name="connsiteX909" fmla="*/ 8208335 w 8856921"/>
              <a:gd name="connsiteY909" fmla="*/ 1499191 h 5199321"/>
              <a:gd name="connsiteX910" fmla="*/ 8123274 w 8856921"/>
              <a:gd name="connsiteY910" fmla="*/ 1297172 h 5199321"/>
              <a:gd name="connsiteX911" fmla="*/ 8080744 w 8856921"/>
              <a:gd name="connsiteY911" fmla="*/ 1265274 h 5199321"/>
              <a:gd name="connsiteX912" fmla="*/ 7793665 w 8856921"/>
              <a:gd name="connsiteY912" fmla="*/ 1318437 h 5199321"/>
              <a:gd name="connsiteX913" fmla="*/ 7251404 w 8856921"/>
              <a:gd name="connsiteY913" fmla="*/ 1552354 h 5199321"/>
              <a:gd name="connsiteX914" fmla="*/ 7006856 w 8856921"/>
              <a:gd name="connsiteY914" fmla="*/ 1711842 h 5199321"/>
              <a:gd name="connsiteX915" fmla="*/ 6964325 w 8856921"/>
              <a:gd name="connsiteY915" fmla="*/ 1775637 h 5199321"/>
              <a:gd name="connsiteX916" fmla="*/ 6953693 w 8856921"/>
              <a:gd name="connsiteY916" fmla="*/ 2339163 h 5199321"/>
              <a:gd name="connsiteX917" fmla="*/ 6985591 w 8856921"/>
              <a:gd name="connsiteY917" fmla="*/ 2211572 h 5199321"/>
              <a:gd name="connsiteX918" fmla="*/ 6974958 w 8856921"/>
              <a:gd name="connsiteY918" fmla="*/ 1871330 h 5199321"/>
              <a:gd name="connsiteX919" fmla="*/ 6815470 w 8856921"/>
              <a:gd name="connsiteY919" fmla="*/ 1339702 h 5199321"/>
              <a:gd name="connsiteX920" fmla="*/ 6687879 w 8856921"/>
              <a:gd name="connsiteY920" fmla="*/ 1084521 h 5199321"/>
              <a:gd name="connsiteX921" fmla="*/ 6634716 w 8856921"/>
              <a:gd name="connsiteY921" fmla="*/ 1020726 h 5199321"/>
              <a:gd name="connsiteX922" fmla="*/ 6528391 w 8856921"/>
              <a:gd name="connsiteY922" fmla="*/ 967563 h 5199321"/>
              <a:gd name="connsiteX923" fmla="*/ 6422065 w 8856921"/>
              <a:gd name="connsiteY923" fmla="*/ 956930 h 5199321"/>
              <a:gd name="connsiteX924" fmla="*/ 6273209 w 8856921"/>
              <a:gd name="connsiteY924" fmla="*/ 967563 h 5199321"/>
              <a:gd name="connsiteX925" fmla="*/ 6177516 w 8856921"/>
              <a:gd name="connsiteY925" fmla="*/ 1020726 h 5199321"/>
              <a:gd name="connsiteX926" fmla="*/ 6134986 w 8856921"/>
              <a:gd name="connsiteY926" fmla="*/ 1041991 h 5199321"/>
              <a:gd name="connsiteX927" fmla="*/ 5932967 w 8856921"/>
              <a:gd name="connsiteY927" fmla="*/ 1244009 h 5199321"/>
              <a:gd name="connsiteX928" fmla="*/ 5879804 w 8856921"/>
              <a:gd name="connsiteY928" fmla="*/ 1360968 h 5199321"/>
              <a:gd name="connsiteX929" fmla="*/ 5901070 w 8856921"/>
              <a:gd name="connsiteY929" fmla="*/ 1541721 h 5199321"/>
              <a:gd name="connsiteX930" fmla="*/ 6039293 w 8856921"/>
              <a:gd name="connsiteY930" fmla="*/ 1648047 h 5199321"/>
              <a:gd name="connsiteX931" fmla="*/ 6358270 w 8856921"/>
              <a:gd name="connsiteY931" fmla="*/ 1743740 h 5199321"/>
              <a:gd name="connsiteX932" fmla="*/ 6453963 w 8856921"/>
              <a:gd name="connsiteY932" fmla="*/ 1754372 h 5199321"/>
              <a:gd name="connsiteX933" fmla="*/ 6645349 w 8856921"/>
              <a:gd name="connsiteY933" fmla="*/ 1733107 h 5199321"/>
              <a:gd name="connsiteX934" fmla="*/ 6751674 w 8856921"/>
              <a:gd name="connsiteY934" fmla="*/ 1690577 h 5199321"/>
              <a:gd name="connsiteX935" fmla="*/ 7049386 w 8856921"/>
              <a:gd name="connsiteY935" fmla="*/ 1392865 h 5199321"/>
              <a:gd name="connsiteX936" fmla="*/ 7091916 w 8856921"/>
              <a:gd name="connsiteY936" fmla="*/ 1297172 h 5199321"/>
              <a:gd name="connsiteX937" fmla="*/ 7091916 w 8856921"/>
              <a:gd name="connsiteY937" fmla="*/ 712381 h 5199321"/>
              <a:gd name="connsiteX938" fmla="*/ 7006856 w 8856921"/>
              <a:gd name="connsiteY938" fmla="*/ 574158 h 5199321"/>
              <a:gd name="connsiteX939" fmla="*/ 6974958 w 8856921"/>
              <a:gd name="connsiteY939" fmla="*/ 542261 h 5199321"/>
              <a:gd name="connsiteX940" fmla="*/ 6911163 w 8856921"/>
              <a:gd name="connsiteY940" fmla="*/ 520995 h 5199321"/>
              <a:gd name="connsiteX941" fmla="*/ 6772939 w 8856921"/>
              <a:gd name="connsiteY941" fmla="*/ 542261 h 5199321"/>
              <a:gd name="connsiteX942" fmla="*/ 6730409 w 8856921"/>
              <a:gd name="connsiteY942" fmla="*/ 563526 h 5199321"/>
              <a:gd name="connsiteX943" fmla="*/ 6602818 w 8856921"/>
              <a:gd name="connsiteY943" fmla="*/ 606056 h 5199321"/>
              <a:gd name="connsiteX944" fmla="*/ 6443330 w 8856921"/>
              <a:gd name="connsiteY944" fmla="*/ 637954 h 5199321"/>
              <a:gd name="connsiteX945" fmla="*/ 6368902 w 8856921"/>
              <a:gd name="connsiteY945" fmla="*/ 659219 h 5199321"/>
              <a:gd name="connsiteX946" fmla="*/ 6241311 w 8856921"/>
              <a:gd name="connsiteY946" fmla="*/ 669851 h 5199321"/>
              <a:gd name="connsiteX947" fmla="*/ 6145618 w 8856921"/>
              <a:gd name="connsiteY947" fmla="*/ 691116 h 5199321"/>
              <a:gd name="connsiteX948" fmla="*/ 6103088 w 8856921"/>
              <a:gd name="connsiteY948" fmla="*/ 786809 h 5199321"/>
              <a:gd name="connsiteX949" fmla="*/ 6156251 w 8856921"/>
              <a:gd name="connsiteY949" fmla="*/ 1073888 h 5199321"/>
              <a:gd name="connsiteX950" fmla="*/ 6241311 w 8856921"/>
              <a:gd name="connsiteY950" fmla="*/ 1265274 h 5199321"/>
              <a:gd name="connsiteX951" fmla="*/ 6326372 w 8856921"/>
              <a:gd name="connsiteY951" fmla="*/ 1339702 h 5199321"/>
              <a:gd name="connsiteX952" fmla="*/ 6347637 w 8856921"/>
              <a:gd name="connsiteY952" fmla="*/ 1371600 h 5199321"/>
              <a:gd name="connsiteX953" fmla="*/ 6464595 w 8856921"/>
              <a:gd name="connsiteY953" fmla="*/ 1499191 h 5199321"/>
              <a:gd name="connsiteX954" fmla="*/ 6475228 w 8856921"/>
              <a:gd name="connsiteY954" fmla="*/ 1541721 h 5199321"/>
              <a:gd name="connsiteX955" fmla="*/ 6411432 w 8856921"/>
              <a:gd name="connsiteY955" fmla="*/ 1679944 h 5199321"/>
              <a:gd name="connsiteX956" fmla="*/ 6315739 w 8856921"/>
              <a:gd name="connsiteY956" fmla="*/ 1765005 h 5199321"/>
              <a:gd name="connsiteX957" fmla="*/ 6241311 w 8856921"/>
              <a:gd name="connsiteY957" fmla="*/ 1775637 h 5199321"/>
              <a:gd name="connsiteX958" fmla="*/ 5571460 w 8856921"/>
              <a:gd name="connsiteY958" fmla="*/ 1265274 h 5199321"/>
              <a:gd name="connsiteX959" fmla="*/ 5273749 w 8856921"/>
              <a:gd name="connsiteY959" fmla="*/ 1041991 h 5199321"/>
              <a:gd name="connsiteX960" fmla="*/ 5114260 w 8856921"/>
              <a:gd name="connsiteY960" fmla="*/ 914400 h 5199321"/>
              <a:gd name="connsiteX961" fmla="*/ 5082363 w 8856921"/>
              <a:gd name="connsiteY961" fmla="*/ 882502 h 5199321"/>
              <a:gd name="connsiteX962" fmla="*/ 5050465 w 8856921"/>
              <a:gd name="connsiteY962" fmla="*/ 818707 h 5199321"/>
              <a:gd name="connsiteX963" fmla="*/ 5061098 w 8856921"/>
              <a:gd name="connsiteY963" fmla="*/ 765544 h 5199321"/>
              <a:gd name="connsiteX964" fmla="*/ 5124893 w 8856921"/>
              <a:gd name="connsiteY964" fmla="*/ 723014 h 5199321"/>
              <a:gd name="connsiteX965" fmla="*/ 5433237 w 8856921"/>
              <a:gd name="connsiteY965" fmla="*/ 627321 h 5199321"/>
              <a:gd name="connsiteX966" fmla="*/ 5964865 w 8856921"/>
              <a:gd name="connsiteY966" fmla="*/ 520995 h 5199321"/>
              <a:gd name="connsiteX967" fmla="*/ 6145618 w 8856921"/>
              <a:gd name="connsiteY967" fmla="*/ 446568 h 5199321"/>
              <a:gd name="connsiteX968" fmla="*/ 6251944 w 8856921"/>
              <a:gd name="connsiteY968" fmla="*/ 457200 h 5199321"/>
              <a:gd name="connsiteX969" fmla="*/ 6283842 w 8856921"/>
              <a:gd name="connsiteY969" fmla="*/ 446568 h 5199321"/>
              <a:gd name="connsiteX970" fmla="*/ 6209414 w 8856921"/>
              <a:gd name="connsiteY970" fmla="*/ 138223 h 5199321"/>
              <a:gd name="connsiteX971" fmla="*/ 6156251 w 8856921"/>
              <a:gd name="connsiteY971" fmla="*/ 116958 h 5199321"/>
              <a:gd name="connsiteX972" fmla="*/ 5996763 w 8856921"/>
              <a:gd name="connsiteY972" fmla="*/ 63795 h 5199321"/>
              <a:gd name="connsiteX973" fmla="*/ 5667153 w 8856921"/>
              <a:gd name="connsiteY973" fmla="*/ 95693 h 5199321"/>
              <a:gd name="connsiteX974" fmla="*/ 5390707 w 8856921"/>
              <a:gd name="connsiteY974" fmla="*/ 180754 h 5199321"/>
              <a:gd name="connsiteX975" fmla="*/ 5082363 w 8856921"/>
              <a:gd name="connsiteY975" fmla="*/ 223284 h 5199321"/>
              <a:gd name="connsiteX976" fmla="*/ 5018567 w 8856921"/>
              <a:gd name="connsiteY976" fmla="*/ 244549 h 5199321"/>
              <a:gd name="connsiteX977" fmla="*/ 4997302 w 8856921"/>
              <a:gd name="connsiteY977" fmla="*/ 276447 h 5199321"/>
              <a:gd name="connsiteX978" fmla="*/ 4976037 w 8856921"/>
              <a:gd name="connsiteY978" fmla="*/ 340242 h 5199321"/>
              <a:gd name="connsiteX979" fmla="*/ 4944139 w 8856921"/>
              <a:gd name="connsiteY979" fmla="*/ 489098 h 5199321"/>
              <a:gd name="connsiteX980" fmla="*/ 4944139 w 8856921"/>
              <a:gd name="connsiteY980" fmla="*/ 850605 h 5199321"/>
              <a:gd name="connsiteX981" fmla="*/ 4965404 w 8856921"/>
              <a:gd name="connsiteY981" fmla="*/ 903768 h 5199321"/>
              <a:gd name="connsiteX982" fmla="*/ 5050465 w 8856921"/>
              <a:gd name="connsiteY982" fmla="*/ 978195 h 5199321"/>
              <a:gd name="connsiteX983" fmla="*/ 5199321 w 8856921"/>
              <a:gd name="connsiteY983" fmla="*/ 1031358 h 5199321"/>
              <a:gd name="connsiteX984" fmla="*/ 5252484 w 8856921"/>
              <a:gd name="connsiteY984" fmla="*/ 999461 h 5199321"/>
              <a:gd name="connsiteX985" fmla="*/ 5411972 w 8856921"/>
              <a:gd name="connsiteY985" fmla="*/ 723014 h 5199321"/>
              <a:gd name="connsiteX986" fmla="*/ 5443870 w 8856921"/>
              <a:gd name="connsiteY986" fmla="*/ 542261 h 5199321"/>
              <a:gd name="connsiteX987" fmla="*/ 5380074 w 8856921"/>
              <a:gd name="connsiteY987" fmla="*/ 329609 h 5199321"/>
              <a:gd name="connsiteX988" fmla="*/ 5326911 w 8856921"/>
              <a:gd name="connsiteY988" fmla="*/ 287079 h 5199321"/>
              <a:gd name="connsiteX989" fmla="*/ 5241851 w 8856921"/>
              <a:gd name="connsiteY989" fmla="*/ 255181 h 5199321"/>
              <a:gd name="connsiteX990" fmla="*/ 5124893 w 8856921"/>
              <a:gd name="connsiteY990" fmla="*/ 244549 h 5199321"/>
              <a:gd name="connsiteX991" fmla="*/ 4869711 w 8856921"/>
              <a:gd name="connsiteY991" fmla="*/ 287079 h 5199321"/>
              <a:gd name="connsiteX992" fmla="*/ 4795284 w 8856921"/>
              <a:gd name="connsiteY992" fmla="*/ 318977 h 5199321"/>
              <a:gd name="connsiteX993" fmla="*/ 4635795 w 8856921"/>
              <a:gd name="connsiteY993" fmla="*/ 372140 h 5199321"/>
              <a:gd name="connsiteX994" fmla="*/ 4465674 w 8856921"/>
              <a:gd name="connsiteY994" fmla="*/ 446568 h 5199321"/>
              <a:gd name="connsiteX995" fmla="*/ 4455042 w 8856921"/>
              <a:gd name="connsiteY995" fmla="*/ 648586 h 5199321"/>
              <a:gd name="connsiteX996" fmla="*/ 4518837 w 8856921"/>
              <a:gd name="connsiteY996" fmla="*/ 723014 h 5199321"/>
              <a:gd name="connsiteX997" fmla="*/ 4678325 w 8856921"/>
              <a:gd name="connsiteY997" fmla="*/ 850605 h 5199321"/>
              <a:gd name="connsiteX998" fmla="*/ 4901609 w 8856921"/>
              <a:gd name="connsiteY998" fmla="*/ 967563 h 5199321"/>
              <a:gd name="connsiteX999" fmla="*/ 4976037 w 8856921"/>
              <a:gd name="connsiteY999" fmla="*/ 978195 h 5199321"/>
              <a:gd name="connsiteX1000" fmla="*/ 5007935 w 8856921"/>
              <a:gd name="connsiteY1000" fmla="*/ 967563 h 5199321"/>
              <a:gd name="connsiteX1001" fmla="*/ 5092995 w 8856921"/>
              <a:gd name="connsiteY1001" fmla="*/ 850605 h 5199321"/>
              <a:gd name="connsiteX1002" fmla="*/ 5124893 w 8856921"/>
              <a:gd name="connsiteY1002" fmla="*/ 723014 h 5199321"/>
              <a:gd name="connsiteX1003" fmla="*/ 5071730 w 8856921"/>
              <a:gd name="connsiteY1003" fmla="*/ 308344 h 5199321"/>
              <a:gd name="connsiteX1004" fmla="*/ 4954772 w 8856921"/>
              <a:gd name="connsiteY1004" fmla="*/ 191386 h 5199321"/>
              <a:gd name="connsiteX1005" fmla="*/ 4774018 w 8856921"/>
              <a:gd name="connsiteY1005" fmla="*/ 138223 h 5199321"/>
              <a:gd name="connsiteX1006" fmla="*/ 4455042 w 8856921"/>
              <a:gd name="connsiteY1006" fmla="*/ 191386 h 5199321"/>
              <a:gd name="connsiteX1007" fmla="*/ 4210493 w 8856921"/>
              <a:gd name="connsiteY1007" fmla="*/ 340242 h 5199321"/>
              <a:gd name="connsiteX1008" fmla="*/ 4093535 w 8856921"/>
              <a:gd name="connsiteY1008" fmla="*/ 435935 h 5199321"/>
              <a:gd name="connsiteX1009" fmla="*/ 3965944 w 8856921"/>
              <a:gd name="connsiteY1009" fmla="*/ 499730 h 5199321"/>
              <a:gd name="connsiteX1010" fmla="*/ 3848986 w 8856921"/>
              <a:gd name="connsiteY1010" fmla="*/ 584791 h 5199321"/>
              <a:gd name="connsiteX1011" fmla="*/ 3891516 w 8856921"/>
              <a:gd name="connsiteY1011" fmla="*/ 829340 h 5199321"/>
              <a:gd name="connsiteX1012" fmla="*/ 3976577 w 8856921"/>
              <a:gd name="connsiteY1012" fmla="*/ 903768 h 5199321"/>
              <a:gd name="connsiteX1013" fmla="*/ 4019107 w 8856921"/>
              <a:gd name="connsiteY1013" fmla="*/ 956930 h 5199321"/>
              <a:gd name="connsiteX1014" fmla="*/ 4178595 w 8856921"/>
              <a:gd name="connsiteY1014" fmla="*/ 1063256 h 5199321"/>
              <a:gd name="connsiteX1015" fmla="*/ 4242391 w 8856921"/>
              <a:gd name="connsiteY1015" fmla="*/ 1073888 h 5199321"/>
              <a:gd name="connsiteX1016" fmla="*/ 4295553 w 8856921"/>
              <a:gd name="connsiteY1016" fmla="*/ 1063256 h 5199321"/>
              <a:gd name="connsiteX1017" fmla="*/ 4338084 w 8856921"/>
              <a:gd name="connsiteY1017" fmla="*/ 1020726 h 5199321"/>
              <a:gd name="connsiteX1018" fmla="*/ 4391246 w 8856921"/>
              <a:gd name="connsiteY1018" fmla="*/ 871870 h 5199321"/>
              <a:gd name="connsiteX1019" fmla="*/ 4348716 w 8856921"/>
              <a:gd name="connsiteY1019" fmla="*/ 542261 h 5199321"/>
              <a:gd name="connsiteX1020" fmla="*/ 4231758 w 8856921"/>
              <a:gd name="connsiteY1020" fmla="*/ 318977 h 5199321"/>
              <a:gd name="connsiteX1021" fmla="*/ 4040372 w 8856921"/>
              <a:gd name="connsiteY1021" fmla="*/ 148856 h 5199321"/>
              <a:gd name="connsiteX1022" fmla="*/ 3880884 w 8856921"/>
              <a:gd name="connsiteY1022" fmla="*/ 116958 h 5199321"/>
              <a:gd name="connsiteX1023" fmla="*/ 3646967 w 8856921"/>
              <a:gd name="connsiteY1023" fmla="*/ 127591 h 5199321"/>
              <a:gd name="connsiteX1024" fmla="*/ 3423684 w 8856921"/>
              <a:gd name="connsiteY1024" fmla="*/ 233916 h 5199321"/>
              <a:gd name="connsiteX1025" fmla="*/ 3359888 w 8856921"/>
              <a:gd name="connsiteY1025" fmla="*/ 265814 h 5199321"/>
              <a:gd name="connsiteX1026" fmla="*/ 3232298 w 8856921"/>
              <a:gd name="connsiteY1026" fmla="*/ 329609 h 5199321"/>
              <a:gd name="connsiteX1027" fmla="*/ 3125972 w 8856921"/>
              <a:gd name="connsiteY1027" fmla="*/ 382772 h 5199321"/>
              <a:gd name="connsiteX1028" fmla="*/ 3040911 w 8856921"/>
              <a:gd name="connsiteY1028" fmla="*/ 425302 h 5199321"/>
              <a:gd name="connsiteX1029" fmla="*/ 2998381 w 8856921"/>
              <a:gd name="connsiteY1029" fmla="*/ 457200 h 5199321"/>
              <a:gd name="connsiteX1030" fmla="*/ 2955851 w 8856921"/>
              <a:gd name="connsiteY1030" fmla="*/ 542261 h 5199321"/>
              <a:gd name="connsiteX1031" fmla="*/ 2923953 w 8856921"/>
              <a:gd name="connsiteY1031" fmla="*/ 744279 h 5199321"/>
              <a:gd name="connsiteX1032" fmla="*/ 2945218 w 8856921"/>
              <a:gd name="connsiteY1032" fmla="*/ 903768 h 5199321"/>
              <a:gd name="connsiteX1033" fmla="*/ 3168502 w 8856921"/>
              <a:gd name="connsiteY1033" fmla="*/ 1137684 h 5199321"/>
              <a:gd name="connsiteX1034" fmla="*/ 3625702 w 8856921"/>
              <a:gd name="connsiteY1034" fmla="*/ 1329070 h 5199321"/>
              <a:gd name="connsiteX1035" fmla="*/ 3817088 w 8856921"/>
              <a:gd name="connsiteY1035" fmla="*/ 1275907 h 5199321"/>
              <a:gd name="connsiteX1036" fmla="*/ 3880884 w 8856921"/>
              <a:gd name="connsiteY1036" fmla="*/ 1105786 h 5199321"/>
              <a:gd name="connsiteX1037" fmla="*/ 3891516 w 8856921"/>
              <a:gd name="connsiteY1037" fmla="*/ 1052623 h 5199321"/>
              <a:gd name="connsiteX1038" fmla="*/ 3891516 w 8856921"/>
              <a:gd name="connsiteY1038" fmla="*/ 1552354 h 5199321"/>
              <a:gd name="connsiteX1039" fmla="*/ 3838353 w 8856921"/>
              <a:gd name="connsiteY1039" fmla="*/ 1594884 h 5199321"/>
              <a:gd name="connsiteX1040" fmla="*/ 3763925 w 8856921"/>
              <a:gd name="connsiteY1040" fmla="*/ 1605516 h 5199321"/>
              <a:gd name="connsiteX1041" fmla="*/ 2913321 w 8856921"/>
              <a:gd name="connsiteY1041" fmla="*/ 1446028 h 5199321"/>
              <a:gd name="connsiteX1042" fmla="*/ 2668772 w 8856921"/>
              <a:gd name="connsiteY1042" fmla="*/ 1350335 h 5199321"/>
              <a:gd name="connsiteX1043" fmla="*/ 2551814 w 8856921"/>
              <a:gd name="connsiteY1043" fmla="*/ 1244009 h 5199321"/>
              <a:gd name="connsiteX1044" fmla="*/ 2519916 w 8856921"/>
              <a:gd name="connsiteY1044" fmla="*/ 1127051 h 5199321"/>
              <a:gd name="connsiteX1045" fmla="*/ 2583711 w 8856921"/>
              <a:gd name="connsiteY1045" fmla="*/ 978195 h 5199321"/>
              <a:gd name="connsiteX1046" fmla="*/ 2945218 w 8856921"/>
              <a:gd name="connsiteY1046" fmla="*/ 765544 h 5199321"/>
              <a:gd name="connsiteX1047" fmla="*/ 3179135 w 8856921"/>
              <a:gd name="connsiteY1047" fmla="*/ 680484 h 5199321"/>
              <a:gd name="connsiteX1048" fmla="*/ 3391786 w 8856921"/>
              <a:gd name="connsiteY1048" fmla="*/ 648586 h 5199321"/>
              <a:gd name="connsiteX1049" fmla="*/ 3583172 w 8856921"/>
              <a:gd name="connsiteY1049" fmla="*/ 669851 h 5199321"/>
              <a:gd name="connsiteX1050" fmla="*/ 3795823 w 8856921"/>
              <a:gd name="connsiteY1050" fmla="*/ 839972 h 5199321"/>
              <a:gd name="connsiteX1051" fmla="*/ 3880884 w 8856921"/>
              <a:gd name="connsiteY1051" fmla="*/ 1020726 h 5199321"/>
              <a:gd name="connsiteX1052" fmla="*/ 3955311 w 8856921"/>
              <a:gd name="connsiteY1052" fmla="*/ 1148316 h 5199321"/>
              <a:gd name="connsiteX1053" fmla="*/ 4072270 w 8856921"/>
              <a:gd name="connsiteY1053" fmla="*/ 1775637 h 5199321"/>
              <a:gd name="connsiteX1054" fmla="*/ 4040372 w 8856921"/>
              <a:gd name="connsiteY1054" fmla="*/ 2126512 h 5199321"/>
              <a:gd name="connsiteX1055" fmla="*/ 4008474 w 8856921"/>
              <a:gd name="connsiteY1055" fmla="*/ 2200940 h 5199321"/>
              <a:gd name="connsiteX1056" fmla="*/ 3902149 w 8856921"/>
              <a:gd name="connsiteY1056" fmla="*/ 2349795 h 5199321"/>
              <a:gd name="connsiteX1057" fmla="*/ 3838353 w 8856921"/>
              <a:gd name="connsiteY1057" fmla="*/ 2360428 h 5199321"/>
              <a:gd name="connsiteX1058" fmla="*/ 3636335 w 8856921"/>
              <a:gd name="connsiteY1058" fmla="*/ 2264735 h 5199321"/>
              <a:gd name="connsiteX1059" fmla="*/ 3572539 w 8856921"/>
              <a:gd name="connsiteY1059" fmla="*/ 2243470 h 5199321"/>
              <a:gd name="connsiteX1060" fmla="*/ 3413051 w 8856921"/>
              <a:gd name="connsiteY1060" fmla="*/ 2179674 h 5199321"/>
              <a:gd name="connsiteX1061" fmla="*/ 3657600 w 8856921"/>
              <a:gd name="connsiteY1061" fmla="*/ 2158409 h 5199321"/>
              <a:gd name="connsiteX1062" fmla="*/ 3955311 w 8856921"/>
              <a:gd name="connsiteY1062" fmla="*/ 2147777 h 5199321"/>
              <a:gd name="connsiteX1063" fmla="*/ 4242391 w 8856921"/>
              <a:gd name="connsiteY1063" fmla="*/ 2222205 h 5199321"/>
              <a:gd name="connsiteX1064" fmla="*/ 4284921 w 8856921"/>
              <a:gd name="connsiteY1064" fmla="*/ 2264735 h 5199321"/>
              <a:gd name="connsiteX1065" fmla="*/ 4295553 w 8856921"/>
              <a:gd name="connsiteY1065" fmla="*/ 2339163 h 5199321"/>
              <a:gd name="connsiteX1066" fmla="*/ 4338084 w 8856921"/>
              <a:gd name="connsiteY1066" fmla="*/ 2498651 h 5199321"/>
              <a:gd name="connsiteX1067" fmla="*/ 4412511 w 8856921"/>
              <a:gd name="connsiteY1067" fmla="*/ 2551814 h 5199321"/>
              <a:gd name="connsiteX1068" fmla="*/ 4465674 w 8856921"/>
              <a:gd name="connsiteY1068" fmla="*/ 2562447 h 5199321"/>
              <a:gd name="connsiteX1069" fmla="*/ 4614530 w 8856921"/>
              <a:gd name="connsiteY1069" fmla="*/ 2573079 h 5199321"/>
              <a:gd name="connsiteX1070" fmla="*/ 4805916 w 8856921"/>
              <a:gd name="connsiteY1070" fmla="*/ 2551814 h 5199321"/>
              <a:gd name="connsiteX1071" fmla="*/ 5263116 w 8856921"/>
              <a:gd name="connsiteY1071" fmla="*/ 2328530 h 5199321"/>
              <a:gd name="connsiteX1072" fmla="*/ 5369442 w 8856921"/>
              <a:gd name="connsiteY1072" fmla="*/ 2211572 h 5199321"/>
              <a:gd name="connsiteX1073" fmla="*/ 5358809 w 8856921"/>
              <a:gd name="connsiteY1073" fmla="*/ 1977656 h 5199321"/>
              <a:gd name="connsiteX1074" fmla="*/ 5326911 w 8856921"/>
              <a:gd name="connsiteY1074" fmla="*/ 1903228 h 5199321"/>
              <a:gd name="connsiteX1075" fmla="*/ 5039832 w 8856921"/>
              <a:gd name="connsiteY1075" fmla="*/ 1626781 h 5199321"/>
              <a:gd name="connsiteX1076" fmla="*/ 4954772 w 8856921"/>
              <a:gd name="connsiteY1076" fmla="*/ 1616149 h 5199321"/>
              <a:gd name="connsiteX1077" fmla="*/ 4837814 w 8856921"/>
              <a:gd name="connsiteY1077" fmla="*/ 1637414 h 5199321"/>
              <a:gd name="connsiteX1078" fmla="*/ 4731488 w 8856921"/>
              <a:gd name="connsiteY1078" fmla="*/ 1765005 h 5199321"/>
              <a:gd name="connsiteX1079" fmla="*/ 4572000 w 8856921"/>
              <a:gd name="connsiteY1079" fmla="*/ 1956391 h 5199321"/>
              <a:gd name="connsiteX1080" fmla="*/ 4465674 w 8856921"/>
              <a:gd name="connsiteY1080" fmla="*/ 2094614 h 5199321"/>
              <a:gd name="connsiteX1081" fmla="*/ 4444409 w 8856921"/>
              <a:gd name="connsiteY1081" fmla="*/ 2328530 h 5199321"/>
              <a:gd name="connsiteX1082" fmla="*/ 4678325 w 8856921"/>
              <a:gd name="connsiteY1082" fmla="*/ 2541181 h 5199321"/>
              <a:gd name="connsiteX1083" fmla="*/ 4837814 w 8856921"/>
              <a:gd name="connsiteY1083" fmla="*/ 2604977 h 5199321"/>
              <a:gd name="connsiteX1084" fmla="*/ 4976037 w 8856921"/>
              <a:gd name="connsiteY1084" fmla="*/ 2626242 h 5199321"/>
              <a:gd name="connsiteX1085" fmla="*/ 5263116 w 8856921"/>
              <a:gd name="connsiteY1085" fmla="*/ 2573079 h 5199321"/>
              <a:gd name="connsiteX1086" fmla="*/ 5380074 w 8856921"/>
              <a:gd name="connsiteY1086" fmla="*/ 2498651 h 5199321"/>
              <a:gd name="connsiteX1087" fmla="*/ 5443870 w 8856921"/>
              <a:gd name="connsiteY1087" fmla="*/ 2402958 h 5199321"/>
              <a:gd name="connsiteX1088" fmla="*/ 5454502 w 8856921"/>
              <a:gd name="connsiteY1088" fmla="*/ 2275368 h 5199321"/>
              <a:gd name="connsiteX1089" fmla="*/ 5433237 w 8856921"/>
              <a:gd name="connsiteY1089" fmla="*/ 2126512 h 5199321"/>
              <a:gd name="connsiteX1090" fmla="*/ 5241851 w 8856921"/>
              <a:gd name="connsiteY1090" fmla="*/ 1935126 h 5199321"/>
              <a:gd name="connsiteX1091" fmla="*/ 5209953 w 8856921"/>
              <a:gd name="connsiteY1091" fmla="*/ 1924493 h 5199321"/>
              <a:gd name="connsiteX1092" fmla="*/ 5103628 w 8856921"/>
              <a:gd name="connsiteY1092" fmla="*/ 1956391 h 5199321"/>
              <a:gd name="connsiteX1093" fmla="*/ 5050465 w 8856921"/>
              <a:gd name="connsiteY1093" fmla="*/ 1977656 h 5199321"/>
              <a:gd name="connsiteX1094" fmla="*/ 4795284 w 8856921"/>
              <a:gd name="connsiteY1094" fmla="*/ 2307265 h 5199321"/>
              <a:gd name="connsiteX1095" fmla="*/ 4752753 w 8856921"/>
              <a:gd name="connsiteY1095" fmla="*/ 2424223 h 5199321"/>
              <a:gd name="connsiteX1096" fmla="*/ 4774018 w 8856921"/>
              <a:gd name="connsiteY1096" fmla="*/ 2700670 h 5199321"/>
              <a:gd name="connsiteX1097" fmla="*/ 5071730 w 8856921"/>
              <a:gd name="connsiteY1097" fmla="*/ 2998381 h 5199321"/>
              <a:gd name="connsiteX1098" fmla="*/ 5263116 w 8856921"/>
              <a:gd name="connsiteY1098" fmla="*/ 3051544 h 5199321"/>
              <a:gd name="connsiteX1099" fmla="*/ 5465135 w 8856921"/>
              <a:gd name="connsiteY1099" fmla="*/ 3062177 h 5199321"/>
              <a:gd name="connsiteX1100" fmla="*/ 5667153 w 8856921"/>
              <a:gd name="connsiteY1100" fmla="*/ 3019647 h 5199321"/>
              <a:gd name="connsiteX1101" fmla="*/ 5869172 w 8856921"/>
              <a:gd name="connsiteY1101" fmla="*/ 2870791 h 5199321"/>
              <a:gd name="connsiteX1102" fmla="*/ 5890437 w 8856921"/>
              <a:gd name="connsiteY1102" fmla="*/ 2828261 h 5199321"/>
              <a:gd name="connsiteX1103" fmla="*/ 5901070 w 8856921"/>
              <a:gd name="connsiteY1103" fmla="*/ 2753833 h 5199321"/>
              <a:gd name="connsiteX1104" fmla="*/ 5911702 w 8856921"/>
              <a:gd name="connsiteY1104" fmla="*/ 2721935 h 5199321"/>
              <a:gd name="connsiteX1105" fmla="*/ 5986130 w 8856921"/>
              <a:gd name="connsiteY1105" fmla="*/ 2796363 h 5199321"/>
              <a:gd name="connsiteX1106" fmla="*/ 6039293 w 8856921"/>
              <a:gd name="connsiteY1106" fmla="*/ 2838893 h 5199321"/>
              <a:gd name="connsiteX1107" fmla="*/ 6134986 w 8856921"/>
              <a:gd name="connsiteY1107" fmla="*/ 2977116 h 5199321"/>
              <a:gd name="connsiteX1108" fmla="*/ 6145618 w 8856921"/>
              <a:gd name="connsiteY1108" fmla="*/ 3051544 h 5199321"/>
              <a:gd name="connsiteX1109" fmla="*/ 6124353 w 8856921"/>
              <a:gd name="connsiteY1109" fmla="*/ 3168502 h 5199321"/>
              <a:gd name="connsiteX1110" fmla="*/ 6018028 w 8856921"/>
              <a:gd name="connsiteY1110" fmla="*/ 3423684 h 5199321"/>
              <a:gd name="connsiteX1111" fmla="*/ 5890437 w 8856921"/>
              <a:gd name="connsiteY1111" fmla="*/ 3540642 h 5199321"/>
              <a:gd name="connsiteX1112" fmla="*/ 5826642 w 8856921"/>
              <a:gd name="connsiteY1112" fmla="*/ 3551274 h 5199321"/>
              <a:gd name="connsiteX1113" fmla="*/ 5603358 w 8856921"/>
              <a:gd name="connsiteY1113" fmla="*/ 3519377 h 5199321"/>
              <a:gd name="connsiteX1114" fmla="*/ 5146158 w 8856921"/>
              <a:gd name="connsiteY1114" fmla="*/ 3370521 h 5199321"/>
              <a:gd name="connsiteX1115" fmla="*/ 5061098 w 8856921"/>
              <a:gd name="connsiteY1115" fmla="*/ 3317358 h 5199321"/>
              <a:gd name="connsiteX1116" fmla="*/ 5050465 w 8856921"/>
              <a:gd name="connsiteY1116" fmla="*/ 3253563 h 5199321"/>
              <a:gd name="connsiteX1117" fmla="*/ 5071730 w 8856921"/>
              <a:gd name="connsiteY1117" fmla="*/ 3189768 h 5199321"/>
              <a:gd name="connsiteX1118" fmla="*/ 5252484 w 8856921"/>
              <a:gd name="connsiteY1118" fmla="*/ 3147237 h 5199321"/>
              <a:gd name="connsiteX1119" fmla="*/ 5826642 w 8856921"/>
              <a:gd name="connsiteY1119" fmla="*/ 3179135 h 5199321"/>
              <a:gd name="connsiteX1120" fmla="*/ 5996763 w 8856921"/>
              <a:gd name="connsiteY1120" fmla="*/ 3232298 h 5199321"/>
              <a:gd name="connsiteX1121" fmla="*/ 6198781 w 8856921"/>
              <a:gd name="connsiteY1121" fmla="*/ 3359888 h 5199321"/>
              <a:gd name="connsiteX1122" fmla="*/ 6251944 w 8856921"/>
              <a:gd name="connsiteY1122" fmla="*/ 3476847 h 5199321"/>
              <a:gd name="connsiteX1123" fmla="*/ 6241311 w 8856921"/>
              <a:gd name="connsiteY1123" fmla="*/ 3604437 h 5199321"/>
              <a:gd name="connsiteX1124" fmla="*/ 6198781 w 8856921"/>
              <a:gd name="connsiteY1124" fmla="*/ 3678865 h 5199321"/>
              <a:gd name="connsiteX1125" fmla="*/ 6028660 w 8856921"/>
              <a:gd name="connsiteY1125" fmla="*/ 3806456 h 5199321"/>
              <a:gd name="connsiteX1126" fmla="*/ 5901070 w 8856921"/>
              <a:gd name="connsiteY1126" fmla="*/ 3848986 h 5199321"/>
              <a:gd name="connsiteX1127" fmla="*/ 5720316 w 8856921"/>
              <a:gd name="connsiteY1127" fmla="*/ 3859619 h 5199321"/>
              <a:gd name="connsiteX1128" fmla="*/ 5550195 w 8856921"/>
              <a:gd name="connsiteY1128" fmla="*/ 3838354 h 5199321"/>
              <a:gd name="connsiteX1129" fmla="*/ 5454502 w 8856921"/>
              <a:gd name="connsiteY1129" fmla="*/ 3817088 h 5199321"/>
              <a:gd name="connsiteX1130" fmla="*/ 5380074 w 8856921"/>
              <a:gd name="connsiteY1130" fmla="*/ 3795823 h 5199321"/>
              <a:gd name="connsiteX1131" fmla="*/ 5337544 w 8856921"/>
              <a:gd name="connsiteY1131" fmla="*/ 3785191 h 5199321"/>
              <a:gd name="connsiteX1132" fmla="*/ 5380074 w 8856921"/>
              <a:gd name="connsiteY1132" fmla="*/ 3753293 h 5199321"/>
              <a:gd name="connsiteX1133" fmla="*/ 6124353 w 8856921"/>
              <a:gd name="connsiteY1133" fmla="*/ 3806456 h 5199321"/>
              <a:gd name="connsiteX1134" fmla="*/ 6326372 w 8856921"/>
              <a:gd name="connsiteY1134" fmla="*/ 3880884 h 5199321"/>
              <a:gd name="connsiteX1135" fmla="*/ 6475228 w 8856921"/>
              <a:gd name="connsiteY1135" fmla="*/ 3976577 h 5199321"/>
              <a:gd name="connsiteX1136" fmla="*/ 6539023 w 8856921"/>
              <a:gd name="connsiteY1136" fmla="*/ 4051005 h 5199321"/>
              <a:gd name="connsiteX1137" fmla="*/ 6528391 w 8856921"/>
              <a:gd name="connsiteY1137" fmla="*/ 4221126 h 5199321"/>
              <a:gd name="connsiteX1138" fmla="*/ 6475228 w 8856921"/>
              <a:gd name="connsiteY1138" fmla="*/ 4306186 h 5199321"/>
              <a:gd name="connsiteX1139" fmla="*/ 6262577 w 8856921"/>
              <a:gd name="connsiteY1139" fmla="*/ 4540102 h 5199321"/>
              <a:gd name="connsiteX1140" fmla="*/ 6134986 w 8856921"/>
              <a:gd name="connsiteY1140" fmla="*/ 4657061 h 5199321"/>
              <a:gd name="connsiteX1141" fmla="*/ 5954232 w 8856921"/>
              <a:gd name="connsiteY1141" fmla="*/ 4752754 h 5199321"/>
              <a:gd name="connsiteX1142" fmla="*/ 5890437 w 8856921"/>
              <a:gd name="connsiteY1142" fmla="*/ 4763386 h 5199321"/>
              <a:gd name="connsiteX1143" fmla="*/ 5784111 w 8856921"/>
              <a:gd name="connsiteY1143" fmla="*/ 4752754 h 5199321"/>
              <a:gd name="connsiteX1144" fmla="*/ 5624623 w 8856921"/>
              <a:gd name="connsiteY1144" fmla="*/ 4614530 h 5199321"/>
              <a:gd name="connsiteX1145" fmla="*/ 5656521 w 8856921"/>
              <a:gd name="connsiteY1145" fmla="*/ 4593265 h 5199321"/>
              <a:gd name="connsiteX1146" fmla="*/ 5699051 w 8856921"/>
              <a:gd name="connsiteY1146" fmla="*/ 4678326 h 5199321"/>
              <a:gd name="connsiteX1147" fmla="*/ 5677786 w 8856921"/>
              <a:gd name="connsiteY1147" fmla="*/ 4720856 h 5199321"/>
              <a:gd name="connsiteX1148" fmla="*/ 5635256 w 8856921"/>
              <a:gd name="connsiteY1148" fmla="*/ 4752754 h 5199321"/>
              <a:gd name="connsiteX1149" fmla="*/ 5443870 w 8856921"/>
              <a:gd name="connsiteY1149" fmla="*/ 4784651 h 5199321"/>
              <a:gd name="connsiteX1150" fmla="*/ 4944139 w 8856921"/>
              <a:gd name="connsiteY1150" fmla="*/ 4731488 h 5199321"/>
              <a:gd name="connsiteX1151" fmla="*/ 4720856 w 8856921"/>
              <a:gd name="connsiteY1151" fmla="*/ 4614530 h 5199321"/>
              <a:gd name="connsiteX1152" fmla="*/ 4486939 w 8856921"/>
              <a:gd name="connsiteY1152" fmla="*/ 4508205 h 5199321"/>
              <a:gd name="connsiteX1153" fmla="*/ 4167963 w 8856921"/>
              <a:gd name="connsiteY1153" fmla="*/ 4263656 h 5199321"/>
              <a:gd name="connsiteX1154" fmla="*/ 4051004 w 8856921"/>
              <a:gd name="connsiteY1154" fmla="*/ 4029740 h 5199321"/>
              <a:gd name="connsiteX1155" fmla="*/ 4051004 w 8856921"/>
              <a:gd name="connsiteY1155" fmla="*/ 3615070 h 5199321"/>
              <a:gd name="connsiteX1156" fmla="*/ 4157330 w 8856921"/>
              <a:gd name="connsiteY1156" fmla="*/ 3476847 h 5199321"/>
              <a:gd name="connsiteX1157" fmla="*/ 4231758 w 8856921"/>
              <a:gd name="connsiteY1157" fmla="*/ 3466214 h 5199321"/>
              <a:gd name="connsiteX1158" fmla="*/ 4178595 w 8856921"/>
              <a:gd name="connsiteY1158" fmla="*/ 3689498 h 5199321"/>
              <a:gd name="connsiteX1159" fmla="*/ 3912781 w 8856921"/>
              <a:gd name="connsiteY1159" fmla="*/ 3912781 h 5199321"/>
              <a:gd name="connsiteX1160" fmla="*/ 3349256 w 8856921"/>
              <a:gd name="connsiteY1160" fmla="*/ 4189228 h 5199321"/>
              <a:gd name="connsiteX1161" fmla="*/ 2998381 w 8856921"/>
              <a:gd name="connsiteY1161" fmla="*/ 4274288 h 5199321"/>
              <a:gd name="connsiteX1162" fmla="*/ 2583711 w 8856921"/>
              <a:gd name="connsiteY1162" fmla="*/ 4306186 h 5199321"/>
              <a:gd name="connsiteX1163" fmla="*/ 2147777 w 8856921"/>
              <a:gd name="connsiteY1163" fmla="*/ 4284921 h 5199321"/>
              <a:gd name="connsiteX1164" fmla="*/ 2020186 w 8856921"/>
              <a:gd name="connsiteY1164" fmla="*/ 4242391 h 5199321"/>
              <a:gd name="connsiteX1165" fmla="*/ 1807535 w 8856921"/>
              <a:gd name="connsiteY1165" fmla="*/ 4146698 h 5199321"/>
              <a:gd name="connsiteX1166" fmla="*/ 1477925 w 8856921"/>
              <a:gd name="connsiteY1166" fmla="*/ 3827721 h 5199321"/>
              <a:gd name="connsiteX1167" fmla="*/ 1318437 w 8856921"/>
              <a:gd name="connsiteY1167" fmla="*/ 3625702 h 5199321"/>
              <a:gd name="connsiteX1168" fmla="*/ 1254642 w 8856921"/>
              <a:gd name="connsiteY1168" fmla="*/ 3413051 h 5199321"/>
              <a:gd name="connsiteX1169" fmla="*/ 1265274 w 8856921"/>
              <a:gd name="connsiteY1169" fmla="*/ 3242930 h 5199321"/>
              <a:gd name="connsiteX1170" fmla="*/ 1275907 w 8856921"/>
              <a:gd name="connsiteY1170" fmla="*/ 3179135 h 5199321"/>
              <a:gd name="connsiteX1171" fmla="*/ 1360967 w 8856921"/>
              <a:gd name="connsiteY1171" fmla="*/ 3009014 h 5199321"/>
              <a:gd name="connsiteX1172" fmla="*/ 1435395 w 8856921"/>
              <a:gd name="connsiteY1172" fmla="*/ 2934586 h 5199321"/>
              <a:gd name="connsiteX1173" fmla="*/ 1658679 w 8856921"/>
              <a:gd name="connsiteY1173" fmla="*/ 2785730 h 5199321"/>
              <a:gd name="connsiteX1174" fmla="*/ 2041451 w 8856921"/>
              <a:gd name="connsiteY1174" fmla="*/ 2860158 h 5199321"/>
              <a:gd name="connsiteX1175" fmla="*/ 2105246 w 8856921"/>
              <a:gd name="connsiteY1175" fmla="*/ 2934586 h 5199321"/>
              <a:gd name="connsiteX1176" fmla="*/ 2094614 w 8856921"/>
              <a:gd name="connsiteY1176" fmla="*/ 3094074 h 5199321"/>
              <a:gd name="connsiteX1177" fmla="*/ 2020186 w 8856921"/>
              <a:gd name="connsiteY1177" fmla="*/ 3104707 h 5199321"/>
              <a:gd name="connsiteX1178" fmla="*/ 1594884 w 8856921"/>
              <a:gd name="connsiteY1178" fmla="*/ 2966484 h 5199321"/>
              <a:gd name="connsiteX1179" fmla="*/ 467832 w 8856921"/>
              <a:gd name="connsiteY1179" fmla="*/ 2254102 h 5199321"/>
              <a:gd name="connsiteX1180" fmla="*/ 31898 w 8856921"/>
              <a:gd name="connsiteY1180" fmla="*/ 1796902 h 5199321"/>
              <a:gd name="connsiteX1181" fmla="*/ 0 w 8856921"/>
              <a:gd name="connsiteY1181" fmla="*/ 1711842 h 5199321"/>
              <a:gd name="connsiteX1182" fmla="*/ 21265 w 8856921"/>
              <a:gd name="connsiteY1182" fmla="*/ 1594884 h 5199321"/>
              <a:gd name="connsiteX1183" fmla="*/ 127591 w 8856921"/>
              <a:gd name="connsiteY1183" fmla="*/ 1435395 h 5199321"/>
              <a:gd name="connsiteX1184" fmla="*/ 180753 w 8856921"/>
              <a:gd name="connsiteY1184" fmla="*/ 1350335 h 5199321"/>
              <a:gd name="connsiteX1185" fmla="*/ 467832 w 8856921"/>
              <a:gd name="connsiteY1185" fmla="*/ 1095154 h 5199321"/>
              <a:gd name="connsiteX1186" fmla="*/ 552893 w 8856921"/>
              <a:gd name="connsiteY1186" fmla="*/ 1063256 h 5199321"/>
              <a:gd name="connsiteX1187" fmla="*/ 627321 w 8856921"/>
              <a:gd name="connsiteY1187" fmla="*/ 1073888 h 5199321"/>
              <a:gd name="connsiteX1188" fmla="*/ 850604 w 8856921"/>
              <a:gd name="connsiteY1188" fmla="*/ 1222744 h 5199321"/>
              <a:gd name="connsiteX1189" fmla="*/ 956930 w 8856921"/>
              <a:gd name="connsiteY1189" fmla="*/ 1307805 h 5199321"/>
              <a:gd name="connsiteX1190" fmla="*/ 1020725 w 8856921"/>
              <a:gd name="connsiteY1190" fmla="*/ 1371600 h 5199321"/>
              <a:gd name="connsiteX1191" fmla="*/ 1041991 w 8856921"/>
              <a:gd name="connsiteY1191" fmla="*/ 1403498 h 5199321"/>
              <a:gd name="connsiteX1192" fmla="*/ 978195 w 8856921"/>
              <a:gd name="connsiteY1192" fmla="*/ 1360968 h 5199321"/>
              <a:gd name="connsiteX1193" fmla="*/ 956930 w 8856921"/>
              <a:gd name="connsiteY1193" fmla="*/ 1318437 h 5199321"/>
              <a:gd name="connsiteX1194" fmla="*/ 946298 w 8856921"/>
              <a:gd name="connsiteY1194" fmla="*/ 1286540 h 5199321"/>
              <a:gd name="connsiteX1195" fmla="*/ 988828 w 8856921"/>
              <a:gd name="connsiteY1195" fmla="*/ 1254642 h 5199321"/>
              <a:gd name="connsiteX1196" fmla="*/ 1020725 w 8856921"/>
              <a:gd name="connsiteY1196" fmla="*/ 1212112 h 5199321"/>
              <a:gd name="connsiteX1197" fmla="*/ 1169581 w 8856921"/>
              <a:gd name="connsiteY1197" fmla="*/ 1105786 h 5199321"/>
              <a:gd name="connsiteX1198" fmla="*/ 1275907 w 8856921"/>
              <a:gd name="connsiteY1198" fmla="*/ 1052623 h 5199321"/>
              <a:gd name="connsiteX1199" fmla="*/ 1360967 w 8856921"/>
              <a:gd name="connsiteY1199" fmla="*/ 1095154 h 5199321"/>
              <a:gd name="connsiteX1200" fmla="*/ 1382232 w 8856921"/>
              <a:gd name="connsiteY1200" fmla="*/ 1180214 h 5199321"/>
              <a:gd name="connsiteX1201" fmla="*/ 1371600 w 8856921"/>
              <a:gd name="connsiteY1201" fmla="*/ 1212112 h 5199321"/>
              <a:gd name="connsiteX1202" fmla="*/ 1222744 w 8856921"/>
              <a:gd name="connsiteY1202" fmla="*/ 1212112 h 5199321"/>
              <a:gd name="connsiteX1203" fmla="*/ 1041991 w 8856921"/>
              <a:gd name="connsiteY1203" fmla="*/ 1105786 h 5199321"/>
              <a:gd name="connsiteX1204" fmla="*/ 956930 w 8856921"/>
              <a:gd name="connsiteY1204" fmla="*/ 935665 h 5199321"/>
              <a:gd name="connsiteX1205" fmla="*/ 999460 w 8856921"/>
              <a:gd name="connsiteY1205" fmla="*/ 818707 h 5199321"/>
              <a:gd name="connsiteX1206" fmla="*/ 1073888 w 8856921"/>
              <a:gd name="connsiteY1206" fmla="*/ 754912 h 5199321"/>
              <a:gd name="connsiteX1207" fmla="*/ 1371600 w 8856921"/>
              <a:gd name="connsiteY1207" fmla="*/ 595423 h 5199321"/>
              <a:gd name="connsiteX1208" fmla="*/ 1531088 w 8856921"/>
              <a:gd name="connsiteY1208" fmla="*/ 574158 h 5199321"/>
              <a:gd name="connsiteX1209" fmla="*/ 1669311 w 8856921"/>
              <a:gd name="connsiteY1209" fmla="*/ 584791 h 5199321"/>
              <a:gd name="connsiteX1210" fmla="*/ 1892595 w 8856921"/>
              <a:gd name="connsiteY1210" fmla="*/ 850605 h 5199321"/>
              <a:gd name="connsiteX1211" fmla="*/ 1913860 w 8856921"/>
              <a:gd name="connsiteY1211" fmla="*/ 914400 h 5199321"/>
              <a:gd name="connsiteX1212" fmla="*/ 1892595 w 8856921"/>
              <a:gd name="connsiteY1212" fmla="*/ 967563 h 5199321"/>
              <a:gd name="connsiteX1213" fmla="*/ 1818167 w 8856921"/>
              <a:gd name="connsiteY1213" fmla="*/ 988828 h 5199321"/>
              <a:gd name="connsiteX1214" fmla="*/ 1552353 w 8856921"/>
              <a:gd name="connsiteY1214" fmla="*/ 999461 h 5199321"/>
              <a:gd name="connsiteX1215" fmla="*/ 1403498 w 8856921"/>
              <a:gd name="connsiteY1215" fmla="*/ 956930 h 5199321"/>
              <a:gd name="connsiteX1216" fmla="*/ 1190846 w 8856921"/>
              <a:gd name="connsiteY1216" fmla="*/ 765544 h 5199321"/>
              <a:gd name="connsiteX1217" fmla="*/ 1158949 w 8856921"/>
              <a:gd name="connsiteY1217" fmla="*/ 680484 h 5199321"/>
              <a:gd name="connsiteX1218" fmla="*/ 1244009 w 8856921"/>
              <a:gd name="connsiteY1218" fmla="*/ 595423 h 5199321"/>
              <a:gd name="connsiteX1219" fmla="*/ 1616149 w 8856921"/>
              <a:gd name="connsiteY1219" fmla="*/ 489098 h 5199321"/>
              <a:gd name="connsiteX1220" fmla="*/ 1839432 w 8856921"/>
              <a:gd name="connsiteY1220" fmla="*/ 520995 h 5199321"/>
              <a:gd name="connsiteX1221" fmla="*/ 2126511 w 8856921"/>
              <a:gd name="connsiteY1221" fmla="*/ 659219 h 5199321"/>
              <a:gd name="connsiteX1222" fmla="*/ 2339163 w 8856921"/>
              <a:gd name="connsiteY1222" fmla="*/ 946298 h 5199321"/>
              <a:gd name="connsiteX1223" fmla="*/ 2349795 w 8856921"/>
              <a:gd name="connsiteY1223" fmla="*/ 999461 h 5199321"/>
              <a:gd name="connsiteX1224" fmla="*/ 2190307 w 8856921"/>
              <a:gd name="connsiteY1224" fmla="*/ 1041991 h 5199321"/>
              <a:gd name="connsiteX1225" fmla="*/ 1839432 w 8856921"/>
              <a:gd name="connsiteY1225" fmla="*/ 967563 h 5199321"/>
              <a:gd name="connsiteX1226" fmla="*/ 1679944 w 8856921"/>
              <a:gd name="connsiteY1226" fmla="*/ 893135 h 5199321"/>
              <a:gd name="connsiteX1227" fmla="*/ 1520456 w 8856921"/>
              <a:gd name="connsiteY1227" fmla="*/ 691116 h 5199321"/>
              <a:gd name="connsiteX1228" fmla="*/ 1626781 w 8856921"/>
              <a:gd name="connsiteY1228" fmla="*/ 542261 h 5199321"/>
              <a:gd name="connsiteX1229" fmla="*/ 2073349 w 8856921"/>
              <a:gd name="connsiteY1229" fmla="*/ 499730 h 5199321"/>
              <a:gd name="connsiteX1230" fmla="*/ 2488018 w 8856921"/>
              <a:gd name="connsiteY1230" fmla="*/ 637954 h 5199321"/>
              <a:gd name="connsiteX1231" fmla="*/ 2594344 w 8856921"/>
              <a:gd name="connsiteY1231" fmla="*/ 839972 h 5199321"/>
              <a:gd name="connsiteX1232" fmla="*/ 2551814 w 8856921"/>
              <a:gd name="connsiteY1232" fmla="*/ 1073888 h 5199321"/>
              <a:gd name="connsiteX1233" fmla="*/ 2488018 w 8856921"/>
              <a:gd name="connsiteY1233" fmla="*/ 1137684 h 5199321"/>
              <a:gd name="connsiteX1234" fmla="*/ 2275367 w 8856921"/>
              <a:gd name="connsiteY1234" fmla="*/ 1190847 h 5199321"/>
              <a:gd name="connsiteX1235" fmla="*/ 1892595 w 8856921"/>
              <a:gd name="connsiteY1235" fmla="*/ 1137684 h 5199321"/>
              <a:gd name="connsiteX1236" fmla="*/ 1860698 w 8856921"/>
              <a:gd name="connsiteY1236" fmla="*/ 1116419 h 5199321"/>
              <a:gd name="connsiteX1237" fmla="*/ 1967023 w 8856921"/>
              <a:gd name="connsiteY1237" fmla="*/ 1095154 h 5199321"/>
              <a:gd name="connsiteX1238" fmla="*/ 2371060 w 8856921"/>
              <a:gd name="connsiteY1238" fmla="*/ 1180214 h 5199321"/>
              <a:gd name="connsiteX1239" fmla="*/ 2583711 w 8856921"/>
              <a:gd name="connsiteY1239" fmla="*/ 1350335 h 5199321"/>
              <a:gd name="connsiteX1240" fmla="*/ 2658139 w 8856921"/>
              <a:gd name="connsiteY1240" fmla="*/ 1477926 h 5199321"/>
              <a:gd name="connsiteX1241" fmla="*/ 2647507 w 8856921"/>
              <a:gd name="connsiteY1241" fmla="*/ 1658679 h 5199321"/>
              <a:gd name="connsiteX1242" fmla="*/ 2594344 w 8856921"/>
              <a:gd name="connsiteY1242" fmla="*/ 1711842 h 5199321"/>
              <a:gd name="connsiteX1243" fmla="*/ 2360428 w 8856921"/>
              <a:gd name="connsiteY1243" fmla="*/ 1775637 h 5199321"/>
              <a:gd name="connsiteX1244" fmla="*/ 2200939 w 8856921"/>
              <a:gd name="connsiteY1244" fmla="*/ 1786270 h 5199321"/>
              <a:gd name="connsiteX1245" fmla="*/ 1988288 w 8856921"/>
              <a:gd name="connsiteY1245" fmla="*/ 1796902 h 5199321"/>
              <a:gd name="connsiteX1246" fmla="*/ 1935125 w 8856921"/>
              <a:gd name="connsiteY1246" fmla="*/ 1786270 h 5199321"/>
              <a:gd name="connsiteX1247" fmla="*/ 2020186 w 8856921"/>
              <a:gd name="connsiteY1247" fmla="*/ 1775637 h 5199321"/>
              <a:gd name="connsiteX1248" fmla="*/ 2190307 w 8856921"/>
              <a:gd name="connsiteY1248" fmla="*/ 1786270 h 5199321"/>
              <a:gd name="connsiteX1249" fmla="*/ 2530549 w 8856921"/>
              <a:gd name="connsiteY1249" fmla="*/ 1913861 h 5199321"/>
              <a:gd name="connsiteX1250" fmla="*/ 2562446 w 8856921"/>
              <a:gd name="connsiteY1250" fmla="*/ 1956391 h 5199321"/>
              <a:gd name="connsiteX1251" fmla="*/ 2530549 w 8856921"/>
              <a:gd name="connsiteY1251" fmla="*/ 2073349 h 5199321"/>
              <a:gd name="connsiteX1252" fmla="*/ 2466753 w 8856921"/>
              <a:gd name="connsiteY1252" fmla="*/ 2115879 h 5199321"/>
              <a:gd name="connsiteX1253" fmla="*/ 2232837 w 8856921"/>
              <a:gd name="connsiteY1253" fmla="*/ 2158409 h 5199321"/>
              <a:gd name="connsiteX1254" fmla="*/ 2147777 w 8856921"/>
              <a:gd name="connsiteY1254" fmla="*/ 2137144 h 5199321"/>
              <a:gd name="connsiteX1255" fmla="*/ 2126511 w 8856921"/>
              <a:gd name="connsiteY1255" fmla="*/ 2083981 h 5199321"/>
              <a:gd name="connsiteX1256" fmla="*/ 2179674 w 8856921"/>
              <a:gd name="connsiteY1256" fmla="*/ 2052084 h 5199321"/>
              <a:gd name="connsiteX1257" fmla="*/ 2222204 w 8856921"/>
              <a:gd name="connsiteY1257" fmla="*/ 2020186 h 5199321"/>
              <a:gd name="connsiteX1258" fmla="*/ 2317898 w 8856921"/>
              <a:gd name="connsiteY1258" fmla="*/ 2041451 h 5199321"/>
              <a:gd name="connsiteX1259" fmla="*/ 2243470 w 8856921"/>
              <a:gd name="connsiteY1259" fmla="*/ 2137144 h 5199321"/>
              <a:gd name="connsiteX1260" fmla="*/ 2105246 w 8856921"/>
              <a:gd name="connsiteY1260" fmla="*/ 2158409 h 5199321"/>
              <a:gd name="connsiteX1261" fmla="*/ 1892595 w 8856921"/>
              <a:gd name="connsiteY1261" fmla="*/ 2147777 h 5199321"/>
              <a:gd name="connsiteX1262" fmla="*/ 1605516 w 8856921"/>
              <a:gd name="connsiteY1262" fmla="*/ 1998921 h 5199321"/>
              <a:gd name="connsiteX1263" fmla="*/ 1382232 w 8856921"/>
              <a:gd name="connsiteY1263" fmla="*/ 1818168 h 5199321"/>
              <a:gd name="connsiteX1264" fmla="*/ 1318437 w 8856921"/>
              <a:gd name="connsiteY1264" fmla="*/ 1711842 h 5199321"/>
              <a:gd name="connsiteX1265" fmla="*/ 1297172 w 8856921"/>
              <a:gd name="connsiteY1265" fmla="*/ 1573619 h 5199321"/>
              <a:gd name="connsiteX1266" fmla="*/ 1318437 w 8856921"/>
              <a:gd name="connsiteY1266" fmla="*/ 1307805 h 5199321"/>
              <a:gd name="connsiteX1267" fmla="*/ 1360967 w 8856921"/>
              <a:gd name="connsiteY1267" fmla="*/ 1212112 h 5199321"/>
              <a:gd name="connsiteX1268" fmla="*/ 1392865 w 8856921"/>
              <a:gd name="connsiteY1268" fmla="*/ 1148316 h 5199321"/>
              <a:gd name="connsiteX1269" fmla="*/ 1424763 w 8856921"/>
              <a:gd name="connsiteY1269" fmla="*/ 1073888 h 5199321"/>
              <a:gd name="connsiteX1270" fmla="*/ 1488558 w 8856921"/>
              <a:gd name="connsiteY1270" fmla="*/ 988828 h 5199321"/>
              <a:gd name="connsiteX1271" fmla="*/ 1584251 w 8856921"/>
              <a:gd name="connsiteY1271" fmla="*/ 956930 h 5199321"/>
              <a:gd name="connsiteX1272" fmla="*/ 1616149 w 8856921"/>
              <a:gd name="connsiteY1272" fmla="*/ 946298 h 5199321"/>
              <a:gd name="connsiteX1273" fmla="*/ 1637414 w 8856921"/>
              <a:gd name="connsiteY1273" fmla="*/ 893135 h 5199321"/>
              <a:gd name="connsiteX1274" fmla="*/ 1584251 w 8856921"/>
              <a:gd name="connsiteY1274" fmla="*/ 680484 h 5199321"/>
              <a:gd name="connsiteX1275" fmla="*/ 1509823 w 8856921"/>
              <a:gd name="connsiteY1275" fmla="*/ 627321 h 5199321"/>
              <a:gd name="connsiteX1276" fmla="*/ 1286539 w 8856921"/>
              <a:gd name="connsiteY1276" fmla="*/ 489098 h 5199321"/>
              <a:gd name="connsiteX1277" fmla="*/ 1190846 w 8856921"/>
              <a:gd name="connsiteY1277" fmla="*/ 435935 h 5199321"/>
              <a:gd name="connsiteX1278" fmla="*/ 1052623 w 8856921"/>
              <a:gd name="connsiteY1278" fmla="*/ 393405 h 5199321"/>
              <a:gd name="connsiteX1279" fmla="*/ 956930 w 8856921"/>
              <a:gd name="connsiteY1279" fmla="*/ 404037 h 5199321"/>
              <a:gd name="connsiteX1280" fmla="*/ 925032 w 8856921"/>
              <a:gd name="connsiteY1280" fmla="*/ 414670 h 5199321"/>
              <a:gd name="connsiteX1281" fmla="*/ 850604 w 8856921"/>
              <a:gd name="connsiteY1281" fmla="*/ 404037 h 5199321"/>
              <a:gd name="connsiteX1282" fmla="*/ 776177 w 8856921"/>
              <a:gd name="connsiteY1282" fmla="*/ 372140 h 5199321"/>
              <a:gd name="connsiteX1283" fmla="*/ 733646 w 8856921"/>
              <a:gd name="connsiteY1283" fmla="*/ 361507 h 5199321"/>
              <a:gd name="connsiteX1284" fmla="*/ 669851 w 8856921"/>
              <a:gd name="connsiteY1284" fmla="*/ 265814 h 5199321"/>
              <a:gd name="connsiteX1285" fmla="*/ 659218 w 8856921"/>
              <a:gd name="connsiteY1285" fmla="*/ 223284 h 5199321"/>
              <a:gd name="connsiteX1286" fmla="*/ 648586 w 8856921"/>
              <a:gd name="connsiteY1286" fmla="*/ 159488 h 5199321"/>
              <a:gd name="connsiteX1287" fmla="*/ 616688 w 8856921"/>
              <a:gd name="connsiteY1287" fmla="*/ 127591 h 5199321"/>
              <a:gd name="connsiteX1288" fmla="*/ 574158 w 8856921"/>
              <a:gd name="connsiteY1288" fmla="*/ 95693 h 5199321"/>
              <a:gd name="connsiteX1289" fmla="*/ 435935 w 8856921"/>
              <a:gd name="connsiteY1289" fmla="*/ 85061 h 51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Lst>
            <a:rect l="l" t="t" r="r" b="b"/>
            <a:pathLst>
              <a:path w="8856921" h="5199321">
                <a:moveTo>
                  <a:pt x="499730" y="10633"/>
                </a:moveTo>
                <a:cubicBezTo>
                  <a:pt x="481155" y="66358"/>
                  <a:pt x="456373" y="132548"/>
                  <a:pt x="446567" y="191386"/>
                </a:cubicBezTo>
                <a:cubicBezTo>
                  <a:pt x="415234" y="379390"/>
                  <a:pt x="455026" y="144862"/>
                  <a:pt x="425302" y="308344"/>
                </a:cubicBezTo>
                <a:cubicBezTo>
                  <a:pt x="421446" y="329555"/>
                  <a:pt x="418214" y="350875"/>
                  <a:pt x="414670" y="372140"/>
                </a:cubicBezTo>
                <a:cubicBezTo>
                  <a:pt x="418214" y="453656"/>
                  <a:pt x="419275" y="535318"/>
                  <a:pt x="425302" y="616688"/>
                </a:cubicBezTo>
                <a:cubicBezTo>
                  <a:pt x="426382" y="631261"/>
                  <a:pt x="433069" y="644889"/>
                  <a:pt x="435935" y="659219"/>
                </a:cubicBezTo>
                <a:cubicBezTo>
                  <a:pt x="439235" y="675717"/>
                  <a:pt x="447937" y="743930"/>
                  <a:pt x="457200" y="765544"/>
                </a:cubicBezTo>
                <a:cubicBezTo>
                  <a:pt x="462234" y="777290"/>
                  <a:pt x="471037" y="787043"/>
                  <a:pt x="478465" y="797442"/>
                </a:cubicBezTo>
                <a:cubicBezTo>
                  <a:pt x="514432" y="847796"/>
                  <a:pt x="498213" y="831872"/>
                  <a:pt x="542260" y="861237"/>
                </a:cubicBezTo>
                <a:cubicBezTo>
                  <a:pt x="558052" y="884925"/>
                  <a:pt x="563144" y="897083"/>
                  <a:pt x="584791" y="914400"/>
                </a:cubicBezTo>
                <a:cubicBezTo>
                  <a:pt x="668916" y="981700"/>
                  <a:pt x="554484" y="877790"/>
                  <a:pt x="659218" y="967563"/>
                </a:cubicBezTo>
                <a:cubicBezTo>
                  <a:pt x="670635" y="977349"/>
                  <a:pt x="679564" y="989835"/>
                  <a:pt x="691116" y="999461"/>
                </a:cubicBezTo>
                <a:cubicBezTo>
                  <a:pt x="706977" y="1012678"/>
                  <a:pt x="765800" y="1045705"/>
                  <a:pt x="776177" y="1052623"/>
                </a:cubicBezTo>
                <a:cubicBezTo>
                  <a:pt x="790922" y="1062453"/>
                  <a:pt x="804104" y="1074482"/>
                  <a:pt x="818707" y="1084521"/>
                </a:cubicBezTo>
                <a:cubicBezTo>
                  <a:pt x="860828" y="1113479"/>
                  <a:pt x="906384" y="1137649"/>
                  <a:pt x="946298" y="1169581"/>
                </a:cubicBezTo>
                <a:cubicBezTo>
                  <a:pt x="964019" y="1183758"/>
                  <a:pt x="980869" y="1199098"/>
                  <a:pt x="999460" y="1212112"/>
                </a:cubicBezTo>
                <a:cubicBezTo>
                  <a:pt x="1016390" y="1223963"/>
                  <a:pt x="1037070" y="1230400"/>
                  <a:pt x="1052623" y="1244009"/>
                </a:cubicBezTo>
                <a:cubicBezTo>
                  <a:pt x="1094116" y="1280316"/>
                  <a:pt x="1130595" y="1321982"/>
                  <a:pt x="1169581" y="1360968"/>
                </a:cubicBezTo>
                <a:cubicBezTo>
                  <a:pt x="1187302" y="1378689"/>
                  <a:pt x="1208843" y="1393278"/>
                  <a:pt x="1222744" y="1414130"/>
                </a:cubicBezTo>
                <a:cubicBezTo>
                  <a:pt x="1236921" y="1435395"/>
                  <a:pt x="1249939" y="1457480"/>
                  <a:pt x="1265274" y="1477926"/>
                </a:cubicBezTo>
                <a:cubicBezTo>
                  <a:pt x="1281883" y="1500071"/>
                  <a:pt x="1302681" y="1518962"/>
                  <a:pt x="1318437" y="1541721"/>
                </a:cubicBezTo>
                <a:cubicBezTo>
                  <a:pt x="1334702" y="1565214"/>
                  <a:pt x="1345991" y="1591814"/>
                  <a:pt x="1360967" y="1616149"/>
                </a:cubicBezTo>
                <a:cubicBezTo>
                  <a:pt x="1402124" y="1683029"/>
                  <a:pt x="1443699" y="1724955"/>
                  <a:pt x="1467293" y="1807535"/>
                </a:cubicBezTo>
                <a:cubicBezTo>
                  <a:pt x="1522778" y="2001734"/>
                  <a:pt x="1450353" y="1760103"/>
                  <a:pt x="1520456" y="1956391"/>
                </a:cubicBezTo>
                <a:cubicBezTo>
                  <a:pt x="1529134" y="1980690"/>
                  <a:pt x="1534133" y="2006158"/>
                  <a:pt x="1541721" y="2030819"/>
                </a:cubicBezTo>
                <a:cubicBezTo>
                  <a:pt x="1548313" y="2052243"/>
                  <a:pt x="1555898" y="2073349"/>
                  <a:pt x="1562986" y="2094614"/>
                </a:cubicBezTo>
                <a:cubicBezTo>
                  <a:pt x="1574948" y="2214236"/>
                  <a:pt x="1580071" y="2200395"/>
                  <a:pt x="1562986" y="2328530"/>
                </a:cubicBezTo>
                <a:cubicBezTo>
                  <a:pt x="1561505" y="2339640"/>
                  <a:pt x="1559354" y="2351676"/>
                  <a:pt x="1552353" y="2360428"/>
                </a:cubicBezTo>
                <a:cubicBezTo>
                  <a:pt x="1530435" y="2387825"/>
                  <a:pt x="1502734" y="2410047"/>
                  <a:pt x="1477925" y="2434856"/>
                </a:cubicBezTo>
                <a:lnTo>
                  <a:pt x="1414130" y="2498651"/>
                </a:lnTo>
                <a:cubicBezTo>
                  <a:pt x="1399953" y="2509284"/>
                  <a:pt x="1386020" y="2520249"/>
                  <a:pt x="1371600" y="2530549"/>
                </a:cubicBezTo>
                <a:cubicBezTo>
                  <a:pt x="1361201" y="2537977"/>
                  <a:pt x="1351132" y="2546099"/>
                  <a:pt x="1339702" y="2551814"/>
                </a:cubicBezTo>
                <a:cubicBezTo>
                  <a:pt x="1329677" y="2556826"/>
                  <a:pt x="1318437" y="2558903"/>
                  <a:pt x="1307804" y="2562447"/>
                </a:cubicBezTo>
                <a:cubicBezTo>
                  <a:pt x="1282995" y="2558903"/>
                  <a:pt x="1257152" y="2559739"/>
                  <a:pt x="1233377" y="2551814"/>
                </a:cubicBezTo>
                <a:cubicBezTo>
                  <a:pt x="1176409" y="2532824"/>
                  <a:pt x="1166748" y="2499426"/>
                  <a:pt x="1127051" y="2456121"/>
                </a:cubicBezTo>
                <a:cubicBezTo>
                  <a:pt x="1106730" y="2433952"/>
                  <a:pt x="1082043" y="2415809"/>
                  <a:pt x="1063256" y="2392326"/>
                </a:cubicBezTo>
                <a:cubicBezTo>
                  <a:pt x="1011003" y="2327009"/>
                  <a:pt x="973547" y="2249454"/>
                  <a:pt x="914400" y="2190307"/>
                </a:cubicBezTo>
                <a:cubicBezTo>
                  <a:pt x="889591" y="2165498"/>
                  <a:pt x="862805" y="2142518"/>
                  <a:pt x="839972" y="2115879"/>
                </a:cubicBezTo>
                <a:cubicBezTo>
                  <a:pt x="805212" y="2075326"/>
                  <a:pt x="781879" y="2033234"/>
                  <a:pt x="754911" y="1988288"/>
                </a:cubicBezTo>
                <a:cubicBezTo>
                  <a:pt x="743062" y="1940888"/>
                  <a:pt x="733187" y="1933734"/>
                  <a:pt x="765544" y="1881963"/>
                </a:cubicBezTo>
                <a:cubicBezTo>
                  <a:pt x="772317" y="1871127"/>
                  <a:pt x="787219" y="1868365"/>
                  <a:pt x="797442" y="1860698"/>
                </a:cubicBezTo>
                <a:cubicBezTo>
                  <a:pt x="890801" y="1790679"/>
                  <a:pt x="937146" y="1741900"/>
                  <a:pt x="1052623" y="1690577"/>
                </a:cubicBezTo>
                <a:cubicBezTo>
                  <a:pt x="1162200" y="1641876"/>
                  <a:pt x="1295549" y="1580341"/>
                  <a:pt x="1403498" y="1552354"/>
                </a:cubicBezTo>
                <a:lnTo>
                  <a:pt x="1690577" y="1477926"/>
                </a:lnTo>
                <a:cubicBezTo>
                  <a:pt x="1733042" y="1467037"/>
                  <a:pt x="1776578" y="1459891"/>
                  <a:pt x="1818167" y="1446028"/>
                </a:cubicBezTo>
                <a:lnTo>
                  <a:pt x="1913860" y="1414130"/>
                </a:lnTo>
                <a:cubicBezTo>
                  <a:pt x="2157575" y="1443376"/>
                  <a:pt x="2137923" y="1379318"/>
                  <a:pt x="2232837" y="1509823"/>
                </a:cubicBezTo>
                <a:cubicBezTo>
                  <a:pt x="2244992" y="1526536"/>
                  <a:pt x="2254839" y="1544843"/>
                  <a:pt x="2264735" y="1562986"/>
                </a:cubicBezTo>
                <a:cubicBezTo>
                  <a:pt x="2303522" y="1634095"/>
                  <a:pt x="2313927" y="1666045"/>
                  <a:pt x="2339163" y="1754372"/>
                </a:cubicBezTo>
                <a:lnTo>
                  <a:pt x="2381693" y="1903228"/>
                </a:lnTo>
                <a:cubicBezTo>
                  <a:pt x="2384314" y="1921573"/>
                  <a:pt x="2402958" y="2048985"/>
                  <a:pt x="2402958" y="2062716"/>
                </a:cubicBezTo>
                <a:cubicBezTo>
                  <a:pt x="2402958" y="2186813"/>
                  <a:pt x="2400580" y="2311034"/>
                  <a:pt x="2392325" y="2434856"/>
                </a:cubicBezTo>
                <a:cubicBezTo>
                  <a:pt x="2387755" y="2503406"/>
                  <a:pt x="2356925" y="2582381"/>
                  <a:pt x="2339163" y="2647507"/>
                </a:cubicBezTo>
                <a:cubicBezTo>
                  <a:pt x="2302077" y="2783491"/>
                  <a:pt x="2287263" y="2894245"/>
                  <a:pt x="2222204" y="3030279"/>
                </a:cubicBezTo>
                <a:cubicBezTo>
                  <a:pt x="2183218" y="3111795"/>
                  <a:pt x="2143721" y="3193069"/>
                  <a:pt x="2105246" y="3274828"/>
                </a:cubicBezTo>
                <a:cubicBezTo>
                  <a:pt x="2097637" y="3290998"/>
                  <a:pt x="2013914" y="3480121"/>
                  <a:pt x="1998921" y="3498112"/>
                </a:cubicBezTo>
                <a:cubicBezTo>
                  <a:pt x="1981200" y="3519377"/>
                  <a:pt x="1964378" y="3541425"/>
                  <a:pt x="1945758" y="3561907"/>
                </a:cubicBezTo>
                <a:cubicBezTo>
                  <a:pt x="1901247" y="3610869"/>
                  <a:pt x="1852353" y="3652531"/>
                  <a:pt x="1796902" y="3689498"/>
                </a:cubicBezTo>
                <a:cubicBezTo>
                  <a:pt x="1755679" y="3716980"/>
                  <a:pt x="1777127" y="3706722"/>
                  <a:pt x="1733107" y="3721395"/>
                </a:cubicBezTo>
                <a:cubicBezTo>
                  <a:pt x="1701209" y="3717851"/>
                  <a:pt x="1667213" y="3722682"/>
                  <a:pt x="1637414" y="3710763"/>
                </a:cubicBezTo>
                <a:cubicBezTo>
                  <a:pt x="1602568" y="3696825"/>
                  <a:pt x="1571190" y="3650638"/>
                  <a:pt x="1541721" y="3625702"/>
                </a:cubicBezTo>
                <a:cubicBezTo>
                  <a:pt x="1507073" y="3596384"/>
                  <a:pt x="1467488" y="3572736"/>
                  <a:pt x="1435395" y="3540642"/>
                </a:cubicBezTo>
                <a:cubicBezTo>
                  <a:pt x="1424763" y="3530009"/>
                  <a:pt x="1413124" y="3520295"/>
                  <a:pt x="1403498" y="3508744"/>
                </a:cubicBezTo>
                <a:cubicBezTo>
                  <a:pt x="1336430" y="3428263"/>
                  <a:pt x="1422836" y="3517453"/>
                  <a:pt x="1360967" y="3455581"/>
                </a:cubicBezTo>
                <a:cubicBezTo>
                  <a:pt x="1293850" y="3489141"/>
                  <a:pt x="1333374" y="3457605"/>
                  <a:pt x="1297172" y="3530009"/>
                </a:cubicBezTo>
                <a:cubicBezTo>
                  <a:pt x="1287930" y="3548493"/>
                  <a:pt x="1273826" y="3564358"/>
                  <a:pt x="1265274" y="3583172"/>
                </a:cubicBezTo>
                <a:cubicBezTo>
                  <a:pt x="1255998" y="3603578"/>
                  <a:pt x="1250601" y="3625544"/>
                  <a:pt x="1244009" y="3646968"/>
                </a:cubicBezTo>
                <a:cubicBezTo>
                  <a:pt x="1209706" y="3758454"/>
                  <a:pt x="1233485" y="3689064"/>
                  <a:pt x="1201479" y="3817088"/>
                </a:cubicBezTo>
                <a:cubicBezTo>
                  <a:pt x="1195221" y="3842120"/>
                  <a:pt x="1187302" y="3866707"/>
                  <a:pt x="1180214" y="3891516"/>
                </a:cubicBezTo>
                <a:cubicBezTo>
                  <a:pt x="1165622" y="4022842"/>
                  <a:pt x="1156789" y="4057152"/>
                  <a:pt x="1180214" y="4221126"/>
                </a:cubicBezTo>
                <a:cubicBezTo>
                  <a:pt x="1183717" y="4245645"/>
                  <a:pt x="1241733" y="4331934"/>
                  <a:pt x="1254642" y="4348716"/>
                </a:cubicBezTo>
                <a:cubicBezTo>
                  <a:pt x="1273611" y="4373375"/>
                  <a:pt x="1342221" y="4452804"/>
                  <a:pt x="1371600" y="4476307"/>
                </a:cubicBezTo>
                <a:cubicBezTo>
                  <a:pt x="1387737" y="4489217"/>
                  <a:pt x="1406620" y="4498309"/>
                  <a:pt x="1424763" y="4508205"/>
                </a:cubicBezTo>
                <a:cubicBezTo>
                  <a:pt x="1445635" y="4519590"/>
                  <a:pt x="1466168" y="4532106"/>
                  <a:pt x="1488558" y="4540102"/>
                </a:cubicBezTo>
                <a:cubicBezTo>
                  <a:pt x="1540451" y="4558635"/>
                  <a:pt x="1593974" y="4564791"/>
                  <a:pt x="1648046" y="4572000"/>
                </a:cubicBezTo>
                <a:cubicBezTo>
                  <a:pt x="1854162" y="4599482"/>
                  <a:pt x="1620459" y="4566541"/>
                  <a:pt x="1807535" y="4593265"/>
                </a:cubicBezTo>
                <a:cubicBezTo>
                  <a:pt x="1864242" y="4586177"/>
                  <a:pt x="1921869" y="4584397"/>
                  <a:pt x="1977656" y="4572000"/>
                </a:cubicBezTo>
                <a:cubicBezTo>
                  <a:pt x="2049898" y="4555946"/>
                  <a:pt x="2190307" y="4508205"/>
                  <a:pt x="2190307" y="4508205"/>
                </a:cubicBezTo>
                <a:cubicBezTo>
                  <a:pt x="2218660" y="4490484"/>
                  <a:pt x="2246225" y="4471434"/>
                  <a:pt x="2275367" y="4455042"/>
                </a:cubicBezTo>
                <a:cubicBezTo>
                  <a:pt x="2338215" y="4419690"/>
                  <a:pt x="2354647" y="4414824"/>
                  <a:pt x="2413591" y="4391247"/>
                </a:cubicBezTo>
                <a:cubicBezTo>
                  <a:pt x="2427768" y="4377070"/>
                  <a:pt x="2445000" y="4365398"/>
                  <a:pt x="2456121" y="4348716"/>
                </a:cubicBezTo>
                <a:cubicBezTo>
                  <a:pt x="2473705" y="4322340"/>
                  <a:pt x="2498651" y="4263656"/>
                  <a:pt x="2498651" y="4263656"/>
                </a:cubicBezTo>
                <a:cubicBezTo>
                  <a:pt x="2502810" y="4238700"/>
                  <a:pt x="2520529" y="4184678"/>
                  <a:pt x="2498651" y="4157330"/>
                </a:cubicBezTo>
                <a:cubicBezTo>
                  <a:pt x="2491650" y="4148578"/>
                  <a:pt x="2477530" y="4149777"/>
                  <a:pt x="2466753" y="4146698"/>
                </a:cubicBezTo>
                <a:cubicBezTo>
                  <a:pt x="2452702" y="4142684"/>
                  <a:pt x="2438819" y="4136760"/>
                  <a:pt x="2424223" y="4136065"/>
                </a:cubicBezTo>
                <a:cubicBezTo>
                  <a:pt x="2289650" y="4129657"/>
                  <a:pt x="2154865" y="4128977"/>
                  <a:pt x="2020186" y="4125433"/>
                </a:cubicBezTo>
                <a:lnTo>
                  <a:pt x="1945758" y="4114800"/>
                </a:lnTo>
                <a:cubicBezTo>
                  <a:pt x="1917435" y="4111024"/>
                  <a:pt x="1888173" y="4112018"/>
                  <a:pt x="1860698" y="4104168"/>
                </a:cubicBezTo>
                <a:cubicBezTo>
                  <a:pt x="1837837" y="4097636"/>
                  <a:pt x="1818546" y="4082108"/>
                  <a:pt x="1796902" y="4072270"/>
                </a:cubicBezTo>
                <a:cubicBezTo>
                  <a:pt x="1779527" y="4064372"/>
                  <a:pt x="1761460" y="4058093"/>
                  <a:pt x="1743739" y="4051005"/>
                </a:cubicBezTo>
                <a:lnTo>
                  <a:pt x="1648046" y="3976577"/>
                </a:lnTo>
                <a:cubicBezTo>
                  <a:pt x="1630202" y="3962556"/>
                  <a:pt x="1607472" y="3952929"/>
                  <a:pt x="1594884" y="3934047"/>
                </a:cubicBezTo>
                <a:cubicBezTo>
                  <a:pt x="1580707" y="3912782"/>
                  <a:pt x="1565231" y="3892327"/>
                  <a:pt x="1552353" y="3870251"/>
                </a:cubicBezTo>
                <a:cubicBezTo>
                  <a:pt x="1534298" y="3839300"/>
                  <a:pt x="1500402" y="3763612"/>
                  <a:pt x="1488558" y="3732028"/>
                </a:cubicBezTo>
                <a:cubicBezTo>
                  <a:pt x="1476752" y="3700546"/>
                  <a:pt x="1467293" y="3668233"/>
                  <a:pt x="1456660" y="3636335"/>
                </a:cubicBezTo>
                <a:cubicBezTo>
                  <a:pt x="1429415" y="3459243"/>
                  <a:pt x="1421277" y="3441281"/>
                  <a:pt x="1424763" y="3221665"/>
                </a:cubicBezTo>
                <a:cubicBezTo>
                  <a:pt x="1426847" y="3090355"/>
                  <a:pt x="1431526" y="2958784"/>
                  <a:pt x="1446028" y="2828261"/>
                </a:cubicBezTo>
                <a:cubicBezTo>
                  <a:pt x="1453826" y="2758080"/>
                  <a:pt x="1519016" y="2680844"/>
                  <a:pt x="1562986" y="2636874"/>
                </a:cubicBezTo>
                <a:cubicBezTo>
                  <a:pt x="1626553" y="2573307"/>
                  <a:pt x="1579722" y="2608969"/>
                  <a:pt x="1658679" y="2573079"/>
                </a:cubicBezTo>
                <a:cubicBezTo>
                  <a:pt x="1680323" y="2563241"/>
                  <a:pt x="1700284" y="2549716"/>
                  <a:pt x="1722474" y="2541181"/>
                </a:cubicBezTo>
                <a:cubicBezTo>
                  <a:pt x="1746556" y="2531919"/>
                  <a:pt x="1771786" y="2525826"/>
                  <a:pt x="1796902" y="2519916"/>
                </a:cubicBezTo>
                <a:cubicBezTo>
                  <a:pt x="1832085" y="2511638"/>
                  <a:pt x="1867526" y="2504288"/>
                  <a:pt x="1903228" y="2498651"/>
                </a:cubicBezTo>
                <a:cubicBezTo>
                  <a:pt x="1954668" y="2490529"/>
                  <a:pt x="2082188" y="2481080"/>
                  <a:pt x="2126511" y="2477386"/>
                </a:cubicBezTo>
                <a:cubicBezTo>
                  <a:pt x="2264734" y="2488019"/>
                  <a:pt x="2403211" y="2495757"/>
                  <a:pt x="2541181" y="2509284"/>
                </a:cubicBezTo>
                <a:cubicBezTo>
                  <a:pt x="2599966" y="2515047"/>
                  <a:pt x="2717845" y="2536683"/>
                  <a:pt x="2775098" y="2562447"/>
                </a:cubicBezTo>
                <a:cubicBezTo>
                  <a:pt x="2812789" y="2579408"/>
                  <a:pt x="2847364" y="2602826"/>
                  <a:pt x="2881423" y="2626242"/>
                </a:cubicBezTo>
                <a:cubicBezTo>
                  <a:pt x="2929082" y="2659008"/>
                  <a:pt x="2955448" y="2686423"/>
                  <a:pt x="2987749" y="2732568"/>
                </a:cubicBezTo>
                <a:cubicBezTo>
                  <a:pt x="2999600" y="2749498"/>
                  <a:pt x="3011095" y="2766917"/>
                  <a:pt x="3019646" y="2785730"/>
                </a:cubicBezTo>
                <a:cubicBezTo>
                  <a:pt x="3041816" y="2834504"/>
                  <a:pt x="3042912" y="2861533"/>
                  <a:pt x="3051544" y="2913321"/>
                </a:cubicBezTo>
                <a:cubicBezTo>
                  <a:pt x="3044456" y="3125972"/>
                  <a:pt x="3048450" y="3339282"/>
                  <a:pt x="3030279" y="3551274"/>
                </a:cubicBezTo>
                <a:cubicBezTo>
                  <a:pt x="3023352" y="3632085"/>
                  <a:pt x="2985417" y="3655489"/>
                  <a:pt x="2945218" y="3710763"/>
                </a:cubicBezTo>
                <a:cubicBezTo>
                  <a:pt x="2930186" y="3731432"/>
                  <a:pt x="2917720" y="3753889"/>
                  <a:pt x="2902688" y="3774558"/>
                </a:cubicBezTo>
                <a:cubicBezTo>
                  <a:pt x="2841128" y="3859203"/>
                  <a:pt x="2827819" y="3854678"/>
                  <a:pt x="2721935" y="3944679"/>
                </a:cubicBezTo>
                <a:cubicBezTo>
                  <a:pt x="2678584" y="3981527"/>
                  <a:pt x="2623501" y="4033138"/>
                  <a:pt x="2573079" y="4061637"/>
                </a:cubicBezTo>
                <a:cubicBezTo>
                  <a:pt x="2517885" y="4092834"/>
                  <a:pt x="2456721" y="4113096"/>
                  <a:pt x="2402958" y="4146698"/>
                </a:cubicBezTo>
                <a:cubicBezTo>
                  <a:pt x="2374605" y="4164419"/>
                  <a:pt x="2348197" y="4185721"/>
                  <a:pt x="2317898" y="4199861"/>
                </a:cubicBezTo>
                <a:cubicBezTo>
                  <a:pt x="2290406" y="4212691"/>
                  <a:pt x="2169429" y="4237579"/>
                  <a:pt x="2147777" y="4242391"/>
                </a:cubicBezTo>
                <a:cubicBezTo>
                  <a:pt x="2087526" y="4235303"/>
                  <a:pt x="2025131" y="4238559"/>
                  <a:pt x="1967023" y="4221126"/>
                </a:cubicBezTo>
                <a:cubicBezTo>
                  <a:pt x="1950049" y="4216034"/>
                  <a:pt x="1945287" y="4193113"/>
                  <a:pt x="1935125" y="4178595"/>
                </a:cubicBezTo>
                <a:cubicBezTo>
                  <a:pt x="1920373" y="4157521"/>
                  <a:pt x="1874013" y="4088267"/>
                  <a:pt x="1860698" y="4061637"/>
                </a:cubicBezTo>
                <a:cubicBezTo>
                  <a:pt x="1848627" y="4037495"/>
                  <a:pt x="1837336" y="4012816"/>
                  <a:pt x="1828800" y="3987209"/>
                </a:cubicBezTo>
                <a:cubicBezTo>
                  <a:pt x="1808940" y="3927629"/>
                  <a:pt x="1775637" y="3806456"/>
                  <a:pt x="1775637" y="3806456"/>
                </a:cubicBezTo>
                <a:cubicBezTo>
                  <a:pt x="1782725" y="3714307"/>
                  <a:pt x="1782185" y="3621251"/>
                  <a:pt x="1796902" y="3530009"/>
                </a:cubicBezTo>
                <a:cubicBezTo>
                  <a:pt x="1800193" y="3509607"/>
                  <a:pt x="1818904" y="3494989"/>
                  <a:pt x="1828800" y="3476847"/>
                </a:cubicBezTo>
                <a:cubicBezTo>
                  <a:pt x="1840794" y="3454858"/>
                  <a:pt x="1873800" y="3381033"/>
                  <a:pt x="1892595" y="3359888"/>
                </a:cubicBezTo>
                <a:cubicBezTo>
                  <a:pt x="1907672" y="3342926"/>
                  <a:pt x="1929711" y="3333405"/>
                  <a:pt x="1945758" y="3317358"/>
                </a:cubicBezTo>
                <a:cubicBezTo>
                  <a:pt x="1961805" y="3301311"/>
                  <a:pt x="1973211" y="3281157"/>
                  <a:pt x="1988288" y="3264195"/>
                </a:cubicBezTo>
                <a:cubicBezTo>
                  <a:pt x="2001608" y="3249210"/>
                  <a:pt x="2017616" y="3236753"/>
                  <a:pt x="2030818" y="3221665"/>
                </a:cubicBezTo>
                <a:cubicBezTo>
                  <a:pt x="2042487" y="3208329"/>
                  <a:pt x="2051047" y="3192471"/>
                  <a:pt x="2062716" y="3179135"/>
                </a:cubicBezTo>
                <a:cubicBezTo>
                  <a:pt x="2131975" y="3099983"/>
                  <a:pt x="2108190" y="3162616"/>
                  <a:pt x="2179674" y="3019647"/>
                </a:cubicBezTo>
                <a:cubicBezTo>
                  <a:pt x="2190307" y="2998382"/>
                  <a:pt x="2203037" y="2978042"/>
                  <a:pt x="2211572" y="2955851"/>
                </a:cubicBezTo>
                <a:cubicBezTo>
                  <a:pt x="2220834" y="2931769"/>
                  <a:pt x="2226324" y="2906390"/>
                  <a:pt x="2232837" y="2881423"/>
                </a:cubicBezTo>
                <a:cubicBezTo>
                  <a:pt x="2247592" y="2824864"/>
                  <a:pt x="2261190" y="2768009"/>
                  <a:pt x="2275367" y="2711302"/>
                </a:cubicBezTo>
                <a:lnTo>
                  <a:pt x="2296632" y="2626242"/>
                </a:lnTo>
                <a:cubicBezTo>
                  <a:pt x="2302609" y="2542573"/>
                  <a:pt x="2317238" y="2464117"/>
                  <a:pt x="2296632" y="2381693"/>
                </a:cubicBezTo>
                <a:cubicBezTo>
                  <a:pt x="2290770" y="2358244"/>
                  <a:pt x="2250600" y="2325299"/>
                  <a:pt x="2232837" y="2317898"/>
                </a:cubicBezTo>
                <a:cubicBezTo>
                  <a:pt x="2205859" y="2306657"/>
                  <a:pt x="2147777" y="2296633"/>
                  <a:pt x="2147777" y="2296633"/>
                </a:cubicBezTo>
                <a:cubicBezTo>
                  <a:pt x="2100216" y="2299275"/>
                  <a:pt x="1942711" y="2303622"/>
                  <a:pt x="1871330" y="2317898"/>
                </a:cubicBezTo>
                <a:cubicBezTo>
                  <a:pt x="1805262" y="2331112"/>
                  <a:pt x="1777078" y="2349315"/>
                  <a:pt x="1711842" y="2371061"/>
                </a:cubicBezTo>
                <a:cubicBezTo>
                  <a:pt x="1687364" y="2379220"/>
                  <a:pt x="1661713" y="2383648"/>
                  <a:pt x="1637414" y="2392326"/>
                </a:cubicBezTo>
                <a:cubicBezTo>
                  <a:pt x="1614514" y="2400504"/>
                  <a:pt x="1522492" y="2441293"/>
                  <a:pt x="1499191" y="2456121"/>
                </a:cubicBezTo>
                <a:cubicBezTo>
                  <a:pt x="1477054" y="2470208"/>
                  <a:pt x="1433737" y="2507674"/>
                  <a:pt x="1414130" y="2530549"/>
                </a:cubicBezTo>
                <a:cubicBezTo>
                  <a:pt x="1402597" y="2544004"/>
                  <a:pt x="1393765" y="2559624"/>
                  <a:pt x="1382232" y="2573079"/>
                </a:cubicBezTo>
                <a:cubicBezTo>
                  <a:pt x="1372446" y="2584496"/>
                  <a:pt x="1358676" y="2592466"/>
                  <a:pt x="1350335" y="2604977"/>
                </a:cubicBezTo>
                <a:cubicBezTo>
                  <a:pt x="1337147" y="2624759"/>
                  <a:pt x="1330835" y="2648485"/>
                  <a:pt x="1318437" y="2668772"/>
                </a:cubicBezTo>
                <a:cubicBezTo>
                  <a:pt x="1256736" y="2769737"/>
                  <a:pt x="1239067" y="2785781"/>
                  <a:pt x="1180214" y="2870791"/>
                </a:cubicBezTo>
                <a:cubicBezTo>
                  <a:pt x="1165666" y="2891804"/>
                  <a:pt x="1149114" y="2911727"/>
                  <a:pt x="1137684" y="2934586"/>
                </a:cubicBezTo>
                <a:lnTo>
                  <a:pt x="1063256" y="3083442"/>
                </a:lnTo>
                <a:cubicBezTo>
                  <a:pt x="1052623" y="3104707"/>
                  <a:pt x="1038876" y="3124682"/>
                  <a:pt x="1031358" y="3147237"/>
                </a:cubicBezTo>
                <a:lnTo>
                  <a:pt x="1010093" y="3211033"/>
                </a:lnTo>
                <a:cubicBezTo>
                  <a:pt x="1024270" y="3285461"/>
                  <a:pt x="1028664" y="3362438"/>
                  <a:pt x="1052623" y="3434316"/>
                </a:cubicBezTo>
                <a:cubicBezTo>
                  <a:pt x="1061377" y="3460577"/>
                  <a:pt x="1086212" y="3478538"/>
                  <a:pt x="1105786" y="3498112"/>
                </a:cubicBezTo>
                <a:cubicBezTo>
                  <a:pt x="1159125" y="3551451"/>
                  <a:pt x="1174331" y="3550862"/>
                  <a:pt x="1233377" y="3593805"/>
                </a:cubicBezTo>
                <a:cubicBezTo>
                  <a:pt x="1373277" y="3695551"/>
                  <a:pt x="1196316" y="3572183"/>
                  <a:pt x="1339702" y="3689498"/>
                </a:cubicBezTo>
                <a:cubicBezTo>
                  <a:pt x="1427893" y="3761654"/>
                  <a:pt x="1430802" y="3718012"/>
                  <a:pt x="1531088" y="3838354"/>
                </a:cubicBezTo>
                <a:cubicBezTo>
                  <a:pt x="1548809" y="3859619"/>
                  <a:pt x="1564678" y="3882576"/>
                  <a:pt x="1584251" y="3902149"/>
                </a:cubicBezTo>
                <a:cubicBezTo>
                  <a:pt x="1603824" y="3921722"/>
                  <a:pt x="1627564" y="3936692"/>
                  <a:pt x="1648046" y="3955312"/>
                </a:cubicBezTo>
                <a:cubicBezTo>
                  <a:pt x="1666590" y="3972170"/>
                  <a:pt x="1683488" y="3990753"/>
                  <a:pt x="1701209" y="4008474"/>
                </a:cubicBezTo>
                <a:cubicBezTo>
                  <a:pt x="1722474" y="4051004"/>
                  <a:pt x="1747344" y="4091916"/>
                  <a:pt x="1765004" y="4136065"/>
                </a:cubicBezTo>
                <a:cubicBezTo>
                  <a:pt x="1815860" y="4263203"/>
                  <a:pt x="1795464" y="4206178"/>
                  <a:pt x="1828800" y="4306186"/>
                </a:cubicBezTo>
                <a:cubicBezTo>
                  <a:pt x="1832344" y="4327451"/>
                  <a:pt x="1839432" y="4348423"/>
                  <a:pt x="1839432" y="4369981"/>
                </a:cubicBezTo>
                <a:cubicBezTo>
                  <a:pt x="1839432" y="4494078"/>
                  <a:pt x="1837856" y="4618355"/>
                  <a:pt x="1828800" y="4742121"/>
                </a:cubicBezTo>
                <a:cubicBezTo>
                  <a:pt x="1827164" y="4764477"/>
                  <a:pt x="1813976" y="4784446"/>
                  <a:pt x="1807535" y="4805916"/>
                </a:cubicBezTo>
                <a:cubicBezTo>
                  <a:pt x="1799907" y="4831343"/>
                  <a:pt x="1796009" y="4870606"/>
                  <a:pt x="1775637" y="4890977"/>
                </a:cubicBezTo>
                <a:cubicBezTo>
                  <a:pt x="1767712" y="4898902"/>
                  <a:pt x="1754372" y="4898065"/>
                  <a:pt x="1743739" y="4901609"/>
                </a:cubicBezTo>
                <a:cubicBezTo>
                  <a:pt x="1718930" y="4894521"/>
                  <a:pt x="1692389" y="4891883"/>
                  <a:pt x="1669311" y="4880344"/>
                </a:cubicBezTo>
                <a:cubicBezTo>
                  <a:pt x="1551455" y="4821417"/>
                  <a:pt x="1753634" y="4867818"/>
                  <a:pt x="1573618" y="4837814"/>
                </a:cubicBezTo>
                <a:cubicBezTo>
                  <a:pt x="1552353" y="4827181"/>
                  <a:pt x="1532888" y="4811682"/>
                  <a:pt x="1509823" y="4805916"/>
                </a:cubicBezTo>
                <a:cubicBezTo>
                  <a:pt x="1426040" y="4784970"/>
                  <a:pt x="1285736" y="4779636"/>
                  <a:pt x="1201479" y="4774019"/>
                </a:cubicBezTo>
                <a:cubicBezTo>
                  <a:pt x="1176670" y="4770475"/>
                  <a:pt x="1151941" y="4766314"/>
                  <a:pt x="1127051" y="4763386"/>
                </a:cubicBezTo>
                <a:cubicBezTo>
                  <a:pt x="1095140" y="4759632"/>
                  <a:pt x="1027592" y="4761503"/>
                  <a:pt x="988828" y="4742121"/>
                </a:cubicBezTo>
                <a:cubicBezTo>
                  <a:pt x="977398" y="4736406"/>
                  <a:pt x="967563" y="4727944"/>
                  <a:pt x="956930" y="4720856"/>
                </a:cubicBezTo>
                <a:cubicBezTo>
                  <a:pt x="925989" y="4674444"/>
                  <a:pt x="907331" y="4655949"/>
                  <a:pt x="893135" y="4603898"/>
                </a:cubicBezTo>
                <a:cubicBezTo>
                  <a:pt x="841294" y="4413815"/>
                  <a:pt x="948983" y="4714860"/>
                  <a:pt x="850604" y="4433777"/>
                </a:cubicBezTo>
                <a:cubicBezTo>
                  <a:pt x="837994" y="4397748"/>
                  <a:pt x="820145" y="4363664"/>
                  <a:pt x="808074" y="4327451"/>
                </a:cubicBezTo>
                <a:cubicBezTo>
                  <a:pt x="790699" y="4275325"/>
                  <a:pt x="787425" y="4239843"/>
                  <a:pt x="776177" y="4189228"/>
                </a:cubicBezTo>
                <a:cubicBezTo>
                  <a:pt x="746132" y="4054023"/>
                  <a:pt x="786996" y="4253956"/>
                  <a:pt x="754911" y="4093535"/>
                </a:cubicBezTo>
                <a:cubicBezTo>
                  <a:pt x="758455" y="4068726"/>
                  <a:pt x="755366" y="4042008"/>
                  <a:pt x="765544" y="4019107"/>
                </a:cubicBezTo>
                <a:cubicBezTo>
                  <a:pt x="770734" y="4007430"/>
                  <a:pt x="787625" y="4006023"/>
                  <a:pt x="797442" y="3997842"/>
                </a:cubicBezTo>
                <a:cubicBezTo>
                  <a:pt x="923596" y="3892713"/>
                  <a:pt x="619279" y="4100356"/>
                  <a:pt x="956930" y="3880884"/>
                </a:cubicBezTo>
                <a:cubicBezTo>
                  <a:pt x="1023642" y="3837521"/>
                  <a:pt x="1101615" y="3791709"/>
                  <a:pt x="1169581" y="3753293"/>
                </a:cubicBezTo>
                <a:cubicBezTo>
                  <a:pt x="1208241" y="3731441"/>
                  <a:pt x="1246111" y="3707874"/>
                  <a:pt x="1286539" y="3689498"/>
                </a:cubicBezTo>
                <a:cubicBezTo>
                  <a:pt x="1364511" y="3654056"/>
                  <a:pt x="1438419" y="3607783"/>
                  <a:pt x="1520456" y="3583172"/>
                </a:cubicBezTo>
                <a:cubicBezTo>
                  <a:pt x="1591340" y="3561907"/>
                  <a:pt x="1659674" y="3528556"/>
                  <a:pt x="1733107" y="3519377"/>
                </a:cubicBezTo>
                <a:lnTo>
                  <a:pt x="1903228" y="3498112"/>
                </a:lnTo>
                <a:cubicBezTo>
                  <a:pt x="1970694" y="3504245"/>
                  <a:pt x="2024169" y="3500103"/>
                  <a:pt x="2083981" y="3530009"/>
                </a:cubicBezTo>
                <a:cubicBezTo>
                  <a:pt x="2113532" y="3544785"/>
                  <a:pt x="2195250" y="3624957"/>
                  <a:pt x="2200939" y="3636335"/>
                </a:cubicBezTo>
                <a:cubicBezTo>
                  <a:pt x="2211572" y="3657600"/>
                  <a:pt x="2219368" y="3680538"/>
                  <a:pt x="2232837" y="3700130"/>
                </a:cubicBezTo>
                <a:cubicBezTo>
                  <a:pt x="2258551" y="3737531"/>
                  <a:pt x="2297600" y="3765860"/>
                  <a:pt x="2317898" y="3806456"/>
                </a:cubicBezTo>
                <a:cubicBezTo>
                  <a:pt x="2339163" y="3848986"/>
                  <a:pt x="2366656" y="3888937"/>
                  <a:pt x="2381693" y="3934047"/>
                </a:cubicBezTo>
                <a:cubicBezTo>
                  <a:pt x="2388781" y="3955312"/>
                  <a:pt x="2394128" y="3977239"/>
                  <a:pt x="2402958" y="3997842"/>
                </a:cubicBezTo>
                <a:cubicBezTo>
                  <a:pt x="2415445" y="4026979"/>
                  <a:pt x="2437799" y="4052149"/>
                  <a:pt x="2445488" y="4082902"/>
                </a:cubicBezTo>
                <a:cubicBezTo>
                  <a:pt x="2478729" y="4215865"/>
                  <a:pt x="2436246" y="4050553"/>
                  <a:pt x="2466753" y="4157330"/>
                </a:cubicBezTo>
                <a:cubicBezTo>
                  <a:pt x="2477353" y="4194430"/>
                  <a:pt x="2475056" y="4209359"/>
                  <a:pt x="2498651" y="4242391"/>
                </a:cubicBezTo>
                <a:cubicBezTo>
                  <a:pt x="2507391" y="4254627"/>
                  <a:pt x="2519916" y="4263656"/>
                  <a:pt x="2530549" y="4274288"/>
                </a:cubicBezTo>
                <a:cubicBezTo>
                  <a:pt x="2537637" y="4288465"/>
                  <a:pt x="2543022" y="4303631"/>
                  <a:pt x="2551814" y="4316819"/>
                </a:cubicBezTo>
                <a:cubicBezTo>
                  <a:pt x="2602222" y="4392431"/>
                  <a:pt x="2621908" y="4418416"/>
                  <a:pt x="2700670" y="4465674"/>
                </a:cubicBezTo>
                <a:cubicBezTo>
                  <a:pt x="2718391" y="4476307"/>
                  <a:pt x="2736307" y="4486619"/>
                  <a:pt x="2753832" y="4497572"/>
                </a:cubicBezTo>
                <a:cubicBezTo>
                  <a:pt x="2764668" y="4504345"/>
                  <a:pt x="2773490" y="4515165"/>
                  <a:pt x="2785730" y="4518837"/>
                </a:cubicBezTo>
                <a:cubicBezTo>
                  <a:pt x="2809734" y="4526038"/>
                  <a:pt x="2835349" y="4525926"/>
                  <a:pt x="2860158" y="4529470"/>
                </a:cubicBezTo>
                <a:cubicBezTo>
                  <a:pt x="2899144" y="4525926"/>
                  <a:pt x="2938729" y="4526514"/>
                  <a:pt x="2977116" y="4518837"/>
                </a:cubicBezTo>
                <a:cubicBezTo>
                  <a:pt x="2992658" y="4515729"/>
                  <a:pt x="3005078" y="4503816"/>
                  <a:pt x="3019646" y="4497572"/>
                </a:cubicBezTo>
                <a:cubicBezTo>
                  <a:pt x="3029948" y="4493157"/>
                  <a:pt x="3040911" y="4490484"/>
                  <a:pt x="3051544" y="4486940"/>
                </a:cubicBezTo>
                <a:lnTo>
                  <a:pt x="3115339" y="4444409"/>
                </a:lnTo>
                <a:cubicBezTo>
                  <a:pt x="3125972" y="4437321"/>
                  <a:pt x="3136279" y="4429719"/>
                  <a:pt x="3147237" y="4423144"/>
                </a:cubicBezTo>
                <a:lnTo>
                  <a:pt x="3200400" y="4391247"/>
                </a:lnTo>
                <a:cubicBezTo>
                  <a:pt x="3277304" y="4288708"/>
                  <a:pt x="3178263" y="4413383"/>
                  <a:pt x="3285460" y="4306186"/>
                </a:cubicBezTo>
                <a:cubicBezTo>
                  <a:pt x="3305033" y="4286613"/>
                  <a:pt x="3319050" y="4261964"/>
                  <a:pt x="3338623" y="4242391"/>
                </a:cubicBezTo>
                <a:cubicBezTo>
                  <a:pt x="3358196" y="4222818"/>
                  <a:pt x="3382261" y="4208200"/>
                  <a:pt x="3402418" y="4189228"/>
                </a:cubicBezTo>
                <a:cubicBezTo>
                  <a:pt x="3442567" y="4151441"/>
                  <a:pt x="3486296" y="4116378"/>
                  <a:pt x="3519377" y="4072270"/>
                </a:cubicBezTo>
                <a:cubicBezTo>
                  <a:pt x="3550029" y="4031401"/>
                  <a:pt x="3553763" y="4022245"/>
                  <a:pt x="3593804" y="3987209"/>
                </a:cubicBezTo>
                <a:cubicBezTo>
                  <a:pt x="3607140" y="3975540"/>
                  <a:pt x="3622999" y="3966981"/>
                  <a:pt x="3636335" y="3955312"/>
                </a:cubicBezTo>
                <a:cubicBezTo>
                  <a:pt x="3685299" y="3912469"/>
                  <a:pt x="3669402" y="3923903"/>
                  <a:pt x="3700130" y="3880884"/>
                </a:cubicBezTo>
                <a:cubicBezTo>
                  <a:pt x="3704753" y="3874412"/>
                  <a:pt x="3747396" y="3819725"/>
                  <a:pt x="3753293" y="3806456"/>
                </a:cubicBezTo>
                <a:cubicBezTo>
                  <a:pt x="3774668" y="3758363"/>
                  <a:pt x="3777324" y="3729999"/>
                  <a:pt x="3785191" y="3678865"/>
                </a:cubicBezTo>
                <a:cubicBezTo>
                  <a:pt x="3789002" y="3654095"/>
                  <a:pt x="3792279" y="3629246"/>
                  <a:pt x="3795823" y="3604437"/>
                </a:cubicBezTo>
                <a:cubicBezTo>
                  <a:pt x="3789462" y="3464477"/>
                  <a:pt x="3812924" y="3415353"/>
                  <a:pt x="3763925" y="3317358"/>
                </a:cubicBezTo>
                <a:cubicBezTo>
                  <a:pt x="3758210" y="3305929"/>
                  <a:pt x="3752638" y="3293444"/>
                  <a:pt x="3742660" y="3285461"/>
                </a:cubicBezTo>
                <a:cubicBezTo>
                  <a:pt x="3733908" y="3278460"/>
                  <a:pt x="3721395" y="3278372"/>
                  <a:pt x="3710763" y="3274828"/>
                </a:cubicBezTo>
                <a:cubicBezTo>
                  <a:pt x="3696586" y="3296093"/>
                  <a:pt x="3679662" y="3315764"/>
                  <a:pt x="3668232" y="3338623"/>
                </a:cubicBezTo>
                <a:cubicBezTo>
                  <a:pt x="3656321" y="3362445"/>
                  <a:pt x="3632966" y="3455055"/>
                  <a:pt x="3625702" y="3476847"/>
                </a:cubicBezTo>
                <a:cubicBezTo>
                  <a:pt x="3616126" y="3505574"/>
                  <a:pt x="3602348" y="3532856"/>
                  <a:pt x="3593804" y="3561907"/>
                </a:cubicBezTo>
                <a:cubicBezTo>
                  <a:pt x="3584584" y="3593255"/>
                  <a:pt x="3579271" y="3625625"/>
                  <a:pt x="3572539" y="3657600"/>
                </a:cubicBezTo>
                <a:cubicBezTo>
                  <a:pt x="3565093" y="3692969"/>
                  <a:pt x="3561660" y="3729306"/>
                  <a:pt x="3551274" y="3763926"/>
                </a:cubicBezTo>
                <a:cubicBezTo>
                  <a:pt x="3540305" y="3800488"/>
                  <a:pt x="3520815" y="3834038"/>
                  <a:pt x="3508744" y="3870251"/>
                </a:cubicBezTo>
                <a:cubicBezTo>
                  <a:pt x="3495965" y="3908587"/>
                  <a:pt x="3489625" y="3948873"/>
                  <a:pt x="3476846" y="3987209"/>
                </a:cubicBezTo>
                <a:cubicBezTo>
                  <a:pt x="3468311" y="4012816"/>
                  <a:pt x="3456315" y="4037155"/>
                  <a:pt x="3444949" y="4061637"/>
                </a:cubicBezTo>
                <a:cubicBezTo>
                  <a:pt x="3410234" y="4136407"/>
                  <a:pt x="3374529" y="4210716"/>
                  <a:pt x="3338623" y="4284921"/>
                </a:cubicBezTo>
                <a:cubicBezTo>
                  <a:pt x="3321364" y="4320590"/>
                  <a:pt x="3303181" y="4355805"/>
                  <a:pt x="3285460" y="4391247"/>
                </a:cubicBezTo>
                <a:cubicBezTo>
                  <a:pt x="3259775" y="4442617"/>
                  <a:pt x="3231955" y="4502189"/>
                  <a:pt x="3200400" y="4550735"/>
                </a:cubicBezTo>
                <a:cubicBezTo>
                  <a:pt x="3169860" y="4597720"/>
                  <a:pt x="3144332" y="4649333"/>
                  <a:pt x="3104707" y="4688958"/>
                </a:cubicBezTo>
                <a:lnTo>
                  <a:pt x="3009014" y="4784651"/>
                </a:lnTo>
                <a:cubicBezTo>
                  <a:pt x="2994837" y="4798828"/>
                  <a:pt x="2985504" y="4820841"/>
                  <a:pt x="2966484" y="4827181"/>
                </a:cubicBezTo>
                <a:cubicBezTo>
                  <a:pt x="2955851" y="4830725"/>
                  <a:pt x="2945459" y="4835096"/>
                  <a:pt x="2934586" y="4837814"/>
                </a:cubicBezTo>
                <a:cubicBezTo>
                  <a:pt x="2868076" y="4854442"/>
                  <a:pt x="2832124" y="4852555"/>
                  <a:pt x="2753832" y="4859079"/>
                </a:cubicBezTo>
                <a:cubicBezTo>
                  <a:pt x="2697189" y="4871666"/>
                  <a:pt x="2671991" y="4873821"/>
                  <a:pt x="2626242" y="4890977"/>
                </a:cubicBezTo>
                <a:cubicBezTo>
                  <a:pt x="2608371" y="4897679"/>
                  <a:pt x="2590150" y="4903707"/>
                  <a:pt x="2573079" y="4912242"/>
                </a:cubicBezTo>
                <a:cubicBezTo>
                  <a:pt x="2561649" y="4917957"/>
                  <a:pt x="2552927" y="4928473"/>
                  <a:pt x="2541181" y="4933507"/>
                </a:cubicBezTo>
                <a:cubicBezTo>
                  <a:pt x="2527750" y="4939263"/>
                  <a:pt x="2512702" y="4940126"/>
                  <a:pt x="2498651" y="4944140"/>
                </a:cubicBezTo>
                <a:cubicBezTo>
                  <a:pt x="2487874" y="4947219"/>
                  <a:pt x="2477386" y="4951228"/>
                  <a:pt x="2466753" y="4954772"/>
                </a:cubicBezTo>
                <a:cubicBezTo>
                  <a:pt x="2452576" y="4968949"/>
                  <a:pt x="2441415" y="4986987"/>
                  <a:pt x="2424223" y="4997302"/>
                </a:cubicBezTo>
                <a:cubicBezTo>
                  <a:pt x="2405002" y="5008835"/>
                  <a:pt x="2380911" y="5009464"/>
                  <a:pt x="2360428" y="5018568"/>
                </a:cubicBezTo>
                <a:cubicBezTo>
                  <a:pt x="2348751" y="5023758"/>
                  <a:pt x="2340276" y="5034799"/>
                  <a:pt x="2328530" y="5039833"/>
                </a:cubicBezTo>
                <a:cubicBezTo>
                  <a:pt x="2315099" y="5045589"/>
                  <a:pt x="2300098" y="5046620"/>
                  <a:pt x="2286000" y="5050465"/>
                </a:cubicBezTo>
                <a:cubicBezTo>
                  <a:pt x="2261107" y="5057254"/>
                  <a:pt x="2236381" y="5064642"/>
                  <a:pt x="2211572" y="5071730"/>
                </a:cubicBezTo>
                <a:cubicBezTo>
                  <a:pt x="2146929" y="5114824"/>
                  <a:pt x="2215612" y="5074202"/>
                  <a:pt x="2137144" y="5103628"/>
                </a:cubicBezTo>
                <a:cubicBezTo>
                  <a:pt x="2053370" y="5135044"/>
                  <a:pt x="2138439" y="5117061"/>
                  <a:pt x="2041451" y="5146158"/>
                </a:cubicBezTo>
                <a:cubicBezTo>
                  <a:pt x="2024141" y="5151351"/>
                  <a:pt x="2006009" y="5153247"/>
                  <a:pt x="1988288" y="5156791"/>
                </a:cubicBezTo>
                <a:cubicBezTo>
                  <a:pt x="1974111" y="5163879"/>
                  <a:pt x="1960795" y="5173044"/>
                  <a:pt x="1945758" y="5178056"/>
                </a:cubicBezTo>
                <a:cubicBezTo>
                  <a:pt x="1930905" y="5183007"/>
                  <a:pt x="1839503" y="5197537"/>
                  <a:pt x="1828800" y="5199321"/>
                </a:cubicBezTo>
                <a:cubicBezTo>
                  <a:pt x="1775637" y="5195777"/>
                  <a:pt x="1721940" y="5196998"/>
                  <a:pt x="1669311" y="5188688"/>
                </a:cubicBezTo>
                <a:cubicBezTo>
                  <a:pt x="1653655" y="5186216"/>
                  <a:pt x="1641622" y="5172988"/>
                  <a:pt x="1626781" y="5167423"/>
                </a:cubicBezTo>
                <a:cubicBezTo>
                  <a:pt x="1613098" y="5162292"/>
                  <a:pt x="1598428" y="5160335"/>
                  <a:pt x="1584251" y="5156791"/>
                </a:cubicBezTo>
                <a:cubicBezTo>
                  <a:pt x="1548809" y="5135526"/>
                  <a:pt x="1517136" y="5106065"/>
                  <a:pt x="1477925" y="5092995"/>
                </a:cubicBezTo>
                <a:cubicBezTo>
                  <a:pt x="1347418" y="5049493"/>
                  <a:pt x="1476782" y="5097739"/>
                  <a:pt x="1360967" y="5039833"/>
                </a:cubicBezTo>
                <a:cubicBezTo>
                  <a:pt x="1343896" y="5031298"/>
                  <a:pt x="1324875" y="5027104"/>
                  <a:pt x="1307804" y="5018568"/>
                </a:cubicBezTo>
                <a:cubicBezTo>
                  <a:pt x="1296374" y="5012853"/>
                  <a:pt x="1287002" y="5003642"/>
                  <a:pt x="1275907" y="4997302"/>
                </a:cubicBezTo>
                <a:cubicBezTo>
                  <a:pt x="1262145" y="4989438"/>
                  <a:pt x="1245888" y="4985768"/>
                  <a:pt x="1233377" y="4976037"/>
                </a:cubicBezTo>
                <a:cubicBezTo>
                  <a:pt x="1213595" y="4960651"/>
                  <a:pt x="1180214" y="4922874"/>
                  <a:pt x="1180214" y="4922874"/>
                </a:cubicBezTo>
                <a:cubicBezTo>
                  <a:pt x="1158840" y="4816012"/>
                  <a:pt x="1173578" y="4901285"/>
                  <a:pt x="1158949" y="4720856"/>
                </a:cubicBezTo>
                <a:cubicBezTo>
                  <a:pt x="1138713" y="4471277"/>
                  <a:pt x="1153158" y="4553676"/>
                  <a:pt x="1127051" y="4423144"/>
                </a:cubicBezTo>
                <a:cubicBezTo>
                  <a:pt x="1127242" y="4419328"/>
                  <a:pt x="1126655" y="4222315"/>
                  <a:pt x="1148316" y="4157330"/>
                </a:cubicBezTo>
                <a:cubicBezTo>
                  <a:pt x="1161168" y="4118775"/>
                  <a:pt x="1188543" y="4050896"/>
                  <a:pt x="1212111" y="4008474"/>
                </a:cubicBezTo>
                <a:cubicBezTo>
                  <a:pt x="1222147" y="3990409"/>
                  <a:pt x="1230400" y="3970865"/>
                  <a:pt x="1244009" y="3955312"/>
                </a:cubicBezTo>
                <a:cubicBezTo>
                  <a:pt x="1396895" y="3780586"/>
                  <a:pt x="1310400" y="3892826"/>
                  <a:pt x="1424763" y="3785191"/>
                </a:cubicBezTo>
                <a:cubicBezTo>
                  <a:pt x="1445500" y="3765674"/>
                  <a:pt x="1589667" y="3609722"/>
                  <a:pt x="1637414" y="3593805"/>
                </a:cubicBezTo>
                <a:cubicBezTo>
                  <a:pt x="1684348" y="3578159"/>
                  <a:pt x="1659287" y="3588184"/>
                  <a:pt x="1711842" y="3561907"/>
                </a:cubicBezTo>
                <a:cubicBezTo>
                  <a:pt x="1796902" y="3568995"/>
                  <a:pt x="1882327" y="3572585"/>
                  <a:pt x="1967023" y="3583172"/>
                </a:cubicBezTo>
                <a:cubicBezTo>
                  <a:pt x="1996024" y="3586797"/>
                  <a:pt x="2023940" y="3596557"/>
                  <a:pt x="2052084" y="3604437"/>
                </a:cubicBezTo>
                <a:cubicBezTo>
                  <a:pt x="2175048" y="3638867"/>
                  <a:pt x="2215905" y="3648701"/>
                  <a:pt x="2317898" y="3689498"/>
                </a:cubicBezTo>
                <a:cubicBezTo>
                  <a:pt x="2383299" y="3715658"/>
                  <a:pt x="2408405" y="3731736"/>
                  <a:pt x="2477386" y="3753293"/>
                </a:cubicBezTo>
                <a:cubicBezTo>
                  <a:pt x="2605615" y="3793365"/>
                  <a:pt x="2567379" y="3755763"/>
                  <a:pt x="2732567" y="3838354"/>
                </a:cubicBezTo>
                <a:cubicBezTo>
                  <a:pt x="2753832" y="3848986"/>
                  <a:pt x="2774581" y="3860722"/>
                  <a:pt x="2796363" y="3870251"/>
                </a:cubicBezTo>
                <a:cubicBezTo>
                  <a:pt x="2831334" y="3885551"/>
                  <a:pt x="2872151" y="3889878"/>
                  <a:pt x="2902688" y="3912781"/>
                </a:cubicBezTo>
                <a:cubicBezTo>
                  <a:pt x="2916865" y="3923414"/>
                  <a:pt x="2929832" y="3935887"/>
                  <a:pt x="2945218" y="3944679"/>
                </a:cubicBezTo>
                <a:cubicBezTo>
                  <a:pt x="2954949" y="3950240"/>
                  <a:pt x="2966814" y="3950897"/>
                  <a:pt x="2977116" y="3955312"/>
                </a:cubicBezTo>
                <a:cubicBezTo>
                  <a:pt x="2991684" y="3961556"/>
                  <a:pt x="3005884" y="3968713"/>
                  <a:pt x="3019646" y="3976577"/>
                </a:cubicBezTo>
                <a:cubicBezTo>
                  <a:pt x="3030741" y="3982917"/>
                  <a:pt x="3039798" y="3992808"/>
                  <a:pt x="3051544" y="3997842"/>
                </a:cubicBezTo>
                <a:cubicBezTo>
                  <a:pt x="3064975" y="4003598"/>
                  <a:pt x="3080023" y="4004460"/>
                  <a:pt x="3094074" y="4008474"/>
                </a:cubicBezTo>
                <a:cubicBezTo>
                  <a:pt x="3104851" y="4011553"/>
                  <a:pt x="3115339" y="4015563"/>
                  <a:pt x="3125972" y="4019107"/>
                </a:cubicBezTo>
                <a:cubicBezTo>
                  <a:pt x="3264788" y="4012797"/>
                  <a:pt x="3330708" y="4025289"/>
                  <a:pt x="3444949" y="3987209"/>
                </a:cubicBezTo>
                <a:cubicBezTo>
                  <a:pt x="3470556" y="3978674"/>
                  <a:pt x="3494316" y="3965336"/>
                  <a:pt x="3519377" y="3955312"/>
                </a:cubicBezTo>
                <a:cubicBezTo>
                  <a:pt x="3599675" y="3923193"/>
                  <a:pt x="3711611" y="3890810"/>
                  <a:pt x="3774558" y="3838354"/>
                </a:cubicBezTo>
                <a:cubicBezTo>
                  <a:pt x="3795823" y="3820633"/>
                  <a:pt x="3816208" y="3801800"/>
                  <a:pt x="3838353" y="3785191"/>
                </a:cubicBezTo>
                <a:cubicBezTo>
                  <a:pt x="3858799" y="3769856"/>
                  <a:pt x="3882368" y="3758845"/>
                  <a:pt x="3902149" y="3742661"/>
                </a:cubicBezTo>
                <a:cubicBezTo>
                  <a:pt x="3921545" y="3726791"/>
                  <a:pt x="3936767" y="3706356"/>
                  <a:pt x="3955311" y="3689498"/>
                </a:cubicBezTo>
                <a:cubicBezTo>
                  <a:pt x="4029235" y="3622294"/>
                  <a:pt x="4007795" y="3654095"/>
                  <a:pt x="4072270" y="3583172"/>
                </a:cubicBezTo>
                <a:cubicBezTo>
                  <a:pt x="4090890" y="3562690"/>
                  <a:pt x="4105859" y="3538950"/>
                  <a:pt x="4125432" y="3519377"/>
                </a:cubicBezTo>
                <a:cubicBezTo>
                  <a:pt x="4145006" y="3499803"/>
                  <a:pt x="4169654" y="3485787"/>
                  <a:pt x="4189228" y="3466214"/>
                </a:cubicBezTo>
                <a:cubicBezTo>
                  <a:pt x="4208801" y="3446641"/>
                  <a:pt x="4223686" y="3422824"/>
                  <a:pt x="4242391" y="3402419"/>
                </a:cubicBezTo>
                <a:cubicBezTo>
                  <a:pt x="4262712" y="3380250"/>
                  <a:pt x="4287399" y="3362106"/>
                  <a:pt x="4306186" y="3338623"/>
                </a:cubicBezTo>
                <a:cubicBezTo>
                  <a:pt x="4344277" y="3291009"/>
                  <a:pt x="4375075" y="3237900"/>
                  <a:pt x="4412511" y="3189768"/>
                </a:cubicBezTo>
                <a:cubicBezTo>
                  <a:pt x="4437320" y="3157870"/>
                  <a:pt x="4464523" y="3127697"/>
                  <a:pt x="4486939" y="3094074"/>
                </a:cubicBezTo>
                <a:cubicBezTo>
                  <a:pt x="4513765" y="3053836"/>
                  <a:pt x="4499168" y="3071213"/>
                  <a:pt x="4529470" y="3040912"/>
                </a:cubicBezTo>
                <a:cubicBezTo>
                  <a:pt x="4574261" y="2906532"/>
                  <a:pt x="4499545" y="3121365"/>
                  <a:pt x="4561367" y="2977116"/>
                </a:cubicBezTo>
                <a:cubicBezTo>
                  <a:pt x="4567123" y="2963685"/>
                  <a:pt x="4567801" y="2948583"/>
                  <a:pt x="4572000" y="2934586"/>
                </a:cubicBezTo>
                <a:cubicBezTo>
                  <a:pt x="4578441" y="2913116"/>
                  <a:pt x="4585605" y="2891857"/>
                  <a:pt x="4593265" y="2870791"/>
                </a:cubicBezTo>
                <a:cubicBezTo>
                  <a:pt x="4652445" y="2708047"/>
                  <a:pt x="4573743" y="2939988"/>
                  <a:pt x="4635795" y="2753833"/>
                </a:cubicBezTo>
                <a:cubicBezTo>
                  <a:pt x="4639339" y="2711303"/>
                  <a:pt x="4641715" y="2668659"/>
                  <a:pt x="4646428" y="2626242"/>
                </a:cubicBezTo>
                <a:cubicBezTo>
                  <a:pt x="4648809" y="2604816"/>
                  <a:pt x="4657060" y="2584005"/>
                  <a:pt x="4657060" y="2562447"/>
                </a:cubicBezTo>
                <a:cubicBezTo>
                  <a:pt x="4657060" y="2495014"/>
                  <a:pt x="4655539" y="2427243"/>
                  <a:pt x="4646428" y="2360428"/>
                </a:cubicBezTo>
                <a:cubicBezTo>
                  <a:pt x="4644701" y="2347766"/>
                  <a:pt x="4632830" y="2338753"/>
                  <a:pt x="4625163" y="2328530"/>
                </a:cubicBezTo>
                <a:cubicBezTo>
                  <a:pt x="4611547" y="2310375"/>
                  <a:pt x="4599711" y="2290312"/>
                  <a:pt x="4582632" y="2275368"/>
                </a:cubicBezTo>
                <a:cubicBezTo>
                  <a:pt x="4570704" y="2264931"/>
                  <a:pt x="4553864" y="2261966"/>
                  <a:pt x="4540102" y="2254102"/>
                </a:cubicBezTo>
                <a:cubicBezTo>
                  <a:pt x="4434922" y="2193998"/>
                  <a:pt x="4594170" y="2275820"/>
                  <a:pt x="4465674" y="2211572"/>
                </a:cubicBezTo>
                <a:cubicBezTo>
                  <a:pt x="4411689" y="2157586"/>
                  <a:pt x="4459788" y="2194745"/>
                  <a:pt x="4391246" y="2169042"/>
                </a:cubicBezTo>
                <a:cubicBezTo>
                  <a:pt x="4307451" y="2137620"/>
                  <a:pt x="4392566" y="2155616"/>
                  <a:pt x="4295553" y="2126512"/>
                </a:cubicBezTo>
                <a:cubicBezTo>
                  <a:pt x="4278244" y="2121319"/>
                  <a:pt x="4260112" y="2119423"/>
                  <a:pt x="4242391" y="2115879"/>
                </a:cubicBezTo>
                <a:cubicBezTo>
                  <a:pt x="4182140" y="2122967"/>
                  <a:pt x="4121633" y="2128145"/>
                  <a:pt x="4061637" y="2137144"/>
                </a:cubicBezTo>
                <a:cubicBezTo>
                  <a:pt x="4026693" y="2142386"/>
                  <a:pt x="4016941" y="2158437"/>
                  <a:pt x="3987209" y="2179674"/>
                </a:cubicBezTo>
                <a:cubicBezTo>
                  <a:pt x="3935402" y="2216679"/>
                  <a:pt x="3973053" y="2183198"/>
                  <a:pt x="3923414" y="2232837"/>
                </a:cubicBezTo>
                <a:cubicBezTo>
                  <a:pt x="3919870" y="2247014"/>
                  <a:pt x="3918538" y="2261936"/>
                  <a:pt x="3912781" y="2275368"/>
                </a:cubicBezTo>
                <a:cubicBezTo>
                  <a:pt x="3907747" y="2287113"/>
                  <a:pt x="3896003" y="2295300"/>
                  <a:pt x="3891516" y="2307265"/>
                </a:cubicBezTo>
                <a:cubicBezTo>
                  <a:pt x="3829689" y="2472138"/>
                  <a:pt x="3931141" y="2259919"/>
                  <a:pt x="3859618" y="2402958"/>
                </a:cubicBezTo>
                <a:cubicBezTo>
                  <a:pt x="3863162" y="2441944"/>
                  <a:pt x="3860288" y="2482058"/>
                  <a:pt x="3870251" y="2519916"/>
                </a:cubicBezTo>
                <a:cubicBezTo>
                  <a:pt x="3891164" y="2599384"/>
                  <a:pt x="3929310" y="2627652"/>
                  <a:pt x="3997842" y="2668772"/>
                </a:cubicBezTo>
                <a:cubicBezTo>
                  <a:pt x="4033284" y="2690037"/>
                  <a:pt x="4065467" y="2718056"/>
                  <a:pt x="4104167" y="2732568"/>
                </a:cubicBezTo>
                <a:cubicBezTo>
                  <a:pt x="4132521" y="2743200"/>
                  <a:pt x="4160325" y="2755433"/>
                  <a:pt x="4189228" y="2764465"/>
                </a:cubicBezTo>
                <a:cubicBezTo>
                  <a:pt x="4217124" y="2773182"/>
                  <a:pt x="4246562" y="2776488"/>
                  <a:pt x="4274288" y="2785730"/>
                </a:cubicBezTo>
                <a:cubicBezTo>
                  <a:pt x="4400713" y="2827872"/>
                  <a:pt x="4326275" y="2838761"/>
                  <a:pt x="4518837" y="2860158"/>
                </a:cubicBezTo>
                <a:lnTo>
                  <a:pt x="4614530" y="2870791"/>
                </a:lnTo>
                <a:lnTo>
                  <a:pt x="4869711" y="2902688"/>
                </a:lnTo>
                <a:cubicBezTo>
                  <a:pt x="4926418" y="2921591"/>
                  <a:pt x="4966012" y="2931448"/>
                  <a:pt x="5018567" y="2966484"/>
                </a:cubicBezTo>
                <a:cubicBezTo>
                  <a:pt x="5029200" y="2973572"/>
                  <a:pt x="5040648" y="2979568"/>
                  <a:pt x="5050465" y="2987749"/>
                </a:cubicBezTo>
                <a:cubicBezTo>
                  <a:pt x="5098053" y="3027405"/>
                  <a:pt x="5070914" y="3009833"/>
                  <a:pt x="5103628" y="3062177"/>
                </a:cubicBezTo>
                <a:cubicBezTo>
                  <a:pt x="5113020" y="3077204"/>
                  <a:pt x="5127600" y="3088857"/>
                  <a:pt x="5135525" y="3104707"/>
                </a:cubicBezTo>
                <a:cubicBezTo>
                  <a:pt x="5170269" y="3174195"/>
                  <a:pt x="5179310" y="3215423"/>
                  <a:pt x="5199321" y="3285461"/>
                </a:cubicBezTo>
                <a:cubicBezTo>
                  <a:pt x="5213769" y="3458850"/>
                  <a:pt x="5216765" y="3428914"/>
                  <a:pt x="5199321" y="3646968"/>
                </a:cubicBezTo>
                <a:cubicBezTo>
                  <a:pt x="5198427" y="3658140"/>
                  <a:pt x="5193700" y="3668841"/>
                  <a:pt x="5188688" y="3678865"/>
                </a:cubicBezTo>
                <a:cubicBezTo>
                  <a:pt x="5167509" y="3721223"/>
                  <a:pt x="5154894" y="3717738"/>
                  <a:pt x="5114260" y="3753293"/>
                </a:cubicBezTo>
                <a:cubicBezTo>
                  <a:pt x="5061310" y="3799625"/>
                  <a:pt x="5107053" y="3780253"/>
                  <a:pt x="5029200" y="3795823"/>
                </a:cubicBezTo>
                <a:cubicBezTo>
                  <a:pt x="5007935" y="3806456"/>
                  <a:pt x="4986991" y="3817758"/>
                  <a:pt x="4965404" y="3827721"/>
                </a:cubicBezTo>
                <a:cubicBezTo>
                  <a:pt x="4912016" y="3852362"/>
                  <a:pt x="4851878" y="3876623"/>
                  <a:pt x="4795284" y="3891516"/>
                </a:cubicBezTo>
                <a:cubicBezTo>
                  <a:pt x="4760330" y="3900714"/>
                  <a:pt x="4724119" y="3904409"/>
                  <a:pt x="4688958" y="3912781"/>
                </a:cubicBezTo>
                <a:cubicBezTo>
                  <a:pt x="4649647" y="3922141"/>
                  <a:pt x="4611758" y="3937450"/>
                  <a:pt x="4572000" y="3944679"/>
                </a:cubicBezTo>
                <a:cubicBezTo>
                  <a:pt x="4533485" y="3951682"/>
                  <a:pt x="4494064" y="3952190"/>
                  <a:pt x="4455042" y="3955312"/>
                </a:cubicBezTo>
                <a:cubicBezTo>
                  <a:pt x="4350237" y="3963696"/>
                  <a:pt x="4240789" y="3970031"/>
                  <a:pt x="4136065" y="3976577"/>
                </a:cubicBezTo>
                <a:cubicBezTo>
                  <a:pt x="4012018" y="3969489"/>
                  <a:pt x="3887303" y="3970000"/>
                  <a:pt x="3763925" y="3955312"/>
                </a:cubicBezTo>
                <a:cubicBezTo>
                  <a:pt x="3737123" y="3952121"/>
                  <a:pt x="3713353" y="3936043"/>
                  <a:pt x="3689498" y="3923414"/>
                </a:cubicBezTo>
                <a:cubicBezTo>
                  <a:pt x="3652969" y="3904075"/>
                  <a:pt x="3583172" y="3859619"/>
                  <a:pt x="3583172" y="3859619"/>
                </a:cubicBezTo>
                <a:cubicBezTo>
                  <a:pt x="3532717" y="3708253"/>
                  <a:pt x="3546982" y="3776408"/>
                  <a:pt x="3530009" y="3657600"/>
                </a:cubicBezTo>
                <a:cubicBezTo>
                  <a:pt x="3537097" y="3576084"/>
                  <a:pt x="3540803" y="3494202"/>
                  <a:pt x="3551274" y="3413051"/>
                </a:cubicBezTo>
                <a:cubicBezTo>
                  <a:pt x="3555014" y="3384065"/>
                  <a:pt x="3559469" y="3354131"/>
                  <a:pt x="3572539" y="3327991"/>
                </a:cubicBezTo>
                <a:cubicBezTo>
                  <a:pt x="3584918" y="3303232"/>
                  <a:pt x="3608926" y="3286214"/>
                  <a:pt x="3625702" y="3264195"/>
                </a:cubicBezTo>
                <a:cubicBezTo>
                  <a:pt x="3665656" y="3211756"/>
                  <a:pt x="3696043" y="3151323"/>
                  <a:pt x="3742660" y="3104707"/>
                </a:cubicBezTo>
                <a:cubicBezTo>
                  <a:pt x="3771014" y="3076354"/>
                  <a:pt x="3797654" y="3046177"/>
                  <a:pt x="3827721" y="3019647"/>
                </a:cubicBezTo>
                <a:cubicBezTo>
                  <a:pt x="3880599" y="2972990"/>
                  <a:pt x="3965924" y="2911651"/>
                  <a:pt x="4029739" y="2881423"/>
                </a:cubicBezTo>
                <a:cubicBezTo>
                  <a:pt x="4060125" y="2867029"/>
                  <a:pt x="4093950" y="2861332"/>
                  <a:pt x="4125432" y="2849526"/>
                </a:cubicBezTo>
                <a:cubicBezTo>
                  <a:pt x="4150705" y="2840049"/>
                  <a:pt x="4173780" y="2824583"/>
                  <a:pt x="4199860" y="2817628"/>
                </a:cubicBezTo>
                <a:cubicBezTo>
                  <a:pt x="4227469" y="2810265"/>
                  <a:pt x="4256567" y="2810539"/>
                  <a:pt x="4284921" y="2806995"/>
                </a:cubicBezTo>
                <a:cubicBezTo>
                  <a:pt x="4416056" y="2814084"/>
                  <a:pt x="4547538" y="2816371"/>
                  <a:pt x="4678325" y="2828261"/>
                </a:cubicBezTo>
                <a:cubicBezTo>
                  <a:pt x="4704021" y="2830597"/>
                  <a:pt x="4727822" y="2842878"/>
                  <a:pt x="4752753" y="2849526"/>
                </a:cubicBezTo>
                <a:cubicBezTo>
                  <a:pt x="4805132" y="2863494"/>
                  <a:pt x="4851831" y="2871315"/>
                  <a:pt x="4901609" y="2892056"/>
                </a:cubicBezTo>
                <a:cubicBezTo>
                  <a:pt x="4923555" y="2901200"/>
                  <a:pt x="4943458" y="2914810"/>
                  <a:pt x="4965404" y="2923954"/>
                </a:cubicBezTo>
                <a:cubicBezTo>
                  <a:pt x="4986095" y="2932575"/>
                  <a:pt x="5008716" y="2936115"/>
                  <a:pt x="5029200" y="2945219"/>
                </a:cubicBezTo>
                <a:cubicBezTo>
                  <a:pt x="5029240" y="2945237"/>
                  <a:pt x="5188668" y="3024953"/>
                  <a:pt x="5220586" y="3040912"/>
                </a:cubicBezTo>
                <a:cubicBezTo>
                  <a:pt x="5241851" y="3051544"/>
                  <a:pt x="5262307" y="3063979"/>
                  <a:pt x="5284381" y="3072809"/>
                </a:cubicBezTo>
                <a:cubicBezTo>
                  <a:pt x="5302102" y="3079897"/>
                  <a:pt x="5320169" y="3086176"/>
                  <a:pt x="5337544" y="3094074"/>
                </a:cubicBezTo>
                <a:cubicBezTo>
                  <a:pt x="5523699" y="3178690"/>
                  <a:pt x="5290660" y="3075949"/>
                  <a:pt x="5454502" y="3157870"/>
                </a:cubicBezTo>
                <a:cubicBezTo>
                  <a:pt x="5471573" y="3166406"/>
                  <a:pt x="5490981" y="3169866"/>
                  <a:pt x="5507665" y="3179135"/>
                </a:cubicBezTo>
                <a:cubicBezTo>
                  <a:pt x="5596389" y="3228426"/>
                  <a:pt x="5504551" y="3199622"/>
                  <a:pt x="5592725" y="3221665"/>
                </a:cubicBezTo>
                <a:cubicBezTo>
                  <a:pt x="5599814" y="3228753"/>
                  <a:pt x="5604683" y="3239207"/>
                  <a:pt x="5613991" y="3242930"/>
                </a:cubicBezTo>
                <a:cubicBezTo>
                  <a:pt x="5641127" y="3253784"/>
                  <a:pt x="5699051" y="3264195"/>
                  <a:pt x="5699051" y="3264195"/>
                </a:cubicBezTo>
                <a:cubicBezTo>
                  <a:pt x="5745125" y="3260651"/>
                  <a:pt x="5791629" y="3260770"/>
                  <a:pt x="5837274" y="3253563"/>
                </a:cubicBezTo>
                <a:cubicBezTo>
                  <a:pt x="5859415" y="3250067"/>
                  <a:pt x="5880148" y="3240345"/>
                  <a:pt x="5901070" y="3232298"/>
                </a:cubicBezTo>
                <a:cubicBezTo>
                  <a:pt x="5998018" y="3195010"/>
                  <a:pt x="5956025" y="3207582"/>
                  <a:pt x="6049925" y="3157870"/>
                </a:cubicBezTo>
                <a:cubicBezTo>
                  <a:pt x="6146789" y="3106589"/>
                  <a:pt x="6188502" y="3094974"/>
                  <a:pt x="6283842" y="3030279"/>
                </a:cubicBezTo>
                <a:cubicBezTo>
                  <a:pt x="6342497" y="2990478"/>
                  <a:pt x="6411433" y="2959395"/>
                  <a:pt x="6453963" y="2902688"/>
                </a:cubicBezTo>
                <a:cubicBezTo>
                  <a:pt x="6550774" y="2773606"/>
                  <a:pt x="6572124" y="2766273"/>
                  <a:pt x="6624084" y="2647507"/>
                </a:cubicBezTo>
                <a:cubicBezTo>
                  <a:pt x="6636221" y="2619765"/>
                  <a:pt x="6645349" y="2590800"/>
                  <a:pt x="6655981" y="2562447"/>
                </a:cubicBezTo>
                <a:cubicBezTo>
                  <a:pt x="6672940" y="2426778"/>
                  <a:pt x="6681716" y="2404036"/>
                  <a:pt x="6645349" y="2222205"/>
                </a:cubicBezTo>
                <a:cubicBezTo>
                  <a:pt x="6633472" y="2162818"/>
                  <a:pt x="6604348" y="2108194"/>
                  <a:pt x="6581553" y="2052084"/>
                </a:cubicBezTo>
                <a:cubicBezTo>
                  <a:pt x="6532065" y="1930269"/>
                  <a:pt x="6497652" y="1855091"/>
                  <a:pt x="6432698" y="1743740"/>
                </a:cubicBezTo>
                <a:cubicBezTo>
                  <a:pt x="6383514" y="1659423"/>
                  <a:pt x="6344497" y="1597920"/>
                  <a:pt x="6273209" y="1531088"/>
                </a:cubicBezTo>
                <a:cubicBezTo>
                  <a:pt x="6247353" y="1506848"/>
                  <a:pt x="6219039" y="1484669"/>
                  <a:pt x="6188149" y="1467293"/>
                </a:cubicBezTo>
                <a:cubicBezTo>
                  <a:pt x="6161756" y="1452447"/>
                  <a:pt x="6131204" y="1446641"/>
                  <a:pt x="6103088" y="1435395"/>
                </a:cubicBezTo>
                <a:cubicBezTo>
                  <a:pt x="6078027" y="1425371"/>
                  <a:pt x="6054613" y="1410913"/>
                  <a:pt x="6028660" y="1403498"/>
                </a:cubicBezTo>
                <a:cubicBezTo>
                  <a:pt x="6004563" y="1396613"/>
                  <a:pt x="5978952" y="1396985"/>
                  <a:pt x="5954232" y="1392865"/>
                </a:cubicBezTo>
                <a:cubicBezTo>
                  <a:pt x="5936406" y="1389894"/>
                  <a:pt x="5918791" y="1385777"/>
                  <a:pt x="5901070" y="1382233"/>
                </a:cubicBezTo>
                <a:cubicBezTo>
                  <a:pt x="5899565" y="1382383"/>
                  <a:pt x="5792042" y="1385250"/>
                  <a:pt x="5762846" y="1403498"/>
                </a:cubicBezTo>
                <a:cubicBezTo>
                  <a:pt x="5743602" y="1415526"/>
                  <a:pt x="5725731" y="1429981"/>
                  <a:pt x="5709684" y="1446028"/>
                </a:cubicBezTo>
                <a:cubicBezTo>
                  <a:pt x="5693637" y="1462075"/>
                  <a:pt x="5680240" y="1480651"/>
                  <a:pt x="5667153" y="1499191"/>
                </a:cubicBezTo>
                <a:cubicBezTo>
                  <a:pt x="5637676" y="1540950"/>
                  <a:pt x="5582093" y="1626781"/>
                  <a:pt x="5582093" y="1626781"/>
                </a:cubicBezTo>
                <a:cubicBezTo>
                  <a:pt x="5571460" y="1662223"/>
                  <a:pt x="5562419" y="1698182"/>
                  <a:pt x="5550195" y="1733107"/>
                </a:cubicBezTo>
                <a:cubicBezTo>
                  <a:pt x="5537585" y="1769136"/>
                  <a:pt x="5517709" y="1802606"/>
                  <a:pt x="5507665" y="1839433"/>
                </a:cubicBezTo>
                <a:cubicBezTo>
                  <a:pt x="5496320" y="1881030"/>
                  <a:pt x="5493488" y="1924493"/>
                  <a:pt x="5486400" y="1967023"/>
                </a:cubicBezTo>
                <a:cubicBezTo>
                  <a:pt x="5497033" y="2080437"/>
                  <a:pt x="5486258" y="2197952"/>
                  <a:pt x="5518298" y="2307265"/>
                </a:cubicBezTo>
                <a:cubicBezTo>
                  <a:pt x="5547735" y="2407698"/>
                  <a:pt x="5603341" y="2500757"/>
                  <a:pt x="5667153" y="2583712"/>
                </a:cubicBezTo>
                <a:cubicBezTo>
                  <a:pt x="5738037" y="2675861"/>
                  <a:pt x="5807765" y="2768909"/>
                  <a:pt x="5879804" y="2860158"/>
                </a:cubicBezTo>
                <a:cubicBezTo>
                  <a:pt x="5914109" y="2903611"/>
                  <a:pt x="5951344" y="2944681"/>
                  <a:pt x="5986130" y="2987749"/>
                </a:cubicBezTo>
                <a:cubicBezTo>
                  <a:pt x="6025780" y="3036839"/>
                  <a:pt x="6063438" y="3087515"/>
                  <a:pt x="6103088" y="3136605"/>
                </a:cubicBezTo>
                <a:cubicBezTo>
                  <a:pt x="6137874" y="3179673"/>
                  <a:pt x="6178705" y="3218131"/>
                  <a:pt x="6209414" y="3264195"/>
                </a:cubicBezTo>
                <a:cubicBezTo>
                  <a:pt x="6259343" y="3339090"/>
                  <a:pt x="6304307" y="3395106"/>
                  <a:pt x="6337004" y="3476847"/>
                </a:cubicBezTo>
                <a:cubicBezTo>
                  <a:pt x="6346587" y="3500803"/>
                  <a:pt x="6351181" y="3526465"/>
                  <a:pt x="6358270" y="3551274"/>
                </a:cubicBezTo>
                <a:cubicBezTo>
                  <a:pt x="6380349" y="3727919"/>
                  <a:pt x="6380222" y="3691201"/>
                  <a:pt x="6358270" y="3976577"/>
                </a:cubicBezTo>
                <a:cubicBezTo>
                  <a:pt x="6357445" y="3987308"/>
                  <a:pt x="6322056" y="4100586"/>
                  <a:pt x="6315739" y="4114800"/>
                </a:cubicBezTo>
                <a:cubicBezTo>
                  <a:pt x="6280320" y="4194492"/>
                  <a:pt x="6256925" y="4240858"/>
                  <a:pt x="6209414" y="4306186"/>
                </a:cubicBezTo>
                <a:cubicBezTo>
                  <a:pt x="6196066" y="4324539"/>
                  <a:pt x="6180500" y="4341194"/>
                  <a:pt x="6166884" y="4359349"/>
                </a:cubicBezTo>
                <a:cubicBezTo>
                  <a:pt x="6112153" y="4432324"/>
                  <a:pt x="6120055" y="4432126"/>
                  <a:pt x="6060558" y="4497572"/>
                </a:cubicBezTo>
                <a:cubicBezTo>
                  <a:pt x="6043700" y="4516116"/>
                  <a:pt x="6023898" y="4531874"/>
                  <a:pt x="6007395" y="4550735"/>
                </a:cubicBezTo>
                <a:cubicBezTo>
                  <a:pt x="5974225" y="4588644"/>
                  <a:pt x="5951036" y="4636226"/>
                  <a:pt x="5911702" y="4667693"/>
                </a:cubicBezTo>
                <a:cubicBezTo>
                  <a:pt x="5893981" y="4681870"/>
                  <a:pt x="5874586" y="4694176"/>
                  <a:pt x="5858539" y="4710223"/>
                </a:cubicBezTo>
                <a:cubicBezTo>
                  <a:pt x="5842492" y="4726270"/>
                  <a:pt x="5830953" y="4746307"/>
                  <a:pt x="5816009" y="4763386"/>
                </a:cubicBezTo>
                <a:cubicBezTo>
                  <a:pt x="5799457" y="4782303"/>
                  <a:pt x="5763289" y="4816327"/>
                  <a:pt x="5741581" y="4827181"/>
                </a:cubicBezTo>
                <a:cubicBezTo>
                  <a:pt x="5728511" y="4833716"/>
                  <a:pt x="5713228" y="4834270"/>
                  <a:pt x="5699051" y="4837814"/>
                </a:cubicBezTo>
                <a:cubicBezTo>
                  <a:pt x="5688418" y="4844902"/>
                  <a:pt x="5679899" y="4858169"/>
                  <a:pt x="5667153" y="4859079"/>
                </a:cubicBezTo>
                <a:cubicBezTo>
                  <a:pt x="5628106" y="4861868"/>
                  <a:pt x="5587836" y="4859201"/>
                  <a:pt x="5550195" y="4848447"/>
                </a:cubicBezTo>
                <a:cubicBezTo>
                  <a:pt x="5535737" y="4844316"/>
                  <a:pt x="5529614" y="4826451"/>
                  <a:pt x="5518298" y="4816549"/>
                </a:cubicBezTo>
                <a:cubicBezTo>
                  <a:pt x="5329317" y="4651190"/>
                  <a:pt x="5628807" y="4931914"/>
                  <a:pt x="5411972" y="4699591"/>
                </a:cubicBezTo>
                <a:cubicBezTo>
                  <a:pt x="5382852" y="4668391"/>
                  <a:pt x="5347000" y="4644154"/>
                  <a:pt x="5316279" y="4614530"/>
                </a:cubicBezTo>
                <a:cubicBezTo>
                  <a:pt x="5247726" y="4548426"/>
                  <a:pt x="5176971" y="4484182"/>
                  <a:pt x="5114260" y="4412512"/>
                </a:cubicBezTo>
                <a:cubicBezTo>
                  <a:pt x="5064641" y="4355805"/>
                  <a:pt x="5014441" y="4299601"/>
                  <a:pt x="4965404" y="4242391"/>
                </a:cubicBezTo>
                <a:cubicBezTo>
                  <a:pt x="4929570" y="4200585"/>
                  <a:pt x="4921431" y="4192950"/>
                  <a:pt x="4901609" y="4146698"/>
                </a:cubicBezTo>
                <a:cubicBezTo>
                  <a:pt x="4897194" y="4136396"/>
                  <a:pt x="4894521" y="4125433"/>
                  <a:pt x="4890977" y="4114800"/>
                </a:cubicBezTo>
                <a:cubicBezTo>
                  <a:pt x="4912242" y="4100623"/>
                  <a:pt x="4930198" y="4079291"/>
                  <a:pt x="4954772" y="4072270"/>
                </a:cubicBezTo>
                <a:cubicBezTo>
                  <a:pt x="5086964" y="4034501"/>
                  <a:pt x="4973616" y="4064248"/>
                  <a:pt x="5146158" y="4029740"/>
                </a:cubicBezTo>
                <a:cubicBezTo>
                  <a:pt x="5195918" y="4019788"/>
                  <a:pt x="5244779" y="4005018"/>
                  <a:pt x="5295014" y="3997842"/>
                </a:cubicBezTo>
                <a:cubicBezTo>
                  <a:pt x="5418613" y="3980185"/>
                  <a:pt x="5667153" y="3955312"/>
                  <a:pt x="5667153" y="3955312"/>
                </a:cubicBezTo>
                <a:cubicBezTo>
                  <a:pt x="5869788" y="3966891"/>
                  <a:pt x="5987672" y="3947785"/>
                  <a:pt x="6156251" y="4008474"/>
                </a:cubicBezTo>
                <a:cubicBezTo>
                  <a:pt x="6207043" y="4026759"/>
                  <a:pt x="6259563" y="4043287"/>
                  <a:pt x="6305107" y="4072270"/>
                </a:cubicBezTo>
                <a:cubicBezTo>
                  <a:pt x="6344093" y="4097079"/>
                  <a:pt x="6385981" y="4117831"/>
                  <a:pt x="6422065" y="4146698"/>
                </a:cubicBezTo>
                <a:cubicBezTo>
                  <a:pt x="6698690" y="4367996"/>
                  <a:pt x="6405970" y="4138857"/>
                  <a:pt x="6592186" y="4274288"/>
                </a:cubicBezTo>
                <a:cubicBezTo>
                  <a:pt x="6695405" y="4349357"/>
                  <a:pt x="6598911" y="4283091"/>
                  <a:pt x="6687879" y="4359349"/>
                </a:cubicBezTo>
                <a:cubicBezTo>
                  <a:pt x="6697581" y="4367665"/>
                  <a:pt x="6709378" y="4373186"/>
                  <a:pt x="6719777" y="4380614"/>
                </a:cubicBezTo>
                <a:cubicBezTo>
                  <a:pt x="6734197" y="4390914"/>
                  <a:pt x="6746816" y="4403906"/>
                  <a:pt x="6762307" y="4412512"/>
                </a:cubicBezTo>
                <a:cubicBezTo>
                  <a:pt x="6778991" y="4421781"/>
                  <a:pt x="6797749" y="4426689"/>
                  <a:pt x="6815470" y="4433777"/>
                </a:cubicBezTo>
                <a:cubicBezTo>
                  <a:pt x="6829647" y="4447954"/>
                  <a:pt x="6840068" y="4467341"/>
                  <a:pt x="6858000" y="4476307"/>
                </a:cubicBezTo>
                <a:cubicBezTo>
                  <a:pt x="6862326" y="4478470"/>
                  <a:pt x="7027516" y="4534449"/>
                  <a:pt x="7060018" y="4540102"/>
                </a:cubicBezTo>
                <a:cubicBezTo>
                  <a:pt x="7116321" y="4549894"/>
                  <a:pt x="7230139" y="4561368"/>
                  <a:pt x="7230139" y="4561368"/>
                </a:cubicBezTo>
                <a:cubicBezTo>
                  <a:pt x="7350641" y="4554279"/>
                  <a:pt x="7471949" y="4555715"/>
                  <a:pt x="7591646" y="4540102"/>
                </a:cubicBezTo>
                <a:cubicBezTo>
                  <a:pt x="7636100" y="4534304"/>
                  <a:pt x="7719237" y="4497572"/>
                  <a:pt x="7719237" y="4497572"/>
                </a:cubicBezTo>
                <a:cubicBezTo>
                  <a:pt x="7733414" y="4486939"/>
                  <a:pt x="7748312" y="4477207"/>
                  <a:pt x="7761767" y="4465674"/>
                </a:cubicBezTo>
                <a:cubicBezTo>
                  <a:pt x="7782345" y="4448036"/>
                  <a:pt x="7802624" y="4426491"/>
                  <a:pt x="7814930" y="4401879"/>
                </a:cubicBezTo>
                <a:cubicBezTo>
                  <a:pt x="7823465" y="4384808"/>
                  <a:pt x="7829107" y="4366437"/>
                  <a:pt x="7836195" y="4348716"/>
                </a:cubicBezTo>
                <a:cubicBezTo>
                  <a:pt x="7843283" y="4299098"/>
                  <a:pt x="7860027" y="4249917"/>
                  <a:pt x="7857460" y="4199861"/>
                </a:cubicBezTo>
                <a:cubicBezTo>
                  <a:pt x="7850372" y="4061638"/>
                  <a:pt x="7844484" y="3923348"/>
                  <a:pt x="7836195" y="3785191"/>
                </a:cubicBezTo>
                <a:cubicBezTo>
                  <a:pt x="7831559" y="3707922"/>
                  <a:pt x="7830826" y="3662777"/>
                  <a:pt x="7804298" y="3593805"/>
                </a:cubicBezTo>
                <a:cubicBezTo>
                  <a:pt x="7795763" y="3571614"/>
                  <a:pt x="7782238" y="3551653"/>
                  <a:pt x="7772400" y="3530009"/>
                </a:cubicBezTo>
                <a:cubicBezTo>
                  <a:pt x="7743388" y="3466182"/>
                  <a:pt x="7764947" y="3481991"/>
                  <a:pt x="7708604" y="3434316"/>
                </a:cubicBezTo>
                <a:cubicBezTo>
                  <a:pt x="7677756" y="3408213"/>
                  <a:pt x="7652536" y="3367813"/>
                  <a:pt x="7612911" y="3359888"/>
                </a:cubicBezTo>
                <a:lnTo>
                  <a:pt x="7559749" y="3349256"/>
                </a:lnTo>
                <a:cubicBezTo>
                  <a:pt x="7542028" y="3342168"/>
                  <a:pt x="7524457" y="3334693"/>
                  <a:pt x="7506586" y="3327991"/>
                </a:cubicBezTo>
                <a:cubicBezTo>
                  <a:pt x="7496092" y="3324056"/>
                  <a:pt x="7485879" y="3316736"/>
                  <a:pt x="7474688" y="3317358"/>
                </a:cubicBezTo>
                <a:cubicBezTo>
                  <a:pt x="7421137" y="3320333"/>
                  <a:pt x="7368363" y="3331535"/>
                  <a:pt x="7315200" y="3338623"/>
                </a:cubicBezTo>
                <a:cubicBezTo>
                  <a:pt x="7300430" y="3378009"/>
                  <a:pt x="7274373" y="3444302"/>
                  <a:pt x="7262037" y="3487479"/>
                </a:cubicBezTo>
                <a:cubicBezTo>
                  <a:pt x="7254008" y="3515581"/>
                  <a:pt x="7248302" y="3544301"/>
                  <a:pt x="7240772" y="3572540"/>
                </a:cubicBezTo>
                <a:cubicBezTo>
                  <a:pt x="7234124" y="3597471"/>
                  <a:pt x="7226595" y="3622159"/>
                  <a:pt x="7219507" y="3646968"/>
                </a:cubicBezTo>
                <a:cubicBezTo>
                  <a:pt x="7215963" y="3700131"/>
                  <a:pt x="7217927" y="3753950"/>
                  <a:pt x="7208874" y="3806456"/>
                </a:cubicBezTo>
                <a:cubicBezTo>
                  <a:pt x="7200106" y="3857310"/>
                  <a:pt x="7178860" y="3905249"/>
                  <a:pt x="7166344" y="3955312"/>
                </a:cubicBezTo>
                <a:cubicBezTo>
                  <a:pt x="7149882" y="4021159"/>
                  <a:pt x="7143343" y="4051332"/>
                  <a:pt x="7123814" y="4114800"/>
                </a:cubicBezTo>
                <a:cubicBezTo>
                  <a:pt x="7117222" y="4136224"/>
                  <a:pt x="7111170" y="4157904"/>
                  <a:pt x="7102549" y="4178595"/>
                </a:cubicBezTo>
                <a:cubicBezTo>
                  <a:pt x="7093405" y="4200541"/>
                  <a:pt x="7079795" y="4220445"/>
                  <a:pt x="7070651" y="4242391"/>
                </a:cubicBezTo>
                <a:cubicBezTo>
                  <a:pt x="7056594" y="4276127"/>
                  <a:pt x="7046434" y="4326386"/>
                  <a:pt x="7028121" y="4359349"/>
                </a:cubicBezTo>
                <a:cubicBezTo>
                  <a:pt x="7019515" y="4374840"/>
                  <a:pt x="7005615" y="4386852"/>
                  <a:pt x="6996223" y="4401879"/>
                </a:cubicBezTo>
                <a:cubicBezTo>
                  <a:pt x="6976280" y="4433788"/>
                  <a:pt x="6978532" y="4456037"/>
                  <a:pt x="6943060" y="4476307"/>
                </a:cubicBezTo>
                <a:cubicBezTo>
                  <a:pt x="6930372" y="4483557"/>
                  <a:pt x="6914213" y="4481809"/>
                  <a:pt x="6900530" y="4486940"/>
                </a:cubicBezTo>
                <a:cubicBezTo>
                  <a:pt x="6885689" y="4492505"/>
                  <a:pt x="6872568" y="4501961"/>
                  <a:pt x="6858000" y="4508205"/>
                </a:cubicBezTo>
                <a:cubicBezTo>
                  <a:pt x="6847698" y="4512620"/>
                  <a:pt x="6836735" y="4515293"/>
                  <a:pt x="6826102" y="4518837"/>
                </a:cubicBezTo>
                <a:cubicBezTo>
                  <a:pt x="6758763" y="4515293"/>
                  <a:pt x="6690839" y="4517741"/>
                  <a:pt x="6624084" y="4508205"/>
                </a:cubicBezTo>
                <a:cubicBezTo>
                  <a:pt x="6595244" y="4504085"/>
                  <a:pt x="6436752" y="4462014"/>
                  <a:pt x="6379535" y="4444409"/>
                </a:cubicBezTo>
                <a:cubicBezTo>
                  <a:pt x="6358111" y="4437817"/>
                  <a:pt x="6337485" y="4428580"/>
                  <a:pt x="6315739" y="4423144"/>
                </a:cubicBezTo>
                <a:cubicBezTo>
                  <a:pt x="6294824" y="4417915"/>
                  <a:pt x="6273209" y="4416056"/>
                  <a:pt x="6251944" y="4412512"/>
                </a:cubicBezTo>
                <a:cubicBezTo>
                  <a:pt x="6234223" y="4401879"/>
                  <a:pt x="6216924" y="4390510"/>
                  <a:pt x="6198781" y="4380614"/>
                </a:cubicBezTo>
                <a:cubicBezTo>
                  <a:pt x="6177909" y="4369229"/>
                  <a:pt x="6155044" y="4361480"/>
                  <a:pt x="6134986" y="4348716"/>
                </a:cubicBezTo>
                <a:cubicBezTo>
                  <a:pt x="6109303" y="4332372"/>
                  <a:pt x="6045913" y="4276027"/>
                  <a:pt x="6028660" y="4253023"/>
                </a:cubicBezTo>
                <a:cubicBezTo>
                  <a:pt x="6011516" y="4230164"/>
                  <a:pt x="5998909" y="4204153"/>
                  <a:pt x="5986130" y="4178595"/>
                </a:cubicBezTo>
                <a:cubicBezTo>
                  <a:pt x="5970520" y="4147374"/>
                  <a:pt x="5955667" y="4115656"/>
                  <a:pt x="5943600" y="4082902"/>
                </a:cubicBezTo>
                <a:cubicBezTo>
                  <a:pt x="5919305" y="4016959"/>
                  <a:pt x="5901387" y="3939599"/>
                  <a:pt x="5890437" y="3870251"/>
                </a:cubicBezTo>
                <a:cubicBezTo>
                  <a:pt x="5885432" y="3838550"/>
                  <a:pt x="5883348" y="3806456"/>
                  <a:pt x="5879804" y="3774558"/>
                </a:cubicBezTo>
                <a:cubicBezTo>
                  <a:pt x="5883348" y="3732028"/>
                  <a:pt x="5880662" y="3688511"/>
                  <a:pt x="5890437" y="3646968"/>
                </a:cubicBezTo>
                <a:cubicBezTo>
                  <a:pt x="5895170" y="3626851"/>
                  <a:pt x="5909935" y="3610338"/>
                  <a:pt x="5922335" y="3593805"/>
                </a:cubicBezTo>
                <a:cubicBezTo>
                  <a:pt x="5952558" y="3553507"/>
                  <a:pt x="5976116" y="3504789"/>
                  <a:pt x="6018028" y="3476847"/>
                </a:cubicBezTo>
                <a:cubicBezTo>
                  <a:pt x="6192349" y="3360632"/>
                  <a:pt x="6179319" y="3363046"/>
                  <a:pt x="6464595" y="3242930"/>
                </a:cubicBezTo>
                <a:cubicBezTo>
                  <a:pt x="6599274" y="3186223"/>
                  <a:pt x="6728561" y="3114452"/>
                  <a:pt x="6868632" y="3072809"/>
                </a:cubicBezTo>
                <a:lnTo>
                  <a:pt x="7262037" y="2955851"/>
                </a:lnTo>
                <a:cubicBezTo>
                  <a:pt x="7314902" y="2940602"/>
                  <a:pt x="7367392" y="2923163"/>
                  <a:pt x="7421525" y="2913321"/>
                </a:cubicBezTo>
                <a:cubicBezTo>
                  <a:pt x="7566597" y="2886945"/>
                  <a:pt x="7499165" y="2896971"/>
                  <a:pt x="7623544" y="2881423"/>
                </a:cubicBezTo>
                <a:cubicBezTo>
                  <a:pt x="7693244" y="2893040"/>
                  <a:pt x="7739599" y="2887909"/>
                  <a:pt x="7793665" y="2923954"/>
                </a:cubicBezTo>
                <a:cubicBezTo>
                  <a:pt x="7824471" y="2944492"/>
                  <a:pt x="7907703" y="3018324"/>
                  <a:pt x="7921256" y="3040912"/>
                </a:cubicBezTo>
                <a:cubicBezTo>
                  <a:pt x="7942521" y="3076354"/>
                  <a:pt x="7971981" y="3108026"/>
                  <a:pt x="7985051" y="3147237"/>
                </a:cubicBezTo>
                <a:cubicBezTo>
                  <a:pt x="7999228" y="3189767"/>
                  <a:pt x="8020211" y="3230607"/>
                  <a:pt x="8027581" y="3274828"/>
                </a:cubicBezTo>
                <a:cubicBezTo>
                  <a:pt x="8037491" y="3334285"/>
                  <a:pt x="8056005" y="3442314"/>
                  <a:pt x="8059479" y="3487479"/>
                </a:cubicBezTo>
                <a:cubicBezTo>
                  <a:pt x="8063023" y="3533553"/>
                  <a:pt x="8064197" y="3579872"/>
                  <a:pt x="8070111" y="3625702"/>
                </a:cubicBezTo>
                <a:cubicBezTo>
                  <a:pt x="8078388" y="3689846"/>
                  <a:pt x="8089325" y="3753669"/>
                  <a:pt x="8102009" y="3817088"/>
                </a:cubicBezTo>
                <a:cubicBezTo>
                  <a:pt x="8105553" y="3834809"/>
                  <a:pt x="8107449" y="3852941"/>
                  <a:pt x="8112642" y="3870251"/>
                </a:cubicBezTo>
                <a:cubicBezTo>
                  <a:pt x="8118126" y="3888532"/>
                  <a:pt x="8126009" y="3906039"/>
                  <a:pt x="8133907" y="3923414"/>
                </a:cubicBezTo>
                <a:cubicBezTo>
                  <a:pt x="8143745" y="3945058"/>
                  <a:pt x="8152616" y="3967427"/>
                  <a:pt x="8165804" y="3987209"/>
                </a:cubicBezTo>
                <a:cubicBezTo>
                  <a:pt x="8174145" y="3999720"/>
                  <a:pt x="8187069" y="4008474"/>
                  <a:pt x="8197702" y="4019107"/>
                </a:cubicBezTo>
                <a:cubicBezTo>
                  <a:pt x="8205415" y="4038390"/>
                  <a:pt x="8220631" y="4087017"/>
                  <a:pt x="8240232" y="4104168"/>
                </a:cubicBezTo>
                <a:cubicBezTo>
                  <a:pt x="8259466" y="4120998"/>
                  <a:pt x="8285956" y="4128626"/>
                  <a:pt x="8304028" y="4146698"/>
                </a:cubicBezTo>
                <a:cubicBezTo>
                  <a:pt x="8318205" y="4160875"/>
                  <a:pt x="8329366" y="4178913"/>
                  <a:pt x="8346558" y="4189228"/>
                </a:cubicBezTo>
                <a:cubicBezTo>
                  <a:pt x="8365779" y="4200761"/>
                  <a:pt x="8410353" y="4210493"/>
                  <a:pt x="8410353" y="4210493"/>
                </a:cubicBezTo>
                <a:cubicBezTo>
                  <a:pt x="8420986" y="4217581"/>
                  <a:pt x="8430574" y="4226568"/>
                  <a:pt x="8442251" y="4231758"/>
                </a:cubicBezTo>
                <a:cubicBezTo>
                  <a:pt x="8486399" y="4251379"/>
                  <a:pt x="8513729" y="4254560"/>
                  <a:pt x="8559209" y="4263656"/>
                </a:cubicBezTo>
                <a:cubicBezTo>
                  <a:pt x="8550639" y="4291510"/>
                  <a:pt x="8518914" y="4408041"/>
                  <a:pt x="8495414" y="4455042"/>
                </a:cubicBezTo>
                <a:cubicBezTo>
                  <a:pt x="8443752" y="4558366"/>
                  <a:pt x="8485045" y="4461690"/>
                  <a:pt x="8431618" y="4550735"/>
                </a:cubicBezTo>
                <a:cubicBezTo>
                  <a:pt x="8419386" y="4571122"/>
                  <a:pt x="8411106" y="4593658"/>
                  <a:pt x="8399721" y="4614530"/>
                </a:cubicBezTo>
                <a:cubicBezTo>
                  <a:pt x="8389825" y="4632673"/>
                  <a:pt x="8377859" y="4649628"/>
                  <a:pt x="8367823" y="4667693"/>
                </a:cubicBezTo>
                <a:cubicBezTo>
                  <a:pt x="8360126" y="4681548"/>
                  <a:pt x="8354958" y="4696782"/>
                  <a:pt x="8346558" y="4710223"/>
                </a:cubicBezTo>
                <a:cubicBezTo>
                  <a:pt x="8327179" y="4741230"/>
                  <a:pt x="8299419" y="4771407"/>
                  <a:pt x="8272130" y="4795284"/>
                </a:cubicBezTo>
                <a:cubicBezTo>
                  <a:pt x="8258794" y="4806953"/>
                  <a:pt x="8243055" y="4815649"/>
                  <a:pt x="8229600" y="4827181"/>
                </a:cubicBezTo>
                <a:cubicBezTo>
                  <a:pt x="8218183" y="4836967"/>
                  <a:pt x="8209731" y="4850057"/>
                  <a:pt x="8197702" y="4859079"/>
                </a:cubicBezTo>
                <a:cubicBezTo>
                  <a:pt x="8181169" y="4871479"/>
                  <a:pt x="8162064" y="4880024"/>
                  <a:pt x="8144539" y="4890977"/>
                </a:cubicBezTo>
                <a:cubicBezTo>
                  <a:pt x="8133703" y="4897750"/>
                  <a:pt x="8124072" y="4906527"/>
                  <a:pt x="8112642" y="4912242"/>
                </a:cubicBezTo>
                <a:cubicBezTo>
                  <a:pt x="8102617" y="4917254"/>
                  <a:pt x="8091046" y="4918459"/>
                  <a:pt x="8080744" y="4922874"/>
                </a:cubicBezTo>
                <a:cubicBezTo>
                  <a:pt x="8002900" y="4956236"/>
                  <a:pt x="8074099" y="4935169"/>
                  <a:pt x="7995684" y="4954772"/>
                </a:cubicBezTo>
                <a:cubicBezTo>
                  <a:pt x="7947969" y="4978629"/>
                  <a:pt x="7947168" y="4981536"/>
                  <a:pt x="7889358" y="4997302"/>
                </a:cubicBezTo>
                <a:cubicBezTo>
                  <a:pt x="7748249" y="5035787"/>
                  <a:pt x="7901065" y="4986310"/>
                  <a:pt x="7804298" y="5018568"/>
                </a:cubicBezTo>
                <a:cubicBezTo>
                  <a:pt x="7775944" y="5015024"/>
                  <a:pt x="7747080" y="5014360"/>
                  <a:pt x="7719237" y="5007935"/>
                </a:cubicBezTo>
                <a:cubicBezTo>
                  <a:pt x="7700640" y="5003643"/>
                  <a:pt x="7681955" y="4997257"/>
                  <a:pt x="7666074" y="4986670"/>
                </a:cubicBezTo>
                <a:cubicBezTo>
                  <a:pt x="7590012" y="4935962"/>
                  <a:pt x="7556647" y="4911039"/>
                  <a:pt x="7517218" y="4837814"/>
                </a:cubicBezTo>
                <a:cubicBezTo>
                  <a:pt x="7504421" y="4814049"/>
                  <a:pt x="7495953" y="4788195"/>
                  <a:pt x="7485321" y="4763386"/>
                </a:cubicBezTo>
                <a:cubicBezTo>
                  <a:pt x="7481777" y="4745665"/>
                  <a:pt x="7473561" y="4728260"/>
                  <a:pt x="7474688" y="4710223"/>
                </a:cubicBezTo>
                <a:cubicBezTo>
                  <a:pt x="7477160" y="4670675"/>
                  <a:pt x="7483422" y="4630857"/>
                  <a:pt x="7495953" y="4593265"/>
                </a:cubicBezTo>
                <a:cubicBezTo>
                  <a:pt x="7504989" y="4566157"/>
                  <a:pt x="7523032" y="4542873"/>
                  <a:pt x="7538484" y="4518837"/>
                </a:cubicBezTo>
                <a:cubicBezTo>
                  <a:pt x="7578717" y="4456252"/>
                  <a:pt x="7600083" y="4430146"/>
                  <a:pt x="7655442" y="4380614"/>
                </a:cubicBezTo>
                <a:cubicBezTo>
                  <a:pt x="7699133" y="4341522"/>
                  <a:pt x="7871531" y="4192106"/>
                  <a:pt x="7931888" y="4167963"/>
                </a:cubicBezTo>
                <a:cubicBezTo>
                  <a:pt x="8021842" y="4131982"/>
                  <a:pt x="7967980" y="4155234"/>
                  <a:pt x="8091377" y="4093535"/>
                </a:cubicBezTo>
                <a:cubicBezTo>
                  <a:pt x="8105554" y="4086447"/>
                  <a:pt x="8118530" y="4076114"/>
                  <a:pt x="8133907" y="4072270"/>
                </a:cubicBezTo>
                <a:cubicBezTo>
                  <a:pt x="8148084" y="4068726"/>
                  <a:pt x="8162754" y="4066768"/>
                  <a:pt x="8176437" y="4061637"/>
                </a:cubicBezTo>
                <a:cubicBezTo>
                  <a:pt x="8260211" y="4030221"/>
                  <a:pt x="8175142" y="4048204"/>
                  <a:pt x="8272130" y="4019107"/>
                </a:cubicBezTo>
                <a:cubicBezTo>
                  <a:pt x="8289440" y="4013914"/>
                  <a:pt x="8307572" y="4012018"/>
                  <a:pt x="8325293" y="4008474"/>
                </a:cubicBezTo>
                <a:cubicBezTo>
                  <a:pt x="8364279" y="4012018"/>
                  <a:pt x="8403864" y="4011430"/>
                  <a:pt x="8442251" y="4019107"/>
                </a:cubicBezTo>
                <a:cubicBezTo>
                  <a:pt x="8459555" y="4022568"/>
                  <a:pt x="8501146" y="4050542"/>
                  <a:pt x="8516679" y="4061637"/>
                </a:cubicBezTo>
                <a:cubicBezTo>
                  <a:pt x="8531099" y="4071937"/>
                  <a:pt x="8544182" y="4084143"/>
                  <a:pt x="8559209" y="4093535"/>
                </a:cubicBezTo>
                <a:cubicBezTo>
                  <a:pt x="8572650" y="4101936"/>
                  <a:pt x="8588841" y="4105587"/>
                  <a:pt x="8601739" y="4114800"/>
                </a:cubicBezTo>
                <a:cubicBezTo>
                  <a:pt x="8613975" y="4123540"/>
                  <a:pt x="8622085" y="4137072"/>
                  <a:pt x="8633637" y="4146698"/>
                </a:cubicBezTo>
                <a:cubicBezTo>
                  <a:pt x="8643454" y="4154879"/>
                  <a:pt x="8654902" y="4160875"/>
                  <a:pt x="8665535" y="4167963"/>
                </a:cubicBezTo>
                <a:cubicBezTo>
                  <a:pt x="8714282" y="4241083"/>
                  <a:pt x="8699983" y="4207512"/>
                  <a:pt x="8718698" y="4263656"/>
                </a:cubicBezTo>
                <a:cubicBezTo>
                  <a:pt x="8711609" y="4295554"/>
                  <a:pt x="8708307" y="4328536"/>
                  <a:pt x="8697432" y="4359349"/>
                </a:cubicBezTo>
                <a:cubicBezTo>
                  <a:pt x="8686881" y="4389242"/>
                  <a:pt x="8669079" y="4416056"/>
                  <a:pt x="8654902" y="4444409"/>
                </a:cubicBezTo>
                <a:cubicBezTo>
                  <a:pt x="8644269" y="4465674"/>
                  <a:pt x="8636192" y="4488423"/>
                  <a:pt x="8623004" y="4508205"/>
                </a:cubicBezTo>
                <a:cubicBezTo>
                  <a:pt x="8603373" y="4537651"/>
                  <a:pt x="8584463" y="4568011"/>
                  <a:pt x="8559209" y="4593265"/>
                </a:cubicBezTo>
                <a:cubicBezTo>
                  <a:pt x="8543162" y="4609312"/>
                  <a:pt x="8522093" y="4619748"/>
                  <a:pt x="8506046" y="4635795"/>
                </a:cubicBezTo>
                <a:cubicBezTo>
                  <a:pt x="8493515" y="4648326"/>
                  <a:pt x="8487394" y="4666553"/>
                  <a:pt x="8474149" y="4678326"/>
                </a:cubicBezTo>
                <a:cubicBezTo>
                  <a:pt x="8455047" y="4695306"/>
                  <a:pt x="8430963" y="4705742"/>
                  <a:pt x="8410353" y="4720856"/>
                </a:cubicBezTo>
                <a:cubicBezTo>
                  <a:pt x="8377766" y="4744753"/>
                  <a:pt x="8350804" y="4777212"/>
                  <a:pt x="8314660" y="4795284"/>
                </a:cubicBezTo>
                <a:cubicBezTo>
                  <a:pt x="8300483" y="4802372"/>
                  <a:pt x="8285571" y="4808148"/>
                  <a:pt x="8272130" y="4816549"/>
                </a:cubicBezTo>
                <a:cubicBezTo>
                  <a:pt x="8257103" y="4825941"/>
                  <a:pt x="8244627" y="4839055"/>
                  <a:pt x="8229600" y="4848447"/>
                </a:cubicBezTo>
                <a:cubicBezTo>
                  <a:pt x="8210267" y="4860530"/>
                  <a:pt x="8153297" y="4885160"/>
                  <a:pt x="8133907" y="4890977"/>
                </a:cubicBezTo>
                <a:cubicBezTo>
                  <a:pt x="8115340" y="4896547"/>
                  <a:pt x="8032082" y="4909720"/>
                  <a:pt x="8016949" y="4912242"/>
                </a:cubicBezTo>
                <a:cubicBezTo>
                  <a:pt x="7960242" y="4908698"/>
                  <a:pt x="7902950" y="4910470"/>
                  <a:pt x="7846828" y="4901609"/>
                </a:cubicBezTo>
                <a:cubicBezTo>
                  <a:pt x="7834206" y="4899616"/>
                  <a:pt x="7826025" y="4886684"/>
                  <a:pt x="7814930" y="4880344"/>
                </a:cubicBezTo>
                <a:cubicBezTo>
                  <a:pt x="7766400" y="4852613"/>
                  <a:pt x="7774067" y="4866958"/>
                  <a:pt x="7729870" y="4827181"/>
                </a:cubicBezTo>
                <a:cubicBezTo>
                  <a:pt x="7707517" y="4807063"/>
                  <a:pt x="7690133" y="4781430"/>
                  <a:pt x="7666074" y="4763386"/>
                </a:cubicBezTo>
                <a:cubicBezTo>
                  <a:pt x="7651897" y="4752753"/>
                  <a:pt x="7635317" y="4744733"/>
                  <a:pt x="7623544" y="4731488"/>
                </a:cubicBezTo>
                <a:cubicBezTo>
                  <a:pt x="7591192" y="4695092"/>
                  <a:pt x="7558009" y="4623853"/>
                  <a:pt x="7538484" y="4582633"/>
                </a:cubicBezTo>
                <a:cubicBezTo>
                  <a:pt x="7520151" y="4543931"/>
                  <a:pt x="7498863" y="4506301"/>
                  <a:pt x="7485321" y="4465674"/>
                </a:cubicBezTo>
                <a:cubicBezTo>
                  <a:pt x="7443976" y="4341639"/>
                  <a:pt x="7431240" y="4222401"/>
                  <a:pt x="7410893" y="4093535"/>
                </a:cubicBezTo>
                <a:cubicBezTo>
                  <a:pt x="7399500" y="3842909"/>
                  <a:pt x="7388035" y="3766561"/>
                  <a:pt x="7421525" y="3487479"/>
                </a:cubicBezTo>
                <a:cubicBezTo>
                  <a:pt x="7429365" y="3422150"/>
                  <a:pt x="7481887" y="3262650"/>
                  <a:pt x="7517218" y="3200400"/>
                </a:cubicBezTo>
                <a:cubicBezTo>
                  <a:pt x="7649229" y="2967808"/>
                  <a:pt x="7685415" y="2933960"/>
                  <a:pt x="7846828" y="2743200"/>
                </a:cubicBezTo>
                <a:cubicBezTo>
                  <a:pt x="7871164" y="2714439"/>
                  <a:pt x="7892313" y="2682259"/>
                  <a:pt x="7921256" y="2658140"/>
                </a:cubicBezTo>
                <a:cubicBezTo>
                  <a:pt x="7942521" y="2640419"/>
                  <a:pt x="7962906" y="2621586"/>
                  <a:pt x="7985051" y="2604977"/>
                </a:cubicBezTo>
                <a:cubicBezTo>
                  <a:pt x="8014399" y="2582966"/>
                  <a:pt x="8091751" y="2534465"/>
                  <a:pt x="8123274" y="2519916"/>
                </a:cubicBezTo>
                <a:cubicBezTo>
                  <a:pt x="8143626" y="2510523"/>
                  <a:pt x="8165805" y="2505739"/>
                  <a:pt x="8187070" y="2498651"/>
                </a:cubicBezTo>
                <a:cubicBezTo>
                  <a:pt x="8197702" y="2491563"/>
                  <a:pt x="8207222" y="2482420"/>
                  <a:pt x="8218967" y="2477386"/>
                </a:cubicBezTo>
                <a:cubicBezTo>
                  <a:pt x="8232923" y="2471405"/>
                  <a:pt x="8304188" y="2458448"/>
                  <a:pt x="8314660" y="2456121"/>
                </a:cubicBezTo>
                <a:cubicBezTo>
                  <a:pt x="8389444" y="2439502"/>
                  <a:pt x="8326931" y="2452615"/>
                  <a:pt x="8389088" y="2434856"/>
                </a:cubicBezTo>
                <a:cubicBezTo>
                  <a:pt x="8403139" y="2430841"/>
                  <a:pt x="8417621" y="2428422"/>
                  <a:pt x="8431618" y="2424223"/>
                </a:cubicBezTo>
                <a:cubicBezTo>
                  <a:pt x="8453088" y="2417782"/>
                  <a:pt x="8495414" y="2402958"/>
                  <a:pt x="8495414" y="2402958"/>
                </a:cubicBezTo>
                <a:cubicBezTo>
                  <a:pt x="8527190" y="2244080"/>
                  <a:pt x="8528694" y="2289672"/>
                  <a:pt x="8495414" y="2073349"/>
                </a:cubicBezTo>
                <a:cubicBezTo>
                  <a:pt x="8492512" y="2054485"/>
                  <a:pt x="8484736" y="2036067"/>
                  <a:pt x="8474149" y="2020186"/>
                </a:cubicBezTo>
                <a:cubicBezTo>
                  <a:pt x="8460019" y="1998992"/>
                  <a:pt x="8411478" y="1959752"/>
                  <a:pt x="8389088" y="1945758"/>
                </a:cubicBezTo>
                <a:cubicBezTo>
                  <a:pt x="8375647" y="1937357"/>
                  <a:pt x="8360413" y="1932190"/>
                  <a:pt x="8346558" y="1924493"/>
                </a:cubicBezTo>
                <a:cubicBezTo>
                  <a:pt x="8312403" y="1905518"/>
                  <a:pt x="8279913" y="1879266"/>
                  <a:pt x="8240232" y="1871330"/>
                </a:cubicBezTo>
                <a:cubicBezTo>
                  <a:pt x="8205305" y="1864345"/>
                  <a:pt x="8169349" y="1864242"/>
                  <a:pt x="8133907" y="1860698"/>
                </a:cubicBezTo>
                <a:cubicBezTo>
                  <a:pt x="8102009" y="1864242"/>
                  <a:pt x="8069350" y="1863546"/>
                  <a:pt x="8038214" y="1871330"/>
                </a:cubicBezTo>
                <a:cubicBezTo>
                  <a:pt x="8025817" y="1874429"/>
                  <a:pt x="8016651" y="1885079"/>
                  <a:pt x="8006316" y="1892595"/>
                </a:cubicBezTo>
                <a:cubicBezTo>
                  <a:pt x="7977653" y="1913441"/>
                  <a:pt x="7946317" y="1931330"/>
                  <a:pt x="7921256" y="1956391"/>
                </a:cubicBezTo>
                <a:cubicBezTo>
                  <a:pt x="7907079" y="1970568"/>
                  <a:pt x="7893710" y="1985601"/>
                  <a:pt x="7878725" y="1998921"/>
                </a:cubicBezTo>
                <a:cubicBezTo>
                  <a:pt x="7861764" y="2013998"/>
                  <a:pt x="7840744" y="2024583"/>
                  <a:pt x="7825563" y="2041451"/>
                </a:cubicBezTo>
                <a:cubicBezTo>
                  <a:pt x="7808466" y="2060448"/>
                  <a:pt x="7799216" y="2085466"/>
                  <a:pt x="7783032" y="2105247"/>
                </a:cubicBezTo>
                <a:cubicBezTo>
                  <a:pt x="7767163" y="2124643"/>
                  <a:pt x="7745525" y="2138840"/>
                  <a:pt x="7729870" y="2158409"/>
                </a:cubicBezTo>
                <a:cubicBezTo>
                  <a:pt x="7710256" y="2182927"/>
                  <a:pt x="7679009" y="2249497"/>
                  <a:pt x="7666074" y="2275368"/>
                </a:cubicBezTo>
                <a:cubicBezTo>
                  <a:pt x="7651639" y="2347544"/>
                  <a:pt x="7643156" y="2364449"/>
                  <a:pt x="7666074" y="2456121"/>
                </a:cubicBezTo>
                <a:cubicBezTo>
                  <a:pt x="7670372" y="2473313"/>
                  <a:pt x="7685441" y="2486120"/>
                  <a:pt x="7697972" y="2498651"/>
                </a:cubicBezTo>
                <a:cubicBezTo>
                  <a:pt x="7747655" y="2548334"/>
                  <a:pt x="7749540" y="2534748"/>
                  <a:pt x="7804298" y="2573079"/>
                </a:cubicBezTo>
                <a:cubicBezTo>
                  <a:pt x="7822889" y="2586093"/>
                  <a:pt x="7838314" y="2603425"/>
                  <a:pt x="7857460" y="2615609"/>
                </a:cubicBezTo>
                <a:cubicBezTo>
                  <a:pt x="7877518" y="2628373"/>
                  <a:pt x="7900384" y="2636122"/>
                  <a:pt x="7921256" y="2647507"/>
                </a:cubicBezTo>
                <a:cubicBezTo>
                  <a:pt x="7975247" y="2676957"/>
                  <a:pt x="8085480" y="2752463"/>
                  <a:pt x="8112642" y="2775098"/>
                </a:cubicBezTo>
                <a:cubicBezTo>
                  <a:pt x="8168585" y="2821718"/>
                  <a:pt x="8240802" y="2878637"/>
                  <a:pt x="8282763" y="2934586"/>
                </a:cubicBezTo>
                <a:cubicBezTo>
                  <a:pt x="8293395" y="2948763"/>
                  <a:pt x="8304498" y="2962599"/>
                  <a:pt x="8314660" y="2977116"/>
                </a:cubicBezTo>
                <a:cubicBezTo>
                  <a:pt x="8329316" y="2998054"/>
                  <a:pt x="8357191" y="3040912"/>
                  <a:pt x="8357191" y="3040912"/>
                </a:cubicBezTo>
                <a:cubicBezTo>
                  <a:pt x="8360735" y="3055089"/>
                  <a:pt x="8365756" y="3068976"/>
                  <a:pt x="8367823" y="3083442"/>
                </a:cubicBezTo>
                <a:cubicBezTo>
                  <a:pt x="8384241" y="3198366"/>
                  <a:pt x="8382780" y="3277775"/>
                  <a:pt x="8367823" y="3402419"/>
                </a:cubicBezTo>
                <a:cubicBezTo>
                  <a:pt x="8363817" y="3435801"/>
                  <a:pt x="8329379" y="3481409"/>
                  <a:pt x="8314660" y="3508744"/>
                </a:cubicBezTo>
                <a:cubicBezTo>
                  <a:pt x="8299631" y="3536655"/>
                  <a:pt x="8294545" y="3571390"/>
                  <a:pt x="8272130" y="3593805"/>
                </a:cubicBezTo>
                <a:cubicBezTo>
                  <a:pt x="8250865" y="3615070"/>
                  <a:pt x="8225016" y="3632577"/>
                  <a:pt x="8208335" y="3657600"/>
                </a:cubicBezTo>
                <a:cubicBezTo>
                  <a:pt x="8198675" y="3672091"/>
                  <a:pt x="8182640" y="3700661"/>
                  <a:pt x="8165804" y="3710763"/>
                </a:cubicBezTo>
                <a:cubicBezTo>
                  <a:pt x="8138621" y="3727072"/>
                  <a:pt x="8112199" y="3749361"/>
                  <a:pt x="8080744" y="3753293"/>
                </a:cubicBezTo>
                <a:cubicBezTo>
                  <a:pt x="7963838" y="3767907"/>
                  <a:pt x="8024083" y="3760771"/>
                  <a:pt x="7899991" y="3774558"/>
                </a:cubicBezTo>
                <a:cubicBezTo>
                  <a:pt x="7843003" y="3766960"/>
                  <a:pt x="7739258" y="3763303"/>
                  <a:pt x="7676707" y="3732028"/>
                </a:cubicBezTo>
                <a:cubicBezTo>
                  <a:pt x="7653848" y="3720598"/>
                  <a:pt x="7632545" y="3705860"/>
                  <a:pt x="7612911" y="3689498"/>
                </a:cubicBezTo>
                <a:cubicBezTo>
                  <a:pt x="7589808" y="3670245"/>
                  <a:pt x="7570381" y="3646967"/>
                  <a:pt x="7549116" y="3625702"/>
                </a:cubicBezTo>
                <a:cubicBezTo>
                  <a:pt x="7473848" y="3424986"/>
                  <a:pt x="7498459" y="3514702"/>
                  <a:pt x="7464056" y="3359888"/>
                </a:cubicBezTo>
                <a:cubicBezTo>
                  <a:pt x="7468330" y="3278685"/>
                  <a:pt x="7455869" y="3174240"/>
                  <a:pt x="7495953" y="3094074"/>
                </a:cubicBezTo>
                <a:cubicBezTo>
                  <a:pt x="7514296" y="3057388"/>
                  <a:pt x="7564950" y="2995607"/>
                  <a:pt x="7591646" y="2966484"/>
                </a:cubicBezTo>
                <a:cubicBezTo>
                  <a:pt x="7634787" y="2919421"/>
                  <a:pt x="7692059" y="2868155"/>
                  <a:pt x="7740502" y="2828261"/>
                </a:cubicBezTo>
                <a:cubicBezTo>
                  <a:pt x="7771696" y="2802572"/>
                  <a:pt x="7804832" y="2779315"/>
                  <a:pt x="7836195" y="2753833"/>
                </a:cubicBezTo>
                <a:cubicBezTo>
                  <a:pt x="7861555" y="2733228"/>
                  <a:pt x="7884482" y="2709643"/>
                  <a:pt x="7910623" y="2690037"/>
                </a:cubicBezTo>
                <a:cubicBezTo>
                  <a:pt x="7941292" y="2667035"/>
                  <a:pt x="7975647" y="2649244"/>
                  <a:pt x="8006316" y="2626242"/>
                </a:cubicBezTo>
                <a:cubicBezTo>
                  <a:pt x="8060781" y="2585393"/>
                  <a:pt x="8110744" y="2538695"/>
                  <a:pt x="8165804" y="2498651"/>
                </a:cubicBezTo>
                <a:cubicBezTo>
                  <a:pt x="8188913" y="2481844"/>
                  <a:pt x="8215073" y="2469668"/>
                  <a:pt x="8240232" y="2456121"/>
                </a:cubicBezTo>
                <a:cubicBezTo>
                  <a:pt x="8298638" y="2424672"/>
                  <a:pt x="8299984" y="2425840"/>
                  <a:pt x="8357191" y="2402958"/>
                </a:cubicBezTo>
                <a:cubicBezTo>
                  <a:pt x="8396177" y="2413591"/>
                  <a:pt x="8437459" y="2417922"/>
                  <a:pt x="8474149" y="2434856"/>
                </a:cubicBezTo>
                <a:cubicBezTo>
                  <a:pt x="8485752" y="2440211"/>
                  <a:pt x="8486378" y="2457718"/>
                  <a:pt x="8495414" y="2466754"/>
                </a:cubicBezTo>
                <a:cubicBezTo>
                  <a:pt x="8613233" y="2584573"/>
                  <a:pt x="8447291" y="2385872"/>
                  <a:pt x="8591107" y="2551814"/>
                </a:cubicBezTo>
                <a:cubicBezTo>
                  <a:pt x="8620833" y="2586113"/>
                  <a:pt x="8647813" y="2622698"/>
                  <a:pt x="8676167" y="2658140"/>
                </a:cubicBezTo>
                <a:cubicBezTo>
                  <a:pt x="8690344" y="2675861"/>
                  <a:pt x="8708549" y="2691004"/>
                  <a:pt x="8718698" y="2711302"/>
                </a:cubicBezTo>
                <a:cubicBezTo>
                  <a:pt x="8729330" y="2732567"/>
                  <a:pt x="8739407" y="2754120"/>
                  <a:pt x="8750595" y="2775098"/>
                </a:cubicBezTo>
                <a:cubicBezTo>
                  <a:pt x="8767766" y="2807295"/>
                  <a:pt x="8787439" y="2838154"/>
                  <a:pt x="8803758" y="2870791"/>
                </a:cubicBezTo>
                <a:cubicBezTo>
                  <a:pt x="8812294" y="2887862"/>
                  <a:pt x="8818500" y="2906017"/>
                  <a:pt x="8825023" y="2923954"/>
                </a:cubicBezTo>
                <a:cubicBezTo>
                  <a:pt x="8845731" y="2980902"/>
                  <a:pt x="8844227" y="2979504"/>
                  <a:pt x="8856921" y="3030279"/>
                </a:cubicBezTo>
                <a:cubicBezTo>
                  <a:pt x="8853377" y="3090530"/>
                  <a:pt x="8862562" y="3152913"/>
                  <a:pt x="8846288" y="3211033"/>
                </a:cubicBezTo>
                <a:cubicBezTo>
                  <a:pt x="8836732" y="3245162"/>
                  <a:pt x="8801277" y="3266038"/>
                  <a:pt x="8782493" y="3296093"/>
                </a:cubicBezTo>
                <a:cubicBezTo>
                  <a:pt x="8765692" y="3322975"/>
                  <a:pt x="8758983" y="3355794"/>
                  <a:pt x="8739963" y="3381154"/>
                </a:cubicBezTo>
                <a:cubicBezTo>
                  <a:pt x="8729330" y="3395331"/>
                  <a:pt x="8717457" y="3408657"/>
                  <a:pt x="8708065" y="3423684"/>
                </a:cubicBezTo>
                <a:cubicBezTo>
                  <a:pt x="8699664" y="3437125"/>
                  <a:pt x="8695201" y="3452773"/>
                  <a:pt x="8686800" y="3466214"/>
                </a:cubicBezTo>
                <a:cubicBezTo>
                  <a:pt x="8677408" y="3481241"/>
                  <a:pt x="8665202" y="3494324"/>
                  <a:pt x="8654902" y="3508744"/>
                </a:cubicBezTo>
                <a:cubicBezTo>
                  <a:pt x="8637466" y="3533155"/>
                  <a:pt x="8623698" y="3554857"/>
                  <a:pt x="8612372" y="3583172"/>
                </a:cubicBezTo>
                <a:cubicBezTo>
                  <a:pt x="8601304" y="3610842"/>
                  <a:pt x="8590377" y="3663096"/>
                  <a:pt x="8569842" y="3689498"/>
                </a:cubicBezTo>
                <a:cubicBezTo>
                  <a:pt x="8554456" y="3709280"/>
                  <a:pt x="8535540" y="3726158"/>
                  <a:pt x="8516679" y="3742661"/>
                </a:cubicBezTo>
                <a:cubicBezTo>
                  <a:pt x="8507062" y="3751076"/>
                  <a:pt x="8496211" y="3758211"/>
                  <a:pt x="8484781" y="3763926"/>
                </a:cubicBezTo>
                <a:cubicBezTo>
                  <a:pt x="8467789" y="3772422"/>
                  <a:pt x="8426246" y="3780650"/>
                  <a:pt x="8410353" y="3785191"/>
                </a:cubicBezTo>
                <a:cubicBezTo>
                  <a:pt x="8399577" y="3788270"/>
                  <a:pt x="8389088" y="3792279"/>
                  <a:pt x="8378456" y="3795823"/>
                </a:cubicBezTo>
                <a:cubicBezTo>
                  <a:pt x="8360735" y="3792279"/>
                  <a:pt x="8342825" y="3789574"/>
                  <a:pt x="8325293" y="3785191"/>
                </a:cubicBezTo>
                <a:cubicBezTo>
                  <a:pt x="8314420" y="3782473"/>
                  <a:pt x="8301320" y="3782483"/>
                  <a:pt x="8293395" y="3774558"/>
                </a:cubicBezTo>
                <a:cubicBezTo>
                  <a:pt x="8271837" y="3753000"/>
                  <a:pt x="8257144" y="3725498"/>
                  <a:pt x="8240232" y="3700130"/>
                </a:cubicBezTo>
                <a:cubicBezTo>
                  <a:pt x="8228769" y="3682935"/>
                  <a:pt x="8219430" y="3664403"/>
                  <a:pt x="8208335" y="3646968"/>
                </a:cubicBezTo>
                <a:cubicBezTo>
                  <a:pt x="8194614" y="3625406"/>
                  <a:pt x="8179981" y="3604437"/>
                  <a:pt x="8165804" y="3583172"/>
                </a:cubicBezTo>
                <a:cubicBezTo>
                  <a:pt x="8158716" y="3558363"/>
                  <a:pt x="8152698" y="3533222"/>
                  <a:pt x="8144539" y="3508744"/>
                </a:cubicBezTo>
                <a:cubicBezTo>
                  <a:pt x="8134963" y="3480017"/>
                  <a:pt x="8121674" y="3452587"/>
                  <a:pt x="8112642" y="3423684"/>
                </a:cubicBezTo>
                <a:cubicBezTo>
                  <a:pt x="8103925" y="3395788"/>
                  <a:pt x="8099972" y="3366557"/>
                  <a:pt x="8091377" y="3338623"/>
                </a:cubicBezTo>
                <a:cubicBezTo>
                  <a:pt x="8071601" y="3274350"/>
                  <a:pt x="8040769" y="3213177"/>
                  <a:pt x="8027581" y="3147237"/>
                </a:cubicBezTo>
                <a:cubicBezTo>
                  <a:pt x="7994317" y="2980918"/>
                  <a:pt x="8012597" y="3076506"/>
                  <a:pt x="7974418" y="2860158"/>
                </a:cubicBezTo>
                <a:cubicBezTo>
                  <a:pt x="7981507" y="2750288"/>
                  <a:pt x="7984729" y="2640101"/>
                  <a:pt x="7995684" y="2530549"/>
                </a:cubicBezTo>
                <a:cubicBezTo>
                  <a:pt x="7998935" y="2498035"/>
                  <a:pt x="8009024" y="2466556"/>
                  <a:pt x="8016949" y="2434856"/>
                </a:cubicBezTo>
                <a:cubicBezTo>
                  <a:pt x="8040631" y="2340127"/>
                  <a:pt x="8083535" y="2227255"/>
                  <a:pt x="8123274" y="2147777"/>
                </a:cubicBezTo>
                <a:cubicBezTo>
                  <a:pt x="8150455" y="2093414"/>
                  <a:pt x="8229356" y="1924555"/>
                  <a:pt x="8272130" y="1913861"/>
                </a:cubicBezTo>
                <a:cubicBezTo>
                  <a:pt x="8369781" y="1889447"/>
                  <a:pt x="8300075" y="1904140"/>
                  <a:pt x="8484781" y="1892595"/>
                </a:cubicBezTo>
                <a:cubicBezTo>
                  <a:pt x="8491869" y="1881963"/>
                  <a:pt x="8498619" y="1871096"/>
                  <a:pt x="8506046" y="1860698"/>
                </a:cubicBezTo>
                <a:cubicBezTo>
                  <a:pt x="8516346" y="1846278"/>
                  <a:pt x="8530611" y="1834301"/>
                  <a:pt x="8537944" y="1818168"/>
                </a:cubicBezTo>
                <a:cubicBezTo>
                  <a:pt x="8548621" y="1794679"/>
                  <a:pt x="8550024" y="1767852"/>
                  <a:pt x="8559209" y="1743740"/>
                </a:cubicBezTo>
                <a:cubicBezTo>
                  <a:pt x="8578427" y="1693293"/>
                  <a:pt x="8601739" y="1644503"/>
                  <a:pt x="8623004" y="1594884"/>
                </a:cubicBezTo>
                <a:lnTo>
                  <a:pt x="8654902" y="1520456"/>
                </a:lnTo>
                <a:cubicBezTo>
                  <a:pt x="8661990" y="1467293"/>
                  <a:pt x="8674492" y="1414575"/>
                  <a:pt x="8676167" y="1360968"/>
                </a:cubicBezTo>
                <a:cubicBezTo>
                  <a:pt x="8678052" y="1300642"/>
                  <a:pt x="8673341" y="1240063"/>
                  <a:pt x="8665535" y="1180214"/>
                </a:cubicBezTo>
                <a:cubicBezTo>
                  <a:pt x="8663783" y="1166783"/>
                  <a:pt x="8630841" y="1078930"/>
                  <a:pt x="8623004" y="1063256"/>
                </a:cubicBezTo>
                <a:cubicBezTo>
                  <a:pt x="8621092" y="1059432"/>
                  <a:pt x="8579964" y="990003"/>
                  <a:pt x="8569842" y="978195"/>
                </a:cubicBezTo>
                <a:cubicBezTo>
                  <a:pt x="8556794" y="962973"/>
                  <a:pt x="8545243" y="944631"/>
                  <a:pt x="8527311" y="935665"/>
                </a:cubicBezTo>
                <a:cubicBezTo>
                  <a:pt x="8501170" y="922595"/>
                  <a:pt x="8442251" y="914400"/>
                  <a:pt x="8442251" y="914400"/>
                </a:cubicBezTo>
                <a:cubicBezTo>
                  <a:pt x="8403265" y="921488"/>
                  <a:pt x="8361870" y="920425"/>
                  <a:pt x="8325293" y="935665"/>
                </a:cubicBezTo>
                <a:cubicBezTo>
                  <a:pt x="8314947" y="939976"/>
                  <a:pt x="8320307" y="957882"/>
                  <a:pt x="8314660" y="967563"/>
                </a:cubicBezTo>
                <a:cubicBezTo>
                  <a:pt x="8172612" y="1211073"/>
                  <a:pt x="8301472" y="951363"/>
                  <a:pt x="8229600" y="1127051"/>
                </a:cubicBezTo>
                <a:cubicBezTo>
                  <a:pt x="8173300" y="1264674"/>
                  <a:pt x="8153255" y="1277580"/>
                  <a:pt x="8123274" y="1403498"/>
                </a:cubicBezTo>
                <a:cubicBezTo>
                  <a:pt x="8108679" y="1464797"/>
                  <a:pt x="8096332" y="1551729"/>
                  <a:pt x="8091377" y="1616149"/>
                </a:cubicBezTo>
                <a:cubicBezTo>
                  <a:pt x="8086748" y="1676326"/>
                  <a:pt x="8084288" y="1736651"/>
                  <a:pt x="8080744" y="1796902"/>
                </a:cubicBezTo>
                <a:cubicBezTo>
                  <a:pt x="8087832" y="1825256"/>
                  <a:pt x="8095669" y="1853433"/>
                  <a:pt x="8102009" y="1881963"/>
                </a:cubicBezTo>
                <a:cubicBezTo>
                  <a:pt x="8109850" y="1917246"/>
                  <a:pt x="8114996" y="1953105"/>
                  <a:pt x="8123274" y="1988288"/>
                </a:cubicBezTo>
                <a:cubicBezTo>
                  <a:pt x="8129184" y="2013404"/>
                  <a:pt x="8137891" y="2037785"/>
                  <a:pt x="8144539" y="2062716"/>
                </a:cubicBezTo>
                <a:cubicBezTo>
                  <a:pt x="8152069" y="2090955"/>
                  <a:pt x="8158273" y="2119538"/>
                  <a:pt x="8165804" y="2147777"/>
                </a:cubicBezTo>
                <a:cubicBezTo>
                  <a:pt x="8172452" y="2172708"/>
                  <a:pt x="8181473" y="2197017"/>
                  <a:pt x="8187070" y="2222205"/>
                </a:cubicBezTo>
                <a:cubicBezTo>
                  <a:pt x="8208075" y="2316725"/>
                  <a:pt x="8208820" y="2343528"/>
                  <a:pt x="8218967" y="2434856"/>
                </a:cubicBezTo>
                <a:cubicBezTo>
                  <a:pt x="8211879" y="2466754"/>
                  <a:pt x="8214166" y="2502324"/>
                  <a:pt x="8197702" y="2530549"/>
                </a:cubicBezTo>
                <a:cubicBezTo>
                  <a:pt x="8187122" y="2548687"/>
                  <a:pt x="8109286" y="2576548"/>
                  <a:pt x="8091377" y="2583712"/>
                </a:cubicBezTo>
                <a:cubicBezTo>
                  <a:pt x="7891941" y="2564412"/>
                  <a:pt x="7801066" y="2583301"/>
                  <a:pt x="7644809" y="2509284"/>
                </a:cubicBezTo>
                <a:cubicBezTo>
                  <a:pt x="7572618" y="2475088"/>
                  <a:pt x="7522119" y="2425253"/>
                  <a:pt x="7464056" y="2371061"/>
                </a:cubicBezTo>
                <a:cubicBezTo>
                  <a:pt x="7398016" y="2309424"/>
                  <a:pt x="7366907" y="2273488"/>
                  <a:pt x="7315200" y="2190307"/>
                </a:cubicBezTo>
                <a:cubicBezTo>
                  <a:pt x="7259036" y="2099956"/>
                  <a:pt x="7206299" y="2007448"/>
                  <a:pt x="7155711" y="1913861"/>
                </a:cubicBezTo>
                <a:cubicBezTo>
                  <a:pt x="7108379" y="1826296"/>
                  <a:pt x="7104604" y="1796723"/>
                  <a:pt x="7070651" y="1711842"/>
                </a:cubicBezTo>
                <a:cubicBezTo>
                  <a:pt x="7060626" y="1686781"/>
                  <a:pt x="7049386" y="1662223"/>
                  <a:pt x="7038753" y="1637414"/>
                </a:cubicBezTo>
                <a:cubicBezTo>
                  <a:pt x="7021289" y="1532626"/>
                  <a:pt x="7016043" y="1529848"/>
                  <a:pt x="7038753" y="1382233"/>
                </a:cubicBezTo>
                <a:cubicBezTo>
                  <a:pt x="7043358" y="1352303"/>
                  <a:pt x="7057845" y="1324613"/>
                  <a:pt x="7070651" y="1297172"/>
                </a:cubicBezTo>
                <a:cubicBezTo>
                  <a:pt x="7098694" y="1237079"/>
                  <a:pt x="7129691" y="1195602"/>
                  <a:pt x="7176977" y="1148316"/>
                </a:cubicBezTo>
                <a:cubicBezTo>
                  <a:pt x="7270915" y="1054379"/>
                  <a:pt x="7358527" y="952568"/>
                  <a:pt x="7464056" y="871870"/>
                </a:cubicBezTo>
                <a:cubicBezTo>
                  <a:pt x="7524307" y="825796"/>
                  <a:pt x="7578954" y="771279"/>
                  <a:pt x="7644809" y="733647"/>
                </a:cubicBezTo>
                <a:cubicBezTo>
                  <a:pt x="7669618" y="719470"/>
                  <a:pt x="7693679" y="703895"/>
                  <a:pt x="7719237" y="691116"/>
                </a:cubicBezTo>
                <a:cubicBezTo>
                  <a:pt x="7789862" y="655803"/>
                  <a:pt x="7793152" y="655845"/>
                  <a:pt x="7846828" y="637954"/>
                </a:cubicBezTo>
                <a:cubicBezTo>
                  <a:pt x="7868093" y="641498"/>
                  <a:pt x="7890723" y="640294"/>
                  <a:pt x="7910623" y="648586"/>
                </a:cubicBezTo>
                <a:cubicBezTo>
                  <a:pt x="7949768" y="664896"/>
                  <a:pt x="7988771" y="702338"/>
                  <a:pt x="8016949" y="733647"/>
                </a:cubicBezTo>
                <a:cubicBezTo>
                  <a:pt x="8035466" y="754222"/>
                  <a:pt x="8051406" y="777037"/>
                  <a:pt x="8070111" y="797442"/>
                </a:cubicBezTo>
                <a:cubicBezTo>
                  <a:pt x="8090432" y="819611"/>
                  <a:pt x="8114654" y="838134"/>
                  <a:pt x="8133907" y="861237"/>
                </a:cubicBezTo>
                <a:cubicBezTo>
                  <a:pt x="8150269" y="880871"/>
                  <a:pt x="8160190" y="905304"/>
                  <a:pt x="8176437" y="925033"/>
                </a:cubicBezTo>
                <a:cubicBezTo>
                  <a:pt x="8209931" y="965705"/>
                  <a:pt x="8248068" y="1002339"/>
                  <a:pt x="8282763" y="1041991"/>
                </a:cubicBezTo>
                <a:cubicBezTo>
                  <a:pt x="8297707" y="1059070"/>
                  <a:pt x="8312705" y="1076272"/>
                  <a:pt x="8325293" y="1095154"/>
                </a:cubicBezTo>
                <a:cubicBezTo>
                  <a:pt x="8334085" y="1108342"/>
                  <a:pt x="8336827" y="1125173"/>
                  <a:pt x="8346558" y="1137684"/>
                </a:cubicBezTo>
                <a:cubicBezTo>
                  <a:pt x="8361944" y="1157466"/>
                  <a:pt x="8399721" y="1190847"/>
                  <a:pt x="8399721" y="1190847"/>
                </a:cubicBezTo>
                <a:cubicBezTo>
                  <a:pt x="8410353" y="1187303"/>
                  <a:pt x="8422866" y="1187215"/>
                  <a:pt x="8431618" y="1180214"/>
                </a:cubicBezTo>
                <a:cubicBezTo>
                  <a:pt x="8466324" y="1152449"/>
                  <a:pt x="8448284" y="1123688"/>
                  <a:pt x="8463516" y="1084521"/>
                </a:cubicBezTo>
                <a:cubicBezTo>
                  <a:pt x="8480750" y="1040204"/>
                  <a:pt x="8502390" y="997427"/>
                  <a:pt x="8527311" y="956930"/>
                </a:cubicBezTo>
                <a:cubicBezTo>
                  <a:pt x="8555665" y="910856"/>
                  <a:pt x="8584850" y="865283"/>
                  <a:pt x="8612372" y="818707"/>
                </a:cubicBezTo>
                <a:cubicBezTo>
                  <a:pt x="8630935" y="787292"/>
                  <a:pt x="8645712" y="753650"/>
                  <a:pt x="8665535" y="723014"/>
                </a:cubicBezTo>
                <a:cubicBezTo>
                  <a:pt x="8684789" y="693258"/>
                  <a:pt x="8710546" y="668009"/>
                  <a:pt x="8729330" y="637954"/>
                </a:cubicBezTo>
                <a:cubicBezTo>
                  <a:pt x="8755883" y="595469"/>
                  <a:pt x="8788927" y="516032"/>
                  <a:pt x="8803758" y="467833"/>
                </a:cubicBezTo>
                <a:cubicBezTo>
                  <a:pt x="8815534" y="429560"/>
                  <a:pt x="8821543" y="350299"/>
                  <a:pt x="8825023" y="318977"/>
                </a:cubicBezTo>
                <a:cubicBezTo>
                  <a:pt x="8817935" y="294168"/>
                  <a:pt x="8815297" y="267627"/>
                  <a:pt x="8803758" y="244549"/>
                </a:cubicBezTo>
                <a:cubicBezTo>
                  <a:pt x="8793609" y="224251"/>
                  <a:pt x="8778459" y="206155"/>
                  <a:pt x="8761228" y="191386"/>
                </a:cubicBezTo>
                <a:cubicBezTo>
                  <a:pt x="8752718" y="184092"/>
                  <a:pt x="8740271" y="183185"/>
                  <a:pt x="8729330" y="180754"/>
                </a:cubicBezTo>
                <a:cubicBezTo>
                  <a:pt x="8708285" y="176077"/>
                  <a:pt x="8686800" y="173665"/>
                  <a:pt x="8665535" y="170121"/>
                </a:cubicBezTo>
                <a:cubicBezTo>
                  <a:pt x="8608828" y="184298"/>
                  <a:pt x="8549892" y="191465"/>
                  <a:pt x="8495414" y="212651"/>
                </a:cubicBezTo>
                <a:cubicBezTo>
                  <a:pt x="8483504" y="217283"/>
                  <a:pt x="8479864" y="233119"/>
                  <a:pt x="8474149" y="244549"/>
                </a:cubicBezTo>
                <a:cubicBezTo>
                  <a:pt x="8469137" y="254574"/>
                  <a:pt x="8467451" y="265953"/>
                  <a:pt x="8463516" y="276447"/>
                </a:cubicBezTo>
                <a:cubicBezTo>
                  <a:pt x="8456814" y="294318"/>
                  <a:pt x="8449339" y="311888"/>
                  <a:pt x="8442251" y="329609"/>
                </a:cubicBezTo>
                <a:cubicBezTo>
                  <a:pt x="8428606" y="411475"/>
                  <a:pt x="8422511" y="444998"/>
                  <a:pt x="8410353" y="542261"/>
                </a:cubicBezTo>
                <a:cubicBezTo>
                  <a:pt x="8405935" y="577604"/>
                  <a:pt x="8403265" y="613144"/>
                  <a:pt x="8399721" y="648586"/>
                </a:cubicBezTo>
                <a:cubicBezTo>
                  <a:pt x="8396177" y="726558"/>
                  <a:pt x="8394926" y="804668"/>
                  <a:pt x="8389088" y="882502"/>
                </a:cubicBezTo>
                <a:cubicBezTo>
                  <a:pt x="8384287" y="946510"/>
                  <a:pt x="8375180" y="1010123"/>
                  <a:pt x="8367823" y="1073888"/>
                </a:cubicBezTo>
                <a:cubicBezTo>
                  <a:pt x="8365772" y="1091666"/>
                  <a:pt x="8353398" y="1197666"/>
                  <a:pt x="8346558" y="1222744"/>
                </a:cubicBezTo>
                <a:cubicBezTo>
                  <a:pt x="8339734" y="1247766"/>
                  <a:pt x="8304841" y="1321388"/>
                  <a:pt x="8293395" y="1339702"/>
                </a:cubicBezTo>
                <a:cubicBezTo>
                  <a:pt x="8288082" y="1348203"/>
                  <a:pt x="8278392" y="1353140"/>
                  <a:pt x="8272130" y="1360968"/>
                </a:cubicBezTo>
                <a:cubicBezTo>
                  <a:pt x="8264147" y="1370946"/>
                  <a:pt x="8261960" y="1386525"/>
                  <a:pt x="8250865" y="1392865"/>
                </a:cubicBezTo>
                <a:cubicBezTo>
                  <a:pt x="8235174" y="1401831"/>
                  <a:pt x="8215423" y="1399954"/>
                  <a:pt x="8197702" y="1403498"/>
                </a:cubicBezTo>
                <a:cubicBezTo>
                  <a:pt x="7978843" y="1376141"/>
                  <a:pt x="8067483" y="1396493"/>
                  <a:pt x="7846828" y="1329070"/>
                </a:cubicBezTo>
                <a:cubicBezTo>
                  <a:pt x="7751226" y="1299858"/>
                  <a:pt x="7646632" y="1277045"/>
                  <a:pt x="7559749" y="1222744"/>
                </a:cubicBezTo>
                <a:cubicBezTo>
                  <a:pt x="7529694" y="1203960"/>
                  <a:pt x="7502557" y="1180846"/>
                  <a:pt x="7474688" y="1158949"/>
                </a:cubicBezTo>
                <a:cubicBezTo>
                  <a:pt x="7452922" y="1141847"/>
                  <a:pt x="7429207" y="1126542"/>
                  <a:pt x="7410893" y="1105786"/>
                </a:cubicBezTo>
                <a:cubicBezTo>
                  <a:pt x="7375719" y="1065922"/>
                  <a:pt x="7344690" y="1022429"/>
                  <a:pt x="7315200" y="978195"/>
                </a:cubicBezTo>
                <a:cubicBezTo>
                  <a:pt x="7294982" y="947867"/>
                  <a:pt x="7275903" y="895904"/>
                  <a:pt x="7262037" y="861237"/>
                </a:cubicBezTo>
                <a:cubicBezTo>
                  <a:pt x="7265581" y="811618"/>
                  <a:pt x="7258376" y="760028"/>
                  <a:pt x="7272670" y="712381"/>
                </a:cubicBezTo>
                <a:cubicBezTo>
                  <a:pt x="7280624" y="685868"/>
                  <a:pt x="7307604" y="669418"/>
                  <a:pt x="7325832" y="648586"/>
                </a:cubicBezTo>
                <a:cubicBezTo>
                  <a:pt x="7341214" y="631007"/>
                  <a:pt x="7357776" y="616666"/>
                  <a:pt x="7378995" y="606056"/>
                </a:cubicBezTo>
                <a:cubicBezTo>
                  <a:pt x="7389020" y="601044"/>
                  <a:pt x="7400260" y="598967"/>
                  <a:pt x="7410893" y="595423"/>
                </a:cubicBezTo>
                <a:cubicBezTo>
                  <a:pt x="7522280" y="632552"/>
                  <a:pt x="7435817" y="597514"/>
                  <a:pt x="7506586" y="637954"/>
                </a:cubicBezTo>
                <a:cubicBezTo>
                  <a:pt x="7520348" y="645818"/>
                  <a:pt x="7536436" y="649709"/>
                  <a:pt x="7549116" y="659219"/>
                </a:cubicBezTo>
                <a:cubicBezTo>
                  <a:pt x="7579256" y="681824"/>
                  <a:pt x="7606299" y="708304"/>
                  <a:pt x="7634177" y="733647"/>
                </a:cubicBezTo>
                <a:cubicBezTo>
                  <a:pt x="7645303" y="743762"/>
                  <a:pt x="7657052" y="753515"/>
                  <a:pt x="7666074" y="765544"/>
                </a:cubicBezTo>
                <a:cubicBezTo>
                  <a:pt x="7695873" y="805276"/>
                  <a:pt x="7701304" y="827038"/>
                  <a:pt x="7719237" y="871870"/>
                </a:cubicBezTo>
                <a:cubicBezTo>
                  <a:pt x="7731455" y="994045"/>
                  <a:pt x="7742458" y="1029330"/>
                  <a:pt x="7708604" y="1169581"/>
                </a:cubicBezTo>
                <a:cubicBezTo>
                  <a:pt x="7698556" y="1211210"/>
                  <a:pt x="7676899" y="1249478"/>
                  <a:pt x="7655442" y="1286540"/>
                </a:cubicBezTo>
                <a:cubicBezTo>
                  <a:pt x="7647929" y="1299517"/>
                  <a:pt x="7589000" y="1382224"/>
                  <a:pt x="7559749" y="1403498"/>
                </a:cubicBezTo>
                <a:cubicBezTo>
                  <a:pt x="7532708" y="1423164"/>
                  <a:pt x="7504594" y="1441708"/>
                  <a:pt x="7474688" y="1456661"/>
                </a:cubicBezTo>
                <a:cubicBezTo>
                  <a:pt x="7432564" y="1477723"/>
                  <a:pt x="7392491" y="1480993"/>
                  <a:pt x="7347098" y="1488558"/>
                </a:cubicBezTo>
                <a:cubicBezTo>
                  <a:pt x="7230140" y="1485014"/>
                  <a:pt x="7112452" y="1491441"/>
                  <a:pt x="6996223" y="1477926"/>
                </a:cubicBezTo>
                <a:cubicBezTo>
                  <a:pt x="6905376" y="1467362"/>
                  <a:pt x="6738305" y="1331589"/>
                  <a:pt x="6698511" y="1297172"/>
                </a:cubicBezTo>
                <a:cubicBezTo>
                  <a:pt x="6635739" y="1242883"/>
                  <a:pt x="6442709" y="1047179"/>
                  <a:pt x="6379535" y="956930"/>
                </a:cubicBezTo>
                <a:cubicBezTo>
                  <a:pt x="6295526" y="836918"/>
                  <a:pt x="6286843" y="807989"/>
                  <a:pt x="6241311" y="701749"/>
                </a:cubicBezTo>
                <a:cubicBezTo>
                  <a:pt x="6251944" y="634409"/>
                  <a:pt x="6258100" y="566209"/>
                  <a:pt x="6273209" y="499730"/>
                </a:cubicBezTo>
                <a:cubicBezTo>
                  <a:pt x="6280535" y="467494"/>
                  <a:pt x="6311239" y="457610"/>
                  <a:pt x="6337004" y="446568"/>
                </a:cubicBezTo>
                <a:cubicBezTo>
                  <a:pt x="6347306" y="442153"/>
                  <a:pt x="6358029" y="438653"/>
                  <a:pt x="6368902" y="435935"/>
                </a:cubicBezTo>
                <a:cubicBezTo>
                  <a:pt x="6427681" y="421240"/>
                  <a:pt x="6430465" y="426675"/>
                  <a:pt x="6496493" y="414670"/>
                </a:cubicBezTo>
                <a:cubicBezTo>
                  <a:pt x="6510870" y="412056"/>
                  <a:pt x="6524510" y="405744"/>
                  <a:pt x="6539023" y="404037"/>
                </a:cubicBezTo>
                <a:cubicBezTo>
                  <a:pt x="6584917" y="398638"/>
                  <a:pt x="6631172" y="396949"/>
                  <a:pt x="6677246" y="393405"/>
                </a:cubicBezTo>
                <a:cubicBezTo>
                  <a:pt x="6798119" y="414735"/>
                  <a:pt x="6839198" y="377066"/>
                  <a:pt x="6879265" y="457200"/>
                </a:cubicBezTo>
                <a:cubicBezTo>
                  <a:pt x="6884277" y="467225"/>
                  <a:pt x="6886354" y="478465"/>
                  <a:pt x="6889898" y="489098"/>
                </a:cubicBezTo>
                <a:cubicBezTo>
                  <a:pt x="6893442" y="531628"/>
                  <a:pt x="6902773" y="574070"/>
                  <a:pt x="6900530" y="616688"/>
                </a:cubicBezTo>
                <a:cubicBezTo>
                  <a:pt x="6897752" y="669470"/>
                  <a:pt x="6867751" y="709049"/>
                  <a:pt x="6847367" y="754912"/>
                </a:cubicBezTo>
                <a:cubicBezTo>
                  <a:pt x="6814480" y="828908"/>
                  <a:pt x="6787886" y="905768"/>
                  <a:pt x="6751674" y="978195"/>
                </a:cubicBezTo>
                <a:cubicBezTo>
                  <a:pt x="6741042" y="999460"/>
                  <a:pt x="6732009" y="1021604"/>
                  <a:pt x="6719777" y="1041991"/>
                </a:cubicBezTo>
                <a:cubicBezTo>
                  <a:pt x="6710660" y="1057187"/>
                  <a:pt x="6700410" y="1071990"/>
                  <a:pt x="6687879" y="1084521"/>
                </a:cubicBezTo>
                <a:cubicBezTo>
                  <a:pt x="6661238" y="1111161"/>
                  <a:pt x="6633200" y="1136669"/>
                  <a:pt x="6602818" y="1158949"/>
                </a:cubicBezTo>
                <a:cubicBezTo>
                  <a:pt x="6579776" y="1175847"/>
                  <a:pt x="6553948" y="1188700"/>
                  <a:pt x="6528391" y="1201479"/>
                </a:cubicBezTo>
                <a:cubicBezTo>
                  <a:pt x="6502214" y="1214568"/>
                  <a:pt x="6457204" y="1218660"/>
                  <a:pt x="6432698" y="1222744"/>
                </a:cubicBezTo>
                <a:cubicBezTo>
                  <a:pt x="6383079" y="1215656"/>
                  <a:pt x="6332991" y="1211309"/>
                  <a:pt x="6283842" y="1201479"/>
                </a:cubicBezTo>
                <a:cubicBezTo>
                  <a:pt x="6261862" y="1197083"/>
                  <a:pt x="6237640" y="1194104"/>
                  <a:pt x="6220046" y="1180214"/>
                </a:cubicBezTo>
                <a:cubicBezTo>
                  <a:pt x="6207030" y="1169939"/>
                  <a:pt x="6073330" y="1042721"/>
                  <a:pt x="6039293" y="988828"/>
                </a:cubicBezTo>
                <a:cubicBezTo>
                  <a:pt x="5994011" y="917131"/>
                  <a:pt x="5975619" y="867788"/>
                  <a:pt x="5932967" y="808074"/>
                </a:cubicBezTo>
                <a:cubicBezTo>
                  <a:pt x="5847947" y="689044"/>
                  <a:pt x="5940250" y="816813"/>
                  <a:pt x="5879804" y="744279"/>
                </a:cubicBezTo>
                <a:cubicBezTo>
                  <a:pt x="5868459" y="730666"/>
                  <a:pt x="5858207" y="716169"/>
                  <a:pt x="5847907" y="701749"/>
                </a:cubicBezTo>
                <a:cubicBezTo>
                  <a:pt x="5814070" y="654376"/>
                  <a:pt x="5805604" y="620308"/>
                  <a:pt x="5730949" y="595423"/>
                </a:cubicBezTo>
                <a:cubicBezTo>
                  <a:pt x="5650009" y="568443"/>
                  <a:pt x="5689133" y="578554"/>
                  <a:pt x="5613991" y="563526"/>
                </a:cubicBezTo>
                <a:cubicBezTo>
                  <a:pt x="5567916" y="567070"/>
                  <a:pt x="5521275" y="566127"/>
                  <a:pt x="5475767" y="574158"/>
                </a:cubicBezTo>
                <a:cubicBezTo>
                  <a:pt x="5460158" y="576912"/>
                  <a:pt x="5446828" y="587268"/>
                  <a:pt x="5433237" y="595423"/>
                </a:cubicBezTo>
                <a:cubicBezTo>
                  <a:pt x="5411322" y="608572"/>
                  <a:pt x="5389616" y="622263"/>
                  <a:pt x="5369442" y="637954"/>
                </a:cubicBezTo>
                <a:cubicBezTo>
                  <a:pt x="5345271" y="656754"/>
                  <a:pt x="5331638" y="676150"/>
                  <a:pt x="5316279" y="701749"/>
                </a:cubicBezTo>
                <a:cubicBezTo>
                  <a:pt x="5278484" y="764742"/>
                  <a:pt x="5279539" y="764596"/>
                  <a:pt x="5252484" y="818707"/>
                </a:cubicBezTo>
                <a:cubicBezTo>
                  <a:pt x="5248940" y="854149"/>
                  <a:pt x="5240157" y="889455"/>
                  <a:pt x="5241851" y="925033"/>
                </a:cubicBezTo>
                <a:cubicBezTo>
                  <a:pt x="5244431" y="979217"/>
                  <a:pt x="5259044" y="1044481"/>
                  <a:pt x="5284381" y="1095154"/>
                </a:cubicBezTo>
                <a:cubicBezTo>
                  <a:pt x="5293623" y="1113638"/>
                  <a:pt x="5303369" y="1132179"/>
                  <a:pt x="5316279" y="1148316"/>
                </a:cubicBezTo>
                <a:cubicBezTo>
                  <a:pt x="5346066" y="1185550"/>
                  <a:pt x="5378256" y="1220925"/>
                  <a:pt x="5411972" y="1254642"/>
                </a:cubicBezTo>
                <a:cubicBezTo>
                  <a:pt x="5431545" y="1274215"/>
                  <a:pt x="5452735" y="1292450"/>
                  <a:pt x="5475767" y="1307805"/>
                </a:cubicBezTo>
                <a:cubicBezTo>
                  <a:pt x="5495549" y="1320993"/>
                  <a:pt x="5517882" y="1329945"/>
                  <a:pt x="5539563" y="1339702"/>
                </a:cubicBezTo>
                <a:cubicBezTo>
                  <a:pt x="5588792" y="1361855"/>
                  <a:pt x="5638800" y="1382233"/>
                  <a:pt x="5688418" y="1403498"/>
                </a:cubicBezTo>
                <a:cubicBezTo>
                  <a:pt x="5823097" y="1399954"/>
                  <a:pt x="5958112" y="1403004"/>
                  <a:pt x="6092456" y="1392865"/>
                </a:cubicBezTo>
                <a:cubicBezTo>
                  <a:pt x="6133250" y="1389786"/>
                  <a:pt x="6343079" y="1339937"/>
                  <a:pt x="6390167" y="1329070"/>
                </a:cubicBezTo>
                <a:cubicBezTo>
                  <a:pt x="6461051" y="1286540"/>
                  <a:pt x="6533631" y="1246717"/>
                  <a:pt x="6602818" y="1201479"/>
                </a:cubicBezTo>
                <a:cubicBezTo>
                  <a:pt x="6625986" y="1186330"/>
                  <a:pt x="6646377" y="1167203"/>
                  <a:pt x="6666614" y="1148316"/>
                </a:cubicBezTo>
                <a:cubicBezTo>
                  <a:pt x="6699592" y="1117537"/>
                  <a:pt x="6736087" y="1089331"/>
                  <a:pt x="6762307" y="1052623"/>
                </a:cubicBezTo>
                <a:cubicBezTo>
                  <a:pt x="6780028" y="1027814"/>
                  <a:pt x="6799784" y="1004338"/>
                  <a:pt x="6815470" y="978195"/>
                </a:cubicBezTo>
                <a:cubicBezTo>
                  <a:pt x="6831780" y="951012"/>
                  <a:pt x="6848891" y="923498"/>
                  <a:pt x="6858000" y="893135"/>
                </a:cubicBezTo>
                <a:cubicBezTo>
                  <a:pt x="6895091" y="769500"/>
                  <a:pt x="6882641" y="823093"/>
                  <a:pt x="6900530" y="733647"/>
                </a:cubicBezTo>
                <a:cubicBezTo>
                  <a:pt x="6904074" y="691117"/>
                  <a:pt x="6906450" y="648473"/>
                  <a:pt x="6911163" y="606056"/>
                </a:cubicBezTo>
                <a:cubicBezTo>
                  <a:pt x="6913544" y="584630"/>
                  <a:pt x="6921795" y="563819"/>
                  <a:pt x="6921795" y="542261"/>
                </a:cubicBezTo>
                <a:cubicBezTo>
                  <a:pt x="6921795" y="479168"/>
                  <a:pt x="6916589" y="404478"/>
                  <a:pt x="6900530" y="340242"/>
                </a:cubicBezTo>
                <a:cubicBezTo>
                  <a:pt x="6897812" y="329369"/>
                  <a:pt x="6894910" y="318368"/>
                  <a:pt x="6889898" y="308344"/>
                </a:cubicBezTo>
                <a:cubicBezTo>
                  <a:pt x="6884183" y="296914"/>
                  <a:pt x="6876059" y="286845"/>
                  <a:pt x="6868632" y="276447"/>
                </a:cubicBezTo>
                <a:cubicBezTo>
                  <a:pt x="6847634" y="247050"/>
                  <a:pt x="6838092" y="226903"/>
                  <a:pt x="6804837" y="212651"/>
                </a:cubicBezTo>
                <a:cubicBezTo>
                  <a:pt x="6791406" y="206895"/>
                  <a:pt x="6776484" y="205563"/>
                  <a:pt x="6762307" y="202019"/>
                </a:cubicBezTo>
                <a:cubicBezTo>
                  <a:pt x="6750101" y="195916"/>
                  <a:pt x="6692022" y="163118"/>
                  <a:pt x="6666614" y="159488"/>
                </a:cubicBezTo>
                <a:cubicBezTo>
                  <a:pt x="6627861" y="153952"/>
                  <a:pt x="6588642" y="152400"/>
                  <a:pt x="6549656" y="148856"/>
                </a:cubicBezTo>
                <a:cubicBezTo>
                  <a:pt x="6489405" y="152400"/>
                  <a:pt x="6428867" y="152635"/>
                  <a:pt x="6368902" y="159488"/>
                </a:cubicBezTo>
                <a:cubicBezTo>
                  <a:pt x="6304645" y="166832"/>
                  <a:pt x="6177516" y="191386"/>
                  <a:pt x="6177516" y="191386"/>
                </a:cubicBezTo>
                <a:cubicBezTo>
                  <a:pt x="6163339" y="198474"/>
                  <a:pt x="6146914" y="202214"/>
                  <a:pt x="6134986" y="212651"/>
                </a:cubicBezTo>
                <a:cubicBezTo>
                  <a:pt x="6093099" y="249302"/>
                  <a:pt x="6090316" y="271164"/>
                  <a:pt x="6071191" y="318977"/>
                </a:cubicBezTo>
                <a:cubicBezTo>
                  <a:pt x="6074735" y="365051"/>
                  <a:pt x="6068784" y="412867"/>
                  <a:pt x="6081823" y="457200"/>
                </a:cubicBezTo>
                <a:cubicBezTo>
                  <a:pt x="6087480" y="476434"/>
                  <a:pt x="6109451" y="486318"/>
                  <a:pt x="6124353" y="499730"/>
                </a:cubicBezTo>
                <a:cubicBezTo>
                  <a:pt x="6281283" y="640967"/>
                  <a:pt x="6257985" y="639456"/>
                  <a:pt x="6422065" y="712381"/>
                </a:cubicBezTo>
                <a:cubicBezTo>
                  <a:pt x="6442548" y="721485"/>
                  <a:pt x="6464595" y="726558"/>
                  <a:pt x="6485860" y="733647"/>
                </a:cubicBezTo>
                <a:cubicBezTo>
                  <a:pt x="6588641" y="730103"/>
                  <a:pt x="6691872" y="733247"/>
                  <a:pt x="6794204" y="723014"/>
                </a:cubicBezTo>
                <a:cubicBezTo>
                  <a:pt x="6851636" y="717271"/>
                  <a:pt x="6910454" y="691399"/>
                  <a:pt x="6964325" y="669851"/>
                </a:cubicBezTo>
                <a:cubicBezTo>
                  <a:pt x="7158050" y="704038"/>
                  <a:pt x="7126669" y="653582"/>
                  <a:pt x="7208874" y="797442"/>
                </a:cubicBezTo>
                <a:cubicBezTo>
                  <a:pt x="7218343" y="814013"/>
                  <a:pt x="7223051" y="832884"/>
                  <a:pt x="7230139" y="850605"/>
                </a:cubicBezTo>
                <a:cubicBezTo>
                  <a:pt x="7238895" y="903136"/>
                  <a:pt x="7251404" y="969607"/>
                  <a:pt x="7251404" y="1020726"/>
                </a:cubicBezTo>
                <a:cubicBezTo>
                  <a:pt x="7251404" y="1123602"/>
                  <a:pt x="7267074" y="1107652"/>
                  <a:pt x="7208874" y="1127051"/>
                </a:cubicBezTo>
                <a:cubicBezTo>
                  <a:pt x="7169888" y="1116419"/>
                  <a:pt x="7129436" y="1110162"/>
                  <a:pt x="7091916" y="1095154"/>
                </a:cubicBezTo>
                <a:cubicBezTo>
                  <a:pt x="7075463" y="1088573"/>
                  <a:pt x="7063139" y="1074431"/>
                  <a:pt x="7049386" y="1063256"/>
                </a:cubicBezTo>
                <a:cubicBezTo>
                  <a:pt x="7006419" y="1028345"/>
                  <a:pt x="6960942" y="996077"/>
                  <a:pt x="6921795" y="956930"/>
                </a:cubicBezTo>
                <a:cubicBezTo>
                  <a:pt x="6793160" y="828295"/>
                  <a:pt x="6748724" y="757654"/>
                  <a:pt x="6645349" y="616688"/>
                </a:cubicBezTo>
                <a:cubicBezTo>
                  <a:pt x="6614265" y="523439"/>
                  <a:pt x="6572517" y="453209"/>
                  <a:pt x="6613451" y="350874"/>
                </a:cubicBezTo>
                <a:cubicBezTo>
                  <a:pt x="6641869" y="279831"/>
                  <a:pt x="6687674" y="280295"/>
                  <a:pt x="6741042" y="255181"/>
                </a:cubicBezTo>
                <a:cubicBezTo>
                  <a:pt x="6784066" y="234934"/>
                  <a:pt x="6825608" y="211633"/>
                  <a:pt x="6868632" y="191386"/>
                </a:cubicBezTo>
                <a:cubicBezTo>
                  <a:pt x="6950031" y="153081"/>
                  <a:pt x="7080406" y="127884"/>
                  <a:pt x="7145079" y="106326"/>
                </a:cubicBezTo>
                <a:cubicBezTo>
                  <a:pt x="7266752" y="65768"/>
                  <a:pt x="7147810" y="102984"/>
                  <a:pt x="7304567" y="63795"/>
                </a:cubicBezTo>
                <a:cubicBezTo>
                  <a:pt x="7315440" y="61077"/>
                  <a:pt x="7325688" y="56242"/>
                  <a:pt x="7336465" y="53163"/>
                </a:cubicBezTo>
                <a:cubicBezTo>
                  <a:pt x="7350516" y="49149"/>
                  <a:pt x="7365427" y="47957"/>
                  <a:pt x="7378995" y="42530"/>
                </a:cubicBezTo>
                <a:cubicBezTo>
                  <a:pt x="7401070" y="33700"/>
                  <a:pt x="7420067" y="17625"/>
                  <a:pt x="7442791" y="10633"/>
                </a:cubicBezTo>
                <a:cubicBezTo>
                  <a:pt x="7466744" y="3263"/>
                  <a:pt x="7492409" y="3544"/>
                  <a:pt x="7517218" y="0"/>
                </a:cubicBezTo>
                <a:cubicBezTo>
                  <a:pt x="7570381" y="7088"/>
                  <a:pt x="7625515" y="5267"/>
                  <a:pt x="7676707" y="21265"/>
                </a:cubicBezTo>
                <a:cubicBezTo>
                  <a:pt x="7687405" y="24608"/>
                  <a:pt x="7681322" y="43707"/>
                  <a:pt x="7687339" y="53163"/>
                </a:cubicBezTo>
                <a:cubicBezTo>
                  <a:pt x="7706367" y="83064"/>
                  <a:pt x="7730289" y="109560"/>
                  <a:pt x="7751135" y="138223"/>
                </a:cubicBezTo>
                <a:cubicBezTo>
                  <a:pt x="7758651" y="148558"/>
                  <a:pt x="7765312" y="159488"/>
                  <a:pt x="7772400" y="170121"/>
                </a:cubicBezTo>
                <a:cubicBezTo>
                  <a:pt x="7798367" y="273993"/>
                  <a:pt x="7765090" y="134681"/>
                  <a:pt x="7793665" y="287079"/>
                </a:cubicBezTo>
                <a:cubicBezTo>
                  <a:pt x="7799687" y="319195"/>
                  <a:pt x="7807842" y="350874"/>
                  <a:pt x="7814930" y="382772"/>
                </a:cubicBezTo>
                <a:cubicBezTo>
                  <a:pt x="7811386" y="439479"/>
                  <a:pt x="7816623" y="497428"/>
                  <a:pt x="7804298" y="552893"/>
                </a:cubicBezTo>
                <a:cubicBezTo>
                  <a:pt x="7801526" y="565368"/>
                  <a:pt x="7780383" y="564179"/>
                  <a:pt x="7772400" y="574158"/>
                </a:cubicBezTo>
                <a:cubicBezTo>
                  <a:pt x="7765398" y="582910"/>
                  <a:pt x="7765311" y="595423"/>
                  <a:pt x="7761767" y="606056"/>
                </a:cubicBezTo>
                <a:cubicBezTo>
                  <a:pt x="7783032" y="609600"/>
                  <a:pt x="7804004" y="616688"/>
                  <a:pt x="7825563" y="616688"/>
                </a:cubicBezTo>
                <a:cubicBezTo>
                  <a:pt x="7894306" y="616688"/>
                  <a:pt x="7991647" y="602879"/>
                  <a:pt x="8059479" y="584791"/>
                </a:cubicBezTo>
                <a:cubicBezTo>
                  <a:pt x="8230240" y="539255"/>
                  <a:pt x="7983594" y="585035"/>
                  <a:pt x="8176437" y="552893"/>
                </a:cubicBezTo>
                <a:cubicBezTo>
                  <a:pt x="8279537" y="501343"/>
                  <a:pt x="8316863" y="502294"/>
                  <a:pt x="8378456" y="425302"/>
                </a:cubicBezTo>
                <a:cubicBezTo>
                  <a:pt x="8395258" y="404299"/>
                  <a:pt x="8432550" y="330170"/>
                  <a:pt x="8442251" y="308344"/>
                </a:cubicBezTo>
                <a:cubicBezTo>
                  <a:pt x="8458538" y="271699"/>
                  <a:pt x="8460236" y="214839"/>
                  <a:pt x="8495414" y="191386"/>
                </a:cubicBezTo>
                <a:lnTo>
                  <a:pt x="8527311" y="170121"/>
                </a:lnTo>
                <a:cubicBezTo>
                  <a:pt x="8545032" y="180754"/>
                  <a:pt x="8564921" y="188410"/>
                  <a:pt x="8580474" y="202019"/>
                </a:cubicBezTo>
                <a:cubicBezTo>
                  <a:pt x="8593810" y="213688"/>
                  <a:pt x="8600703" y="231213"/>
                  <a:pt x="8612372" y="244549"/>
                </a:cubicBezTo>
                <a:cubicBezTo>
                  <a:pt x="8708729" y="354670"/>
                  <a:pt x="8606371" y="222373"/>
                  <a:pt x="8686800" y="329609"/>
                </a:cubicBezTo>
                <a:cubicBezTo>
                  <a:pt x="8690344" y="365051"/>
                  <a:pt x="8699725" y="400390"/>
                  <a:pt x="8697432" y="435935"/>
                </a:cubicBezTo>
                <a:cubicBezTo>
                  <a:pt x="8692592" y="510963"/>
                  <a:pt x="8679225" y="585292"/>
                  <a:pt x="8665535" y="659219"/>
                </a:cubicBezTo>
                <a:cubicBezTo>
                  <a:pt x="8661453" y="681260"/>
                  <a:pt x="8652317" y="702093"/>
                  <a:pt x="8644270" y="723014"/>
                </a:cubicBezTo>
                <a:cubicBezTo>
                  <a:pt x="8616864" y="794269"/>
                  <a:pt x="8594316" y="867872"/>
                  <a:pt x="8559209" y="935665"/>
                </a:cubicBezTo>
                <a:cubicBezTo>
                  <a:pt x="8459210" y="1128765"/>
                  <a:pt x="8370540" y="1285059"/>
                  <a:pt x="8240232" y="1446028"/>
                </a:cubicBezTo>
                <a:cubicBezTo>
                  <a:pt x="8213379" y="1479199"/>
                  <a:pt x="8187137" y="1513444"/>
                  <a:pt x="8155172" y="1541721"/>
                </a:cubicBezTo>
                <a:cubicBezTo>
                  <a:pt x="8123209" y="1569996"/>
                  <a:pt x="7969619" y="1699313"/>
                  <a:pt x="7889358" y="1733107"/>
                </a:cubicBezTo>
                <a:cubicBezTo>
                  <a:pt x="7848040" y="1750504"/>
                  <a:pt x="7804297" y="1761460"/>
                  <a:pt x="7761767" y="1775637"/>
                </a:cubicBezTo>
                <a:cubicBezTo>
                  <a:pt x="7705060" y="1772093"/>
                  <a:pt x="7646278" y="1780614"/>
                  <a:pt x="7591646" y="1765005"/>
                </a:cubicBezTo>
                <a:cubicBezTo>
                  <a:pt x="7542498" y="1750963"/>
                  <a:pt x="7418165" y="1655832"/>
                  <a:pt x="7368363" y="1626781"/>
                </a:cubicBezTo>
                <a:cubicBezTo>
                  <a:pt x="7358682" y="1621134"/>
                  <a:pt x="7347200" y="1619369"/>
                  <a:pt x="7336465" y="1616149"/>
                </a:cubicBezTo>
                <a:cubicBezTo>
                  <a:pt x="7311751" y="1608735"/>
                  <a:pt x="7286846" y="1601972"/>
                  <a:pt x="7262037" y="1594884"/>
                </a:cubicBezTo>
                <a:cubicBezTo>
                  <a:pt x="7237228" y="1601972"/>
                  <a:pt x="7210261" y="1603794"/>
                  <a:pt x="7187609" y="1616149"/>
                </a:cubicBezTo>
                <a:cubicBezTo>
                  <a:pt x="7170008" y="1625749"/>
                  <a:pt x="7158127" y="1643457"/>
                  <a:pt x="7145079" y="1658679"/>
                </a:cubicBezTo>
                <a:cubicBezTo>
                  <a:pt x="7136763" y="1668381"/>
                  <a:pt x="7130587" y="1679741"/>
                  <a:pt x="7123814" y="1690577"/>
                </a:cubicBezTo>
                <a:cubicBezTo>
                  <a:pt x="7073659" y="1770826"/>
                  <a:pt x="7092784" y="1741352"/>
                  <a:pt x="7049386" y="1860698"/>
                </a:cubicBezTo>
                <a:cubicBezTo>
                  <a:pt x="7037168" y="1934001"/>
                  <a:pt x="7027992" y="1955875"/>
                  <a:pt x="7049386" y="2041451"/>
                </a:cubicBezTo>
                <a:cubicBezTo>
                  <a:pt x="7062997" y="2095894"/>
                  <a:pt x="7101328" y="2155403"/>
                  <a:pt x="7134446" y="2200940"/>
                </a:cubicBezTo>
                <a:cubicBezTo>
                  <a:pt x="7147794" y="2219293"/>
                  <a:pt x="7160930" y="2238055"/>
                  <a:pt x="7176977" y="2254102"/>
                </a:cubicBezTo>
                <a:cubicBezTo>
                  <a:pt x="7217774" y="2294899"/>
                  <a:pt x="7263770" y="2330264"/>
                  <a:pt x="7304567" y="2371061"/>
                </a:cubicBezTo>
                <a:cubicBezTo>
                  <a:pt x="7327672" y="2394166"/>
                  <a:pt x="7345754" y="2421897"/>
                  <a:pt x="7368363" y="2445488"/>
                </a:cubicBezTo>
                <a:cubicBezTo>
                  <a:pt x="7611374" y="2699064"/>
                  <a:pt x="7483061" y="2535417"/>
                  <a:pt x="7634177" y="2743200"/>
                </a:cubicBezTo>
                <a:cubicBezTo>
                  <a:pt x="7637721" y="2757377"/>
                  <a:pt x="7640188" y="2771867"/>
                  <a:pt x="7644809" y="2785730"/>
                </a:cubicBezTo>
                <a:cubicBezTo>
                  <a:pt x="7650844" y="2803837"/>
                  <a:pt x="7666074" y="2819807"/>
                  <a:pt x="7666074" y="2838893"/>
                </a:cubicBezTo>
                <a:cubicBezTo>
                  <a:pt x="7666074" y="2875037"/>
                  <a:pt x="7656966" y="2911181"/>
                  <a:pt x="7644809" y="2945219"/>
                </a:cubicBezTo>
                <a:cubicBezTo>
                  <a:pt x="7638849" y="2961908"/>
                  <a:pt x="7627243" y="2977326"/>
                  <a:pt x="7612911" y="2987749"/>
                </a:cubicBezTo>
                <a:cubicBezTo>
                  <a:pt x="7572684" y="3017005"/>
                  <a:pt x="7538529" y="3026720"/>
                  <a:pt x="7495953" y="3040912"/>
                </a:cubicBezTo>
                <a:cubicBezTo>
                  <a:pt x="7446335" y="3037368"/>
                  <a:pt x="7396234" y="3038037"/>
                  <a:pt x="7347098" y="3030279"/>
                </a:cubicBezTo>
                <a:cubicBezTo>
                  <a:pt x="7328245" y="3027302"/>
                  <a:pt x="7310825" y="3017903"/>
                  <a:pt x="7293935" y="3009014"/>
                </a:cubicBezTo>
                <a:cubicBezTo>
                  <a:pt x="7243363" y="2982398"/>
                  <a:pt x="7193541" y="2954242"/>
                  <a:pt x="7145079" y="2923954"/>
                </a:cubicBezTo>
                <a:cubicBezTo>
                  <a:pt x="7108392" y="2901025"/>
                  <a:pt x="7073044" y="2875904"/>
                  <a:pt x="7038753" y="2849526"/>
                </a:cubicBezTo>
                <a:cubicBezTo>
                  <a:pt x="6974958" y="2800453"/>
                  <a:pt x="6866927" y="2718468"/>
                  <a:pt x="6804837" y="2647507"/>
                </a:cubicBezTo>
                <a:cubicBezTo>
                  <a:pt x="6774949" y="2613349"/>
                  <a:pt x="6748130" y="2576623"/>
                  <a:pt x="6719777" y="2541181"/>
                </a:cubicBezTo>
                <a:cubicBezTo>
                  <a:pt x="6712688" y="2519916"/>
                  <a:pt x="6700002" y="2499752"/>
                  <a:pt x="6698511" y="2477386"/>
                </a:cubicBezTo>
                <a:cubicBezTo>
                  <a:pt x="6696376" y="2445363"/>
                  <a:pt x="6701360" y="2412829"/>
                  <a:pt x="6709144" y="2381693"/>
                </a:cubicBezTo>
                <a:cubicBezTo>
                  <a:pt x="6712243" y="2369296"/>
                  <a:pt x="6722981" y="2360194"/>
                  <a:pt x="6730409" y="2349795"/>
                </a:cubicBezTo>
                <a:cubicBezTo>
                  <a:pt x="6773006" y="2290159"/>
                  <a:pt x="6791440" y="2271476"/>
                  <a:pt x="6858000" y="2211572"/>
                </a:cubicBezTo>
                <a:cubicBezTo>
                  <a:pt x="6900300" y="2173502"/>
                  <a:pt x="6980961" y="2106373"/>
                  <a:pt x="7038753" y="2073349"/>
                </a:cubicBezTo>
                <a:cubicBezTo>
                  <a:pt x="7091066" y="2043456"/>
                  <a:pt x="7144351" y="2015233"/>
                  <a:pt x="7198242" y="1988288"/>
                </a:cubicBezTo>
                <a:cubicBezTo>
                  <a:pt x="7222384" y="1976217"/>
                  <a:pt x="7246114" y="1961219"/>
                  <a:pt x="7272670" y="1956391"/>
                </a:cubicBezTo>
                <a:cubicBezTo>
                  <a:pt x="7325091" y="1946860"/>
                  <a:pt x="7378995" y="1949302"/>
                  <a:pt x="7432158" y="1945758"/>
                </a:cubicBezTo>
                <a:cubicBezTo>
                  <a:pt x="7517218" y="1959935"/>
                  <a:pt x="7603533" y="1967971"/>
                  <a:pt x="7687339" y="1988288"/>
                </a:cubicBezTo>
                <a:cubicBezTo>
                  <a:pt x="7729160" y="1998427"/>
                  <a:pt x="7777985" y="2025215"/>
                  <a:pt x="7814930" y="2052084"/>
                </a:cubicBezTo>
                <a:cubicBezTo>
                  <a:pt x="7843593" y="2072930"/>
                  <a:pt x="7875700" y="2090070"/>
                  <a:pt x="7899991" y="2115879"/>
                </a:cubicBezTo>
                <a:cubicBezTo>
                  <a:pt x="7933030" y="2150983"/>
                  <a:pt x="7963493" y="2189720"/>
                  <a:pt x="7985051" y="2232837"/>
                </a:cubicBezTo>
                <a:cubicBezTo>
                  <a:pt x="8024499" y="2311734"/>
                  <a:pt x="8019306" y="2306784"/>
                  <a:pt x="8059479" y="2371061"/>
                </a:cubicBezTo>
                <a:cubicBezTo>
                  <a:pt x="8071712" y="2390633"/>
                  <a:pt x="8092152" y="2423147"/>
                  <a:pt x="8112642" y="2434856"/>
                </a:cubicBezTo>
                <a:cubicBezTo>
                  <a:pt x="8125330" y="2442106"/>
                  <a:pt x="8140995" y="2441944"/>
                  <a:pt x="8155172" y="2445488"/>
                </a:cubicBezTo>
                <a:cubicBezTo>
                  <a:pt x="8172893" y="2438400"/>
                  <a:pt x="8194839" y="2437719"/>
                  <a:pt x="8208335" y="2424223"/>
                </a:cubicBezTo>
                <a:cubicBezTo>
                  <a:pt x="8218668" y="2413890"/>
                  <a:pt x="8213836" y="2395376"/>
                  <a:pt x="8218967" y="2381693"/>
                </a:cubicBezTo>
                <a:cubicBezTo>
                  <a:pt x="8235145" y="2338552"/>
                  <a:pt x="8254409" y="2296632"/>
                  <a:pt x="8272130" y="2254102"/>
                </a:cubicBezTo>
                <a:cubicBezTo>
                  <a:pt x="8282763" y="2193851"/>
                  <a:pt x="8293970" y="2133699"/>
                  <a:pt x="8304028" y="2073349"/>
                </a:cubicBezTo>
                <a:cubicBezTo>
                  <a:pt x="8308148" y="2048629"/>
                  <a:pt x="8316741" y="2023896"/>
                  <a:pt x="8314660" y="1998921"/>
                </a:cubicBezTo>
                <a:cubicBezTo>
                  <a:pt x="8306044" y="1895525"/>
                  <a:pt x="8301528" y="1790079"/>
                  <a:pt x="8272130" y="1690577"/>
                </a:cubicBezTo>
                <a:cubicBezTo>
                  <a:pt x="8255126" y="1633025"/>
                  <a:pt x="8174636" y="1522605"/>
                  <a:pt x="8123274" y="1467293"/>
                </a:cubicBezTo>
                <a:cubicBezTo>
                  <a:pt x="8095989" y="1437910"/>
                  <a:pt x="8070292" y="1406292"/>
                  <a:pt x="8038214" y="1382233"/>
                </a:cubicBezTo>
                <a:cubicBezTo>
                  <a:pt x="8026524" y="1373465"/>
                  <a:pt x="8009367" y="1376731"/>
                  <a:pt x="7995684" y="1371600"/>
                </a:cubicBezTo>
                <a:cubicBezTo>
                  <a:pt x="7980843" y="1366035"/>
                  <a:pt x="7967330" y="1357423"/>
                  <a:pt x="7953153" y="1350335"/>
                </a:cubicBezTo>
                <a:cubicBezTo>
                  <a:pt x="7885814" y="1353879"/>
                  <a:pt x="7818291" y="1354863"/>
                  <a:pt x="7751135" y="1360968"/>
                </a:cubicBezTo>
                <a:cubicBezTo>
                  <a:pt x="7739973" y="1361983"/>
                  <a:pt x="7728741" y="1365660"/>
                  <a:pt x="7719237" y="1371600"/>
                </a:cubicBezTo>
                <a:cubicBezTo>
                  <a:pt x="7699993" y="1383628"/>
                  <a:pt x="7684229" y="1400514"/>
                  <a:pt x="7666074" y="1414130"/>
                </a:cubicBezTo>
                <a:cubicBezTo>
                  <a:pt x="7655851" y="1421797"/>
                  <a:pt x="7643213" y="1426359"/>
                  <a:pt x="7634177" y="1435395"/>
                </a:cubicBezTo>
                <a:cubicBezTo>
                  <a:pt x="7603433" y="1466140"/>
                  <a:pt x="7600667" y="1483958"/>
                  <a:pt x="7581014" y="1520456"/>
                </a:cubicBezTo>
                <a:cubicBezTo>
                  <a:pt x="7563714" y="1552584"/>
                  <a:pt x="7543282" y="1583083"/>
                  <a:pt x="7527851" y="1616149"/>
                </a:cubicBezTo>
                <a:cubicBezTo>
                  <a:pt x="7518372" y="1636461"/>
                  <a:pt x="7512585" y="1658346"/>
                  <a:pt x="7506586" y="1679944"/>
                </a:cubicBezTo>
                <a:cubicBezTo>
                  <a:pt x="7475646" y="1791327"/>
                  <a:pt x="7478852" y="1782547"/>
                  <a:pt x="7464056" y="1871330"/>
                </a:cubicBezTo>
                <a:cubicBezTo>
                  <a:pt x="7471144" y="1931581"/>
                  <a:pt x="7463655" y="1995418"/>
                  <a:pt x="7485321" y="2052084"/>
                </a:cubicBezTo>
                <a:cubicBezTo>
                  <a:pt x="7515369" y="2130672"/>
                  <a:pt x="7620074" y="2261264"/>
                  <a:pt x="7687339" y="2328530"/>
                </a:cubicBezTo>
                <a:cubicBezTo>
                  <a:pt x="7778160" y="2419351"/>
                  <a:pt x="7747036" y="2404593"/>
                  <a:pt x="7825563" y="2424223"/>
                </a:cubicBezTo>
                <a:cubicBezTo>
                  <a:pt x="7892902" y="2420679"/>
                  <a:pt x="7964841" y="2438307"/>
                  <a:pt x="8027581" y="2413591"/>
                </a:cubicBezTo>
                <a:cubicBezTo>
                  <a:pt x="8088385" y="2389638"/>
                  <a:pt x="8176437" y="2286000"/>
                  <a:pt x="8176437" y="2286000"/>
                </a:cubicBezTo>
                <a:cubicBezTo>
                  <a:pt x="8204791" y="2236381"/>
                  <a:pt x="8236928" y="2188741"/>
                  <a:pt x="8261498" y="2137144"/>
                </a:cubicBezTo>
                <a:cubicBezTo>
                  <a:pt x="8292319" y="2072419"/>
                  <a:pt x="8288847" y="1977531"/>
                  <a:pt x="8293395" y="1913861"/>
                </a:cubicBezTo>
                <a:cubicBezTo>
                  <a:pt x="8275232" y="1815782"/>
                  <a:pt x="8244473" y="1616641"/>
                  <a:pt x="8208335" y="1499191"/>
                </a:cubicBezTo>
                <a:cubicBezTo>
                  <a:pt x="8198455" y="1467080"/>
                  <a:pt x="8162577" y="1342090"/>
                  <a:pt x="8123274" y="1297172"/>
                </a:cubicBezTo>
                <a:cubicBezTo>
                  <a:pt x="8111605" y="1283836"/>
                  <a:pt x="8094921" y="1275907"/>
                  <a:pt x="8080744" y="1265274"/>
                </a:cubicBezTo>
                <a:cubicBezTo>
                  <a:pt x="8041000" y="1271549"/>
                  <a:pt x="7862921" y="1293576"/>
                  <a:pt x="7793665" y="1318437"/>
                </a:cubicBezTo>
                <a:cubicBezTo>
                  <a:pt x="7573301" y="1397542"/>
                  <a:pt x="7446230" y="1445200"/>
                  <a:pt x="7251404" y="1552354"/>
                </a:cubicBezTo>
                <a:cubicBezTo>
                  <a:pt x="7234053" y="1561897"/>
                  <a:pt x="7059333" y="1644371"/>
                  <a:pt x="7006856" y="1711842"/>
                </a:cubicBezTo>
                <a:cubicBezTo>
                  <a:pt x="6991165" y="1732016"/>
                  <a:pt x="6978502" y="1754372"/>
                  <a:pt x="6964325" y="1775637"/>
                </a:cubicBezTo>
                <a:cubicBezTo>
                  <a:pt x="6904369" y="2015463"/>
                  <a:pt x="6942411" y="1831479"/>
                  <a:pt x="6953693" y="2339163"/>
                </a:cubicBezTo>
                <a:cubicBezTo>
                  <a:pt x="6964326" y="2296633"/>
                  <a:pt x="6983600" y="2255366"/>
                  <a:pt x="6985591" y="2211572"/>
                </a:cubicBezTo>
                <a:cubicBezTo>
                  <a:pt x="6990743" y="2098220"/>
                  <a:pt x="6982855" y="1984524"/>
                  <a:pt x="6974958" y="1871330"/>
                </a:cubicBezTo>
                <a:cubicBezTo>
                  <a:pt x="6964851" y="1726465"/>
                  <a:pt x="6829361" y="1367485"/>
                  <a:pt x="6815470" y="1339702"/>
                </a:cubicBezTo>
                <a:cubicBezTo>
                  <a:pt x="6772940" y="1254642"/>
                  <a:pt x="6734765" y="1167260"/>
                  <a:pt x="6687879" y="1084521"/>
                </a:cubicBezTo>
                <a:cubicBezTo>
                  <a:pt x="6674232" y="1060438"/>
                  <a:pt x="6657038" y="1037096"/>
                  <a:pt x="6634716" y="1020726"/>
                </a:cubicBezTo>
                <a:cubicBezTo>
                  <a:pt x="6602762" y="997293"/>
                  <a:pt x="6566345" y="978949"/>
                  <a:pt x="6528391" y="967563"/>
                </a:cubicBezTo>
                <a:cubicBezTo>
                  <a:pt x="6494274" y="957328"/>
                  <a:pt x="6457507" y="960474"/>
                  <a:pt x="6422065" y="956930"/>
                </a:cubicBezTo>
                <a:cubicBezTo>
                  <a:pt x="6372446" y="960474"/>
                  <a:pt x="6321343" y="955006"/>
                  <a:pt x="6273209" y="967563"/>
                </a:cubicBezTo>
                <a:cubicBezTo>
                  <a:pt x="6237901" y="976774"/>
                  <a:pt x="6209644" y="1003426"/>
                  <a:pt x="6177516" y="1020726"/>
                </a:cubicBezTo>
                <a:cubicBezTo>
                  <a:pt x="6163561" y="1028240"/>
                  <a:pt x="6148018" y="1032969"/>
                  <a:pt x="6134986" y="1041991"/>
                </a:cubicBezTo>
                <a:cubicBezTo>
                  <a:pt x="6057092" y="1095918"/>
                  <a:pt x="5981206" y="1160687"/>
                  <a:pt x="5932967" y="1244009"/>
                </a:cubicBezTo>
                <a:cubicBezTo>
                  <a:pt x="5911510" y="1281071"/>
                  <a:pt x="5897525" y="1321982"/>
                  <a:pt x="5879804" y="1360968"/>
                </a:cubicBezTo>
                <a:cubicBezTo>
                  <a:pt x="5886893" y="1421219"/>
                  <a:pt x="5877737" y="1485721"/>
                  <a:pt x="5901070" y="1541721"/>
                </a:cubicBezTo>
                <a:cubicBezTo>
                  <a:pt x="5910828" y="1565139"/>
                  <a:pt x="6003661" y="1632211"/>
                  <a:pt x="6039293" y="1648047"/>
                </a:cubicBezTo>
                <a:cubicBezTo>
                  <a:pt x="6157664" y="1700656"/>
                  <a:pt x="6226793" y="1718456"/>
                  <a:pt x="6358270" y="1743740"/>
                </a:cubicBezTo>
                <a:cubicBezTo>
                  <a:pt x="6389786" y="1749801"/>
                  <a:pt x="6422065" y="1750828"/>
                  <a:pt x="6453963" y="1754372"/>
                </a:cubicBezTo>
                <a:cubicBezTo>
                  <a:pt x="6517758" y="1747284"/>
                  <a:pt x="6582586" y="1746556"/>
                  <a:pt x="6645349" y="1733107"/>
                </a:cubicBezTo>
                <a:cubicBezTo>
                  <a:pt x="6682674" y="1725109"/>
                  <a:pt x="6719372" y="1710915"/>
                  <a:pt x="6751674" y="1690577"/>
                </a:cubicBezTo>
                <a:cubicBezTo>
                  <a:pt x="6907000" y="1592779"/>
                  <a:pt x="6955193" y="1543575"/>
                  <a:pt x="7049386" y="1392865"/>
                </a:cubicBezTo>
                <a:cubicBezTo>
                  <a:pt x="7067886" y="1363265"/>
                  <a:pt x="7077739" y="1329070"/>
                  <a:pt x="7091916" y="1297172"/>
                </a:cubicBezTo>
                <a:cubicBezTo>
                  <a:pt x="7125933" y="1059058"/>
                  <a:pt x="7154540" y="979957"/>
                  <a:pt x="7091916" y="712381"/>
                </a:cubicBezTo>
                <a:cubicBezTo>
                  <a:pt x="7079588" y="659705"/>
                  <a:pt x="7037505" y="618738"/>
                  <a:pt x="7006856" y="574158"/>
                </a:cubicBezTo>
                <a:cubicBezTo>
                  <a:pt x="6998337" y="561767"/>
                  <a:pt x="6988102" y="549563"/>
                  <a:pt x="6974958" y="542261"/>
                </a:cubicBezTo>
                <a:cubicBezTo>
                  <a:pt x="6955363" y="531375"/>
                  <a:pt x="6932428" y="528084"/>
                  <a:pt x="6911163" y="520995"/>
                </a:cubicBezTo>
                <a:cubicBezTo>
                  <a:pt x="6865088" y="528084"/>
                  <a:pt x="6818317" y="531584"/>
                  <a:pt x="6772939" y="542261"/>
                </a:cubicBezTo>
                <a:cubicBezTo>
                  <a:pt x="6757510" y="545891"/>
                  <a:pt x="6745250" y="557961"/>
                  <a:pt x="6730409" y="563526"/>
                </a:cubicBezTo>
                <a:cubicBezTo>
                  <a:pt x="6688433" y="579267"/>
                  <a:pt x="6646214" y="594805"/>
                  <a:pt x="6602818" y="606056"/>
                </a:cubicBezTo>
                <a:cubicBezTo>
                  <a:pt x="6550338" y="619662"/>
                  <a:pt x="6496197" y="625939"/>
                  <a:pt x="6443330" y="637954"/>
                </a:cubicBezTo>
                <a:cubicBezTo>
                  <a:pt x="6418170" y="643672"/>
                  <a:pt x="6394388" y="655195"/>
                  <a:pt x="6368902" y="659219"/>
                </a:cubicBezTo>
                <a:cubicBezTo>
                  <a:pt x="6326746" y="665875"/>
                  <a:pt x="6283841" y="666307"/>
                  <a:pt x="6241311" y="669851"/>
                </a:cubicBezTo>
                <a:cubicBezTo>
                  <a:pt x="6209413" y="676939"/>
                  <a:pt x="6175365" y="677595"/>
                  <a:pt x="6145618" y="691116"/>
                </a:cubicBezTo>
                <a:cubicBezTo>
                  <a:pt x="6125760" y="700142"/>
                  <a:pt x="6104116" y="783725"/>
                  <a:pt x="6103088" y="786809"/>
                </a:cubicBezTo>
                <a:cubicBezTo>
                  <a:pt x="6117697" y="1005940"/>
                  <a:pt x="6096036" y="883206"/>
                  <a:pt x="6156251" y="1073888"/>
                </a:cubicBezTo>
                <a:cubicBezTo>
                  <a:pt x="6182765" y="1157849"/>
                  <a:pt x="6177124" y="1182748"/>
                  <a:pt x="6241311" y="1265274"/>
                </a:cubicBezTo>
                <a:cubicBezTo>
                  <a:pt x="6264441" y="1295013"/>
                  <a:pt x="6299731" y="1313061"/>
                  <a:pt x="6326372" y="1339702"/>
                </a:cubicBezTo>
                <a:cubicBezTo>
                  <a:pt x="6335408" y="1348738"/>
                  <a:pt x="6339002" y="1362180"/>
                  <a:pt x="6347637" y="1371600"/>
                </a:cubicBezTo>
                <a:cubicBezTo>
                  <a:pt x="6475639" y="1511239"/>
                  <a:pt x="6411715" y="1419870"/>
                  <a:pt x="6464595" y="1499191"/>
                </a:cubicBezTo>
                <a:cubicBezTo>
                  <a:pt x="6468139" y="1513368"/>
                  <a:pt x="6475228" y="1527108"/>
                  <a:pt x="6475228" y="1541721"/>
                </a:cubicBezTo>
                <a:cubicBezTo>
                  <a:pt x="6475228" y="1606965"/>
                  <a:pt x="6454999" y="1628455"/>
                  <a:pt x="6411432" y="1679944"/>
                </a:cubicBezTo>
                <a:cubicBezTo>
                  <a:pt x="6409316" y="1682445"/>
                  <a:pt x="6342612" y="1756943"/>
                  <a:pt x="6315739" y="1765005"/>
                </a:cubicBezTo>
                <a:cubicBezTo>
                  <a:pt x="6291735" y="1772206"/>
                  <a:pt x="6266120" y="1772093"/>
                  <a:pt x="6241311" y="1775637"/>
                </a:cubicBezTo>
                <a:cubicBezTo>
                  <a:pt x="5770482" y="1461750"/>
                  <a:pt x="6182133" y="1748343"/>
                  <a:pt x="5571460" y="1265274"/>
                </a:cubicBezTo>
                <a:cubicBezTo>
                  <a:pt x="5474173" y="1188315"/>
                  <a:pt x="5372156" y="1117513"/>
                  <a:pt x="5273749" y="1041991"/>
                </a:cubicBezTo>
                <a:cubicBezTo>
                  <a:pt x="5219739" y="1000542"/>
                  <a:pt x="5162400" y="962542"/>
                  <a:pt x="5114260" y="914400"/>
                </a:cubicBezTo>
                <a:cubicBezTo>
                  <a:pt x="5103628" y="903767"/>
                  <a:pt x="5090704" y="895013"/>
                  <a:pt x="5082363" y="882502"/>
                </a:cubicBezTo>
                <a:cubicBezTo>
                  <a:pt x="5069175" y="862720"/>
                  <a:pt x="5061098" y="839972"/>
                  <a:pt x="5050465" y="818707"/>
                </a:cubicBezTo>
                <a:cubicBezTo>
                  <a:pt x="5054009" y="800986"/>
                  <a:pt x="5050003" y="779809"/>
                  <a:pt x="5061098" y="765544"/>
                </a:cubicBezTo>
                <a:cubicBezTo>
                  <a:pt x="5076789" y="745370"/>
                  <a:pt x="5100935" y="731913"/>
                  <a:pt x="5124893" y="723014"/>
                </a:cubicBezTo>
                <a:cubicBezTo>
                  <a:pt x="5225776" y="685543"/>
                  <a:pt x="5327296" y="646239"/>
                  <a:pt x="5433237" y="627321"/>
                </a:cubicBezTo>
                <a:cubicBezTo>
                  <a:pt x="5622381" y="593545"/>
                  <a:pt x="5781202" y="569972"/>
                  <a:pt x="5964865" y="520995"/>
                </a:cubicBezTo>
                <a:cubicBezTo>
                  <a:pt x="6010861" y="508729"/>
                  <a:pt x="6104959" y="464639"/>
                  <a:pt x="6145618" y="446568"/>
                </a:cubicBezTo>
                <a:cubicBezTo>
                  <a:pt x="6181060" y="450112"/>
                  <a:pt x="6216325" y="457200"/>
                  <a:pt x="6251944" y="457200"/>
                </a:cubicBezTo>
                <a:cubicBezTo>
                  <a:pt x="6263152" y="457200"/>
                  <a:pt x="6283333" y="457764"/>
                  <a:pt x="6283842" y="446568"/>
                </a:cubicBezTo>
                <a:cubicBezTo>
                  <a:pt x="6288522" y="343603"/>
                  <a:pt x="6289181" y="217990"/>
                  <a:pt x="6209414" y="138223"/>
                </a:cubicBezTo>
                <a:cubicBezTo>
                  <a:pt x="6195918" y="124727"/>
                  <a:pt x="6173794" y="124476"/>
                  <a:pt x="6156251" y="116958"/>
                </a:cubicBezTo>
                <a:cubicBezTo>
                  <a:pt x="6033864" y="64507"/>
                  <a:pt x="6099309" y="80887"/>
                  <a:pt x="5996763" y="63795"/>
                </a:cubicBezTo>
                <a:cubicBezTo>
                  <a:pt x="5886893" y="74428"/>
                  <a:pt x="5776640" y="81656"/>
                  <a:pt x="5667153" y="95693"/>
                </a:cubicBezTo>
                <a:cubicBezTo>
                  <a:pt x="5601994" y="104047"/>
                  <a:pt x="5413922" y="174950"/>
                  <a:pt x="5390707" y="180754"/>
                </a:cubicBezTo>
                <a:cubicBezTo>
                  <a:pt x="5281191" y="208133"/>
                  <a:pt x="5190804" y="213425"/>
                  <a:pt x="5082363" y="223284"/>
                </a:cubicBezTo>
                <a:cubicBezTo>
                  <a:pt x="5061098" y="230372"/>
                  <a:pt x="5031001" y="225898"/>
                  <a:pt x="5018567" y="244549"/>
                </a:cubicBezTo>
                <a:cubicBezTo>
                  <a:pt x="5011479" y="255182"/>
                  <a:pt x="5002492" y="264770"/>
                  <a:pt x="4997302" y="276447"/>
                </a:cubicBezTo>
                <a:cubicBezTo>
                  <a:pt x="4988198" y="296930"/>
                  <a:pt x="4981813" y="318584"/>
                  <a:pt x="4976037" y="340242"/>
                </a:cubicBezTo>
                <a:cubicBezTo>
                  <a:pt x="4965966" y="378010"/>
                  <a:pt x="4952821" y="445687"/>
                  <a:pt x="4944139" y="489098"/>
                </a:cubicBezTo>
                <a:cubicBezTo>
                  <a:pt x="4926616" y="690617"/>
                  <a:pt x="4904763" y="693098"/>
                  <a:pt x="4944139" y="850605"/>
                </a:cubicBezTo>
                <a:cubicBezTo>
                  <a:pt x="4948768" y="869121"/>
                  <a:pt x="4953185" y="889106"/>
                  <a:pt x="4965404" y="903768"/>
                </a:cubicBezTo>
                <a:cubicBezTo>
                  <a:pt x="4989523" y="932711"/>
                  <a:pt x="5019419" y="956851"/>
                  <a:pt x="5050465" y="978195"/>
                </a:cubicBezTo>
                <a:cubicBezTo>
                  <a:pt x="5117247" y="1024108"/>
                  <a:pt x="5129800" y="1019772"/>
                  <a:pt x="5199321" y="1031358"/>
                </a:cubicBezTo>
                <a:cubicBezTo>
                  <a:pt x="5217042" y="1020726"/>
                  <a:pt x="5238811" y="1014957"/>
                  <a:pt x="5252484" y="999461"/>
                </a:cubicBezTo>
                <a:cubicBezTo>
                  <a:pt x="5357566" y="880368"/>
                  <a:pt x="5356531" y="856072"/>
                  <a:pt x="5411972" y="723014"/>
                </a:cubicBezTo>
                <a:cubicBezTo>
                  <a:pt x="5422605" y="662763"/>
                  <a:pt x="5457883" y="601817"/>
                  <a:pt x="5443870" y="542261"/>
                </a:cubicBezTo>
                <a:cubicBezTo>
                  <a:pt x="5439846" y="525160"/>
                  <a:pt x="5427119" y="376654"/>
                  <a:pt x="5380074" y="329609"/>
                </a:cubicBezTo>
                <a:cubicBezTo>
                  <a:pt x="5364027" y="313562"/>
                  <a:pt x="5346892" y="297838"/>
                  <a:pt x="5326911" y="287079"/>
                </a:cubicBezTo>
                <a:cubicBezTo>
                  <a:pt x="5300249" y="272723"/>
                  <a:pt x="5271483" y="261419"/>
                  <a:pt x="5241851" y="255181"/>
                </a:cubicBezTo>
                <a:cubicBezTo>
                  <a:pt x="5203544" y="247116"/>
                  <a:pt x="5163879" y="248093"/>
                  <a:pt x="5124893" y="244549"/>
                </a:cubicBezTo>
                <a:cubicBezTo>
                  <a:pt x="5039832" y="258726"/>
                  <a:pt x="4953827" y="268085"/>
                  <a:pt x="4869711" y="287079"/>
                </a:cubicBezTo>
                <a:cubicBezTo>
                  <a:pt x="4843382" y="293024"/>
                  <a:pt x="4820650" y="309753"/>
                  <a:pt x="4795284" y="318977"/>
                </a:cubicBezTo>
                <a:cubicBezTo>
                  <a:pt x="4742619" y="338128"/>
                  <a:pt x="4688521" y="353159"/>
                  <a:pt x="4635795" y="372140"/>
                </a:cubicBezTo>
                <a:cubicBezTo>
                  <a:pt x="4544081" y="405157"/>
                  <a:pt x="4540762" y="409024"/>
                  <a:pt x="4465674" y="446568"/>
                </a:cubicBezTo>
                <a:cubicBezTo>
                  <a:pt x="4419721" y="515496"/>
                  <a:pt x="4413247" y="511258"/>
                  <a:pt x="4455042" y="648586"/>
                </a:cubicBezTo>
                <a:cubicBezTo>
                  <a:pt x="4464556" y="679846"/>
                  <a:pt x="4498145" y="697724"/>
                  <a:pt x="4518837" y="723014"/>
                </a:cubicBezTo>
                <a:cubicBezTo>
                  <a:pt x="4589600" y="809501"/>
                  <a:pt x="4512351" y="746871"/>
                  <a:pt x="4678325" y="850605"/>
                </a:cubicBezTo>
                <a:cubicBezTo>
                  <a:pt x="4731245" y="883680"/>
                  <a:pt x="4835234" y="946821"/>
                  <a:pt x="4901609" y="967563"/>
                </a:cubicBezTo>
                <a:cubicBezTo>
                  <a:pt x="4925529" y="975038"/>
                  <a:pt x="4951228" y="974651"/>
                  <a:pt x="4976037" y="978195"/>
                </a:cubicBezTo>
                <a:cubicBezTo>
                  <a:pt x="4986670" y="974651"/>
                  <a:pt x="4998610" y="973780"/>
                  <a:pt x="5007935" y="967563"/>
                </a:cubicBezTo>
                <a:cubicBezTo>
                  <a:pt x="5043637" y="943762"/>
                  <a:pt x="5075974" y="877839"/>
                  <a:pt x="5092995" y="850605"/>
                </a:cubicBezTo>
                <a:cubicBezTo>
                  <a:pt x="5103628" y="808075"/>
                  <a:pt x="5118227" y="766344"/>
                  <a:pt x="5124893" y="723014"/>
                </a:cubicBezTo>
                <a:cubicBezTo>
                  <a:pt x="5147133" y="578452"/>
                  <a:pt x="5137762" y="448177"/>
                  <a:pt x="5071730" y="308344"/>
                </a:cubicBezTo>
                <a:cubicBezTo>
                  <a:pt x="5048187" y="258489"/>
                  <a:pt x="5000326" y="222445"/>
                  <a:pt x="4954772" y="191386"/>
                </a:cubicBezTo>
                <a:cubicBezTo>
                  <a:pt x="4902307" y="155615"/>
                  <a:pt x="4834687" y="148335"/>
                  <a:pt x="4774018" y="138223"/>
                </a:cubicBezTo>
                <a:cubicBezTo>
                  <a:pt x="4648079" y="146619"/>
                  <a:pt x="4574676" y="141217"/>
                  <a:pt x="4455042" y="191386"/>
                </a:cubicBezTo>
                <a:cubicBezTo>
                  <a:pt x="4385051" y="220737"/>
                  <a:pt x="4278491" y="287354"/>
                  <a:pt x="4210493" y="340242"/>
                </a:cubicBezTo>
                <a:cubicBezTo>
                  <a:pt x="4170732" y="371168"/>
                  <a:pt x="4135727" y="408418"/>
                  <a:pt x="4093535" y="435935"/>
                </a:cubicBezTo>
                <a:cubicBezTo>
                  <a:pt x="4053706" y="461910"/>
                  <a:pt x="4007968" y="477482"/>
                  <a:pt x="3965944" y="499730"/>
                </a:cubicBezTo>
                <a:cubicBezTo>
                  <a:pt x="3906906" y="530985"/>
                  <a:pt x="3904733" y="538335"/>
                  <a:pt x="3848986" y="584791"/>
                </a:cubicBezTo>
                <a:cubicBezTo>
                  <a:pt x="3818493" y="676263"/>
                  <a:pt x="3814467" y="669315"/>
                  <a:pt x="3891516" y="829340"/>
                </a:cubicBezTo>
                <a:cubicBezTo>
                  <a:pt x="3907860" y="863286"/>
                  <a:pt x="3949936" y="877128"/>
                  <a:pt x="3976577" y="903768"/>
                </a:cubicBezTo>
                <a:cubicBezTo>
                  <a:pt x="3992624" y="919815"/>
                  <a:pt x="4002378" y="941595"/>
                  <a:pt x="4019107" y="956930"/>
                </a:cubicBezTo>
                <a:cubicBezTo>
                  <a:pt x="4047407" y="982872"/>
                  <a:pt x="4137586" y="1047484"/>
                  <a:pt x="4178595" y="1063256"/>
                </a:cubicBezTo>
                <a:cubicBezTo>
                  <a:pt x="4198717" y="1070995"/>
                  <a:pt x="4221126" y="1070344"/>
                  <a:pt x="4242391" y="1073888"/>
                </a:cubicBezTo>
                <a:cubicBezTo>
                  <a:pt x="4260112" y="1070344"/>
                  <a:pt x="4279756" y="1072032"/>
                  <a:pt x="4295553" y="1063256"/>
                </a:cubicBezTo>
                <a:cubicBezTo>
                  <a:pt x="4313079" y="1053519"/>
                  <a:pt x="4326055" y="1036765"/>
                  <a:pt x="4338084" y="1020726"/>
                </a:cubicBezTo>
                <a:cubicBezTo>
                  <a:pt x="4363292" y="987116"/>
                  <a:pt x="4384220" y="895290"/>
                  <a:pt x="4391246" y="871870"/>
                </a:cubicBezTo>
                <a:cubicBezTo>
                  <a:pt x="4377069" y="762000"/>
                  <a:pt x="4379420" y="648702"/>
                  <a:pt x="4348716" y="542261"/>
                </a:cubicBezTo>
                <a:cubicBezTo>
                  <a:pt x="4325429" y="461532"/>
                  <a:pt x="4273444" y="391927"/>
                  <a:pt x="4231758" y="318977"/>
                </a:cubicBezTo>
                <a:cubicBezTo>
                  <a:pt x="4186463" y="239710"/>
                  <a:pt x="4129333" y="186982"/>
                  <a:pt x="4040372" y="148856"/>
                </a:cubicBezTo>
                <a:cubicBezTo>
                  <a:pt x="3990540" y="127499"/>
                  <a:pt x="3934047" y="127591"/>
                  <a:pt x="3880884" y="116958"/>
                </a:cubicBezTo>
                <a:lnTo>
                  <a:pt x="3646967" y="127591"/>
                </a:lnTo>
                <a:cubicBezTo>
                  <a:pt x="3567103" y="148021"/>
                  <a:pt x="3497958" y="198154"/>
                  <a:pt x="3423684" y="233916"/>
                </a:cubicBezTo>
                <a:cubicBezTo>
                  <a:pt x="3402262" y="244230"/>
                  <a:pt x="3381153" y="255181"/>
                  <a:pt x="3359888" y="265814"/>
                </a:cubicBezTo>
                <a:lnTo>
                  <a:pt x="3232298" y="329609"/>
                </a:lnTo>
                <a:lnTo>
                  <a:pt x="3125972" y="382772"/>
                </a:lnTo>
                <a:cubicBezTo>
                  <a:pt x="3097618" y="396949"/>
                  <a:pt x="3066271" y="406282"/>
                  <a:pt x="3040911" y="425302"/>
                </a:cubicBezTo>
                <a:lnTo>
                  <a:pt x="2998381" y="457200"/>
                </a:lnTo>
                <a:cubicBezTo>
                  <a:pt x="2984204" y="485554"/>
                  <a:pt x="2965875" y="512187"/>
                  <a:pt x="2955851" y="542261"/>
                </a:cubicBezTo>
                <a:cubicBezTo>
                  <a:pt x="2937479" y="597378"/>
                  <a:pt x="2930420" y="686079"/>
                  <a:pt x="2923953" y="744279"/>
                </a:cubicBezTo>
                <a:cubicBezTo>
                  <a:pt x="2931041" y="797442"/>
                  <a:pt x="2926590" y="853473"/>
                  <a:pt x="2945218" y="903768"/>
                </a:cubicBezTo>
                <a:cubicBezTo>
                  <a:pt x="2983186" y="1006282"/>
                  <a:pt x="3079988" y="1083712"/>
                  <a:pt x="3168502" y="1137684"/>
                </a:cubicBezTo>
                <a:cubicBezTo>
                  <a:pt x="3451571" y="1310287"/>
                  <a:pt x="3385886" y="1281106"/>
                  <a:pt x="3625702" y="1329070"/>
                </a:cubicBezTo>
                <a:cubicBezTo>
                  <a:pt x="3689497" y="1311349"/>
                  <a:pt x="3758386" y="1306534"/>
                  <a:pt x="3817088" y="1275907"/>
                </a:cubicBezTo>
                <a:cubicBezTo>
                  <a:pt x="3883274" y="1241375"/>
                  <a:pt x="3872812" y="1162292"/>
                  <a:pt x="3880884" y="1105786"/>
                </a:cubicBezTo>
                <a:cubicBezTo>
                  <a:pt x="3883440" y="1087896"/>
                  <a:pt x="3887972" y="1070344"/>
                  <a:pt x="3891516" y="1052623"/>
                </a:cubicBezTo>
                <a:cubicBezTo>
                  <a:pt x="3929373" y="1267145"/>
                  <a:pt x="3951527" y="1297308"/>
                  <a:pt x="3891516" y="1552354"/>
                </a:cubicBezTo>
                <a:cubicBezTo>
                  <a:pt x="3886318" y="1574445"/>
                  <a:pt x="3859301" y="1586156"/>
                  <a:pt x="3838353" y="1594884"/>
                </a:cubicBezTo>
                <a:cubicBezTo>
                  <a:pt x="3815220" y="1604523"/>
                  <a:pt x="3788734" y="1601972"/>
                  <a:pt x="3763925" y="1605516"/>
                </a:cubicBezTo>
                <a:cubicBezTo>
                  <a:pt x="3522742" y="1572250"/>
                  <a:pt x="3110856" y="1523324"/>
                  <a:pt x="2913321" y="1446028"/>
                </a:cubicBezTo>
                <a:lnTo>
                  <a:pt x="2668772" y="1350335"/>
                </a:lnTo>
                <a:cubicBezTo>
                  <a:pt x="2629786" y="1314893"/>
                  <a:pt x="2581040" y="1287848"/>
                  <a:pt x="2551814" y="1244009"/>
                </a:cubicBezTo>
                <a:cubicBezTo>
                  <a:pt x="2529399" y="1210386"/>
                  <a:pt x="2521838" y="1167415"/>
                  <a:pt x="2519916" y="1127051"/>
                </a:cubicBezTo>
                <a:cubicBezTo>
                  <a:pt x="2516233" y="1049710"/>
                  <a:pt x="2531644" y="1019301"/>
                  <a:pt x="2583711" y="978195"/>
                </a:cubicBezTo>
                <a:cubicBezTo>
                  <a:pt x="2733935" y="859597"/>
                  <a:pt x="2762005" y="841510"/>
                  <a:pt x="2945218" y="765544"/>
                </a:cubicBezTo>
                <a:cubicBezTo>
                  <a:pt x="3021859" y="733766"/>
                  <a:pt x="3098875" y="701505"/>
                  <a:pt x="3179135" y="680484"/>
                </a:cubicBezTo>
                <a:cubicBezTo>
                  <a:pt x="3248473" y="662324"/>
                  <a:pt x="3320902" y="659219"/>
                  <a:pt x="3391786" y="648586"/>
                </a:cubicBezTo>
                <a:cubicBezTo>
                  <a:pt x="3455581" y="655674"/>
                  <a:pt x="3521295" y="652781"/>
                  <a:pt x="3583172" y="669851"/>
                </a:cubicBezTo>
                <a:cubicBezTo>
                  <a:pt x="3666903" y="692949"/>
                  <a:pt x="3751043" y="768852"/>
                  <a:pt x="3795823" y="839972"/>
                </a:cubicBezTo>
                <a:cubicBezTo>
                  <a:pt x="3831303" y="896322"/>
                  <a:pt x="3850291" y="961580"/>
                  <a:pt x="3880884" y="1020726"/>
                </a:cubicBezTo>
                <a:cubicBezTo>
                  <a:pt x="3903505" y="1064459"/>
                  <a:pt x="3930502" y="1105786"/>
                  <a:pt x="3955311" y="1148316"/>
                </a:cubicBezTo>
                <a:cubicBezTo>
                  <a:pt x="3995965" y="1322549"/>
                  <a:pt x="4069319" y="1592702"/>
                  <a:pt x="4072270" y="1775637"/>
                </a:cubicBezTo>
                <a:cubicBezTo>
                  <a:pt x="4074164" y="1893062"/>
                  <a:pt x="4057793" y="2010371"/>
                  <a:pt x="4040372" y="2126512"/>
                </a:cubicBezTo>
                <a:cubicBezTo>
                  <a:pt x="4036368" y="2153205"/>
                  <a:pt x="4021045" y="2177055"/>
                  <a:pt x="4008474" y="2200940"/>
                </a:cubicBezTo>
                <a:cubicBezTo>
                  <a:pt x="3996931" y="2222872"/>
                  <a:pt x="3957022" y="2331504"/>
                  <a:pt x="3902149" y="2349795"/>
                </a:cubicBezTo>
                <a:cubicBezTo>
                  <a:pt x="3881697" y="2356613"/>
                  <a:pt x="3859618" y="2356884"/>
                  <a:pt x="3838353" y="2360428"/>
                </a:cubicBezTo>
                <a:cubicBezTo>
                  <a:pt x="3771014" y="2328530"/>
                  <a:pt x="3707023" y="2288297"/>
                  <a:pt x="3636335" y="2264735"/>
                </a:cubicBezTo>
                <a:cubicBezTo>
                  <a:pt x="3615070" y="2257647"/>
                  <a:pt x="3593486" y="2251450"/>
                  <a:pt x="3572539" y="2243470"/>
                </a:cubicBezTo>
                <a:cubicBezTo>
                  <a:pt x="3519032" y="2223086"/>
                  <a:pt x="3413051" y="2179674"/>
                  <a:pt x="3413051" y="2179674"/>
                </a:cubicBezTo>
                <a:cubicBezTo>
                  <a:pt x="3518720" y="2153258"/>
                  <a:pt x="3451515" y="2167179"/>
                  <a:pt x="3657600" y="2158409"/>
                </a:cubicBezTo>
                <a:lnTo>
                  <a:pt x="3955311" y="2147777"/>
                </a:lnTo>
                <a:cubicBezTo>
                  <a:pt x="4120134" y="2166090"/>
                  <a:pt x="4126305" y="2141838"/>
                  <a:pt x="4242391" y="2222205"/>
                </a:cubicBezTo>
                <a:cubicBezTo>
                  <a:pt x="4258875" y="2233617"/>
                  <a:pt x="4270744" y="2250558"/>
                  <a:pt x="4284921" y="2264735"/>
                </a:cubicBezTo>
                <a:cubicBezTo>
                  <a:pt x="4288465" y="2289544"/>
                  <a:pt x="4289999" y="2314725"/>
                  <a:pt x="4295553" y="2339163"/>
                </a:cubicBezTo>
                <a:cubicBezTo>
                  <a:pt x="4307747" y="2392815"/>
                  <a:pt x="4311569" y="2450441"/>
                  <a:pt x="4338084" y="2498651"/>
                </a:cubicBezTo>
                <a:cubicBezTo>
                  <a:pt x="4352777" y="2525365"/>
                  <a:pt x="4385242" y="2538179"/>
                  <a:pt x="4412511" y="2551814"/>
                </a:cubicBezTo>
                <a:cubicBezTo>
                  <a:pt x="4428675" y="2559896"/>
                  <a:pt x="4447701" y="2560555"/>
                  <a:pt x="4465674" y="2562447"/>
                </a:cubicBezTo>
                <a:cubicBezTo>
                  <a:pt x="4515146" y="2567655"/>
                  <a:pt x="4564911" y="2569535"/>
                  <a:pt x="4614530" y="2573079"/>
                </a:cubicBezTo>
                <a:cubicBezTo>
                  <a:pt x="4678325" y="2565991"/>
                  <a:pt x="4743921" y="2568447"/>
                  <a:pt x="4805916" y="2551814"/>
                </a:cubicBezTo>
                <a:cubicBezTo>
                  <a:pt x="4946198" y="2514177"/>
                  <a:pt x="5146565" y="2417885"/>
                  <a:pt x="5263116" y="2328530"/>
                </a:cubicBezTo>
                <a:cubicBezTo>
                  <a:pt x="5304930" y="2296473"/>
                  <a:pt x="5334000" y="2250558"/>
                  <a:pt x="5369442" y="2211572"/>
                </a:cubicBezTo>
                <a:cubicBezTo>
                  <a:pt x="5380792" y="2098062"/>
                  <a:pt x="5390253" y="2097143"/>
                  <a:pt x="5358809" y="1977656"/>
                </a:cubicBezTo>
                <a:cubicBezTo>
                  <a:pt x="5351940" y="1951553"/>
                  <a:pt x="5342325" y="1925386"/>
                  <a:pt x="5326911" y="1903228"/>
                </a:cubicBezTo>
                <a:cubicBezTo>
                  <a:pt x="5246249" y="1787277"/>
                  <a:pt x="5168016" y="1690873"/>
                  <a:pt x="5039832" y="1626781"/>
                </a:cubicBezTo>
                <a:cubicBezTo>
                  <a:pt x="5014275" y="1614002"/>
                  <a:pt x="4983125" y="1619693"/>
                  <a:pt x="4954772" y="1616149"/>
                </a:cubicBezTo>
                <a:cubicBezTo>
                  <a:pt x="4915786" y="1623237"/>
                  <a:pt x="4874916" y="1623501"/>
                  <a:pt x="4837814" y="1637414"/>
                </a:cubicBezTo>
                <a:cubicBezTo>
                  <a:pt x="4780613" y="1658864"/>
                  <a:pt x="4764160" y="1722532"/>
                  <a:pt x="4731488" y="1765005"/>
                </a:cubicBezTo>
                <a:cubicBezTo>
                  <a:pt x="4680856" y="1830827"/>
                  <a:pt x="4624130" y="1891749"/>
                  <a:pt x="4572000" y="1956391"/>
                </a:cubicBezTo>
                <a:cubicBezTo>
                  <a:pt x="4535509" y="2001639"/>
                  <a:pt x="4465674" y="2094614"/>
                  <a:pt x="4465674" y="2094614"/>
                </a:cubicBezTo>
                <a:cubicBezTo>
                  <a:pt x="4444987" y="2170467"/>
                  <a:pt x="4409281" y="2247735"/>
                  <a:pt x="4444409" y="2328530"/>
                </a:cubicBezTo>
                <a:cubicBezTo>
                  <a:pt x="4492180" y="2438404"/>
                  <a:pt x="4576623" y="2490330"/>
                  <a:pt x="4678325" y="2541181"/>
                </a:cubicBezTo>
                <a:cubicBezTo>
                  <a:pt x="4729538" y="2566788"/>
                  <a:pt x="4782759" y="2589247"/>
                  <a:pt x="4837814" y="2604977"/>
                </a:cubicBezTo>
                <a:cubicBezTo>
                  <a:pt x="4882637" y="2617784"/>
                  <a:pt x="4929963" y="2619154"/>
                  <a:pt x="4976037" y="2626242"/>
                </a:cubicBezTo>
                <a:cubicBezTo>
                  <a:pt x="4991620" y="2624016"/>
                  <a:pt x="5196535" y="2608328"/>
                  <a:pt x="5263116" y="2573079"/>
                </a:cubicBezTo>
                <a:cubicBezTo>
                  <a:pt x="5303956" y="2551458"/>
                  <a:pt x="5341088" y="2523460"/>
                  <a:pt x="5380074" y="2498651"/>
                </a:cubicBezTo>
                <a:cubicBezTo>
                  <a:pt x="5401339" y="2466753"/>
                  <a:pt x="5431747" y="2439327"/>
                  <a:pt x="5443870" y="2402958"/>
                </a:cubicBezTo>
                <a:cubicBezTo>
                  <a:pt x="5457366" y="2362471"/>
                  <a:pt x="5456142" y="2318014"/>
                  <a:pt x="5454502" y="2275368"/>
                </a:cubicBezTo>
                <a:cubicBezTo>
                  <a:pt x="5452576" y="2225283"/>
                  <a:pt x="5452767" y="2172673"/>
                  <a:pt x="5433237" y="2126512"/>
                </a:cubicBezTo>
                <a:cubicBezTo>
                  <a:pt x="5392316" y="2029790"/>
                  <a:pt x="5325695" y="1984035"/>
                  <a:pt x="5241851" y="1935126"/>
                </a:cubicBezTo>
                <a:cubicBezTo>
                  <a:pt x="5232170" y="1929479"/>
                  <a:pt x="5220586" y="1928037"/>
                  <a:pt x="5209953" y="1924493"/>
                </a:cubicBezTo>
                <a:cubicBezTo>
                  <a:pt x="5174511" y="1935126"/>
                  <a:pt x="5138731" y="1944690"/>
                  <a:pt x="5103628" y="1956391"/>
                </a:cubicBezTo>
                <a:cubicBezTo>
                  <a:pt x="5085521" y="1962427"/>
                  <a:pt x="5064363" y="1964575"/>
                  <a:pt x="5050465" y="1977656"/>
                </a:cubicBezTo>
                <a:cubicBezTo>
                  <a:pt x="5004724" y="2020706"/>
                  <a:pt x="4814030" y="2255714"/>
                  <a:pt x="4795284" y="2307265"/>
                </a:cubicBezTo>
                <a:lnTo>
                  <a:pt x="4752753" y="2424223"/>
                </a:lnTo>
                <a:cubicBezTo>
                  <a:pt x="4745073" y="2516383"/>
                  <a:pt x="4724658" y="2612341"/>
                  <a:pt x="4774018" y="2700670"/>
                </a:cubicBezTo>
                <a:cubicBezTo>
                  <a:pt x="4833629" y="2807343"/>
                  <a:pt x="4948816" y="2945119"/>
                  <a:pt x="5071730" y="2998381"/>
                </a:cubicBezTo>
                <a:cubicBezTo>
                  <a:pt x="5132482" y="3024707"/>
                  <a:pt x="5197759" y="3040945"/>
                  <a:pt x="5263116" y="3051544"/>
                </a:cubicBezTo>
                <a:cubicBezTo>
                  <a:pt x="5329679" y="3062338"/>
                  <a:pt x="5397795" y="3058633"/>
                  <a:pt x="5465135" y="3062177"/>
                </a:cubicBezTo>
                <a:cubicBezTo>
                  <a:pt x="5532474" y="3048000"/>
                  <a:pt x="5602075" y="3042017"/>
                  <a:pt x="5667153" y="3019647"/>
                </a:cubicBezTo>
                <a:cubicBezTo>
                  <a:pt x="5770960" y="2983963"/>
                  <a:pt x="5810777" y="2951085"/>
                  <a:pt x="5869172" y="2870791"/>
                </a:cubicBezTo>
                <a:cubicBezTo>
                  <a:pt x="5878494" y="2857973"/>
                  <a:pt x="5883349" y="2842438"/>
                  <a:pt x="5890437" y="2828261"/>
                </a:cubicBezTo>
                <a:cubicBezTo>
                  <a:pt x="5893981" y="2803452"/>
                  <a:pt x="5896155" y="2778408"/>
                  <a:pt x="5901070" y="2753833"/>
                </a:cubicBezTo>
                <a:cubicBezTo>
                  <a:pt x="5903268" y="2742843"/>
                  <a:pt x="5901677" y="2716923"/>
                  <a:pt x="5911702" y="2721935"/>
                </a:cubicBezTo>
                <a:cubicBezTo>
                  <a:pt x="5943084" y="2737626"/>
                  <a:pt x="5960266" y="2772655"/>
                  <a:pt x="5986130" y="2796363"/>
                </a:cubicBezTo>
                <a:cubicBezTo>
                  <a:pt x="6002859" y="2811698"/>
                  <a:pt x="6023246" y="2822846"/>
                  <a:pt x="6039293" y="2838893"/>
                </a:cubicBezTo>
                <a:cubicBezTo>
                  <a:pt x="6105348" y="2904948"/>
                  <a:pt x="6098088" y="2903321"/>
                  <a:pt x="6134986" y="2977116"/>
                </a:cubicBezTo>
                <a:cubicBezTo>
                  <a:pt x="6138530" y="3001925"/>
                  <a:pt x="6147008" y="3026521"/>
                  <a:pt x="6145618" y="3051544"/>
                </a:cubicBezTo>
                <a:cubicBezTo>
                  <a:pt x="6143420" y="3091108"/>
                  <a:pt x="6133263" y="3129892"/>
                  <a:pt x="6124353" y="3168502"/>
                </a:cubicBezTo>
                <a:cubicBezTo>
                  <a:pt x="6089656" y="3318857"/>
                  <a:pt x="6100003" y="3314384"/>
                  <a:pt x="6018028" y="3423684"/>
                </a:cubicBezTo>
                <a:cubicBezTo>
                  <a:pt x="5983949" y="3469123"/>
                  <a:pt x="5945168" y="3517838"/>
                  <a:pt x="5890437" y="3540642"/>
                </a:cubicBezTo>
                <a:cubicBezTo>
                  <a:pt x="5870537" y="3548934"/>
                  <a:pt x="5847907" y="3547730"/>
                  <a:pt x="5826642" y="3551274"/>
                </a:cubicBezTo>
                <a:cubicBezTo>
                  <a:pt x="5752214" y="3540642"/>
                  <a:pt x="5676543" y="3536597"/>
                  <a:pt x="5603358" y="3519377"/>
                </a:cubicBezTo>
                <a:cubicBezTo>
                  <a:pt x="5542201" y="3504987"/>
                  <a:pt x="5252310" y="3421070"/>
                  <a:pt x="5146158" y="3370521"/>
                </a:cubicBezTo>
                <a:cubicBezTo>
                  <a:pt x="5115970" y="3356146"/>
                  <a:pt x="5089451" y="3335079"/>
                  <a:pt x="5061098" y="3317358"/>
                </a:cubicBezTo>
                <a:cubicBezTo>
                  <a:pt x="5057554" y="3296093"/>
                  <a:pt x="5048675" y="3275047"/>
                  <a:pt x="5050465" y="3253563"/>
                </a:cubicBezTo>
                <a:cubicBezTo>
                  <a:pt x="5052326" y="3231225"/>
                  <a:pt x="5056838" y="3206521"/>
                  <a:pt x="5071730" y="3189768"/>
                </a:cubicBezTo>
                <a:cubicBezTo>
                  <a:pt x="5110820" y="3145792"/>
                  <a:pt x="5210179" y="3151083"/>
                  <a:pt x="5252484" y="3147237"/>
                </a:cubicBezTo>
                <a:cubicBezTo>
                  <a:pt x="5363239" y="3150231"/>
                  <a:pt x="5674364" y="3146834"/>
                  <a:pt x="5826642" y="3179135"/>
                </a:cubicBezTo>
                <a:cubicBezTo>
                  <a:pt x="5884760" y="3191463"/>
                  <a:pt x="5941466" y="3210574"/>
                  <a:pt x="5996763" y="3232298"/>
                </a:cubicBezTo>
                <a:cubicBezTo>
                  <a:pt x="6074579" y="3262868"/>
                  <a:pt x="6142538" y="3298021"/>
                  <a:pt x="6198781" y="3359888"/>
                </a:cubicBezTo>
                <a:cubicBezTo>
                  <a:pt x="6229259" y="3393414"/>
                  <a:pt x="6238193" y="3435593"/>
                  <a:pt x="6251944" y="3476847"/>
                </a:cubicBezTo>
                <a:cubicBezTo>
                  <a:pt x="6248400" y="3519377"/>
                  <a:pt x="6252172" y="3563165"/>
                  <a:pt x="6241311" y="3604437"/>
                </a:cubicBezTo>
                <a:cubicBezTo>
                  <a:pt x="6234039" y="3632070"/>
                  <a:pt x="6216435" y="3656397"/>
                  <a:pt x="6198781" y="3678865"/>
                </a:cubicBezTo>
                <a:cubicBezTo>
                  <a:pt x="6149210" y="3741955"/>
                  <a:pt x="6102337" y="3774880"/>
                  <a:pt x="6028660" y="3806456"/>
                </a:cubicBezTo>
                <a:cubicBezTo>
                  <a:pt x="5987454" y="3824116"/>
                  <a:pt x="5945249" y="3841369"/>
                  <a:pt x="5901070" y="3848986"/>
                </a:cubicBezTo>
                <a:cubicBezTo>
                  <a:pt x="5841592" y="3859241"/>
                  <a:pt x="5780567" y="3856075"/>
                  <a:pt x="5720316" y="3859619"/>
                </a:cubicBezTo>
                <a:cubicBezTo>
                  <a:pt x="5663609" y="3852531"/>
                  <a:pt x="5605982" y="3850752"/>
                  <a:pt x="5550195" y="3838354"/>
                </a:cubicBezTo>
                <a:cubicBezTo>
                  <a:pt x="5518297" y="3831265"/>
                  <a:pt x="5486202" y="3825013"/>
                  <a:pt x="5454502" y="3817088"/>
                </a:cubicBezTo>
                <a:cubicBezTo>
                  <a:pt x="5429470" y="3810830"/>
                  <a:pt x="5404967" y="3802612"/>
                  <a:pt x="5380074" y="3795823"/>
                </a:cubicBezTo>
                <a:cubicBezTo>
                  <a:pt x="5365976" y="3791978"/>
                  <a:pt x="5351721" y="3788735"/>
                  <a:pt x="5337544" y="3785191"/>
                </a:cubicBezTo>
                <a:cubicBezTo>
                  <a:pt x="5351721" y="3774558"/>
                  <a:pt x="5363262" y="3758897"/>
                  <a:pt x="5380074" y="3753293"/>
                </a:cubicBezTo>
                <a:cubicBezTo>
                  <a:pt x="5595549" y="3681468"/>
                  <a:pt x="6035120" y="3795869"/>
                  <a:pt x="6124353" y="3806456"/>
                </a:cubicBezTo>
                <a:cubicBezTo>
                  <a:pt x="6182730" y="3825915"/>
                  <a:pt x="6282296" y="3858030"/>
                  <a:pt x="6326372" y="3880884"/>
                </a:cubicBezTo>
                <a:cubicBezTo>
                  <a:pt x="6378738" y="3908037"/>
                  <a:pt x="6427037" y="3942560"/>
                  <a:pt x="6475228" y="3976577"/>
                </a:cubicBezTo>
                <a:cubicBezTo>
                  <a:pt x="6498831" y="3993238"/>
                  <a:pt x="6522647" y="4029170"/>
                  <a:pt x="6539023" y="4051005"/>
                </a:cubicBezTo>
                <a:cubicBezTo>
                  <a:pt x="6535479" y="4107712"/>
                  <a:pt x="6542171" y="4166005"/>
                  <a:pt x="6528391" y="4221126"/>
                </a:cubicBezTo>
                <a:cubicBezTo>
                  <a:pt x="6520282" y="4253563"/>
                  <a:pt x="6496633" y="4280500"/>
                  <a:pt x="6475228" y="4306186"/>
                </a:cubicBezTo>
                <a:cubicBezTo>
                  <a:pt x="6407768" y="4387138"/>
                  <a:pt x="6334052" y="4462671"/>
                  <a:pt x="6262577" y="4540102"/>
                </a:cubicBezTo>
                <a:cubicBezTo>
                  <a:pt x="6234659" y="4570346"/>
                  <a:pt x="6157614" y="4642579"/>
                  <a:pt x="6134986" y="4657061"/>
                </a:cubicBezTo>
                <a:cubicBezTo>
                  <a:pt x="6077565" y="4693810"/>
                  <a:pt x="6021478" y="4741547"/>
                  <a:pt x="5954232" y="4752754"/>
                </a:cubicBezTo>
                <a:lnTo>
                  <a:pt x="5890437" y="4763386"/>
                </a:lnTo>
                <a:cubicBezTo>
                  <a:pt x="5854995" y="4759842"/>
                  <a:pt x="5815969" y="4768683"/>
                  <a:pt x="5784111" y="4752754"/>
                </a:cubicBezTo>
                <a:cubicBezTo>
                  <a:pt x="5737733" y="4729565"/>
                  <a:pt x="5670472" y="4660379"/>
                  <a:pt x="5624623" y="4614530"/>
                </a:cubicBezTo>
                <a:cubicBezTo>
                  <a:pt x="5635256" y="4607442"/>
                  <a:pt x="5643742" y="4593265"/>
                  <a:pt x="5656521" y="4593265"/>
                </a:cubicBezTo>
                <a:cubicBezTo>
                  <a:pt x="5700818" y="4593265"/>
                  <a:pt x="5695659" y="4657977"/>
                  <a:pt x="5699051" y="4678326"/>
                </a:cubicBezTo>
                <a:cubicBezTo>
                  <a:pt x="5691963" y="4692503"/>
                  <a:pt x="5688101" y="4708822"/>
                  <a:pt x="5677786" y="4720856"/>
                </a:cubicBezTo>
                <a:cubicBezTo>
                  <a:pt x="5666253" y="4734311"/>
                  <a:pt x="5651106" y="4744829"/>
                  <a:pt x="5635256" y="4752754"/>
                </a:cubicBezTo>
                <a:cubicBezTo>
                  <a:pt x="5572687" y="4784039"/>
                  <a:pt x="5514378" y="4778776"/>
                  <a:pt x="5443870" y="4784651"/>
                </a:cubicBezTo>
                <a:cubicBezTo>
                  <a:pt x="5277293" y="4766930"/>
                  <a:pt x="5107203" y="4769856"/>
                  <a:pt x="4944139" y="4731488"/>
                </a:cubicBezTo>
                <a:cubicBezTo>
                  <a:pt x="4862352" y="4712244"/>
                  <a:pt x="4796354" y="4651401"/>
                  <a:pt x="4720856" y="4614530"/>
                </a:cubicBezTo>
                <a:cubicBezTo>
                  <a:pt x="4643894" y="4576944"/>
                  <a:pt x="4562773" y="4548018"/>
                  <a:pt x="4486939" y="4508205"/>
                </a:cubicBezTo>
                <a:cubicBezTo>
                  <a:pt x="4352513" y="4437632"/>
                  <a:pt x="4261309" y="4381567"/>
                  <a:pt x="4167963" y="4263656"/>
                </a:cubicBezTo>
                <a:cubicBezTo>
                  <a:pt x="4108465" y="4188500"/>
                  <a:pt x="4085336" y="4115568"/>
                  <a:pt x="4051004" y="4029740"/>
                </a:cubicBezTo>
                <a:cubicBezTo>
                  <a:pt x="4015753" y="3853482"/>
                  <a:pt x="4009527" y="3870844"/>
                  <a:pt x="4051004" y="3615070"/>
                </a:cubicBezTo>
                <a:cubicBezTo>
                  <a:pt x="4059233" y="3564328"/>
                  <a:pt x="4109944" y="3498717"/>
                  <a:pt x="4157330" y="3476847"/>
                </a:cubicBezTo>
                <a:cubicBezTo>
                  <a:pt x="4180085" y="3466345"/>
                  <a:pt x="4206949" y="3469758"/>
                  <a:pt x="4231758" y="3466214"/>
                </a:cubicBezTo>
                <a:cubicBezTo>
                  <a:pt x="4260570" y="3552648"/>
                  <a:pt x="4264454" y="3543033"/>
                  <a:pt x="4178595" y="3689498"/>
                </a:cubicBezTo>
                <a:cubicBezTo>
                  <a:pt x="4138534" y="3757837"/>
                  <a:pt x="3973772" y="3875865"/>
                  <a:pt x="3912781" y="3912781"/>
                </a:cubicBezTo>
                <a:cubicBezTo>
                  <a:pt x="3783086" y="3991281"/>
                  <a:pt x="3484448" y="4143437"/>
                  <a:pt x="3349256" y="4189228"/>
                </a:cubicBezTo>
                <a:cubicBezTo>
                  <a:pt x="3235271" y="4227836"/>
                  <a:pt x="3117347" y="4256113"/>
                  <a:pt x="2998381" y="4274288"/>
                </a:cubicBezTo>
                <a:cubicBezTo>
                  <a:pt x="2861339" y="4295225"/>
                  <a:pt x="2721934" y="4295553"/>
                  <a:pt x="2583711" y="4306186"/>
                </a:cubicBezTo>
                <a:cubicBezTo>
                  <a:pt x="2438400" y="4299098"/>
                  <a:pt x="2292338" y="4301286"/>
                  <a:pt x="2147777" y="4284921"/>
                </a:cubicBezTo>
                <a:cubicBezTo>
                  <a:pt x="2103231" y="4279878"/>
                  <a:pt x="2061720" y="4259264"/>
                  <a:pt x="2020186" y="4242391"/>
                </a:cubicBezTo>
                <a:cubicBezTo>
                  <a:pt x="1948172" y="4213135"/>
                  <a:pt x="1866033" y="4197883"/>
                  <a:pt x="1807535" y="4146698"/>
                </a:cubicBezTo>
                <a:cubicBezTo>
                  <a:pt x="1676231" y="4031807"/>
                  <a:pt x="1625143" y="3990436"/>
                  <a:pt x="1477925" y="3827721"/>
                </a:cubicBezTo>
                <a:cubicBezTo>
                  <a:pt x="1420364" y="3764100"/>
                  <a:pt x="1371600" y="3693042"/>
                  <a:pt x="1318437" y="3625702"/>
                </a:cubicBezTo>
                <a:cubicBezTo>
                  <a:pt x="1313614" y="3611233"/>
                  <a:pt x="1256173" y="3449782"/>
                  <a:pt x="1254642" y="3413051"/>
                </a:cubicBezTo>
                <a:cubicBezTo>
                  <a:pt x="1252277" y="3356283"/>
                  <a:pt x="1260130" y="3299514"/>
                  <a:pt x="1265274" y="3242930"/>
                </a:cubicBezTo>
                <a:cubicBezTo>
                  <a:pt x="1267226" y="3221460"/>
                  <a:pt x="1269985" y="3199864"/>
                  <a:pt x="1275907" y="3179135"/>
                </a:cubicBezTo>
                <a:cubicBezTo>
                  <a:pt x="1293633" y="3117094"/>
                  <a:pt x="1320364" y="3059767"/>
                  <a:pt x="1360967" y="3009014"/>
                </a:cubicBezTo>
                <a:cubicBezTo>
                  <a:pt x="1382885" y="2981617"/>
                  <a:pt x="1408441" y="2957047"/>
                  <a:pt x="1435395" y="2934586"/>
                </a:cubicBezTo>
                <a:cubicBezTo>
                  <a:pt x="1517421" y="2866231"/>
                  <a:pt x="1569628" y="2839161"/>
                  <a:pt x="1658679" y="2785730"/>
                </a:cubicBezTo>
                <a:cubicBezTo>
                  <a:pt x="1862862" y="2793584"/>
                  <a:pt x="1906950" y="2750876"/>
                  <a:pt x="2041451" y="2860158"/>
                </a:cubicBezTo>
                <a:cubicBezTo>
                  <a:pt x="2066811" y="2880763"/>
                  <a:pt x="2083981" y="2909777"/>
                  <a:pt x="2105246" y="2934586"/>
                </a:cubicBezTo>
                <a:cubicBezTo>
                  <a:pt x="2128797" y="2997389"/>
                  <a:pt x="2169511" y="3039604"/>
                  <a:pt x="2094614" y="3094074"/>
                </a:cubicBezTo>
                <a:cubicBezTo>
                  <a:pt x="2074346" y="3108814"/>
                  <a:pt x="2044995" y="3101163"/>
                  <a:pt x="2020186" y="3104707"/>
                </a:cubicBezTo>
                <a:cubicBezTo>
                  <a:pt x="1792890" y="3088471"/>
                  <a:pt x="1869997" y="3111599"/>
                  <a:pt x="1594884" y="2966484"/>
                </a:cubicBezTo>
                <a:cubicBezTo>
                  <a:pt x="1058176" y="2683386"/>
                  <a:pt x="896771" y="2612530"/>
                  <a:pt x="467832" y="2254102"/>
                </a:cubicBezTo>
                <a:cubicBezTo>
                  <a:pt x="299911" y="2113784"/>
                  <a:pt x="139227" y="1984727"/>
                  <a:pt x="31898" y="1796902"/>
                </a:cubicBezTo>
                <a:cubicBezTo>
                  <a:pt x="16874" y="1770610"/>
                  <a:pt x="10633" y="1740195"/>
                  <a:pt x="0" y="1711842"/>
                </a:cubicBezTo>
                <a:cubicBezTo>
                  <a:pt x="7088" y="1672856"/>
                  <a:pt x="8175" y="1632285"/>
                  <a:pt x="21265" y="1594884"/>
                </a:cubicBezTo>
                <a:cubicBezTo>
                  <a:pt x="53394" y="1503087"/>
                  <a:pt x="77222" y="1505911"/>
                  <a:pt x="127591" y="1435395"/>
                </a:cubicBezTo>
                <a:cubicBezTo>
                  <a:pt x="147025" y="1408187"/>
                  <a:pt x="158813" y="1375566"/>
                  <a:pt x="180753" y="1350335"/>
                </a:cubicBezTo>
                <a:cubicBezTo>
                  <a:pt x="251672" y="1268779"/>
                  <a:pt x="369305" y="1154271"/>
                  <a:pt x="467832" y="1095154"/>
                </a:cubicBezTo>
                <a:cubicBezTo>
                  <a:pt x="493798" y="1079574"/>
                  <a:pt x="524539" y="1073889"/>
                  <a:pt x="552893" y="1063256"/>
                </a:cubicBezTo>
                <a:cubicBezTo>
                  <a:pt x="577702" y="1066800"/>
                  <a:pt x="604147" y="1064346"/>
                  <a:pt x="627321" y="1073888"/>
                </a:cubicBezTo>
                <a:cubicBezTo>
                  <a:pt x="682841" y="1096749"/>
                  <a:pt x="807684" y="1190043"/>
                  <a:pt x="850604" y="1222744"/>
                </a:cubicBezTo>
                <a:cubicBezTo>
                  <a:pt x="886707" y="1250251"/>
                  <a:pt x="922772" y="1277917"/>
                  <a:pt x="956930" y="1307805"/>
                </a:cubicBezTo>
                <a:cubicBezTo>
                  <a:pt x="979562" y="1327608"/>
                  <a:pt x="1000745" y="1349123"/>
                  <a:pt x="1020725" y="1371600"/>
                </a:cubicBezTo>
                <a:cubicBezTo>
                  <a:pt x="1029215" y="1381151"/>
                  <a:pt x="1054388" y="1406597"/>
                  <a:pt x="1041991" y="1403498"/>
                </a:cubicBezTo>
                <a:cubicBezTo>
                  <a:pt x="1017196" y="1397300"/>
                  <a:pt x="999460" y="1375145"/>
                  <a:pt x="978195" y="1360968"/>
                </a:cubicBezTo>
                <a:cubicBezTo>
                  <a:pt x="971107" y="1346791"/>
                  <a:pt x="963174" y="1333006"/>
                  <a:pt x="956930" y="1318437"/>
                </a:cubicBezTo>
                <a:cubicBezTo>
                  <a:pt x="952515" y="1308136"/>
                  <a:pt x="941286" y="1296564"/>
                  <a:pt x="946298" y="1286540"/>
                </a:cubicBezTo>
                <a:cubicBezTo>
                  <a:pt x="954223" y="1270690"/>
                  <a:pt x="976297" y="1267173"/>
                  <a:pt x="988828" y="1254642"/>
                </a:cubicBezTo>
                <a:cubicBezTo>
                  <a:pt x="1001358" y="1242111"/>
                  <a:pt x="1008195" y="1224642"/>
                  <a:pt x="1020725" y="1212112"/>
                </a:cubicBezTo>
                <a:cubicBezTo>
                  <a:pt x="1081390" y="1151447"/>
                  <a:pt x="1095855" y="1156827"/>
                  <a:pt x="1169581" y="1105786"/>
                </a:cubicBezTo>
                <a:cubicBezTo>
                  <a:pt x="1251571" y="1049023"/>
                  <a:pt x="1188772" y="1070051"/>
                  <a:pt x="1275907" y="1052623"/>
                </a:cubicBezTo>
                <a:cubicBezTo>
                  <a:pt x="1291966" y="1059047"/>
                  <a:pt x="1345976" y="1076415"/>
                  <a:pt x="1360967" y="1095154"/>
                </a:cubicBezTo>
                <a:cubicBezTo>
                  <a:pt x="1369687" y="1106055"/>
                  <a:pt x="1381702" y="1177562"/>
                  <a:pt x="1382232" y="1180214"/>
                </a:cubicBezTo>
                <a:cubicBezTo>
                  <a:pt x="1378688" y="1190847"/>
                  <a:pt x="1378601" y="1203360"/>
                  <a:pt x="1371600" y="1212112"/>
                </a:cubicBezTo>
                <a:cubicBezTo>
                  <a:pt x="1333160" y="1260162"/>
                  <a:pt x="1270324" y="1220763"/>
                  <a:pt x="1222744" y="1212112"/>
                </a:cubicBezTo>
                <a:cubicBezTo>
                  <a:pt x="1154599" y="1182907"/>
                  <a:pt x="1096625" y="1164063"/>
                  <a:pt x="1041991" y="1105786"/>
                </a:cubicBezTo>
                <a:cubicBezTo>
                  <a:pt x="1014087" y="1076022"/>
                  <a:pt x="974821" y="977410"/>
                  <a:pt x="956930" y="935665"/>
                </a:cubicBezTo>
                <a:cubicBezTo>
                  <a:pt x="971107" y="896679"/>
                  <a:pt x="976924" y="853535"/>
                  <a:pt x="999460" y="818707"/>
                </a:cubicBezTo>
                <a:cubicBezTo>
                  <a:pt x="1017211" y="791273"/>
                  <a:pt x="1046518" y="772762"/>
                  <a:pt x="1073888" y="754912"/>
                </a:cubicBezTo>
                <a:cubicBezTo>
                  <a:pt x="1086633" y="746600"/>
                  <a:pt x="1331121" y="607417"/>
                  <a:pt x="1371600" y="595423"/>
                </a:cubicBezTo>
                <a:cubicBezTo>
                  <a:pt x="1423023" y="580186"/>
                  <a:pt x="1477925" y="581246"/>
                  <a:pt x="1531088" y="574158"/>
                </a:cubicBezTo>
                <a:cubicBezTo>
                  <a:pt x="1577162" y="577702"/>
                  <a:pt x="1624357" y="574088"/>
                  <a:pt x="1669311" y="584791"/>
                </a:cubicBezTo>
                <a:cubicBezTo>
                  <a:pt x="1792020" y="614007"/>
                  <a:pt x="1850386" y="745083"/>
                  <a:pt x="1892595" y="850605"/>
                </a:cubicBezTo>
                <a:cubicBezTo>
                  <a:pt x="1900920" y="871417"/>
                  <a:pt x="1906772" y="893135"/>
                  <a:pt x="1913860" y="914400"/>
                </a:cubicBezTo>
                <a:cubicBezTo>
                  <a:pt x="1906772" y="932121"/>
                  <a:pt x="1907661" y="955845"/>
                  <a:pt x="1892595" y="967563"/>
                </a:cubicBezTo>
                <a:cubicBezTo>
                  <a:pt x="1872228" y="983404"/>
                  <a:pt x="1843856" y="986420"/>
                  <a:pt x="1818167" y="988828"/>
                </a:cubicBezTo>
                <a:cubicBezTo>
                  <a:pt x="1729879" y="997105"/>
                  <a:pt x="1640958" y="995917"/>
                  <a:pt x="1552353" y="999461"/>
                </a:cubicBezTo>
                <a:cubicBezTo>
                  <a:pt x="1502735" y="985284"/>
                  <a:pt x="1449654" y="980008"/>
                  <a:pt x="1403498" y="956930"/>
                </a:cubicBezTo>
                <a:cubicBezTo>
                  <a:pt x="1306458" y="908410"/>
                  <a:pt x="1259293" y="842546"/>
                  <a:pt x="1190846" y="765544"/>
                </a:cubicBezTo>
                <a:cubicBezTo>
                  <a:pt x="1180214" y="737191"/>
                  <a:pt x="1149917" y="709387"/>
                  <a:pt x="1158949" y="680484"/>
                </a:cubicBezTo>
                <a:cubicBezTo>
                  <a:pt x="1170909" y="642211"/>
                  <a:pt x="1210423" y="617327"/>
                  <a:pt x="1244009" y="595423"/>
                </a:cubicBezTo>
                <a:cubicBezTo>
                  <a:pt x="1385539" y="503120"/>
                  <a:pt x="1446777" y="514503"/>
                  <a:pt x="1616149" y="489098"/>
                </a:cubicBezTo>
                <a:cubicBezTo>
                  <a:pt x="1690577" y="499730"/>
                  <a:pt x="1766618" y="502271"/>
                  <a:pt x="1839432" y="520995"/>
                </a:cubicBezTo>
                <a:cubicBezTo>
                  <a:pt x="1916365" y="540778"/>
                  <a:pt x="2057100" y="621844"/>
                  <a:pt x="2126511" y="659219"/>
                </a:cubicBezTo>
                <a:cubicBezTo>
                  <a:pt x="2200969" y="749632"/>
                  <a:pt x="2288520" y="837777"/>
                  <a:pt x="2339163" y="946298"/>
                </a:cubicBezTo>
                <a:cubicBezTo>
                  <a:pt x="2346805" y="962674"/>
                  <a:pt x="2346251" y="981740"/>
                  <a:pt x="2349795" y="999461"/>
                </a:cubicBezTo>
                <a:cubicBezTo>
                  <a:pt x="2306779" y="1063985"/>
                  <a:pt x="2327233" y="1051434"/>
                  <a:pt x="2190307" y="1041991"/>
                </a:cubicBezTo>
                <a:cubicBezTo>
                  <a:pt x="2146143" y="1038945"/>
                  <a:pt x="1875951" y="980116"/>
                  <a:pt x="1839432" y="967563"/>
                </a:cubicBezTo>
                <a:cubicBezTo>
                  <a:pt x="1783952" y="948492"/>
                  <a:pt x="1733107" y="917944"/>
                  <a:pt x="1679944" y="893135"/>
                </a:cubicBezTo>
                <a:cubicBezTo>
                  <a:pt x="1626781" y="825795"/>
                  <a:pt x="1558825" y="767854"/>
                  <a:pt x="1520456" y="691116"/>
                </a:cubicBezTo>
                <a:cubicBezTo>
                  <a:pt x="1476650" y="603504"/>
                  <a:pt x="1569508" y="560588"/>
                  <a:pt x="1626781" y="542261"/>
                </a:cubicBezTo>
                <a:cubicBezTo>
                  <a:pt x="1764821" y="498088"/>
                  <a:pt x="1935397" y="505036"/>
                  <a:pt x="2073349" y="499730"/>
                </a:cubicBezTo>
                <a:cubicBezTo>
                  <a:pt x="2160415" y="521497"/>
                  <a:pt x="2391412" y="552714"/>
                  <a:pt x="2488018" y="637954"/>
                </a:cubicBezTo>
                <a:cubicBezTo>
                  <a:pt x="2540546" y="684302"/>
                  <a:pt x="2569879" y="778810"/>
                  <a:pt x="2594344" y="839972"/>
                </a:cubicBezTo>
                <a:cubicBezTo>
                  <a:pt x="2580167" y="917944"/>
                  <a:pt x="2578469" y="999255"/>
                  <a:pt x="2551814" y="1073888"/>
                </a:cubicBezTo>
                <a:cubicBezTo>
                  <a:pt x="2541699" y="1102210"/>
                  <a:pt x="2512744" y="1120566"/>
                  <a:pt x="2488018" y="1137684"/>
                </a:cubicBezTo>
                <a:cubicBezTo>
                  <a:pt x="2428186" y="1179107"/>
                  <a:pt x="2341060" y="1180740"/>
                  <a:pt x="2275367" y="1190847"/>
                </a:cubicBezTo>
                <a:cubicBezTo>
                  <a:pt x="2049009" y="1181415"/>
                  <a:pt x="2062186" y="1205520"/>
                  <a:pt x="1892595" y="1137684"/>
                </a:cubicBezTo>
                <a:cubicBezTo>
                  <a:pt x="1880730" y="1132938"/>
                  <a:pt x="1871330" y="1123507"/>
                  <a:pt x="1860698" y="1116419"/>
                </a:cubicBezTo>
                <a:cubicBezTo>
                  <a:pt x="1896140" y="1109331"/>
                  <a:pt x="1930879" y="1095154"/>
                  <a:pt x="1967023" y="1095154"/>
                </a:cubicBezTo>
                <a:cubicBezTo>
                  <a:pt x="2102611" y="1095154"/>
                  <a:pt x="2244259" y="1145632"/>
                  <a:pt x="2371060" y="1180214"/>
                </a:cubicBezTo>
                <a:cubicBezTo>
                  <a:pt x="2441944" y="1236921"/>
                  <a:pt x="2520701" y="1284991"/>
                  <a:pt x="2583711" y="1350335"/>
                </a:cubicBezTo>
                <a:cubicBezTo>
                  <a:pt x="2617888" y="1385778"/>
                  <a:pt x="2648163" y="1429710"/>
                  <a:pt x="2658139" y="1477926"/>
                </a:cubicBezTo>
                <a:cubicBezTo>
                  <a:pt x="2670367" y="1537029"/>
                  <a:pt x="2663387" y="1600451"/>
                  <a:pt x="2647507" y="1658679"/>
                </a:cubicBezTo>
                <a:cubicBezTo>
                  <a:pt x="2640913" y="1682857"/>
                  <a:pt x="2615425" y="1698290"/>
                  <a:pt x="2594344" y="1711842"/>
                </a:cubicBezTo>
                <a:cubicBezTo>
                  <a:pt x="2518547" y="1760569"/>
                  <a:pt x="2449691" y="1766073"/>
                  <a:pt x="2360428" y="1775637"/>
                </a:cubicBezTo>
                <a:cubicBezTo>
                  <a:pt x="2307450" y="1781313"/>
                  <a:pt x="2254133" y="1783230"/>
                  <a:pt x="2200939" y="1786270"/>
                </a:cubicBezTo>
                <a:lnTo>
                  <a:pt x="1988288" y="1796902"/>
                </a:lnTo>
                <a:cubicBezTo>
                  <a:pt x="1970567" y="1793358"/>
                  <a:pt x="1920088" y="1796294"/>
                  <a:pt x="1935125" y="1786270"/>
                </a:cubicBezTo>
                <a:cubicBezTo>
                  <a:pt x="1958900" y="1770420"/>
                  <a:pt x="1991612" y="1775637"/>
                  <a:pt x="2020186" y="1775637"/>
                </a:cubicBezTo>
                <a:cubicBezTo>
                  <a:pt x="2077004" y="1775637"/>
                  <a:pt x="2133600" y="1782726"/>
                  <a:pt x="2190307" y="1786270"/>
                </a:cubicBezTo>
                <a:cubicBezTo>
                  <a:pt x="2336246" y="1826809"/>
                  <a:pt x="2405335" y="1832840"/>
                  <a:pt x="2530549" y="1913861"/>
                </a:cubicBezTo>
                <a:cubicBezTo>
                  <a:pt x="2545427" y="1923488"/>
                  <a:pt x="2551814" y="1942214"/>
                  <a:pt x="2562446" y="1956391"/>
                </a:cubicBezTo>
                <a:cubicBezTo>
                  <a:pt x="2551814" y="1995377"/>
                  <a:pt x="2551340" y="2038698"/>
                  <a:pt x="2530549" y="2073349"/>
                </a:cubicBezTo>
                <a:cubicBezTo>
                  <a:pt x="2517400" y="2095264"/>
                  <a:pt x="2489612" y="2104449"/>
                  <a:pt x="2466753" y="2115879"/>
                </a:cubicBezTo>
                <a:cubicBezTo>
                  <a:pt x="2373508" y="2162502"/>
                  <a:pt x="2348828" y="2150124"/>
                  <a:pt x="2232837" y="2158409"/>
                </a:cubicBezTo>
                <a:cubicBezTo>
                  <a:pt x="2204484" y="2151321"/>
                  <a:pt x="2175243" y="2147132"/>
                  <a:pt x="2147777" y="2137144"/>
                </a:cubicBezTo>
                <a:cubicBezTo>
                  <a:pt x="2121932" y="2127746"/>
                  <a:pt x="2098350" y="2112142"/>
                  <a:pt x="2126511" y="2083981"/>
                </a:cubicBezTo>
                <a:cubicBezTo>
                  <a:pt x="2141124" y="2069368"/>
                  <a:pt x="2162479" y="2063547"/>
                  <a:pt x="2179674" y="2052084"/>
                </a:cubicBezTo>
                <a:cubicBezTo>
                  <a:pt x="2194419" y="2042254"/>
                  <a:pt x="2208027" y="2030819"/>
                  <a:pt x="2222204" y="2020186"/>
                </a:cubicBezTo>
                <a:cubicBezTo>
                  <a:pt x="2254102" y="2027274"/>
                  <a:pt x="2298292" y="2015310"/>
                  <a:pt x="2317898" y="2041451"/>
                </a:cubicBezTo>
                <a:cubicBezTo>
                  <a:pt x="2336508" y="2066265"/>
                  <a:pt x="2261468" y="2131851"/>
                  <a:pt x="2243470" y="2137144"/>
                </a:cubicBezTo>
                <a:cubicBezTo>
                  <a:pt x="2198747" y="2150297"/>
                  <a:pt x="2151321" y="2151321"/>
                  <a:pt x="2105246" y="2158409"/>
                </a:cubicBezTo>
                <a:cubicBezTo>
                  <a:pt x="2034362" y="2154865"/>
                  <a:pt x="1962602" y="2159445"/>
                  <a:pt x="1892595" y="2147777"/>
                </a:cubicBezTo>
                <a:cubicBezTo>
                  <a:pt x="1819141" y="2135535"/>
                  <a:pt x="1640123" y="2021595"/>
                  <a:pt x="1605516" y="1998921"/>
                </a:cubicBezTo>
                <a:cubicBezTo>
                  <a:pt x="1568266" y="1974516"/>
                  <a:pt x="1417728" y="1860763"/>
                  <a:pt x="1382232" y="1818168"/>
                </a:cubicBezTo>
                <a:cubicBezTo>
                  <a:pt x="1355772" y="1786416"/>
                  <a:pt x="1339702" y="1747284"/>
                  <a:pt x="1318437" y="1711842"/>
                </a:cubicBezTo>
                <a:cubicBezTo>
                  <a:pt x="1315762" y="1695794"/>
                  <a:pt x="1296812" y="1585147"/>
                  <a:pt x="1297172" y="1573619"/>
                </a:cubicBezTo>
                <a:cubicBezTo>
                  <a:pt x="1299949" y="1484775"/>
                  <a:pt x="1302990" y="1395340"/>
                  <a:pt x="1318437" y="1307805"/>
                </a:cubicBezTo>
                <a:cubicBezTo>
                  <a:pt x="1324503" y="1273430"/>
                  <a:pt x="1346206" y="1243743"/>
                  <a:pt x="1360967" y="1212112"/>
                </a:cubicBezTo>
                <a:cubicBezTo>
                  <a:pt x="1371021" y="1190567"/>
                  <a:pt x="1382902" y="1169903"/>
                  <a:pt x="1392865" y="1148316"/>
                </a:cubicBezTo>
                <a:cubicBezTo>
                  <a:pt x="1404176" y="1123809"/>
                  <a:pt x="1412692" y="1098030"/>
                  <a:pt x="1424763" y="1073888"/>
                </a:cubicBezTo>
                <a:cubicBezTo>
                  <a:pt x="1434282" y="1054850"/>
                  <a:pt x="1463959" y="1001128"/>
                  <a:pt x="1488558" y="988828"/>
                </a:cubicBezTo>
                <a:cubicBezTo>
                  <a:pt x="1518631" y="973791"/>
                  <a:pt x="1552353" y="967562"/>
                  <a:pt x="1584251" y="956930"/>
                </a:cubicBezTo>
                <a:lnTo>
                  <a:pt x="1616149" y="946298"/>
                </a:lnTo>
                <a:cubicBezTo>
                  <a:pt x="1623237" y="928577"/>
                  <a:pt x="1636411" y="912195"/>
                  <a:pt x="1637414" y="893135"/>
                </a:cubicBezTo>
                <a:cubicBezTo>
                  <a:pt x="1642096" y="804167"/>
                  <a:pt x="1645571" y="741804"/>
                  <a:pt x="1584251" y="680484"/>
                </a:cubicBezTo>
                <a:cubicBezTo>
                  <a:pt x="1562693" y="658926"/>
                  <a:pt x="1535469" y="643808"/>
                  <a:pt x="1509823" y="627321"/>
                </a:cubicBezTo>
                <a:cubicBezTo>
                  <a:pt x="1436190" y="579986"/>
                  <a:pt x="1363058" y="531609"/>
                  <a:pt x="1286539" y="489098"/>
                </a:cubicBezTo>
                <a:cubicBezTo>
                  <a:pt x="1254641" y="471377"/>
                  <a:pt x="1224619" y="449751"/>
                  <a:pt x="1190846" y="435935"/>
                </a:cubicBezTo>
                <a:cubicBezTo>
                  <a:pt x="1146229" y="417683"/>
                  <a:pt x="1098697" y="407582"/>
                  <a:pt x="1052623" y="393405"/>
                </a:cubicBezTo>
                <a:cubicBezTo>
                  <a:pt x="1020725" y="396949"/>
                  <a:pt x="988587" y="398761"/>
                  <a:pt x="956930" y="404037"/>
                </a:cubicBezTo>
                <a:cubicBezTo>
                  <a:pt x="945875" y="405880"/>
                  <a:pt x="936240" y="414670"/>
                  <a:pt x="925032" y="414670"/>
                </a:cubicBezTo>
                <a:cubicBezTo>
                  <a:pt x="899971" y="414670"/>
                  <a:pt x="875413" y="407581"/>
                  <a:pt x="850604" y="404037"/>
                </a:cubicBezTo>
                <a:cubicBezTo>
                  <a:pt x="825795" y="393405"/>
                  <a:pt x="801543" y="381364"/>
                  <a:pt x="776177" y="372140"/>
                </a:cubicBezTo>
                <a:cubicBezTo>
                  <a:pt x="762443" y="367146"/>
                  <a:pt x="745537" y="370001"/>
                  <a:pt x="733646" y="361507"/>
                </a:cubicBezTo>
                <a:cubicBezTo>
                  <a:pt x="718143" y="350434"/>
                  <a:pt x="677286" y="278206"/>
                  <a:pt x="669851" y="265814"/>
                </a:cubicBezTo>
                <a:cubicBezTo>
                  <a:pt x="666307" y="251637"/>
                  <a:pt x="662084" y="237613"/>
                  <a:pt x="659218" y="223284"/>
                </a:cubicBezTo>
                <a:cubicBezTo>
                  <a:pt x="654990" y="202144"/>
                  <a:pt x="657342" y="179189"/>
                  <a:pt x="648586" y="159488"/>
                </a:cubicBezTo>
                <a:cubicBezTo>
                  <a:pt x="642479" y="145747"/>
                  <a:pt x="628105" y="137377"/>
                  <a:pt x="616688" y="127591"/>
                </a:cubicBezTo>
                <a:cubicBezTo>
                  <a:pt x="603233" y="116058"/>
                  <a:pt x="590611" y="102274"/>
                  <a:pt x="574158" y="95693"/>
                </a:cubicBezTo>
                <a:cubicBezTo>
                  <a:pt x="537382" y="80983"/>
                  <a:pt x="472666" y="85061"/>
                  <a:pt x="435935" y="85061"/>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1651533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228600" y="228600"/>
            <a:ext cx="784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None/>
            </a:pPr>
            <a:r>
              <a:rPr lang="en-US" sz="3600" dirty="0">
                <a:solidFill>
                  <a:srgbClr val="66FF99"/>
                </a:solidFill>
                <a:latin typeface="Times New Roman" pitchFamily="18" charset="0"/>
              </a:rPr>
              <a:t>What is the name of this brand of gum?</a:t>
            </a:r>
          </a:p>
        </p:txBody>
      </p:sp>
      <p:pic>
        <p:nvPicPr>
          <p:cNvPr id="1116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763000" cy="56388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2630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111621" name="Rectangle 5"/>
          <p:cNvSpPr>
            <a:spLocks noChangeArrowheads="1"/>
          </p:cNvSpPr>
          <p:nvPr/>
        </p:nvSpPr>
        <p:spPr bwMode="auto">
          <a:xfrm>
            <a:off x="1828800" y="3048000"/>
            <a:ext cx="5334000" cy="914400"/>
          </a:xfrm>
          <a:prstGeom prst="rect">
            <a:avLst/>
          </a:prstGeom>
          <a:solidFill>
            <a:srgbClr val="5F5F5F"/>
          </a:solidFill>
          <a:ln w="76200">
            <a:solidFill>
              <a:srgbClr val="FF0000"/>
            </a:solidFill>
            <a:miter lim="800000"/>
            <a:headEnd/>
            <a:tailEnd/>
          </a:ln>
        </p:spPr>
        <p:txBody>
          <a:bodyPr wrap="none" anchor="ctr"/>
          <a:lstStyle/>
          <a:p>
            <a:endParaRPr lang="en-US"/>
          </a:p>
        </p:txBody>
      </p:sp>
      <p:sp>
        <p:nvSpPr>
          <p:cNvPr id="111622" name="Text Box 6"/>
          <p:cNvSpPr txBox="1">
            <a:spLocks noChangeArrowheads="1"/>
          </p:cNvSpPr>
          <p:nvPr/>
        </p:nvSpPr>
        <p:spPr bwMode="auto">
          <a:xfrm>
            <a:off x="2209800" y="3276600"/>
            <a:ext cx="434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None/>
            </a:pPr>
            <a:r>
              <a:rPr lang="en-US" sz="3200" dirty="0">
                <a:solidFill>
                  <a:schemeClr val="bg1"/>
                </a:solidFill>
              </a:rPr>
              <a:t>??????????????????</a:t>
            </a:r>
          </a:p>
        </p:txBody>
      </p:sp>
      <p:sp>
        <p:nvSpPr>
          <p:cNvPr id="2" name="Rectangle 1"/>
          <p:cNvSpPr/>
          <p:nvPr/>
        </p:nvSpPr>
        <p:spPr>
          <a:xfrm>
            <a:off x="6455328" y="947149"/>
            <a:ext cx="2536272"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*22</a:t>
            </a:r>
          </a:p>
        </p:txBody>
      </p:sp>
    </p:spTree>
    <p:extLst>
      <p:ext uri="{BB962C8B-B14F-4D97-AF65-F5344CB8AC3E}">
        <p14:creationId xmlns:p14="http://schemas.microsoft.com/office/powerpoint/2010/main" val="4013260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childrensbookalmanac.com/wp-content/uploads/blueberriesi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8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57771" y="15879"/>
            <a:ext cx="6013186" cy="923330"/>
          </a:xfrm>
          <a:prstGeom prst="rect">
            <a:avLst/>
          </a:prstGeom>
          <a:noFill/>
        </p:spPr>
        <p:txBody>
          <a:bodyPr wrap="none" lIns="91440" tIns="45720" rIns="91440" bIns="45720">
            <a:spAutoFit/>
          </a:bodyPr>
          <a:lstStyle/>
          <a:p>
            <a:pPr algn="ctr">
              <a:buNone/>
            </a:pPr>
            <a:r>
              <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Name this book?</a:t>
            </a:r>
          </a:p>
        </p:txBody>
      </p:sp>
      <p:sp>
        <p:nvSpPr>
          <p:cNvPr id="4" name="Rectangle 3"/>
          <p:cNvSpPr/>
          <p:nvPr/>
        </p:nvSpPr>
        <p:spPr>
          <a:xfrm>
            <a:off x="0" y="36293"/>
            <a:ext cx="1507144" cy="923330"/>
          </a:xfrm>
          <a:prstGeom prst="rect">
            <a:avLst/>
          </a:prstGeom>
          <a:noFill/>
        </p:spPr>
        <p:txBody>
          <a:bodyPr wrap="none" lIns="91440" tIns="45720" rIns="91440" bIns="45720">
            <a:spAutoFit/>
          </a:bodyPr>
          <a:lstStyle/>
          <a:p>
            <a:pPr algn="ctr">
              <a:buNone/>
            </a:pP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*23</a:t>
            </a:r>
          </a:p>
        </p:txBody>
      </p:sp>
    </p:spTree>
    <p:extLst>
      <p:ext uri="{BB962C8B-B14F-4D97-AF65-F5344CB8AC3E}">
        <p14:creationId xmlns:p14="http://schemas.microsoft.com/office/powerpoint/2010/main" val="3559804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381000" y="228600"/>
            <a:ext cx="84582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None/>
            </a:pPr>
            <a:r>
              <a:rPr lang="en-US" sz="3600" dirty="0">
                <a:latin typeface="Times New Roman" pitchFamily="18" charset="0"/>
              </a:rPr>
              <a:t>What is the name of this famous lore lumberjack and his ox?</a:t>
            </a:r>
          </a:p>
          <a:p>
            <a:pPr eaLnBrk="1" hangingPunct="1"/>
            <a:endParaRPr lang="en-US" sz="3600" dirty="0">
              <a:solidFill>
                <a:schemeClr val="bg1"/>
              </a:solidFill>
              <a:latin typeface="Times New Roman" pitchFamily="18" charset="0"/>
            </a:endParaRPr>
          </a:p>
        </p:txBody>
      </p:sp>
      <p:pic>
        <p:nvPicPr>
          <p:cNvPr id="1187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534400" cy="4495800"/>
          </a:xfrm>
          <a:prstGeom prst="rect">
            <a:avLst/>
          </a:prstGeom>
          <a:noFill/>
          <a:ln w="38100">
            <a:solidFill>
              <a:srgbClr val="FFFF99"/>
            </a:solidFill>
            <a:miter lim="800000"/>
            <a:headEnd/>
            <a:tailEnd/>
          </a:ln>
          <a:extLst>
            <a:ext uri="{909E8E84-426E-40DD-AFC4-6F175D3DCCD1}">
              <a14:hiddenFill xmlns:a14="http://schemas.microsoft.com/office/drawing/2010/main">
                <a:solidFill>
                  <a:srgbClr val="FFFFFF"/>
                </a:solidFill>
              </a14:hiddenFill>
            </a:ext>
          </a:extLst>
        </p:spPr>
      </p:pic>
      <p:sp>
        <p:nvSpPr>
          <p:cNvPr id="23347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2" name="Rectangle 1"/>
          <p:cNvSpPr/>
          <p:nvPr/>
        </p:nvSpPr>
        <p:spPr>
          <a:xfrm>
            <a:off x="6232044" y="2057400"/>
            <a:ext cx="2536272"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*24</a:t>
            </a:r>
          </a:p>
        </p:txBody>
      </p:sp>
    </p:spTree>
    <p:extLst>
      <p:ext uri="{BB962C8B-B14F-4D97-AF65-F5344CB8AC3E}">
        <p14:creationId xmlns:p14="http://schemas.microsoft.com/office/powerpoint/2010/main" val="323121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a:t>Name this brand of underwear?</a:t>
            </a:r>
          </a:p>
        </p:txBody>
      </p:sp>
      <p:pic>
        <p:nvPicPr>
          <p:cNvPr id="4" name="Picture 2" descr="http://static.neatorama.com/images/2008-08/fruits-of-the-l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686800" cy="5796516"/>
          </a:xfrm>
          <a:prstGeom prst="rect">
            <a:avLst/>
          </a:prstGeom>
          <a:noFill/>
          <a:ln w="57150">
            <a:solidFill>
              <a:srgbClr val="7030A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302928" y="914400"/>
            <a:ext cx="2536272"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*25</a:t>
            </a:r>
          </a:p>
        </p:txBody>
      </p:sp>
    </p:spTree>
    <p:extLst>
      <p:ext uri="{BB962C8B-B14F-4D97-AF65-F5344CB8AC3E}">
        <p14:creationId xmlns:p14="http://schemas.microsoft.com/office/powerpoint/2010/main" val="2089578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67947772"/>
              </p:ext>
            </p:extLst>
          </p:nvPr>
        </p:nvGraphicFramePr>
        <p:xfrm>
          <a:off x="381000" y="891595"/>
          <a:ext cx="8382000" cy="502525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788757">
                <a:tc>
                  <a:txBody>
                    <a:bodyPr/>
                    <a:lstStyle/>
                    <a:p>
                      <a:pPr algn="ctr"/>
                      <a:r>
                        <a:rPr lang="en-US" dirty="0"/>
                        <a:t>IDENTITY</a:t>
                      </a:r>
                      <a:br>
                        <a:rPr lang="en-US" dirty="0"/>
                      </a:br>
                      <a:r>
                        <a:rPr lang="en-US" dirty="0"/>
                        <a:t>CRISIS</a:t>
                      </a:r>
                    </a:p>
                  </a:txBody>
                  <a:tcPr>
                    <a:noFill/>
                  </a:tcPr>
                </a:tc>
                <a:tc>
                  <a:txBody>
                    <a:bodyPr/>
                    <a:lstStyle/>
                    <a:p>
                      <a:pPr algn="ctr"/>
                      <a:r>
                        <a:rPr lang="en-US" dirty="0"/>
                        <a:t>THE</a:t>
                      </a:r>
                      <a:r>
                        <a:rPr lang="en-US" baseline="0" dirty="0"/>
                        <a:t> WONDER</a:t>
                      </a:r>
                      <a:br>
                        <a:rPr lang="en-US" baseline="0" dirty="0"/>
                      </a:br>
                      <a:r>
                        <a:rPr lang="en-US" baseline="0" dirty="0"/>
                        <a:t>YEARS</a:t>
                      </a:r>
                      <a:endParaRPr lang="en-US" dirty="0"/>
                    </a:p>
                  </a:txBody>
                  <a:tcPr>
                    <a:noFill/>
                  </a:tcPr>
                </a:tc>
                <a:tc>
                  <a:txBody>
                    <a:bodyPr/>
                    <a:lstStyle/>
                    <a:p>
                      <a:pPr algn="ctr"/>
                      <a:r>
                        <a:rPr lang="en-US" dirty="0"/>
                        <a:t>BOYS AND GIRLS</a:t>
                      </a:r>
                    </a:p>
                  </a:txBody>
                  <a:tcPr>
                    <a:noFill/>
                  </a:tcPr>
                </a:tc>
                <a:tc>
                  <a:txBody>
                    <a:bodyPr/>
                    <a:lstStyle/>
                    <a:p>
                      <a:pPr algn="ctr"/>
                      <a:r>
                        <a:rPr lang="en-US" dirty="0"/>
                        <a:t>TOOTY</a:t>
                      </a:r>
                    </a:p>
                    <a:p>
                      <a:pPr algn="ctr"/>
                      <a:r>
                        <a:rPr lang="en-US" dirty="0"/>
                        <a:t>FRUITY</a:t>
                      </a:r>
                    </a:p>
                    <a:p>
                      <a:pPr algn="ctr"/>
                      <a:endParaRPr lang="en-US" dirty="0"/>
                    </a:p>
                  </a:txBody>
                  <a:tcPr>
                    <a:noFill/>
                  </a:tcPr>
                </a:tc>
                <a:tc>
                  <a:txBody>
                    <a:bodyPr/>
                    <a:lstStyle/>
                    <a:p>
                      <a:pPr algn="ctr"/>
                      <a:r>
                        <a:rPr lang="en-US" dirty="0"/>
                        <a:t>-Bonus-</a:t>
                      </a:r>
                      <a:r>
                        <a:rPr lang="en-US" baseline="0" dirty="0"/>
                        <a:t> </a:t>
                      </a:r>
                    </a:p>
                    <a:p>
                      <a:pPr algn="ctr"/>
                      <a:r>
                        <a:rPr lang="en-US" baseline="0" dirty="0"/>
                        <a:t>BIG BERRY</a:t>
                      </a:r>
                    </a:p>
                  </a:txBody>
                  <a:tcPr>
                    <a:noFill/>
                  </a:tcPr>
                </a:tc>
                <a:extLst>
                  <a:ext uri="{0D108BD9-81ED-4DB2-BD59-A6C34878D82A}">
                    <a16:rowId xmlns:a16="http://schemas.microsoft.com/office/drawing/2014/main" val="10000"/>
                  </a:ext>
                </a:extLst>
              </a:tr>
              <a:tr h="822170">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822170">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822170">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822170">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822170">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770529" y="228598"/>
            <a:ext cx="459452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477179" y="5791200"/>
            <a:ext cx="5181227"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solidFill>
                  <a:srgbClr val="990033"/>
                </a:solidFill>
                <a:effectLst>
                  <a:outerShdw blurRad="50800" algn="tl" rotWithShape="0">
                    <a:srgbClr val="000000"/>
                  </a:outerShdw>
                </a:effectLst>
              </a:rPr>
              <a:t>Final Question</a:t>
            </a:r>
            <a:endParaRPr lang="en-US" sz="5400" b="1" cap="none" spc="0" dirty="0">
              <a:ln w="17780" cmpd="sng">
                <a:solidFill>
                  <a:srgbClr val="FFFFFF"/>
                </a:solidFill>
                <a:prstDash val="solid"/>
                <a:miter lim="800000"/>
              </a:ln>
              <a:solidFill>
                <a:srgbClr val="990033"/>
              </a:solidFill>
              <a:effectLst>
                <a:outerShdw blurRad="50800" algn="tl" rotWithShape="0">
                  <a:srgbClr val="000000"/>
                </a:outerShdw>
              </a:effectLst>
            </a:endParaRPr>
          </a:p>
        </p:txBody>
      </p:sp>
    </p:spTree>
    <p:extLst>
      <p:ext uri="{BB962C8B-B14F-4D97-AF65-F5344CB8AC3E}">
        <p14:creationId xmlns:p14="http://schemas.microsoft.com/office/powerpoint/2010/main" val="2573097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media1.break.com/dnet/media/2011/10/7/29c10b9a-c745-484f-a87e-b133f9d382bb_thumb.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85225" y="609600"/>
            <a:ext cx="8449749" cy="923330"/>
          </a:xfrm>
          <a:prstGeom prst="rect">
            <a:avLst/>
          </a:prstGeom>
          <a:noFill/>
        </p:spPr>
        <p:txBody>
          <a:bodyPr wrap="none" lIns="91440" tIns="45720" rIns="91440" bIns="45720">
            <a:prstTxWarp prst="textArchUp">
              <a:avLst/>
            </a:prstTxWarp>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 Point Wager Question</a:t>
            </a:r>
          </a:p>
        </p:txBody>
      </p:sp>
    </p:spTree>
    <p:extLst>
      <p:ext uri="{BB962C8B-B14F-4D97-AF65-F5344CB8AC3E}">
        <p14:creationId xmlns:p14="http://schemas.microsoft.com/office/powerpoint/2010/main" val="969793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5897563"/>
          </a:xfrm>
        </p:spPr>
        <p:txBody>
          <a:bodyPr/>
          <a:lstStyle/>
          <a:p>
            <a:r>
              <a:rPr lang="en-US" sz="2800" dirty="0"/>
              <a:t>Which one is a Berry, Aggregate, and Pome Fleshy Fruit and which is a </a:t>
            </a:r>
            <a:r>
              <a:rPr lang="en-US" sz="2800"/>
              <a:t>Dry Dehiscent </a:t>
            </a:r>
            <a:r>
              <a:rPr lang="en-US" sz="2800" dirty="0"/>
              <a:t>Fruit?</a:t>
            </a:r>
          </a:p>
        </p:txBody>
      </p:sp>
      <p:pic>
        <p:nvPicPr>
          <p:cNvPr id="7" name="Picture 2" descr="http://2.bp.blogspot.com/-ZSN7Rw7BMuU/UAmGuwH282I/AAAAAAAACBc/kt7OxKq1k_o/s1600/apple-hal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4343400" cy="2667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156" y="3962400"/>
            <a:ext cx="4080244" cy="26670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http://www.katescuisine.com/wp-content/uploads/2011/09/blackberr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4267200" cy="243840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0472" y="1323753"/>
            <a:ext cx="4074928" cy="241004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1295400"/>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4835156" y="1323753"/>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228600" y="3962400"/>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6" name="Rectangle 5"/>
          <p:cNvSpPr/>
          <p:nvPr/>
        </p:nvSpPr>
        <p:spPr>
          <a:xfrm>
            <a:off x="4876800" y="3963251"/>
            <a:ext cx="70884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Tree>
    <p:extLst>
      <p:ext uri="{BB962C8B-B14F-4D97-AF65-F5344CB8AC3E}">
        <p14:creationId xmlns:p14="http://schemas.microsoft.com/office/powerpoint/2010/main" val="1397139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457200" y="304800"/>
            <a:ext cx="8077200" cy="5821363"/>
          </a:xfrm>
        </p:spPr>
        <p:txBody>
          <a:bodyPr/>
          <a:lstStyle/>
          <a:p>
            <a:pPr algn="ctr" eaLnBrk="1" hangingPunct="1">
              <a:buFontTx/>
              <a:buNone/>
            </a:pPr>
            <a:r>
              <a:rPr lang="en-US" sz="3600" dirty="0"/>
              <a:t>Plants Part V Unit Review Game</a:t>
            </a:r>
          </a:p>
          <a:p>
            <a:pPr algn="ctr" eaLnBrk="1" hangingPunct="1">
              <a:buFontTx/>
              <a:buNone/>
            </a:pPr>
            <a:r>
              <a:rPr lang="en-US" sz="3600" dirty="0"/>
              <a:t>1-20 = 5 points each</a:t>
            </a:r>
          </a:p>
          <a:p>
            <a:pPr algn="ctr" eaLnBrk="1" hangingPunct="1">
              <a:buFontTx/>
              <a:buNone/>
            </a:pPr>
            <a:r>
              <a:rPr lang="en-US" sz="3600" dirty="0"/>
              <a:t>20-25 = Bonus (1 point each)</a:t>
            </a:r>
          </a:p>
          <a:p>
            <a:pPr algn="ctr" eaLnBrk="1" hangingPunct="1">
              <a:buFontTx/>
              <a:buNone/>
            </a:pPr>
            <a:r>
              <a:rPr lang="en-US" sz="3600" dirty="0"/>
              <a:t>Final Question = 5 point wager</a:t>
            </a:r>
          </a:p>
          <a:p>
            <a:pPr algn="ctr" eaLnBrk="1" hangingPunct="1">
              <a:buFontTx/>
              <a:buNone/>
            </a:pPr>
            <a:r>
              <a:rPr lang="en-US" sz="3600" dirty="0"/>
              <a:t>Find the Owl =      1 point</a:t>
            </a:r>
          </a:p>
          <a:p>
            <a:pPr algn="ctr" eaLnBrk="1" hangingPunct="1">
              <a:buFontTx/>
              <a:buNone/>
            </a:pPr>
            <a:endParaRPr lang="en-US" sz="3600" dirty="0"/>
          </a:p>
        </p:txBody>
      </p:sp>
      <p:pic>
        <p:nvPicPr>
          <p:cNvPr id="135171"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062288"/>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81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a:solidFill>
                  <a:srgbClr val="FF7C80"/>
                </a:solidFill>
              </a:rPr>
              <a:t>Is your name on the review sheet?</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buNone/>
            </a:pPr>
            <a:r>
              <a:rPr lang="en-US" sz="3600" kern="10" dirty="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868780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1074" name="Rectangle 2"/>
          <p:cNvSpPr>
            <a:spLocks noGrp="1" noChangeArrowheads="1"/>
          </p:cNvSpPr>
          <p:nvPr>
            <p:ph type="title"/>
          </p:nvPr>
        </p:nvSpPr>
        <p:spPr/>
        <p:txBody>
          <a:bodyPr/>
          <a:lstStyle/>
          <a:p>
            <a:pPr eaLnBrk="1" hangingPunct="1">
              <a:defRPr/>
            </a:pPr>
            <a:endParaRPr lang="en-US"/>
          </a:p>
        </p:txBody>
      </p:sp>
      <p:pic>
        <p:nvPicPr>
          <p:cNvPr id="29901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 name="Rectangle 1"/>
          <p:cNvSpPr/>
          <p:nvPr/>
        </p:nvSpPr>
        <p:spPr>
          <a:xfrm>
            <a:off x="152400" y="152400"/>
            <a:ext cx="501451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5400" b="1" cap="none" spc="50" dirty="0">
                <a:ln w="11430">
                  <a:solidFill>
                    <a:srgbClr val="990033"/>
                  </a:solidFill>
                </a:ln>
                <a:solidFill>
                  <a:srgbClr val="CCFF99"/>
                </a:solidFill>
                <a:effectLst>
                  <a:outerShdw blurRad="76200" dist="50800" dir="5400000" algn="tl" rotWithShape="0">
                    <a:srgbClr val="000000">
                      <a:alpha val="65000"/>
                    </a:srgbClr>
                  </a:outerShdw>
                </a:effectLst>
              </a:rPr>
              <a:t>Review Game</a:t>
            </a:r>
          </a:p>
        </p:txBody>
      </p:sp>
      <p:sp>
        <p:nvSpPr>
          <p:cNvPr id="3" name="Rectangle 2"/>
          <p:cNvSpPr/>
          <p:nvPr/>
        </p:nvSpPr>
        <p:spPr>
          <a:xfrm>
            <a:off x="120693" y="4792745"/>
            <a:ext cx="3220754" cy="1920526"/>
          </a:xfrm>
          <a:prstGeom prst="rect">
            <a:avLst/>
          </a:prstGeom>
          <a:noFill/>
        </p:spPr>
        <p:txBody>
          <a:bodyPr wrap="none" lIns="91440" tIns="45720" rIns="91440" bIns="45720">
            <a:spAutoFit/>
          </a:bodyPr>
          <a:lstStyle/>
          <a:p>
            <a:pPr algn="ctr">
              <a:buNone/>
            </a:pPr>
            <a:r>
              <a:rPr lang="en-US" sz="5400" b="1" cap="none" spc="0" dirty="0">
                <a:ln w="17780" cmpd="sng">
                  <a:solidFill>
                    <a:srgbClr val="7030A0"/>
                  </a:solidFill>
                  <a:prstDash val="solid"/>
                  <a:miter lim="800000"/>
                </a:ln>
                <a:solidFill>
                  <a:srgbClr val="FF66FF"/>
                </a:solidFill>
                <a:effectLst>
                  <a:outerShdw blurRad="50800" algn="tl" rotWithShape="0">
                    <a:srgbClr val="000000"/>
                  </a:outerShdw>
                </a:effectLst>
              </a:rPr>
              <a:t>Part 5</a:t>
            </a:r>
          </a:p>
          <a:p>
            <a:pPr algn="ctr">
              <a:buNone/>
            </a:pPr>
            <a:r>
              <a:rPr lang="en-US" sz="5400" b="1" dirty="0">
                <a:ln w="17780" cmpd="sng">
                  <a:solidFill>
                    <a:srgbClr val="7030A0"/>
                  </a:solidFill>
                  <a:prstDash val="solid"/>
                  <a:miter lim="800000"/>
                </a:ln>
                <a:solidFill>
                  <a:srgbClr val="FF66FF"/>
                </a:solidFill>
                <a:effectLst>
                  <a:outerShdw blurRad="50800" algn="tl" rotWithShape="0">
                    <a:srgbClr val="000000"/>
                  </a:outerShdw>
                </a:effectLst>
              </a:rPr>
              <a:t>Lesson 9</a:t>
            </a:r>
            <a:endParaRPr lang="en-US" sz="5400" b="1" cap="none" spc="0" dirty="0">
              <a:ln w="17780" cmpd="sng">
                <a:solidFill>
                  <a:srgbClr val="7030A0"/>
                </a:solidFill>
                <a:prstDash val="solid"/>
                <a:miter lim="800000"/>
              </a:ln>
              <a:solidFill>
                <a:srgbClr val="FF66FF"/>
              </a:solidFill>
              <a:effectLst>
                <a:outerShdw blurRad="50800" algn="tl" rotWithShape="0">
                  <a:srgbClr val="000000"/>
                </a:outerShdw>
              </a:effectLst>
            </a:endParaRPr>
          </a:p>
        </p:txBody>
      </p:sp>
      <p:pic>
        <p:nvPicPr>
          <p:cNvPr id="4" name="Graphic 3">
            <a:extLst>
              <a:ext uri="{FF2B5EF4-FFF2-40B4-BE49-F238E27FC236}">
                <a16:creationId xmlns:a16="http://schemas.microsoft.com/office/drawing/2014/main" id="{D13CB268-5EFB-3CF5-1DD1-4D3B75AD07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76600" y="4805530"/>
            <a:ext cx="5699410" cy="1610564"/>
          </a:xfrm>
          <a:prstGeom prst="rect">
            <a:avLst/>
          </a:prstGeom>
        </p:spPr>
      </p:pic>
    </p:spTree>
    <p:extLst>
      <p:ext uri="{BB962C8B-B14F-4D97-AF65-F5344CB8AC3E}">
        <p14:creationId xmlns:p14="http://schemas.microsoft.com/office/powerpoint/2010/main" val="34234402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1074" name="Rectangle 2"/>
          <p:cNvSpPr>
            <a:spLocks noGrp="1" noChangeArrowheads="1"/>
          </p:cNvSpPr>
          <p:nvPr>
            <p:ph type="title"/>
          </p:nvPr>
        </p:nvSpPr>
        <p:spPr/>
        <p:txBody>
          <a:bodyPr/>
          <a:lstStyle/>
          <a:p>
            <a:pPr eaLnBrk="1" hangingPunct="1">
              <a:defRPr/>
            </a:pPr>
            <a:endParaRPr lang="en-US"/>
          </a:p>
        </p:txBody>
      </p:sp>
      <p:pic>
        <p:nvPicPr>
          <p:cNvPr id="29901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 name="Rectangle 1"/>
          <p:cNvSpPr/>
          <p:nvPr/>
        </p:nvSpPr>
        <p:spPr>
          <a:xfrm>
            <a:off x="152400" y="152400"/>
            <a:ext cx="501451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solidFill>
                  <a:srgbClr val="CC66FF"/>
                </a:solidFill>
                <a:effectLst>
                  <a:outerShdw blurRad="76200" dist="50800" dir="5400000" algn="tl" rotWithShape="0">
                    <a:srgbClr val="000000">
                      <a:alpha val="65000"/>
                    </a:srgbClr>
                  </a:outerShdw>
                </a:effectLst>
                <a:uLnTx/>
                <a:uFillTx/>
                <a:latin typeface="Tahoma" pitchFamily="34" charset="0"/>
                <a:ea typeface="+mn-ea"/>
                <a:cs typeface="+mn-cs"/>
              </a:rPr>
              <a:t>Review Game</a:t>
            </a:r>
          </a:p>
        </p:txBody>
      </p:sp>
      <p:sp>
        <p:nvSpPr>
          <p:cNvPr id="3" name="Rectangle 2"/>
          <p:cNvSpPr/>
          <p:nvPr/>
        </p:nvSpPr>
        <p:spPr>
          <a:xfrm>
            <a:off x="147286" y="4670507"/>
            <a:ext cx="3661579"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66FF"/>
                </a:solidFill>
                <a:effectLst>
                  <a:outerShdw blurRad="50800" algn="tl" rotWithShape="0">
                    <a:srgbClr val="000000"/>
                  </a:outerShdw>
                </a:effectLst>
                <a:uLnTx/>
                <a:uFillTx/>
                <a:latin typeface="Tahoma" pitchFamily="34" charset="0"/>
                <a:ea typeface="+mn-ea"/>
                <a:cs typeface="+mn-cs"/>
              </a:rPr>
              <a:t>Part 5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66FF"/>
                </a:solidFill>
                <a:effectLst>
                  <a:outerShdw blurRad="50800" algn="tl" rotWithShape="0">
                    <a:srgbClr val="000000"/>
                  </a:outerShdw>
                </a:effectLst>
                <a:uLnTx/>
                <a:uFillTx/>
                <a:latin typeface="Tahoma" pitchFamily="34" charset="0"/>
                <a:ea typeface="+mn-ea"/>
                <a:cs typeface="+mn-cs"/>
              </a:rPr>
              <a:t>Lesson 10</a:t>
            </a:r>
          </a:p>
        </p:txBody>
      </p:sp>
      <p:pic>
        <p:nvPicPr>
          <p:cNvPr id="4" name="Picture 2" descr="Download Key Transparent HQ PNG Image | FreePNGImg">
            <a:extLst>
              <a:ext uri="{FF2B5EF4-FFF2-40B4-BE49-F238E27FC236}">
                <a16:creationId xmlns:a16="http://schemas.microsoft.com/office/drawing/2014/main" id="{E5020321-D00D-B458-8D44-B1E423766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933782">
            <a:off x="472669" y="-1821981"/>
            <a:ext cx="8504519" cy="8188560"/>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9B1DBD6C-2C40-F55F-3F66-5E41F7B037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81994" y="4947494"/>
            <a:ext cx="5699410" cy="1610564"/>
          </a:xfrm>
          <a:prstGeom prst="rect">
            <a:avLst/>
          </a:prstGeom>
        </p:spPr>
      </p:pic>
    </p:spTree>
    <p:extLst>
      <p:ext uri="{BB962C8B-B14F-4D97-AF65-F5344CB8AC3E}">
        <p14:creationId xmlns:p14="http://schemas.microsoft.com/office/powerpoint/2010/main" val="14475972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THE</a:t>
                      </a:r>
                      <a:r>
                        <a:rPr lang="en-US" baseline="0" dirty="0"/>
                        <a:t> WONDER</a:t>
                      </a:r>
                      <a:br>
                        <a:rPr lang="en-US" baseline="0" dirty="0"/>
                      </a:br>
                      <a:r>
                        <a:rPr lang="en-US" baseline="0" dirty="0"/>
                        <a:t>YEARS</a:t>
                      </a:r>
                      <a:endParaRPr lang="en-US" dirty="0"/>
                    </a:p>
                  </a:txBody>
                  <a:tcPr>
                    <a:noFill/>
                  </a:tcPr>
                </a:tc>
                <a:tc>
                  <a:txBody>
                    <a:bodyPr/>
                    <a:lstStyle/>
                    <a:p>
                      <a:pPr algn="ctr"/>
                      <a:r>
                        <a:rPr lang="en-US" dirty="0"/>
                        <a:t>BOYS AND GIRLS</a:t>
                      </a:r>
                    </a:p>
                  </a:txBody>
                  <a:tcPr>
                    <a:noFill/>
                  </a:tcPr>
                </a:tc>
                <a:tc>
                  <a:txBody>
                    <a:bodyPr/>
                    <a:lstStyle/>
                    <a:p>
                      <a:pPr algn="ctr"/>
                      <a:r>
                        <a:rPr lang="en-US" dirty="0"/>
                        <a:t>TOOTY</a:t>
                      </a:r>
                    </a:p>
                    <a:p>
                      <a:pPr algn="ctr"/>
                      <a:r>
                        <a:rPr lang="en-US" dirty="0"/>
                        <a:t>FRUITY</a:t>
                      </a:r>
                    </a:p>
                    <a:p>
                      <a:pPr algn="ctr"/>
                      <a:endParaRPr lang="en-US" dirty="0"/>
                    </a:p>
                  </a:txBody>
                  <a:tcPr>
                    <a:noFill/>
                  </a:tcPr>
                </a:tc>
                <a:tc>
                  <a:txBody>
                    <a:bodyPr/>
                    <a:lstStyle/>
                    <a:p>
                      <a:pPr algn="ctr"/>
                      <a:r>
                        <a:rPr lang="en-US" dirty="0"/>
                        <a:t>-Bonus-</a:t>
                      </a:r>
                      <a:r>
                        <a:rPr lang="en-US" baseline="0" dirty="0"/>
                        <a:t> </a:t>
                      </a:r>
                    </a:p>
                    <a:p>
                      <a:pPr algn="ctr"/>
                      <a:r>
                        <a:rPr lang="en-US" baseline="0" dirty="0"/>
                        <a:t>BIG BERRY</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770529" y="228598"/>
            <a:ext cx="459452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V REVIEW GAME</a:t>
            </a:r>
          </a:p>
        </p:txBody>
      </p:sp>
    </p:spTree>
    <p:extLst>
      <p:ext uri="{BB962C8B-B14F-4D97-AF65-F5344CB8AC3E}">
        <p14:creationId xmlns:p14="http://schemas.microsoft.com/office/powerpoint/2010/main" val="2312632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solidFill>
                            <a:srgbClr val="00B050"/>
                          </a:solidFill>
                        </a:rPr>
                        <a:t>IDENTITY</a:t>
                      </a:r>
                      <a:br>
                        <a:rPr lang="en-US" dirty="0">
                          <a:solidFill>
                            <a:srgbClr val="00B050"/>
                          </a:solidFill>
                        </a:rPr>
                      </a:br>
                      <a:r>
                        <a:rPr lang="en-US" dirty="0">
                          <a:solidFill>
                            <a:srgbClr val="00B050"/>
                          </a:solidFill>
                        </a:rPr>
                        <a:t>CRISIS</a:t>
                      </a:r>
                    </a:p>
                  </a:txBody>
                  <a:tcPr>
                    <a:noFill/>
                  </a:tcPr>
                </a:tc>
                <a:tc>
                  <a:txBody>
                    <a:bodyPr/>
                    <a:lstStyle/>
                    <a:p>
                      <a:pPr algn="ctr"/>
                      <a:r>
                        <a:rPr lang="en-US" dirty="0"/>
                        <a:t>THE</a:t>
                      </a:r>
                      <a:r>
                        <a:rPr lang="en-US" baseline="0" dirty="0"/>
                        <a:t> WONDER</a:t>
                      </a:r>
                      <a:br>
                        <a:rPr lang="en-US" baseline="0" dirty="0"/>
                      </a:br>
                      <a:r>
                        <a:rPr lang="en-US" baseline="0" dirty="0"/>
                        <a:t>YEARS</a:t>
                      </a:r>
                      <a:endParaRPr lang="en-US" dirty="0"/>
                    </a:p>
                  </a:txBody>
                  <a:tcPr>
                    <a:noFill/>
                  </a:tcPr>
                </a:tc>
                <a:tc>
                  <a:txBody>
                    <a:bodyPr/>
                    <a:lstStyle/>
                    <a:p>
                      <a:pPr algn="ctr"/>
                      <a:r>
                        <a:rPr lang="en-US" dirty="0"/>
                        <a:t>BOYS AND GIRLS</a:t>
                      </a:r>
                    </a:p>
                  </a:txBody>
                  <a:tcPr>
                    <a:noFill/>
                  </a:tcPr>
                </a:tc>
                <a:tc>
                  <a:txBody>
                    <a:bodyPr/>
                    <a:lstStyle/>
                    <a:p>
                      <a:pPr algn="ctr"/>
                      <a:r>
                        <a:rPr lang="en-US" dirty="0"/>
                        <a:t>TOOTY</a:t>
                      </a:r>
                    </a:p>
                    <a:p>
                      <a:pPr algn="ctr"/>
                      <a:r>
                        <a:rPr lang="en-US" dirty="0"/>
                        <a:t>FRUITY</a:t>
                      </a:r>
                    </a:p>
                    <a:p>
                      <a:pPr algn="ctr"/>
                      <a:endParaRPr lang="en-US" dirty="0"/>
                    </a:p>
                  </a:txBody>
                  <a:tcPr>
                    <a:noFill/>
                  </a:tcPr>
                </a:tc>
                <a:tc>
                  <a:txBody>
                    <a:bodyPr/>
                    <a:lstStyle/>
                    <a:p>
                      <a:pPr algn="ctr"/>
                      <a:r>
                        <a:rPr lang="en-US" dirty="0"/>
                        <a:t>-Bonus-</a:t>
                      </a:r>
                      <a:r>
                        <a:rPr lang="en-US" baseline="0" dirty="0"/>
                        <a:t> </a:t>
                      </a:r>
                    </a:p>
                    <a:p>
                      <a:pPr algn="ctr"/>
                      <a:r>
                        <a:rPr lang="en-US" baseline="0" dirty="0"/>
                        <a:t>BIG BERRY</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solidFill>
                      <a:schemeClr val="accent2">
                        <a:lumMod val="75000"/>
                      </a:schemeClr>
                    </a:solid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solidFill>
                      <a:schemeClr val="accent2">
                        <a:lumMod val="75000"/>
                      </a:schemeClr>
                    </a:solid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solidFill>
                      <a:schemeClr val="accent2">
                        <a:lumMod val="75000"/>
                      </a:schemeClr>
                    </a:solid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solidFill>
                      <a:schemeClr val="accent2">
                        <a:lumMod val="75000"/>
                      </a:schemeClr>
                    </a:solid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solidFill>
                      <a:schemeClr val="accent2">
                        <a:lumMod val="75000"/>
                      </a:schemeClr>
                    </a:solid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770529" y="228598"/>
            <a:ext cx="459452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V REVIEW GAME</a:t>
            </a:r>
          </a:p>
        </p:txBody>
      </p:sp>
    </p:spTree>
    <p:extLst>
      <p:ext uri="{BB962C8B-B14F-4D97-AF65-F5344CB8AC3E}">
        <p14:creationId xmlns:p14="http://schemas.microsoft.com/office/powerpoint/2010/main" val="2330239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idx="1"/>
          </p:nvPr>
        </p:nvSpPr>
        <p:spPr>
          <a:xfrm>
            <a:off x="228600" y="228600"/>
            <a:ext cx="8763000" cy="5897563"/>
          </a:xfrm>
        </p:spPr>
        <p:txBody>
          <a:bodyPr/>
          <a:lstStyle/>
          <a:p>
            <a:pPr eaLnBrk="1" hangingPunct="1"/>
            <a:r>
              <a:rPr lang="en-US" dirty="0">
                <a:solidFill>
                  <a:srgbClr val="FF9900"/>
                </a:solidFill>
              </a:rPr>
              <a:t>This is an alternating simple Leaf, Oblong to Ovate, with </a:t>
            </a:r>
            <a:r>
              <a:rPr lang="en-US" dirty="0" err="1">
                <a:solidFill>
                  <a:srgbClr val="FF9900"/>
                </a:solidFill>
              </a:rPr>
              <a:t>lobate</a:t>
            </a:r>
            <a:r>
              <a:rPr lang="en-US" dirty="0">
                <a:solidFill>
                  <a:srgbClr val="FF9900"/>
                </a:solidFill>
              </a:rPr>
              <a:t> margins</a:t>
            </a:r>
            <a:r>
              <a:rPr lang="en-US" dirty="0">
                <a:solidFill>
                  <a:schemeClr val="folHlink"/>
                </a:solidFill>
              </a:rPr>
              <a:t> </a:t>
            </a:r>
          </a:p>
          <a:p>
            <a:pPr lvl="1" eaLnBrk="1" hangingPunct="1"/>
            <a:endParaRPr lang="en-US" dirty="0"/>
          </a:p>
        </p:txBody>
      </p:sp>
      <p:pic>
        <p:nvPicPr>
          <p:cNvPr id="81923" name="Picture 4" descr="White-oak-le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133600"/>
            <a:ext cx="411480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6" descr="white_oak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4495800" cy="461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317959"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p:cNvSpPr/>
          <p:nvPr/>
        </p:nvSpPr>
        <p:spPr>
          <a:xfrm>
            <a:off x="7924800" y="9144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Tree>
    <p:extLst>
      <p:ext uri="{BB962C8B-B14F-4D97-AF65-F5344CB8AC3E}">
        <p14:creationId xmlns:p14="http://schemas.microsoft.com/office/powerpoint/2010/main" val="21590733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idx="1"/>
          </p:nvPr>
        </p:nvSpPr>
        <p:spPr>
          <a:xfrm>
            <a:off x="228600" y="228600"/>
            <a:ext cx="8763000" cy="5897563"/>
          </a:xfrm>
        </p:spPr>
        <p:txBody>
          <a:bodyPr/>
          <a:lstStyle/>
          <a:p>
            <a:pPr eaLnBrk="1" hangingPunct="1"/>
            <a:r>
              <a:rPr lang="en-US" dirty="0">
                <a:solidFill>
                  <a:srgbClr val="FF9900"/>
                </a:solidFill>
              </a:rPr>
              <a:t>This is an alternating simple Leaf, Oblong to Ovate, with </a:t>
            </a:r>
            <a:r>
              <a:rPr lang="en-US" dirty="0" err="1">
                <a:solidFill>
                  <a:srgbClr val="FF9900"/>
                </a:solidFill>
              </a:rPr>
              <a:t>lobate</a:t>
            </a:r>
            <a:r>
              <a:rPr lang="en-US" dirty="0">
                <a:solidFill>
                  <a:srgbClr val="FF9900"/>
                </a:solidFill>
              </a:rPr>
              <a:t> margins</a:t>
            </a:r>
            <a:r>
              <a:rPr lang="en-US" dirty="0">
                <a:solidFill>
                  <a:schemeClr val="folHlink"/>
                </a:solidFill>
              </a:rPr>
              <a:t> </a:t>
            </a:r>
          </a:p>
        </p:txBody>
      </p:sp>
      <p:pic>
        <p:nvPicPr>
          <p:cNvPr id="81923" name="Picture 4" descr="White-oak-le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133600"/>
            <a:ext cx="411480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6" descr="white_oak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4495800" cy="461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317959"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p:cNvSpPr/>
          <p:nvPr/>
        </p:nvSpPr>
        <p:spPr>
          <a:xfrm>
            <a:off x="7924800" y="9144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
        <p:nvSpPr>
          <p:cNvPr id="3" name="Rectangle 2"/>
          <p:cNvSpPr/>
          <p:nvPr/>
        </p:nvSpPr>
        <p:spPr>
          <a:xfrm>
            <a:off x="350757" y="5638031"/>
            <a:ext cx="42514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622646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idx="1"/>
          </p:nvPr>
        </p:nvSpPr>
        <p:spPr>
          <a:xfrm>
            <a:off x="228600" y="228600"/>
            <a:ext cx="8763000" cy="5897563"/>
          </a:xfrm>
        </p:spPr>
        <p:txBody>
          <a:bodyPr/>
          <a:lstStyle/>
          <a:p>
            <a:pPr eaLnBrk="1" hangingPunct="1"/>
            <a:r>
              <a:rPr lang="en-US" dirty="0">
                <a:solidFill>
                  <a:srgbClr val="FF9900"/>
                </a:solidFill>
              </a:rPr>
              <a:t>This is an alternating simple Leaf, Oblong to Ovate, with </a:t>
            </a:r>
            <a:r>
              <a:rPr lang="en-US" dirty="0" err="1">
                <a:solidFill>
                  <a:srgbClr val="FF9900"/>
                </a:solidFill>
              </a:rPr>
              <a:t>lobate</a:t>
            </a:r>
            <a:r>
              <a:rPr lang="en-US" dirty="0">
                <a:solidFill>
                  <a:srgbClr val="FF9900"/>
                </a:solidFill>
              </a:rPr>
              <a:t> margins</a:t>
            </a:r>
            <a:r>
              <a:rPr lang="en-US" dirty="0">
                <a:solidFill>
                  <a:schemeClr val="folHlink"/>
                </a:solidFill>
              </a:rPr>
              <a:t> </a:t>
            </a:r>
          </a:p>
          <a:p>
            <a:pPr lvl="1" eaLnBrk="1" hangingPunct="1"/>
            <a:r>
              <a:rPr lang="en-US" dirty="0"/>
              <a:t>White Oak (</a:t>
            </a:r>
            <a:r>
              <a:rPr lang="en-US" i="1" dirty="0" err="1"/>
              <a:t>Quercus</a:t>
            </a:r>
            <a:r>
              <a:rPr lang="en-US" i="1" dirty="0"/>
              <a:t> alba</a:t>
            </a:r>
            <a:r>
              <a:rPr lang="en-US" dirty="0"/>
              <a:t>) </a:t>
            </a:r>
          </a:p>
        </p:txBody>
      </p:sp>
      <p:pic>
        <p:nvPicPr>
          <p:cNvPr id="81923" name="Picture 4" descr="White-oak-le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133600"/>
            <a:ext cx="411480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6" descr="white_oak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4495800" cy="461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317959"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p:cNvSpPr/>
          <p:nvPr/>
        </p:nvSpPr>
        <p:spPr>
          <a:xfrm>
            <a:off x="7924800" y="9144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
        <p:nvSpPr>
          <p:cNvPr id="3" name="Rectangle 2"/>
          <p:cNvSpPr/>
          <p:nvPr/>
        </p:nvSpPr>
        <p:spPr>
          <a:xfrm>
            <a:off x="350757" y="5638031"/>
            <a:ext cx="42514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20228872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Identify this type of tree</a:t>
            </a:r>
          </a:p>
        </p:txBody>
      </p:sp>
      <p:pic>
        <p:nvPicPr>
          <p:cNvPr id="4" name="Picture 3" descr="maple_leaf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914401"/>
            <a:ext cx="3886199" cy="24384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772400" y="990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pic>
        <p:nvPicPr>
          <p:cNvPr id="6" name="Picture 3" descr="Sugar_Maple_03a_Lea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242" y="964021"/>
            <a:ext cx="4460357" cy="238878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http://www.bonsaiprimer.com/suitable/maple/maple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3581400"/>
            <a:ext cx="8610598" cy="3019426"/>
          </a:xfrm>
          <a:prstGeom prst="rect">
            <a:avLst/>
          </a:prstGeom>
          <a:noFill/>
          <a:ln w="19050">
            <a:solidFill>
              <a:srgbClr val="FF5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7958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Identify this type of tree</a:t>
            </a:r>
          </a:p>
        </p:txBody>
      </p:sp>
      <p:pic>
        <p:nvPicPr>
          <p:cNvPr id="4" name="Picture 3" descr="maple_leaf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914401"/>
            <a:ext cx="3886199" cy="24384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772400" y="990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pic>
        <p:nvPicPr>
          <p:cNvPr id="6" name="Picture 3" descr="Sugar_Maple_03a_Lea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242" y="964021"/>
            <a:ext cx="4460357" cy="238878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http://www.bonsaiprimer.com/suitable/maple/maple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3581400"/>
            <a:ext cx="8610598" cy="3019426"/>
          </a:xfrm>
          <a:prstGeom prst="rect">
            <a:avLst/>
          </a:prstGeom>
          <a:noFill/>
          <a:ln w="19050">
            <a:solidFill>
              <a:srgbClr val="FF505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76737" y="55626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10728155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Identify this type of tree</a:t>
            </a:r>
          </a:p>
        </p:txBody>
      </p:sp>
      <p:pic>
        <p:nvPicPr>
          <p:cNvPr id="4" name="Picture 3" descr="maple_leaf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914401"/>
            <a:ext cx="3886199" cy="24384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772400" y="990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pic>
        <p:nvPicPr>
          <p:cNvPr id="6" name="Picture 3" descr="Sugar_Maple_03a_Lea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242" y="964021"/>
            <a:ext cx="4460357" cy="238878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http://www.bonsaiprimer.com/suitable/maple/maple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3581400"/>
            <a:ext cx="8610598" cy="3019426"/>
          </a:xfrm>
          <a:prstGeom prst="rect">
            <a:avLst/>
          </a:prstGeom>
          <a:noFill/>
          <a:ln w="19050">
            <a:solidFill>
              <a:srgbClr val="FF505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76737" y="55626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4108994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a:t>Is your name on the review sheet?</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24000" y="1807038"/>
            <a:ext cx="762000" cy="457200"/>
          </a:xfrm>
          <a:prstGeom prst="rect">
            <a:avLst/>
          </a:prstGeom>
          <a:solidFill>
            <a:srgbClr val="FF00FF">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n>
                <a:solidFill>
                  <a:schemeClr val="bg1"/>
                </a:solidFill>
              </a:ln>
            </a:endParaRPr>
          </a:p>
        </p:txBody>
      </p:sp>
      <p:sp>
        <p:nvSpPr>
          <p:cNvPr id="6153" name="WordArt 9"/>
          <p:cNvSpPr>
            <a:spLocks noChangeArrowheads="1" noChangeShapeType="1" noTextEdit="1"/>
          </p:cNvSpPr>
          <p:nvPr/>
        </p:nvSpPr>
        <p:spPr bwMode="auto">
          <a:xfrm>
            <a:off x="5486400" y="990600"/>
            <a:ext cx="3438525" cy="1752600"/>
          </a:xfrm>
          <a:prstGeom prst="rect">
            <a:avLst/>
          </a:prstGeom>
          <a:ln>
            <a:solidFill>
              <a:schemeClr val="bg1"/>
            </a:solidFill>
          </a:ln>
        </p:spPr>
        <p:txBody>
          <a:bodyPr wrap="none" fromWordArt="1">
            <a:prstTxWarp prst="textPlain">
              <a:avLst>
                <a:gd name="adj" fmla="val 50000"/>
              </a:avLst>
            </a:prstTxWarp>
          </a:bodyPr>
          <a:lstStyle/>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on the next slide</a:t>
            </a:r>
            <a:r>
              <a:rPr lang="en-US" sz="3600" kern="10" spc="720" dirty="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t>
            </a:r>
          </a:p>
        </p:txBody>
      </p:sp>
    </p:spTree>
    <p:extLst>
      <p:ext uri="{BB962C8B-B14F-4D97-AF65-F5344CB8AC3E}">
        <p14:creationId xmlns:p14="http://schemas.microsoft.com/office/powerpoint/2010/main" val="1310263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Identify this type of tree</a:t>
            </a:r>
          </a:p>
        </p:txBody>
      </p:sp>
      <p:pic>
        <p:nvPicPr>
          <p:cNvPr id="4" name="Picture 3" descr="maple_leaf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914401"/>
            <a:ext cx="3886199" cy="24384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772400" y="990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pic>
        <p:nvPicPr>
          <p:cNvPr id="6" name="Picture 3" descr="Sugar_Maple_03a_Lea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242" y="964021"/>
            <a:ext cx="4460357" cy="238878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http://www.bonsaiprimer.com/suitable/maple/maple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3581400"/>
            <a:ext cx="8610598" cy="3019426"/>
          </a:xfrm>
          <a:prstGeom prst="rect">
            <a:avLst/>
          </a:prstGeom>
          <a:noFill/>
          <a:ln w="19050">
            <a:solidFill>
              <a:srgbClr val="FF505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76737" y="55626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7" name="Rectangle 6"/>
          <p:cNvSpPr/>
          <p:nvPr/>
        </p:nvSpPr>
        <p:spPr>
          <a:xfrm>
            <a:off x="2305995" y="2796570"/>
            <a:ext cx="4532011"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Maples</a:t>
            </a:r>
          </a:p>
        </p:txBody>
      </p:sp>
      <p:sp>
        <p:nvSpPr>
          <p:cNvPr id="8" name="Rectangle 7"/>
          <p:cNvSpPr/>
          <p:nvPr/>
        </p:nvSpPr>
        <p:spPr>
          <a:xfrm>
            <a:off x="1682106" y="1002084"/>
            <a:ext cx="62388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S</a:t>
            </a:r>
          </a:p>
        </p:txBody>
      </p:sp>
      <p:sp>
        <p:nvSpPr>
          <p:cNvPr id="9" name="Rectangle 8"/>
          <p:cNvSpPr/>
          <p:nvPr/>
        </p:nvSpPr>
        <p:spPr>
          <a:xfrm>
            <a:off x="1002031" y="1808179"/>
            <a:ext cx="69602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U</a:t>
            </a:r>
          </a:p>
        </p:txBody>
      </p:sp>
      <p:sp>
        <p:nvSpPr>
          <p:cNvPr id="10" name="Rectangle 9"/>
          <p:cNvSpPr/>
          <p:nvPr/>
        </p:nvSpPr>
        <p:spPr>
          <a:xfrm>
            <a:off x="2057400" y="2291960"/>
            <a:ext cx="70083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G</a:t>
            </a:r>
          </a:p>
        </p:txBody>
      </p:sp>
      <p:sp>
        <p:nvSpPr>
          <p:cNvPr id="11" name="Rectangle 10"/>
          <p:cNvSpPr/>
          <p:nvPr/>
        </p:nvSpPr>
        <p:spPr>
          <a:xfrm>
            <a:off x="3352800" y="2159262"/>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2" name="Rectangle 11"/>
          <p:cNvSpPr/>
          <p:nvPr/>
        </p:nvSpPr>
        <p:spPr>
          <a:xfrm>
            <a:off x="3323947" y="1143000"/>
            <a:ext cx="68800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R</a:t>
            </a:r>
          </a:p>
        </p:txBody>
      </p:sp>
      <p:sp>
        <p:nvSpPr>
          <p:cNvPr id="13" name="Rectangle 12"/>
          <p:cNvSpPr/>
          <p:nvPr/>
        </p:nvSpPr>
        <p:spPr>
          <a:xfrm>
            <a:off x="5181600" y="1313765"/>
            <a:ext cx="68800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990033"/>
                </a:solidFill>
                <a:effectLst>
                  <a:outerShdw blurRad="50800" algn="tl" rotWithShape="0">
                    <a:srgbClr val="000000"/>
                  </a:outerShdw>
                </a:effectLst>
                <a:uLnTx/>
                <a:uFillTx/>
                <a:latin typeface="Tahoma" pitchFamily="34" charset="0"/>
                <a:ea typeface="+mn-ea"/>
                <a:cs typeface="+mn-cs"/>
              </a:rPr>
              <a:t>R</a:t>
            </a:r>
          </a:p>
        </p:txBody>
      </p:sp>
      <p:sp>
        <p:nvSpPr>
          <p:cNvPr id="14" name="Rectangle 13"/>
          <p:cNvSpPr/>
          <p:nvPr/>
        </p:nvSpPr>
        <p:spPr>
          <a:xfrm>
            <a:off x="6666766" y="1002084"/>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990033"/>
                </a:solidFill>
                <a:effectLst>
                  <a:outerShdw blurRad="50800" algn="tl" rotWithShape="0">
                    <a:srgbClr val="000000"/>
                  </a:outerShdw>
                </a:effectLst>
                <a:uLnTx/>
                <a:uFillTx/>
                <a:latin typeface="Tahoma" pitchFamily="34" charset="0"/>
                <a:ea typeface="+mn-ea"/>
                <a:cs typeface="+mn-cs"/>
              </a:rPr>
              <a:t>E</a:t>
            </a:r>
          </a:p>
        </p:txBody>
      </p:sp>
      <p:sp>
        <p:nvSpPr>
          <p:cNvPr id="15" name="Rectangle 14"/>
          <p:cNvSpPr/>
          <p:nvPr/>
        </p:nvSpPr>
        <p:spPr>
          <a:xfrm>
            <a:off x="8206551" y="160466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990033"/>
                </a:soli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7910666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solidFill>
                  <a:srgbClr val="669900"/>
                </a:solidFill>
              </a:rPr>
              <a:t>Name this type of tree?</a:t>
            </a:r>
          </a:p>
        </p:txBody>
      </p:sp>
      <p:pic>
        <p:nvPicPr>
          <p:cNvPr id="4" name="Picture 3" descr="Atlantic%20white%20cedar%20le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84581"/>
            <a:ext cx="8610600" cy="5744817"/>
          </a:xfrm>
          <a:prstGeom prst="rect">
            <a:avLst/>
          </a:prstGeom>
          <a:noFill/>
          <a:ln w="5715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946865" y="896065"/>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Tree>
    <p:extLst>
      <p:ext uri="{BB962C8B-B14F-4D97-AF65-F5344CB8AC3E}">
        <p14:creationId xmlns:p14="http://schemas.microsoft.com/office/powerpoint/2010/main" val="7358389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solidFill>
                  <a:srgbClr val="669900"/>
                </a:solidFill>
              </a:rPr>
              <a:t>Name this type of tree?</a:t>
            </a:r>
          </a:p>
        </p:txBody>
      </p:sp>
      <p:pic>
        <p:nvPicPr>
          <p:cNvPr id="4" name="Picture 3" descr="Atlantic%20white%20cedar%20le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84581"/>
            <a:ext cx="8610600" cy="5744817"/>
          </a:xfrm>
          <a:prstGeom prst="rect">
            <a:avLst/>
          </a:prstGeom>
          <a:noFill/>
          <a:ln w="5715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946865" y="896065"/>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2" name="Rectangle 1"/>
          <p:cNvSpPr/>
          <p:nvPr/>
        </p:nvSpPr>
        <p:spPr>
          <a:xfrm>
            <a:off x="359830" y="5706068"/>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1887067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solidFill>
                  <a:srgbClr val="669900"/>
                </a:solidFill>
              </a:rPr>
              <a:t>Name this type of tree?</a:t>
            </a:r>
          </a:p>
        </p:txBody>
      </p:sp>
      <p:pic>
        <p:nvPicPr>
          <p:cNvPr id="4" name="Picture 3" descr="Atlantic%20white%20cedar%20le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84581"/>
            <a:ext cx="8610600" cy="5744817"/>
          </a:xfrm>
          <a:prstGeom prst="rect">
            <a:avLst/>
          </a:prstGeom>
          <a:noFill/>
          <a:ln w="5715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946865" y="896065"/>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2" name="Rectangle 1"/>
          <p:cNvSpPr/>
          <p:nvPr/>
        </p:nvSpPr>
        <p:spPr>
          <a:xfrm>
            <a:off x="359830" y="5706068"/>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6" name="Rectangle 5"/>
          <p:cNvSpPr/>
          <p:nvPr/>
        </p:nvSpPr>
        <p:spPr>
          <a:xfrm>
            <a:off x="800997" y="1066800"/>
            <a:ext cx="3783408"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Cedar</a:t>
            </a:r>
          </a:p>
        </p:txBody>
      </p:sp>
    </p:spTree>
    <p:extLst>
      <p:ext uri="{BB962C8B-B14F-4D97-AF65-F5344CB8AC3E}">
        <p14:creationId xmlns:p14="http://schemas.microsoft.com/office/powerpoint/2010/main" val="33881944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solidFill>
                  <a:srgbClr val="669900"/>
                </a:solidFill>
              </a:rPr>
              <a:t>Name this type of tree?</a:t>
            </a:r>
          </a:p>
        </p:txBody>
      </p:sp>
      <p:pic>
        <p:nvPicPr>
          <p:cNvPr id="4" name="Picture 3" descr="Atlantic%20white%20cedar%20le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84581"/>
            <a:ext cx="8610600" cy="5744817"/>
          </a:xfrm>
          <a:prstGeom prst="rect">
            <a:avLst/>
          </a:prstGeom>
          <a:noFill/>
          <a:ln w="5715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946865" y="896065"/>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2" name="Rectangle 1"/>
          <p:cNvSpPr/>
          <p:nvPr/>
        </p:nvSpPr>
        <p:spPr>
          <a:xfrm>
            <a:off x="359830" y="5706068"/>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6" name="Rectangle 5"/>
          <p:cNvSpPr/>
          <p:nvPr/>
        </p:nvSpPr>
        <p:spPr>
          <a:xfrm>
            <a:off x="800997" y="1066800"/>
            <a:ext cx="3783408"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Cedar</a:t>
            </a:r>
          </a:p>
        </p:txBody>
      </p:sp>
      <p:sp>
        <p:nvSpPr>
          <p:cNvPr id="7" name="Rectangle 6"/>
          <p:cNvSpPr/>
          <p:nvPr/>
        </p:nvSpPr>
        <p:spPr>
          <a:xfrm>
            <a:off x="401727" y="2967335"/>
            <a:ext cx="8340553"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ahoma" pitchFamily="34" charset="0"/>
                <a:ea typeface="+mn-ea"/>
                <a:cs typeface="+mn-cs"/>
              </a:rPr>
              <a:t>North Atlantic White Cedar</a:t>
            </a:r>
          </a:p>
        </p:txBody>
      </p:sp>
      <p:sp>
        <p:nvSpPr>
          <p:cNvPr id="8" name="TextBox 7"/>
          <p:cNvSpPr txBox="1"/>
          <p:nvPr/>
        </p:nvSpPr>
        <p:spPr>
          <a:xfrm>
            <a:off x="1905000" y="3209268"/>
            <a:ext cx="50292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Chamaecyparis</a:t>
            </a:r>
            <a:r>
              <a:rPr kumimoji="0" lang="en-US" sz="32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a:t>
            </a:r>
            <a:r>
              <a:rPr kumimoji="0" lang="en-US" sz="3200" b="0"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thyoides</a:t>
            </a: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3608348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Identify this type of tree.</a:t>
            </a:r>
          </a:p>
          <a:p>
            <a:pPr marL="457200" lvl="1" indent="0">
              <a:buNone/>
            </a:pPr>
            <a:endParaRPr lang="en-US" dirty="0"/>
          </a:p>
        </p:txBody>
      </p:sp>
      <p:pic>
        <p:nvPicPr>
          <p:cNvPr id="4" name="Picture 3" descr="htsca--lf113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5562600"/>
          </a:xfrm>
          <a:prstGeom prst="rect">
            <a:avLst/>
          </a:prstGeom>
          <a:noFill/>
          <a:ln w="76200" cmpd="thinThick">
            <a:solidFill>
              <a:srgbClr val="99FFCC"/>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870665" y="904619"/>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Tree>
    <p:extLst>
      <p:ext uri="{BB962C8B-B14F-4D97-AF65-F5344CB8AC3E}">
        <p14:creationId xmlns:p14="http://schemas.microsoft.com/office/powerpoint/2010/main" val="2450608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Identify this type of tree.</a:t>
            </a:r>
          </a:p>
          <a:p>
            <a:pPr marL="457200" lvl="1" indent="0">
              <a:buNone/>
            </a:pPr>
            <a:endParaRPr lang="en-US" dirty="0"/>
          </a:p>
        </p:txBody>
      </p:sp>
      <p:pic>
        <p:nvPicPr>
          <p:cNvPr id="4" name="Picture 3" descr="htsca--lf113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5562600"/>
          </a:xfrm>
          <a:prstGeom prst="rect">
            <a:avLst/>
          </a:prstGeom>
          <a:noFill/>
          <a:ln w="76200" cmpd="thinThick">
            <a:solidFill>
              <a:srgbClr val="99FFCC"/>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870665" y="904619"/>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pic>
        <p:nvPicPr>
          <p:cNvPr id="8" name="Picture 2" descr="http://ohioplants.org/wp-content/uploads/2012/05/Tsuga-canadensis-stoma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778692" y="597340"/>
            <a:ext cx="3434216" cy="8077200"/>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2438400" y="3352800"/>
            <a:ext cx="3733800" cy="152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ectangle 8"/>
          <p:cNvSpPr/>
          <p:nvPr/>
        </p:nvSpPr>
        <p:spPr bwMode="auto">
          <a:xfrm>
            <a:off x="2494203" y="3619500"/>
            <a:ext cx="3733800" cy="152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42747296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Identify this type of tree.</a:t>
            </a:r>
          </a:p>
          <a:p>
            <a:pPr marL="457200" lvl="1" indent="0">
              <a:buNone/>
            </a:pPr>
            <a:endParaRPr lang="en-US" dirty="0"/>
          </a:p>
        </p:txBody>
      </p:sp>
      <p:pic>
        <p:nvPicPr>
          <p:cNvPr id="4" name="Picture 3" descr="htsca--lf113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5562600"/>
          </a:xfrm>
          <a:prstGeom prst="rect">
            <a:avLst/>
          </a:prstGeom>
          <a:noFill/>
          <a:ln w="76200" cmpd="thinThick">
            <a:solidFill>
              <a:srgbClr val="99FFCC"/>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870665" y="904619"/>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
        <p:nvSpPr>
          <p:cNvPr id="6" name="TextBox 5"/>
          <p:cNvSpPr txBox="1"/>
          <p:nvPr/>
        </p:nvSpPr>
        <p:spPr>
          <a:xfrm>
            <a:off x="762000" y="2286000"/>
            <a:ext cx="45720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Apiaceae</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 family</a:t>
            </a:r>
          </a:p>
        </p:txBody>
      </p:sp>
      <p:sp>
        <p:nvSpPr>
          <p:cNvPr id="7" name="Rectangle 6"/>
          <p:cNvSpPr/>
          <p:nvPr/>
        </p:nvSpPr>
        <p:spPr>
          <a:xfrm>
            <a:off x="629996" y="926796"/>
            <a:ext cx="5598007"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50" normalizeH="0" baseline="0" noProof="0" dirty="0">
                <a:ln w="11430" cmpd="thinThick"/>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Hemlock</a:t>
            </a:r>
          </a:p>
        </p:txBody>
      </p:sp>
      <p:pic>
        <p:nvPicPr>
          <p:cNvPr id="8" name="Picture 2" descr="http://ohioplants.org/wp-content/uploads/2012/05/Tsuga-canadensis-stoma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778692" y="597340"/>
            <a:ext cx="3434216" cy="8077200"/>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2438400" y="3352800"/>
            <a:ext cx="3733800" cy="152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ectangle 8"/>
          <p:cNvSpPr/>
          <p:nvPr/>
        </p:nvSpPr>
        <p:spPr bwMode="auto">
          <a:xfrm>
            <a:off x="2494203" y="3619500"/>
            <a:ext cx="3733800" cy="152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15853711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t>Identify this tree.</a:t>
            </a:r>
          </a:p>
        </p:txBody>
      </p:sp>
      <p:pic>
        <p:nvPicPr>
          <p:cNvPr id="1026" name="Picture 2" descr="http://jc-schools.net/wps/images/WhitePine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686426"/>
          </a:xfrm>
          <a:prstGeom prst="rect">
            <a:avLst/>
          </a:prstGeom>
          <a:noFill/>
          <a:ln w="5715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5" name="Picture 5" descr="WPI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3591671" cy="3429000"/>
          </a:xfrm>
          <a:prstGeom prst="rect">
            <a:avLst/>
          </a:prstGeom>
          <a:noFill/>
          <a:ln w="12700">
            <a:solidFill>
              <a:srgbClr val="339933"/>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609600" y="3733800"/>
            <a:ext cx="1752600" cy="76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Freeform 5"/>
          <p:cNvSpPr/>
          <p:nvPr/>
        </p:nvSpPr>
        <p:spPr bwMode="auto">
          <a:xfrm>
            <a:off x="574158" y="3634313"/>
            <a:ext cx="1733107" cy="896097"/>
          </a:xfrm>
          <a:custGeom>
            <a:avLst/>
            <a:gdLst>
              <a:gd name="connsiteX0" fmla="*/ 680484 w 1733107"/>
              <a:gd name="connsiteY0" fmla="*/ 12654 h 896097"/>
              <a:gd name="connsiteX1" fmla="*/ 340242 w 1733107"/>
              <a:gd name="connsiteY1" fmla="*/ 12654 h 896097"/>
              <a:gd name="connsiteX2" fmla="*/ 276447 w 1733107"/>
              <a:gd name="connsiteY2" fmla="*/ 33920 h 896097"/>
              <a:gd name="connsiteX3" fmla="*/ 244549 w 1733107"/>
              <a:gd name="connsiteY3" fmla="*/ 44552 h 896097"/>
              <a:gd name="connsiteX4" fmla="*/ 212651 w 1733107"/>
              <a:gd name="connsiteY4" fmla="*/ 76450 h 896097"/>
              <a:gd name="connsiteX5" fmla="*/ 191386 w 1733107"/>
              <a:gd name="connsiteY5" fmla="*/ 118980 h 896097"/>
              <a:gd name="connsiteX6" fmla="*/ 159489 w 1733107"/>
              <a:gd name="connsiteY6" fmla="*/ 140245 h 896097"/>
              <a:gd name="connsiteX7" fmla="*/ 138223 w 1733107"/>
              <a:gd name="connsiteY7" fmla="*/ 161510 h 896097"/>
              <a:gd name="connsiteX8" fmla="*/ 127591 w 1733107"/>
              <a:gd name="connsiteY8" fmla="*/ 193408 h 896097"/>
              <a:gd name="connsiteX9" fmla="*/ 106326 w 1733107"/>
              <a:gd name="connsiteY9" fmla="*/ 225306 h 896097"/>
              <a:gd name="connsiteX10" fmla="*/ 85061 w 1733107"/>
              <a:gd name="connsiteY10" fmla="*/ 310366 h 896097"/>
              <a:gd name="connsiteX11" fmla="*/ 42530 w 1733107"/>
              <a:gd name="connsiteY11" fmla="*/ 437957 h 896097"/>
              <a:gd name="connsiteX12" fmla="*/ 21265 w 1733107"/>
              <a:gd name="connsiteY12" fmla="*/ 512385 h 896097"/>
              <a:gd name="connsiteX13" fmla="*/ 0 w 1733107"/>
              <a:gd name="connsiteY13" fmla="*/ 576180 h 896097"/>
              <a:gd name="connsiteX14" fmla="*/ 10633 w 1733107"/>
              <a:gd name="connsiteY14" fmla="*/ 714403 h 896097"/>
              <a:gd name="connsiteX15" fmla="*/ 63795 w 1733107"/>
              <a:gd name="connsiteY15" fmla="*/ 767566 h 896097"/>
              <a:gd name="connsiteX16" fmla="*/ 106326 w 1733107"/>
              <a:gd name="connsiteY16" fmla="*/ 820729 h 896097"/>
              <a:gd name="connsiteX17" fmla="*/ 138223 w 1733107"/>
              <a:gd name="connsiteY17" fmla="*/ 841994 h 896097"/>
              <a:gd name="connsiteX18" fmla="*/ 244549 w 1733107"/>
              <a:gd name="connsiteY18" fmla="*/ 873892 h 896097"/>
              <a:gd name="connsiteX19" fmla="*/ 467833 w 1733107"/>
              <a:gd name="connsiteY19" fmla="*/ 852627 h 896097"/>
              <a:gd name="connsiteX20" fmla="*/ 499730 w 1733107"/>
              <a:gd name="connsiteY20" fmla="*/ 841994 h 896097"/>
              <a:gd name="connsiteX21" fmla="*/ 712382 w 1733107"/>
              <a:gd name="connsiteY21" fmla="*/ 852627 h 896097"/>
              <a:gd name="connsiteX22" fmla="*/ 744279 w 1733107"/>
              <a:gd name="connsiteY22" fmla="*/ 863259 h 896097"/>
              <a:gd name="connsiteX23" fmla="*/ 946298 w 1733107"/>
              <a:gd name="connsiteY23" fmla="*/ 852627 h 896097"/>
              <a:gd name="connsiteX24" fmla="*/ 1041991 w 1733107"/>
              <a:gd name="connsiteY24" fmla="*/ 841994 h 896097"/>
              <a:gd name="connsiteX25" fmla="*/ 1233377 w 1733107"/>
              <a:gd name="connsiteY25" fmla="*/ 863259 h 896097"/>
              <a:gd name="connsiteX26" fmla="*/ 1392865 w 1733107"/>
              <a:gd name="connsiteY26" fmla="*/ 873892 h 896097"/>
              <a:gd name="connsiteX27" fmla="*/ 1456661 w 1733107"/>
              <a:gd name="connsiteY27" fmla="*/ 895157 h 896097"/>
              <a:gd name="connsiteX28" fmla="*/ 1531089 w 1733107"/>
              <a:gd name="connsiteY28" fmla="*/ 873892 h 896097"/>
              <a:gd name="connsiteX29" fmla="*/ 1605516 w 1733107"/>
              <a:gd name="connsiteY29" fmla="*/ 852627 h 896097"/>
              <a:gd name="connsiteX30" fmla="*/ 1626782 w 1733107"/>
              <a:gd name="connsiteY30" fmla="*/ 831361 h 896097"/>
              <a:gd name="connsiteX31" fmla="*/ 1648047 w 1733107"/>
              <a:gd name="connsiteY31" fmla="*/ 799464 h 896097"/>
              <a:gd name="connsiteX32" fmla="*/ 1679944 w 1733107"/>
              <a:gd name="connsiteY32" fmla="*/ 778199 h 896097"/>
              <a:gd name="connsiteX33" fmla="*/ 1690577 w 1733107"/>
              <a:gd name="connsiteY33" fmla="*/ 746301 h 896097"/>
              <a:gd name="connsiteX34" fmla="*/ 1733107 w 1733107"/>
              <a:gd name="connsiteY34" fmla="*/ 682506 h 896097"/>
              <a:gd name="connsiteX35" fmla="*/ 1711842 w 1733107"/>
              <a:gd name="connsiteY35" fmla="*/ 576180 h 896097"/>
              <a:gd name="connsiteX36" fmla="*/ 1690577 w 1733107"/>
              <a:gd name="connsiteY36" fmla="*/ 512385 h 896097"/>
              <a:gd name="connsiteX37" fmla="*/ 1669312 w 1733107"/>
              <a:gd name="connsiteY37" fmla="*/ 427324 h 896097"/>
              <a:gd name="connsiteX38" fmla="*/ 1648047 w 1733107"/>
              <a:gd name="connsiteY38" fmla="*/ 395427 h 896097"/>
              <a:gd name="connsiteX39" fmla="*/ 1605516 w 1733107"/>
              <a:gd name="connsiteY39" fmla="*/ 320999 h 896097"/>
              <a:gd name="connsiteX40" fmla="*/ 1562986 w 1733107"/>
              <a:gd name="connsiteY40" fmla="*/ 257203 h 896097"/>
              <a:gd name="connsiteX41" fmla="*/ 1552354 w 1733107"/>
              <a:gd name="connsiteY41" fmla="*/ 225306 h 896097"/>
              <a:gd name="connsiteX42" fmla="*/ 1488558 w 1733107"/>
              <a:gd name="connsiteY42" fmla="*/ 182775 h 896097"/>
              <a:gd name="connsiteX43" fmla="*/ 1403498 w 1733107"/>
              <a:gd name="connsiteY43" fmla="*/ 150878 h 896097"/>
              <a:gd name="connsiteX44" fmla="*/ 1307805 w 1733107"/>
              <a:gd name="connsiteY44" fmla="*/ 118980 h 896097"/>
              <a:gd name="connsiteX45" fmla="*/ 1275907 w 1733107"/>
              <a:gd name="connsiteY45" fmla="*/ 97715 h 896097"/>
              <a:gd name="connsiteX46" fmla="*/ 1233377 w 1733107"/>
              <a:gd name="connsiteY46" fmla="*/ 87082 h 896097"/>
              <a:gd name="connsiteX47" fmla="*/ 1148316 w 1733107"/>
              <a:gd name="connsiteY47" fmla="*/ 65817 h 896097"/>
              <a:gd name="connsiteX48" fmla="*/ 967563 w 1733107"/>
              <a:gd name="connsiteY48" fmla="*/ 76450 h 896097"/>
              <a:gd name="connsiteX49" fmla="*/ 871870 w 1733107"/>
              <a:gd name="connsiteY49" fmla="*/ 65817 h 896097"/>
              <a:gd name="connsiteX50" fmla="*/ 839972 w 1733107"/>
              <a:gd name="connsiteY50" fmla="*/ 55185 h 896097"/>
              <a:gd name="connsiteX51" fmla="*/ 637954 w 1733107"/>
              <a:gd name="connsiteY51" fmla="*/ 44552 h 896097"/>
              <a:gd name="connsiteX52" fmla="*/ 563526 w 1733107"/>
              <a:gd name="connsiteY52" fmla="*/ 33920 h 896097"/>
              <a:gd name="connsiteX53" fmla="*/ 520995 w 1733107"/>
              <a:gd name="connsiteY53" fmla="*/ 23287 h 89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33107" h="896097">
                <a:moveTo>
                  <a:pt x="680484" y="12654"/>
                </a:moveTo>
                <a:cubicBezTo>
                  <a:pt x="532647" y="-785"/>
                  <a:pt x="520158" y="-7337"/>
                  <a:pt x="340242" y="12654"/>
                </a:cubicBezTo>
                <a:cubicBezTo>
                  <a:pt x="317964" y="15129"/>
                  <a:pt x="297712" y="26832"/>
                  <a:pt x="276447" y="33920"/>
                </a:cubicBezTo>
                <a:lnTo>
                  <a:pt x="244549" y="44552"/>
                </a:lnTo>
                <a:cubicBezTo>
                  <a:pt x="233916" y="55185"/>
                  <a:pt x="221391" y="64214"/>
                  <a:pt x="212651" y="76450"/>
                </a:cubicBezTo>
                <a:cubicBezTo>
                  <a:pt x="203438" y="89348"/>
                  <a:pt x="201533" y="106804"/>
                  <a:pt x="191386" y="118980"/>
                </a:cubicBezTo>
                <a:cubicBezTo>
                  <a:pt x="183205" y="128797"/>
                  <a:pt x="169467" y="132262"/>
                  <a:pt x="159489" y="140245"/>
                </a:cubicBezTo>
                <a:cubicBezTo>
                  <a:pt x="151661" y="146507"/>
                  <a:pt x="145312" y="154422"/>
                  <a:pt x="138223" y="161510"/>
                </a:cubicBezTo>
                <a:cubicBezTo>
                  <a:pt x="134679" y="172143"/>
                  <a:pt x="132603" y="183383"/>
                  <a:pt x="127591" y="193408"/>
                </a:cubicBezTo>
                <a:cubicBezTo>
                  <a:pt x="121876" y="204838"/>
                  <a:pt x="110693" y="213297"/>
                  <a:pt x="106326" y="225306"/>
                </a:cubicBezTo>
                <a:cubicBezTo>
                  <a:pt x="96338" y="252772"/>
                  <a:pt x="94303" y="282640"/>
                  <a:pt x="85061" y="310366"/>
                </a:cubicBezTo>
                <a:lnTo>
                  <a:pt x="42530" y="437957"/>
                </a:lnTo>
                <a:cubicBezTo>
                  <a:pt x="6803" y="545137"/>
                  <a:pt x="61312" y="378896"/>
                  <a:pt x="21265" y="512385"/>
                </a:cubicBezTo>
                <a:cubicBezTo>
                  <a:pt x="14824" y="533855"/>
                  <a:pt x="0" y="576180"/>
                  <a:pt x="0" y="576180"/>
                </a:cubicBezTo>
                <a:cubicBezTo>
                  <a:pt x="3544" y="622254"/>
                  <a:pt x="2117" y="668984"/>
                  <a:pt x="10633" y="714403"/>
                </a:cubicBezTo>
                <a:cubicBezTo>
                  <a:pt x="16262" y="744424"/>
                  <a:pt x="43989" y="751721"/>
                  <a:pt x="63795" y="767566"/>
                </a:cubicBezTo>
                <a:cubicBezTo>
                  <a:pt x="116409" y="809656"/>
                  <a:pt x="51059" y="765461"/>
                  <a:pt x="106326" y="820729"/>
                </a:cubicBezTo>
                <a:cubicBezTo>
                  <a:pt x="115362" y="829765"/>
                  <a:pt x="126546" y="836804"/>
                  <a:pt x="138223" y="841994"/>
                </a:cubicBezTo>
                <a:cubicBezTo>
                  <a:pt x="171501" y="856784"/>
                  <a:pt x="209205" y="865056"/>
                  <a:pt x="244549" y="873892"/>
                </a:cubicBezTo>
                <a:cubicBezTo>
                  <a:pt x="341403" y="867838"/>
                  <a:pt x="387997" y="872586"/>
                  <a:pt x="467833" y="852627"/>
                </a:cubicBezTo>
                <a:cubicBezTo>
                  <a:pt x="478706" y="849909"/>
                  <a:pt x="489098" y="845538"/>
                  <a:pt x="499730" y="841994"/>
                </a:cubicBezTo>
                <a:cubicBezTo>
                  <a:pt x="570614" y="845538"/>
                  <a:pt x="641676" y="846479"/>
                  <a:pt x="712382" y="852627"/>
                </a:cubicBezTo>
                <a:cubicBezTo>
                  <a:pt x="723547" y="853598"/>
                  <a:pt x="733072" y="863259"/>
                  <a:pt x="744279" y="863259"/>
                </a:cubicBezTo>
                <a:cubicBezTo>
                  <a:pt x="811712" y="863259"/>
                  <a:pt x="878958" y="856171"/>
                  <a:pt x="946298" y="852627"/>
                </a:cubicBezTo>
                <a:cubicBezTo>
                  <a:pt x="978196" y="849083"/>
                  <a:pt x="1009897" y="841994"/>
                  <a:pt x="1041991" y="841994"/>
                </a:cubicBezTo>
                <a:cubicBezTo>
                  <a:pt x="1142996" y="841994"/>
                  <a:pt x="1146386" y="855351"/>
                  <a:pt x="1233377" y="863259"/>
                </a:cubicBezTo>
                <a:cubicBezTo>
                  <a:pt x="1286439" y="868083"/>
                  <a:pt x="1339702" y="870348"/>
                  <a:pt x="1392865" y="873892"/>
                </a:cubicBezTo>
                <a:cubicBezTo>
                  <a:pt x="1414130" y="880980"/>
                  <a:pt x="1434915" y="900594"/>
                  <a:pt x="1456661" y="895157"/>
                </a:cubicBezTo>
                <a:cubicBezTo>
                  <a:pt x="1589616" y="861917"/>
                  <a:pt x="1424314" y="904399"/>
                  <a:pt x="1531089" y="873892"/>
                </a:cubicBezTo>
                <a:cubicBezTo>
                  <a:pt x="1624536" y="847193"/>
                  <a:pt x="1529044" y="878117"/>
                  <a:pt x="1605516" y="852627"/>
                </a:cubicBezTo>
                <a:cubicBezTo>
                  <a:pt x="1612605" y="845538"/>
                  <a:pt x="1620519" y="839189"/>
                  <a:pt x="1626782" y="831361"/>
                </a:cubicBezTo>
                <a:cubicBezTo>
                  <a:pt x="1634765" y="821383"/>
                  <a:pt x="1639011" y="808500"/>
                  <a:pt x="1648047" y="799464"/>
                </a:cubicBezTo>
                <a:cubicBezTo>
                  <a:pt x="1657083" y="790428"/>
                  <a:pt x="1669312" y="785287"/>
                  <a:pt x="1679944" y="778199"/>
                </a:cubicBezTo>
                <a:cubicBezTo>
                  <a:pt x="1683488" y="767566"/>
                  <a:pt x="1685134" y="756098"/>
                  <a:pt x="1690577" y="746301"/>
                </a:cubicBezTo>
                <a:cubicBezTo>
                  <a:pt x="1702989" y="723960"/>
                  <a:pt x="1733107" y="682506"/>
                  <a:pt x="1733107" y="682506"/>
                </a:cubicBezTo>
                <a:cubicBezTo>
                  <a:pt x="1725921" y="639387"/>
                  <a:pt x="1723740" y="615839"/>
                  <a:pt x="1711842" y="576180"/>
                </a:cubicBezTo>
                <a:cubicBezTo>
                  <a:pt x="1705401" y="554710"/>
                  <a:pt x="1696013" y="534131"/>
                  <a:pt x="1690577" y="512385"/>
                </a:cubicBezTo>
                <a:cubicBezTo>
                  <a:pt x="1683489" y="484031"/>
                  <a:pt x="1685524" y="451642"/>
                  <a:pt x="1669312" y="427324"/>
                </a:cubicBezTo>
                <a:cubicBezTo>
                  <a:pt x="1662224" y="416692"/>
                  <a:pt x="1653762" y="406856"/>
                  <a:pt x="1648047" y="395427"/>
                </a:cubicBezTo>
                <a:cubicBezTo>
                  <a:pt x="1599323" y="297980"/>
                  <a:pt x="1695505" y="449555"/>
                  <a:pt x="1605516" y="320999"/>
                </a:cubicBezTo>
                <a:cubicBezTo>
                  <a:pt x="1590860" y="300061"/>
                  <a:pt x="1562986" y="257203"/>
                  <a:pt x="1562986" y="257203"/>
                </a:cubicBezTo>
                <a:cubicBezTo>
                  <a:pt x="1559442" y="246571"/>
                  <a:pt x="1560279" y="233231"/>
                  <a:pt x="1552354" y="225306"/>
                </a:cubicBezTo>
                <a:cubicBezTo>
                  <a:pt x="1534282" y="207234"/>
                  <a:pt x="1509823" y="196952"/>
                  <a:pt x="1488558" y="182775"/>
                </a:cubicBezTo>
                <a:cubicBezTo>
                  <a:pt x="1441624" y="151485"/>
                  <a:pt x="1469192" y="164016"/>
                  <a:pt x="1403498" y="150878"/>
                </a:cubicBezTo>
                <a:cubicBezTo>
                  <a:pt x="1260445" y="79351"/>
                  <a:pt x="1472695" y="180814"/>
                  <a:pt x="1307805" y="118980"/>
                </a:cubicBezTo>
                <a:cubicBezTo>
                  <a:pt x="1295840" y="114493"/>
                  <a:pt x="1287653" y="102749"/>
                  <a:pt x="1275907" y="97715"/>
                </a:cubicBezTo>
                <a:cubicBezTo>
                  <a:pt x="1262476" y="91959"/>
                  <a:pt x="1247642" y="90252"/>
                  <a:pt x="1233377" y="87082"/>
                </a:cubicBezTo>
                <a:cubicBezTo>
                  <a:pt x="1156389" y="69974"/>
                  <a:pt x="1205319" y="84818"/>
                  <a:pt x="1148316" y="65817"/>
                </a:cubicBezTo>
                <a:cubicBezTo>
                  <a:pt x="1088065" y="69361"/>
                  <a:pt x="1027918" y="76450"/>
                  <a:pt x="967563" y="76450"/>
                </a:cubicBezTo>
                <a:cubicBezTo>
                  <a:pt x="935469" y="76450"/>
                  <a:pt x="903527" y="71093"/>
                  <a:pt x="871870" y="65817"/>
                </a:cubicBezTo>
                <a:cubicBezTo>
                  <a:pt x="860815" y="63974"/>
                  <a:pt x="851134" y="56200"/>
                  <a:pt x="839972" y="55185"/>
                </a:cubicBezTo>
                <a:cubicBezTo>
                  <a:pt x="772816" y="49080"/>
                  <a:pt x="705293" y="48096"/>
                  <a:pt x="637954" y="44552"/>
                </a:cubicBezTo>
                <a:cubicBezTo>
                  <a:pt x="613145" y="41008"/>
                  <a:pt x="588101" y="38835"/>
                  <a:pt x="563526" y="33920"/>
                </a:cubicBezTo>
                <a:cubicBezTo>
                  <a:pt x="504756" y="22166"/>
                  <a:pt x="550270" y="23287"/>
                  <a:pt x="520995" y="23287"/>
                </a:cubicBezTo>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ectangle 6"/>
          <p:cNvSpPr/>
          <p:nvPr/>
        </p:nvSpPr>
        <p:spPr>
          <a:xfrm>
            <a:off x="7772400" y="991451"/>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Tree>
    <p:extLst>
      <p:ext uri="{BB962C8B-B14F-4D97-AF65-F5344CB8AC3E}">
        <p14:creationId xmlns:p14="http://schemas.microsoft.com/office/powerpoint/2010/main" val="35905842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t>Identify this tree.</a:t>
            </a:r>
          </a:p>
        </p:txBody>
      </p:sp>
      <p:pic>
        <p:nvPicPr>
          <p:cNvPr id="1026" name="Picture 2" descr="http://jc-schools.net/wps/images/WhitePine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686426"/>
          </a:xfrm>
          <a:prstGeom prst="rect">
            <a:avLst/>
          </a:prstGeom>
          <a:noFill/>
          <a:ln w="5715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5" name="Picture 5" descr="WPI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3591671" cy="3429000"/>
          </a:xfrm>
          <a:prstGeom prst="rect">
            <a:avLst/>
          </a:prstGeom>
          <a:noFill/>
          <a:ln w="12700">
            <a:solidFill>
              <a:srgbClr val="339933"/>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609600" y="3733800"/>
            <a:ext cx="1752600" cy="76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Freeform 5"/>
          <p:cNvSpPr/>
          <p:nvPr/>
        </p:nvSpPr>
        <p:spPr bwMode="auto">
          <a:xfrm>
            <a:off x="574158" y="3634313"/>
            <a:ext cx="1733107" cy="896097"/>
          </a:xfrm>
          <a:custGeom>
            <a:avLst/>
            <a:gdLst>
              <a:gd name="connsiteX0" fmla="*/ 680484 w 1733107"/>
              <a:gd name="connsiteY0" fmla="*/ 12654 h 896097"/>
              <a:gd name="connsiteX1" fmla="*/ 340242 w 1733107"/>
              <a:gd name="connsiteY1" fmla="*/ 12654 h 896097"/>
              <a:gd name="connsiteX2" fmla="*/ 276447 w 1733107"/>
              <a:gd name="connsiteY2" fmla="*/ 33920 h 896097"/>
              <a:gd name="connsiteX3" fmla="*/ 244549 w 1733107"/>
              <a:gd name="connsiteY3" fmla="*/ 44552 h 896097"/>
              <a:gd name="connsiteX4" fmla="*/ 212651 w 1733107"/>
              <a:gd name="connsiteY4" fmla="*/ 76450 h 896097"/>
              <a:gd name="connsiteX5" fmla="*/ 191386 w 1733107"/>
              <a:gd name="connsiteY5" fmla="*/ 118980 h 896097"/>
              <a:gd name="connsiteX6" fmla="*/ 159489 w 1733107"/>
              <a:gd name="connsiteY6" fmla="*/ 140245 h 896097"/>
              <a:gd name="connsiteX7" fmla="*/ 138223 w 1733107"/>
              <a:gd name="connsiteY7" fmla="*/ 161510 h 896097"/>
              <a:gd name="connsiteX8" fmla="*/ 127591 w 1733107"/>
              <a:gd name="connsiteY8" fmla="*/ 193408 h 896097"/>
              <a:gd name="connsiteX9" fmla="*/ 106326 w 1733107"/>
              <a:gd name="connsiteY9" fmla="*/ 225306 h 896097"/>
              <a:gd name="connsiteX10" fmla="*/ 85061 w 1733107"/>
              <a:gd name="connsiteY10" fmla="*/ 310366 h 896097"/>
              <a:gd name="connsiteX11" fmla="*/ 42530 w 1733107"/>
              <a:gd name="connsiteY11" fmla="*/ 437957 h 896097"/>
              <a:gd name="connsiteX12" fmla="*/ 21265 w 1733107"/>
              <a:gd name="connsiteY12" fmla="*/ 512385 h 896097"/>
              <a:gd name="connsiteX13" fmla="*/ 0 w 1733107"/>
              <a:gd name="connsiteY13" fmla="*/ 576180 h 896097"/>
              <a:gd name="connsiteX14" fmla="*/ 10633 w 1733107"/>
              <a:gd name="connsiteY14" fmla="*/ 714403 h 896097"/>
              <a:gd name="connsiteX15" fmla="*/ 63795 w 1733107"/>
              <a:gd name="connsiteY15" fmla="*/ 767566 h 896097"/>
              <a:gd name="connsiteX16" fmla="*/ 106326 w 1733107"/>
              <a:gd name="connsiteY16" fmla="*/ 820729 h 896097"/>
              <a:gd name="connsiteX17" fmla="*/ 138223 w 1733107"/>
              <a:gd name="connsiteY17" fmla="*/ 841994 h 896097"/>
              <a:gd name="connsiteX18" fmla="*/ 244549 w 1733107"/>
              <a:gd name="connsiteY18" fmla="*/ 873892 h 896097"/>
              <a:gd name="connsiteX19" fmla="*/ 467833 w 1733107"/>
              <a:gd name="connsiteY19" fmla="*/ 852627 h 896097"/>
              <a:gd name="connsiteX20" fmla="*/ 499730 w 1733107"/>
              <a:gd name="connsiteY20" fmla="*/ 841994 h 896097"/>
              <a:gd name="connsiteX21" fmla="*/ 712382 w 1733107"/>
              <a:gd name="connsiteY21" fmla="*/ 852627 h 896097"/>
              <a:gd name="connsiteX22" fmla="*/ 744279 w 1733107"/>
              <a:gd name="connsiteY22" fmla="*/ 863259 h 896097"/>
              <a:gd name="connsiteX23" fmla="*/ 946298 w 1733107"/>
              <a:gd name="connsiteY23" fmla="*/ 852627 h 896097"/>
              <a:gd name="connsiteX24" fmla="*/ 1041991 w 1733107"/>
              <a:gd name="connsiteY24" fmla="*/ 841994 h 896097"/>
              <a:gd name="connsiteX25" fmla="*/ 1233377 w 1733107"/>
              <a:gd name="connsiteY25" fmla="*/ 863259 h 896097"/>
              <a:gd name="connsiteX26" fmla="*/ 1392865 w 1733107"/>
              <a:gd name="connsiteY26" fmla="*/ 873892 h 896097"/>
              <a:gd name="connsiteX27" fmla="*/ 1456661 w 1733107"/>
              <a:gd name="connsiteY27" fmla="*/ 895157 h 896097"/>
              <a:gd name="connsiteX28" fmla="*/ 1531089 w 1733107"/>
              <a:gd name="connsiteY28" fmla="*/ 873892 h 896097"/>
              <a:gd name="connsiteX29" fmla="*/ 1605516 w 1733107"/>
              <a:gd name="connsiteY29" fmla="*/ 852627 h 896097"/>
              <a:gd name="connsiteX30" fmla="*/ 1626782 w 1733107"/>
              <a:gd name="connsiteY30" fmla="*/ 831361 h 896097"/>
              <a:gd name="connsiteX31" fmla="*/ 1648047 w 1733107"/>
              <a:gd name="connsiteY31" fmla="*/ 799464 h 896097"/>
              <a:gd name="connsiteX32" fmla="*/ 1679944 w 1733107"/>
              <a:gd name="connsiteY32" fmla="*/ 778199 h 896097"/>
              <a:gd name="connsiteX33" fmla="*/ 1690577 w 1733107"/>
              <a:gd name="connsiteY33" fmla="*/ 746301 h 896097"/>
              <a:gd name="connsiteX34" fmla="*/ 1733107 w 1733107"/>
              <a:gd name="connsiteY34" fmla="*/ 682506 h 896097"/>
              <a:gd name="connsiteX35" fmla="*/ 1711842 w 1733107"/>
              <a:gd name="connsiteY35" fmla="*/ 576180 h 896097"/>
              <a:gd name="connsiteX36" fmla="*/ 1690577 w 1733107"/>
              <a:gd name="connsiteY36" fmla="*/ 512385 h 896097"/>
              <a:gd name="connsiteX37" fmla="*/ 1669312 w 1733107"/>
              <a:gd name="connsiteY37" fmla="*/ 427324 h 896097"/>
              <a:gd name="connsiteX38" fmla="*/ 1648047 w 1733107"/>
              <a:gd name="connsiteY38" fmla="*/ 395427 h 896097"/>
              <a:gd name="connsiteX39" fmla="*/ 1605516 w 1733107"/>
              <a:gd name="connsiteY39" fmla="*/ 320999 h 896097"/>
              <a:gd name="connsiteX40" fmla="*/ 1562986 w 1733107"/>
              <a:gd name="connsiteY40" fmla="*/ 257203 h 896097"/>
              <a:gd name="connsiteX41" fmla="*/ 1552354 w 1733107"/>
              <a:gd name="connsiteY41" fmla="*/ 225306 h 896097"/>
              <a:gd name="connsiteX42" fmla="*/ 1488558 w 1733107"/>
              <a:gd name="connsiteY42" fmla="*/ 182775 h 896097"/>
              <a:gd name="connsiteX43" fmla="*/ 1403498 w 1733107"/>
              <a:gd name="connsiteY43" fmla="*/ 150878 h 896097"/>
              <a:gd name="connsiteX44" fmla="*/ 1307805 w 1733107"/>
              <a:gd name="connsiteY44" fmla="*/ 118980 h 896097"/>
              <a:gd name="connsiteX45" fmla="*/ 1275907 w 1733107"/>
              <a:gd name="connsiteY45" fmla="*/ 97715 h 896097"/>
              <a:gd name="connsiteX46" fmla="*/ 1233377 w 1733107"/>
              <a:gd name="connsiteY46" fmla="*/ 87082 h 896097"/>
              <a:gd name="connsiteX47" fmla="*/ 1148316 w 1733107"/>
              <a:gd name="connsiteY47" fmla="*/ 65817 h 896097"/>
              <a:gd name="connsiteX48" fmla="*/ 967563 w 1733107"/>
              <a:gd name="connsiteY48" fmla="*/ 76450 h 896097"/>
              <a:gd name="connsiteX49" fmla="*/ 871870 w 1733107"/>
              <a:gd name="connsiteY49" fmla="*/ 65817 h 896097"/>
              <a:gd name="connsiteX50" fmla="*/ 839972 w 1733107"/>
              <a:gd name="connsiteY50" fmla="*/ 55185 h 896097"/>
              <a:gd name="connsiteX51" fmla="*/ 637954 w 1733107"/>
              <a:gd name="connsiteY51" fmla="*/ 44552 h 896097"/>
              <a:gd name="connsiteX52" fmla="*/ 563526 w 1733107"/>
              <a:gd name="connsiteY52" fmla="*/ 33920 h 896097"/>
              <a:gd name="connsiteX53" fmla="*/ 520995 w 1733107"/>
              <a:gd name="connsiteY53" fmla="*/ 23287 h 89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33107" h="896097">
                <a:moveTo>
                  <a:pt x="680484" y="12654"/>
                </a:moveTo>
                <a:cubicBezTo>
                  <a:pt x="532647" y="-785"/>
                  <a:pt x="520158" y="-7337"/>
                  <a:pt x="340242" y="12654"/>
                </a:cubicBezTo>
                <a:cubicBezTo>
                  <a:pt x="317964" y="15129"/>
                  <a:pt x="297712" y="26832"/>
                  <a:pt x="276447" y="33920"/>
                </a:cubicBezTo>
                <a:lnTo>
                  <a:pt x="244549" y="44552"/>
                </a:lnTo>
                <a:cubicBezTo>
                  <a:pt x="233916" y="55185"/>
                  <a:pt x="221391" y="64214"/>
                  <a:pt x="212651" y="76450"/>
                </a:cubicBezTo>
                <a:cubicBezTo>
                  <a:pt x="203438" y="89348"/>
                  <a:pt x="201533" y="106804"/>
                  <a:pt x="191386" y="118980"/>
                </a:cubicBezTo>
                <a:cubicBezTo>
                  <a:pt x="183205" y="128797"/>
                  <a:pt x="169467" y="132262"/>
                  <a:pt x="159489" y="140245"/>
                </a:cubicBezTo>
                <a:cubicBezTo>
                  <a:pt x="151661" y="146507"/>
                  <a:pt x="145312" y="154422"/>
                  <a:pt x="138223" y="161510"/>
                </a:cubicBezTo>
                <a:cubicBezTo>
                  <a:pt x="134679" y="172143"/>
                  <a:pt x="132603" y="183383"/>
                  <a:pt x="127591" y="193408"/>
                </a:cubicBezTo>
                <a:cubicBezTo>
                  <a:pt x="121876" y="204838"/>
                  <a:pt x="110693" y="213297"/>
                  <a:pt x="106326" y="225306"/>
                </a:cubicBezTo>
                <a:cubicBezTo>
                  <a:pt x="96338" y="252772"/>
                  <a:pt x="94303" y="282640"/>
                  <a:pt x="85061" y="310366"/>
                </a:cubicBezTo>
                <a:lnTo>
                  <a:pt x="42530" y="437957"/>
                </a:lnTo>
                <a:cubicBezTo>
                  <a:pt x="6803" y="545137"/>
                  <a:pt x="61312" y="378896"/>
                  <a:pt x="21265" y="512385"/>
                </a:cubicBezTo>
                <a:cubicBezTo>
                  <a:pt x="14824" y="533855"/>
                  <a:pt x="0" y="576180"/>
                  <a:pt x="0" y="576180"/>
                </a:cubicBezTo>
                <a:cubicBezTo>
                  <a:pt x="3544" y="622254"/>
                  <a:pt x="2117" y="668984"/>
                  <a:pt x="10633" y="714403"/>
                </a:cubicBezTo>
                <a:cubicBezTo>
                  <a:pt x="16262" y="744424"/>
                  <a:pt x="43989" y="751721"/>
                  <a:pt x="63795" y="767566"/>
                </a:cubicBezTo>
                <a:cubicBezTo>
                  <a:pt x="116409" y="809656"/>
                  <a:pt x="51059" y="765461"/>
                  <a:pt x="106326" y="820729"/>
                </a:cubicBezTo>
                <a:cubicBezTo>
                  <a:pt x="115362" y="829765"/>
                  <a:pt x="126546" y="836804"/>
                  <a:pt x="138223" y="841994"/>
                </a:cubicBezTo>
                <a:cubicBezTo>
                  <a:pt x="171501" y="856784"/>
                  <a:pt x="209205" y="865056"/>
                  <a:pt x="244549" y="873892"/>
                </a:cubicBezTo>
                <a:cubicBezTo>
                  <a:pt x="341403" y="867838"/>
                  <a:pt x="387997" y="872586"/>
                  <a:pt x="467833" y="852627"/>
                </a:cubicBezTo>
                <a:cubicBezTo>
                  <a:pt x="478706" y="849909"/>
                  <a:pt x="489098" y="845538"/>
                  <a:pt x="499730" y="841994"/>
                </a:cubicBezTo>
                <a:cubicBezTo>
                  <a:pt x="570614" y="845538"/>
                  <a:pt x="641676" y="846479"/>
                  <a:pt x="712382" y="852627"/>
                </a:cubicBezTo>
                <a:cubicBezTo>
                  <a:pt x="723547" y="853598"/>
                  <a:pt x="733072" y="863259"/>
                  <a:pt x="744279" y="863259"/>
                </a:cubicBezTo>
                <a:cubicBezTo>
                  <a:pt x="811712" y="863259"/>
                  <a:pt x="878958" y="856171"/>
                  <a:pt x="946298" y="852627"/>
                </a:cubicBezTo>
                <a:cubicBezTo>
                  <a:pt x="978196" y="849083"/>
                  <a:pt x="1009897" y="841994"/>
                  <a:pt x="1041991" y="841994"/>
                </a:cubicBezTo>
                <a:cubicBezTo>
                  <a:pt x="1142996" y="841994"/>
                  <a:pt x="1146386" y="855351"/>
                  <a:pt x="1233377" y="863259"/>
                </a:cubicBezTo>
                <a:cubicBezTo>
                  <a:pt x="1286439" y="868083"/>
                  <a:pt x="1339702" y="870348"/>
                  <a:pt x="1392865" y="873892"/>
                </a:cubicBezTo>
                <a:cubicBezTo>
                  <a:pt x="1414130" y="880980"/>
                  <a:pt x="1434915" y="900594"/>
                  <a:pt x="1456661" y="895157"/>
                </a:cubicBezTo>
                <a:cubicBezTo>
                  <a:pt x="1589616" y="861917"/>
                  <a:pt x="1424314" y="904399"/>
                  <a:pt x="1531089" y="873892"/>
                </a:cubicBezTo>
                <a:cubicBezTo>
                  <a:pt x="1624536" y="847193"/>
                  <a:pt x="1529044" y="878117"/>
                  <a:pt x="1605516" y="852627"/>
                </a:cubicBezTo>
                <a:cubicBezTo>
                  <a:pt x="1612605" y="845538"/>
                  <a:pt x="1620519" y="839189"/>
                  <a:pt x="1626782" y="831361"/>
                </a:cubicBezTo>
                <a:cubicBezTo>
                  <a:pt x="1634765" y="821383"/>
                  <a:pt x="1639011" y="808500"/>
                  <a:pt x="1648047" y="799464"/>
                </a:cubicBezTo>
                <a:cubicBezTo>
                  <a:pt x="1657083" y="790428"/>
                  <a:pt x="1669312" y="785287"/>
                  <a:pt x="1679944" y="778199"/>
                </a:cubicBezTo>
                <a:cubicBezTo>
                  <a:pt x="1683488" y="767566"/>
                  <a:pt x="1685134" y="756098"/>
                  <a:pt x="1690577" y="746301"/>
                </a:cubicBezTo>
                <a:cubicBezTo>
                  <a:pt x="1702989" y="723960"/>
                  <a:pt x="1733107" y="682506"/>
                  <a:pt x="1733107" y="682506"/>
                </a:cubicBezTo>
                <a:cubicBezTo>
                  <a:pt x="1725921" y="639387"/>
                  <a:pt x="1723740" y="615839"/>
                  <a:pt x="1711842" y="576180"/>
                </a:cubicBezTo>
                <a:cubicBezTo>
                  <a:pt x="1705401" y="554710"/>
                  <a:pt x="1696013" y="534131"/>
                  <a:pt x="1690577" y="512385"/>
                </a:cubicBezTo>
                <a:cubicBezTo>
                  <a:pt x="1683489" y="484031"/>
                  <a:pt x="1685524" y="451642"/>
                  <a:pt x="1669312" y="427324"/>
                </a:cubicBezTo>
                <a:cubicBezTo>
                  <a:pt x="1662224" y="416692"/>
                  <a:pt x="1653762" y="406856"/>
                  <a:pt x="1648047" y="395427"/>
                </a:cubicBezTo>
                <a:cubicBezTo>
                  <a:pt x="1599323" y="297980"/>
                  <a:pt x="1695505" y="449555"/>
                  <a:pt x="1605516" y="320999"/>
                </a:cubicBezTo>
                <a:cubicBezTo>
                  <a:pt x="1590860" y="300061"/>
                  <a:pt x="1562986" y="257203"/>
                  <a:pt x="1562986" y="257203"/>
                </a:cubicBezTo>
                <a:cubicBezTo>
                  <a:pt x="1559442" y="246571"/>
                  <a:pt x="1560279" y="233231"/>
                  <a:pt x="1552354" y="225306"/>
                </a:cubicBezTo>
                <a:cubicBezTo>
                  <a:pt x="1534282" y="207234"/>
                  <a:pt x="1509823" y="196952"/>
                  <a:pt x="1488558" y="182775"/>
                </a:cubicBezTo>
                <a:cubicBezTo>
                  <a:pt x="1441624" y="151485"/>
                  <a:pt x="1469192" y="164016"/>
                  <a:pt x="1403498" y="150878"/>
                </a:cubicBezTo>
                <a:cubicBezTo>
                  <a:pt x="1260445" y="79351"/>
                  <a:pt x="1472695" y="180814"/>
                  <a:pt x="1307805" y="118980"/>
                </a:cubicBezTo>
                <a:cubicBezTo>
                  <a:pt x="1295840" y="114493"/>
                  <a:pt x="1287653" y="102749"/>
                  <a:pt x="1275907" y="97715"/>
                </a:cubicBezTo>
                <a:cubicBezTo>
                  <a:pt x="1262476" y="91959"/>
                  <a:pt x="1247642" y="90252"/>
                  <a:pt x="1233377" y="87082"/>
                </a:cubicBezTo>
                <a:cubicBezTo>
                  <a:pt x="1156389" y="69974"/>
                  <a:pt x="1205319" y="84818"/>
                  <a:pt x="1148316" y="65817"/>
                </a:cubicBezTo>
                <a:cubicBezTo>
                  <a:pt x="1088065" y="69361"/>
                  <a:pt x="1027918" y="76450"/>
                  <a:pt x="967563" y="76450"/>
                </a:cubicBezTo>
                <a:cubicBezTo>
                  <a:pt x="935469" y="76450"/>
                  <a:pt x="903527" y="71093"/>
                  <a:pt x="871870" y="65817"/>
                </a:cubicBezTo>
                <a:cubicBezTo>
                  <a:pt x="860815" y="63974"/>
                  <a:pt x="851134" y="56200"/>
                  <a:pt x="839972" y="55185"/>
                </a:cubicBezTo>
                <a:cubicBezTo>
                  <a:pt x="772816" y="49080"/>
                  <a:pt x="705293" y="48096"/>
                  <a:pt x="637954" y="44552"/>
                </a:cubicBezTo>
                <a:cubicBezTo>
                  <a:pt x="613145" y="41008"/>
                  <a:pt x="588101" y="38835"/>
                  <a:pt x="563526" y="33920"/>
                </a:cubicBezTo>
                <a:cubicBezTo>
                  <a:pt x="504756" y="22166"/>
                  <a:pt x="550270" y="23287"/>
                  <a:pt x="520995" y="23287"/>
                </a:cubicBezTo>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ectangle 6"/>
          <p:cNvSpPr/>
          <p:nvPr/>
        </p:nvSpPr>
        <p:spPr>
          <a:xfrm>
            <a:off x="7772400" y="991451"/>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
        <p:nvSpPr>
          <p:cNvPr id="2" name="Rectangle 1"/>
          <p:cNvSpPr/>
          <p:nvPr/>
        </p:nvSpPr>
        <p:spPr>
          <a:xfrm>
            <a:off x="338239" y="5765180"/>
            <a:ext cx="42514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3257787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74164422"/>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THE</a:t>
                      </a:r>
                      <a:r>
                        <a:rPr lang="en-US" baseline="0" dirty="0"/>
                        <a:t> WONDER</a:t>
                      </a:r>
                      <a:br>
                        <a:rPr lang="en-US" baseline="0" dirty="0"/>
                      </a:br>
                      <a:r>
                        <a:rPr lang="en-US" baseline="0" dirty="0"/>
                        <a:t>YEARS</a:t>
                      </a:r>
                      <a:endParaRPr lang="en-US" dirty="0"/>
                    </a:p>
                  </a:txBody>
                  <a:tcPr>
                    <a:noFill/>
                  </a:tcPr>
                </a:tc>
                <a:tc>
                  <a:txBody>
                    <a:bodyPr/>
                    <a:lstStyle/>
                    <a:p>
                      <a:pPr algn="ctr"/>
                      <a:r>
                        <a:rPr lang="en-US" dirty="0"/>
                        <a:t>BOYS AND GIRLS</a:t>
                      </a:r>
                    </a:p>
                  </a:txBody>
                  <a:tcPr>
                    <a:noFill/>
                  </a:tcPr>
                </a:tc>
                <a:tc>
                  <a:txBody>
                    <a:bodyPr/>
                    <a:lstStyle/>
                    <a:p>
                      <a:pPr algn="ctr"/>
                      <a:r>
                        <a:rPr lang="en-US" dirty="0"/>
                        <a:t>TOOTY</a:t>
                      </a:r>
                    </a:p>
                    <a:p>
                      <a:pPr algn="ctr"/>
                      <a:r>
                        <a:rPr lang="en-US" dirty="0"/>
                        <a:t>FRUITY</a:t>
                      </a:r>
                    </a:p>
                    <a:p>
                      <a:pPr algn="ctr"/>
                      <a:endParaRPr lang="en-US" dirty="0"/>
                    </a:p>
                  </a:txBody>
                  <a:tcPr>
                    <a:noFill/>
                  </a:tcPr>
                </a:tc>
                <a:tc>
                  <a:txBody>
                    <a:bodyPr/>
                    <a:lstStyle/>
                    <a:p>
                      <a:pPr algn="ctr"/>
                      <a:r>
                        <a:rPr lang="en-US" dirty="0"/>
                        <a:t>-Bonus-</a:t>
                      </a:r>
                      <a:r>
                        <a:rPr lang="en-US" baseline="0" dirty="0"/>
                        <a:t> </a:t>
                      </a:r>
                    </a:p>
                    <a:p>
                      <a:pPr algn="ctr"/>
                      <a:r>
                        <a:rPr lang="en-US" baseline="0" dirty="0"/>
                        <a:t>BIG BERRY</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770529" y="228598"/>
            <a:ext cx="459452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9527548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t>Identify this tree.</a:t>
            </a:r>
          </a:p>
        </p:txBody>
      </p:sp>
      <p:pic>
        <p:nvPicPr>
          <p:cNvPr id="1026" name="Picture 2" descr="http://jc-schools.net/wps/images/WhitePine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686426"/>
          </a:xfrm>
          <a:prstGeom prst="rect">
            <a:avLst/>
          </a:prstGeom>
          <a:noFill/>
          <a:ln w="5715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5" name="Picture 5" descr="WPI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3591671" cy="3429000"/>
          </a:xfrm>
          <a:prstGeom prst="rect">
            <a:avLst/>
          </a:prstGeom>
          <a:noFill/>
          <a:ln w="12700">
            <a:solidFill>
              <a:srgbClr val="339933"/>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609600" y="3733800"/>
            <a:ext cx="1752600" cy="76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ectangle 6"/>
          <p:cNvSpPr/>
          <p:nvPr/>
        </p:nvSpPr>
        <p:spPr>
          <a:xfrm>
            <a:off x="7772400" y="991451"/>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
        <p:nvSpPr>
          <p:cNvPr id="2" name="Rectangle 1"/>
          <p:cNvSpPr/>
          <p:nvPr/>
        </p:nvSpPr>
        <p:spPr>
          <a:xfrm>
            <a:off x="338239" y="5765180"/>
            <a:ext cx="42514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answer is…</a:t>
            </a:r>
          </a:p>
        </p:txBody>
      </p:sp>
      <p:sp>
        <p:nvSpPr>
          <p:cNvPr id="8" name="Rectangle 7"/>
          <p:cNvSpPr/>
          <p:nvPr/>
        </p:nvSpPr>
        <p:spPr>
          <a:xfrm rot="19951407">
            <a:off x="267586" y="1316389"/>
            <a:ext cx="2249335"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White</a:t>
            </a:r>
          </a:p>
        </p:txBody>
      </p:sp>
      <p:sp>
        <p:nvSpPr>
          <p:cNvPr id="9" name="Rectangle 8"/>
          <p:cNvSpPr/>
          <p:nvPr/>
        </p:nvSpPr>
        <p:spPr>
          <a:xfrm rot="19861247">
            <a:off x="1392253" y="1934170"/>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
        <p:nvSpPr>
          <p:cNvPr id="10" name="Rectangle 9"/>
          <p:cNvSpPr/>
          <p:nvPr/>
        </p:nvSpPr>
        <p:spPr>
          <a:xfrm>
            <a:off x="2587115" y="1391560"/>
            <a:ext cx="1864613" cy="769441"/>
          </a:xfrm>
          <a:prstGeom prst="rect">
            <a:avLst/>
          </a:prstGeom>
        </p:spPr>
        <p:txBody>
          <a:bodyPr wrap="none">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White</a:t>
            </a:r>
          </a:p>
        </p:txBody>
      </p:sp>
      <p:sp>
        <p:nvSpPr>
          <p:cNvPr id="11" name="Rectangle 10"/>
          <p:cNvSpPr/>
          <p:nvPr/>
        </p:nvSpPr>
        <p:spPr>
          <a:xfrm>
            <a:off x="3263581" y="1860521"/>
            <a:ext cx="511679" cy="707886"/>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
        <p:nvSpPr>
          <p:cNvPr id="6" name="Rectangle 5"/>
          <p:cNvSpPr/>
          <p:nvPr/>
        </p:nvSpPr>
        <p:spPr>
          <a:xfrm>
            <a:off x="4800600" y="2696768"/>
            <a:ext cx="3321743"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PINE</a:t>
            </a:r>
          </a:p>
        </p:txBody>
      </p:sp>
    </p:spTree>
    <p:extLst>
      <p:ext uri="{BB962C8B-B14F-4D97-AF65-F5344CB8AC3E}">
        <p14:creationId xmlns:p14="http://schemas.microsoft.com/office/powerpoint/2010/main" val="16819730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THE</a:t>
                      </a:r>
                      <a:r>
                        <a:rPr lang="en-US" baseline="0" dirty="0"/>
                        <a:t> WONDER</a:t>
                      </a:r>
                      <a:br>
                        <a:rPr lang="en-US" baseline="0" dirty="0"/>
                      </a:br>
                      <a:r>
                        <a:rPr lang="en-US" baseline="0" dirty="0"/>
                        <a:t>YEARS</a:t>
                      </a:r>
                      <a:endParaRPr lang="en-US" dirty="0"/>
                    </a:p>
                  </a:txBody>
                  <a:tcPr>
                    <a:noFill/>
                  </a:tcPr>
                </a:tc>
                <a:tc>
                  <a:txBody>
                    <a:bodyPr/>
                    <a:lstStyle/>
                    <a:p>
                      <a:pPr algn="ctr"/>
                      <a:r>
                        <a:rPr lang="en-US" dirty="0"/>
                        <a:t>BOYS AND GIRLS</a:t>
                      </a:r>
                    </a:p>
                  </a:txBody>
                  <a:tcPr>
                    <a:noFill/>
                  </a:tcPr>
                </a:tc>
                <a:tc>
                  <a:txBody>
                    <a:bodyPr/>
                    <a:lstStyle/>
                    <a:p>
                      <a:pPr algn="ctr"/>
                      <a:r>
                        <a:rPr lang="en-US" dirty="0"/>
                        <a:t>TOOTY</a:t>
                      </a:r>
                    </a:p>
                    <a:p>
                      <a:pPr algn="ctr"/>
                      <a:r>
                        <a:rPr lang="en-US" dirty="0"/>
                        <a:t>FRUITY</a:t>
                      </a:r>
                    </a:p>
                    <a:p>
                      <a:pPr algn="ctr"/>
                      <a:endParaRPr lang="en-US" dirty="0"/>
                    </a:p>
                  </a:txBody>
                  <a:tcPr>
                    <a:noFill/>
                  </a:tcPr>
                </a:tc>
                <a:tc>
                  <a:txBody>
                    <a:bodyPr/>
                    <a:lstStyle/>
                    <a:p>
                      <a:pPr algn="ctr"/>
                      <a:r>
                        <a:rPr lang="en-US" dirty="0"/>
                        <a:t>-Bonus-</a:t>
                      </a:r>
                      <a:r>
                        <a:rPr lang="en-US" baseline="0" dirty="0"/>
                        <a:t> </a:t>
                      </a:r>
                    </a:p>
                    <a:p>
                      <a:pPr algn="ctr"/>
                      <a:r>
                        <a:rPr lang="en-US" baseline="0" dirty="0"/>
                        <a:t>BIG BERRY</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770529" y="228598"/>
            <a:ext cx="459452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V REVIEW GAME</a:t>
            </a:r>
          </a:p>
        </p:txBody>
      </p:sp>
    </p:spTree>
    <p:extLst>
      <p:ext uri="{BB962C8B-B14F-4D97-AF65-F5344CB8AC3E}">
        <p14:creationId xmlns:p14="http://schemas.microsoft.com/office/powerpoint/2010/main" val="29750824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solidFill>
                            <a:srgbClr val="00B050"/>
                          </a:solidFill>
                        </a:rPr>
                        <a:t>THE</a:t>
                      </a:r>
                      <a:r>
                        <a:rPr lang="en-US" baseline="0" dirty="0">
                          <a:solidFill>
                            <a:srgbClr val="00B050"/>
                          </a:solidFill>
                        </a:rPr>
                        <a:t> WONDER</a:t>
                      </a:r>
                      <a:br>
                        <a:rPr lang="en-US" baseline="0" dirty="0">
                          <a:solidFill>
                            <a:srgbClr val="00B050"/>
                          </a:solidFill>
                        </a:rPr>
                      </a:br>
                      <a:r>
                        <a:rPr lang="en-US" baseline="0" dirty="0">
                          <a:solidFill>
                            <a:srgbClr val="00B050"/>
                          </a:solidFill>
                        </a:rPr>
                        <a:t>YEARS</a:t>
                      </a:r>
                      <a:endParaRPr lang="en-US" dirty="0">
                        <a:solidFill>
                          <a:srgbClr val="00B050"/>
                        </a:solidFill>
                      </a:endParaRPr>
                    </a:p>
                  </a:txBody>
                  <a:tcPr>
                    <a:noFill/>
                  </a:tcPr>
                </a:tc>
                <a:tc>
                  <a:txBody>
                    <a:bodyPr/>
                    <a:lstStyle/>
                    <a:p>
                      <a:pPr algn="ctr"/>
                      <a:r>
                        <a:rPr lang="en-US" dirty="0"/>
                        <a:t>BOYS AND GIRLS</a:t>
                      </a:r>
                    </a:p>
                  </a:txBody>
                  <a:tcPr>
                    <a:noFill/>
                  </a:tcPr>
                </a:tc>
                <a:tc>
                  <a:txBody>
                    <a:bodyPr/>
                    <a:lstStyle/>
                    <a:p>
                      <a:pPr algn="ctr"/>
                      <a:r>
                        <a:rPr lang="en-US" dirty="0"/>
                        <a:t>TOOTY</a:t>
                      </a:r>
                    </a:p>
                    <a:p>
                      <a:pPr algn="ctr"/>
                      <a:r>
                        <a:rPr lang="en-US" dirty="0"/>
                        <a:t>FRUITY</a:t>
                      </a:r>
                    </a:p>
                    <a:p>
                      <a:pPr algn="ctr"/>
                      <a:endParaRPr lang="en-US" dirty="0"/>
                    </a:p>
                  </a:txBody>
                  <a:tcPr>
                    <a:noFill/>
                  </a:tcPr>
                </a:tc>
                <a:tc>
                  <a:txBody>
                    <a:bodyPr/>
                    <a:lstStyle/>
                    <a:p>
                      <a:pPr algn="ctr"/>
                      <a:r>
                        <a:rPr lang="en-US" dirty="0"/>
                        <a:t>-Bonus-</a:t>
                      </a:r>
                      <a:r>
                        <a:rPr lang="en-US" baseline="0" dirty="0"/>
                        <a:t> </a:t>
                      </a:r>
                    </a:p>
                    <a:p>
                      <a:pPr algn="ctr"/>
                      <a:r>
                        <a:rPr lang="en-US" baseline="0" dirty="0"/>
                        <a:t>BIG BERRY</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solidFill>
                      <a:srgbClr val="663300"/>
                    </a:solid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solidFill>
                      <a:srgbClr val="663300"/>
                    </a:solid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solidFill>
                      <a:srgbClr val="663300"/>
                    </a:solid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solidFill>
                      <a:srgbClr val="663300"/>
                    </a:solid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solidFill>
                      <a:srgbClr val="663300"/>
                    </a:solid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770529" y="228598"/>
            <a:ext cx="459452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V REVIEW GAME</a:t>
            </a:r>
          </a:p>
        </p:txBody>
      </p:sp>
    </p:spTree>
    <p:extLst>
      <p:ext uri="{BB962C8B-B14F-4D97-AF65-F5344CB8AC3E}">
        <p14:creationId xmlns:p14="http://schemas.microsoft.com/office/powerpoint/2010/main" val="31311738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202755" name="Rectangle 3"/>
          <p:cNvSpPr>
            <a:spLocks noChangeArrowheads="1"/>
          </p:cNvSpPr>
          <p:nvPr/>
        </p:nvSpPr>
        <p:spPr bwMode="auto">
          <a:xfrm>
            <a:off x="228600" y="228600"/>
            <a:ext cx="8686800" cy="10668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rPr>
              <a:t>This the name for plants that live for many years producing seeds each year? </a:t>
            </a:r>
            <a:endParaRPr kumimoji="0" lang="en-US" sz="3200" b="0" i="0" u="none" strike="noStrike" kern="1200" cap="none" spc="0" normalizeH="0" baseline="0" noProof="0" dirty="0">
              <a:ln>
                <a:noFill/>
              </a:ln>
              <a:solidFill>
                <a:srgbClr val="FFFFFF"/>
              </a:solidFill>
              <a:effectLst>
                <a:outerShdw blurRad="38100" dist="38100" dir="2700000" algn="tl">
                  <a:srgbClr val="FFFFFF"/>
                </a:outerShdw>
              </a:effectLst>
              <a:uLnTx/>
              <a:uFillTx/>
              <a:latin typeface="Tahoma" pitchFamily="34" charset="0"/>
              <a:ea typeface="+mn-ea"/>
              <a:cs typeface="+mn-cs"/>
            </a:endParaRPr>
          </a:p>
        </p:txBody>
      </p:sp>
      <p:pic>
        <p:nvPicPr>
          <p:cNvPr id="89092" name="Picture 4" descr="hosta-helen-kn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181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2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3200" b="0" i="0" u="none" strike="noStrike" kern="1200" cap="none" spc="0" normalizeH="0" baseline="0" noProof="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pic>
        <p:nvPicPr>
          <p:cNvPr id="89095" name="Picture 7"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73685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 y="1371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Tree>
    <p:extLst>
      <p:ext uri="{BB962C8B-B14F-4D97-AF65-F5344CB8AC3E}">
        <p14:creationId xmlns:p14="http://schemas.microsoft.com/office/powerpoint/2010/main" val="35811285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202755" name="Rectangle 3"/>
          <p:cNvSpPr>
            <a:spLocks noChangeArrowheads="1"/>
          </p:cNvSpPr>
          <p:nvPr/>
        </p:nvSpPr>
        <p:spPr bwMode="auto">
          <a:xfrm>
            <a:off x="228600" y="228600"/>
            <a:ext cx="8686800" cy="10668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rPr>
              <a:t>This the name for plants that live for many years producing seeds each year? </a:t>
            </a:r>
            <a:endParaRPr kumimoji="0" lang="en-US" sz="3200" b="0" i="0" u="none" strike="noStrike" kern="1200" cap="none" spc="0" normalizeH="0" baseline="0" noProof="0" dirty="0">
              <a:ln>
                <a:noFill/>
              </a:ln>
              <a:solidFill>
                <a:srgbClr val="FFFFFF"/>
              </a:solidFill>
              <a:effectLst>
                <a:outerShdw blurRad="38100" dist="38100" dir="2700000" algn="tl">
                  <a:srgbClr val="FFFFFF"/>
                </a:outerShdw>
              </a:effectLst>
              <a:uLnTx/>
              <a:uFillTx/>
              <a:latin typeface="Tahoma" pitchFamily="34" charset="0"/>
              <a:ea typeface="+mn-ea"/>
              <a:cs typeface="+mn-cs"/>
            </a:endParaRPr>
          </a:p>
        </p:txBody>
      </p:sp>
      <p:pic>
        <p:nvPicPr>
          <p:cNvPr id="89092" name="Picture 4" descr="hosta-helen-kn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181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2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3200" b="0" i="0" u="none" strike="noStrike" kern="1200" cap="none" spc="0" normalizeH="0" baseline="0" noProof="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pic>
        <p:nvPicPr>
          <p:cNvPr id="89095" name="Picture 7"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73685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 y="1371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
        <p:nvSpPr>
          <p:cNvPr id="3" name="Rectangle 2"/>
          <p:cNvSpPr/>
          <p:nvPr/>
        </p:nvSpPr>
        <p:spPr>
          <a:xfrm>
            <a:off x="533400" y="5486400"/>
            <a:ext cx="42514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solidFill>
                    <a:sysClr val="windowText" lastClr="000000"/>
                  </a:solidFill>
                </a:ln>
                <a:solidFill>
                  <a:srgbClr val="FF9933"/>
                </a:solidFill>
                <a:effectLst>
                  <a:outerShdw blurRad="76200" dist="50800" dir="5400000" algn="tl" rotWithShape="0">
                    <a:srgbClr val="000000">
                      <a:alpha val="65000"/>
                    </a:srgbClr>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37781919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202755" name="Rectangle 3"/>
          <p:cNvSpPr>
            <a:spLocks noChangeArrowheads="1"/>
          </p:cNvSpPr>
          <p:nvPr/>
        </p:nvSpPr>
        <p:spPr bwMode="auto">
          <a:xfrm>
            <a:off x="228600" y="228600"/>
            <a:ext cx="8686800" cy="10668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rPr>
              <a:t>This the name for plants that live for many years producing seeds each year? </a:t>
            </a:r>
            <a:endParaRPr kumimoji="0" lang="en-US" sz="3200" b="0" i="0" u="none" strike="noStrike" kern="1200" cap="none" spc="0" normalizeH="0" baseline="0" noProof="0" dirty="0">
              <a:ln>
                <a:noFill/>
              </a:ln>
              <a:solidFill>
                <a:srgbClr val="FFFFFF"/>
              </a:solidFill>
              <a:effectLst>
                <a:outerShdw blurRad="38100" dist="38100" dir="2700000" algn="tl">
                  <a:srgbClr val="FFFFFF"/>
                </a:outerShdw>
              </a:effectLst>
              <a:uLnTx/>
              <a:uFillTx/>
              <a:latin typeface="Tahoma" pitchFamily="34" charset="0"/>
              <a:ea typeface="+mn-ea"/>
              <a:cs typeface="+mn-cs"/>
            </a:endParaRPr>
          </a:p>
        </p:txBody>
      </p:sp>
      <p:pic>
        <p:nvPicPr>
          <p:cNvPr id="89092" name="Picture 4" descr="hosta-helen-kn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181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2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3200" b="0" i="0" u="none" strike="noStrike" kern="1200" cap="none" spc="0" normalizeH="0" baseline="0" noProof="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pic>
        <p:nvPicPr>
          <p:cNvPr id="89095" name="Picture 7"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73685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 y="1371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
        <p:nvSpPr>
          <p:cNvPr id="3" name="Rectangle 2"/>
          <p:cNvSpPr/>
          <p:nvPr/>
        </p:nvSpPr>
        <p:spPr>
          <a:xfrm>
            <a:off x="533400" y="5486400"/>
            <a:ext cx="42514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solidFill>
                    <a:sysClr val="windowText" lastClr="000000"/>
                  </a:solidFill>
                </a:ln>
                <a:solidFill>
                  <a:srgbClr val="FF9933"/>
                </a:solidFill>
                <a:effectLst>
                  <a:outerShdw blurRad="76200" dist="50800" dir="5400000" algn="tl" rotWithShape="0">
                    <a:srgbClr val="000000">
                      <a:alpha val="65000"/>
                    </a:srgbClr>
                  </a:outerShdw>
                </a:effectLst>
                <a:uLnTx/>
                <a:uFillTx/>
                <a:latin typeface="Tahoma" pitchFamily="34" charset="0"/>
                <a:ea typeface="+mn-ea"/>
                <a:cs typeface="+mn-cs"/>
              </a:rPr>
              <a:t>answer is…</a:t>
            </a:r>
          </a:p>
        </p:txBody>
      </p:sp>
      <p:sp>
        <p:nvSpPr>
          <p:cNvPr id="5" name="Rectangle 4"/>
          <p:cNvSpPr/>
          <p:nvPr/>
        </p:nvSpPr>
        <p:spPr>
          <a:xfrm>
            <a:off x="1547775" y="2967335"/>
            <a:ext cx="6048452" cy="1569660"/>
          </a:xfrm>
          <a:prstGeom prst="rect">
            <a:avLst/>
          </a:prstGeom>
          <a:noFill/>
        </p:spPr>
        <p:txBody>
          <a:bodyPr wrap="none" lIns="91440" tIns="45720" rIns="91440" bIns="45720">
            <a:prstTxWarp prst="textDeflate">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9050">
                  <a:solidFill>
                    <a:sysClr val="windowText" lastClr="000000"/>
                  </a:solidFill>
                  <a:prstDash val="solid"/>
                </a:ln>
                <a:solidFill>
                  <a:srgbClr val="FF00FF"/>
                </a:solidFill>
                <a:effectLst>
                  <a:outerShdw blurRad="50000" dist="50800" dir="7500000" algn="tl">
                    <a:srgbClr val="000000">
                      <a:shade val="5000"/>
                      <a:alpha val="35000"/>
                    </a:srgbClr>
                  </a:outerShdw>
                  <a:reflection blurRad="6350" stA="55000" endA="50" endPos="85000" dist="60007" dir="5400000" sy="-100000" algn="bl" rotWithShape="0"/>
                </a:effectLst>
                <a:uLnTx/>
                <a:uFillTx/>
                <a:latin typeface="Tahoma" pitchFamily="34" charset="0"/>
                <a:ea typeface="+mn-ea"/>
                <a:cs typeface="+mn-cs"/>
              </a:rPr>
              <a:t>Perennial</a:t>
            </a:r>
          </a:p>
        </p:txBody>
      </p:sp>
      <p:pic>
        <p:nvPicPr>
          <p:cNvPr id="11"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76200"/>
            <a:ext cx="184404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7448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3"/>
          <p:cNvSpPr>
            <a:spLocks noGrp="1" noChangeArrowheads="1"/>
          </p:cNvSpPr>
          <p:nvPr>
            <p:ph type="body" idx="1"/>
          </p:nvPr>
        </p:nvSpPr>
        <p:spPr>
          <a:xfrm>
            <a:off x="228600" y="228600"/>
            <a:ext cx="8686800" cy="5897563"/>
          </a:xfrm>
        </p:spPr>
        <p:txBody>
          <a:bodyPr/>
          <a:lstStyle/>
          <a:p>
            <a:pPr eaLnBrk="1" hangingPunct="1"/>
            <a:r>
              <a:rPr lang="en-US" dirty="0">
                <a:solidFill>
                  <a:srgbClr val="FF9900"/>
                </a:solidFill>
              </a:rPr>
              <a:t>Carrots are examples of biennials.  </a:t>
            </a:r>
            <a:r>
              <a:rPr lang="en-US" dirty="0">
                <a:solidFill>
                  <a:srgbClr val="99FFCC"/>
                </a:solidFill>
              </a:rPr>
              <a:t>They live through their first winter and produce seeds before dying.</a:t>
            </a:r>
          </a:p>
          <a:p>
            <a:pPr eaLnBrk="1" hangingPunct="1"/>
            <a:endParaRPr lang="en-US" dirty="0">
              <a:solidFill>
                <a:srgbClr val="FF9900"/>
              </a:solidFill>
            </a:endParaRPr>
          </a:p>
        </p:txBody>
      </p:sp>
      <p:pic>
        <p:nvPicPr>
          <p:cNvPr id="231427" name="Picture 4" descr="carro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86800" cy="4695825"/>
          </a:xfrm>
          <a:prstGeom prst="rect">
            <a:avLst/>
          </a:prstGeom>
          <a:noFill/>
          <a:ln w="762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5029200" y="304800"/>
            <a:ext cx="1828800" cy="457200"/>
          </a:xfrm>
          <a:prstGeom prst="round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228600" y="1916484"/>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7</a:t>
            </a:r>
          </a:p>
        </p:txBody>
      </p:sp>
    </p:spTree>
    <p:extLst>
      <p:ext uri="{BB962C8B-B14F-4D97-AF65-F5344CB8AC3E}">
        <p14:creationId xmlns:p14="http://schemas.microsoft.com/office/powerpoint/2010/main" val="4323163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3"/>
          <p:cNvSpPr>
            <a:spLocks noGrp="1" noChangeArrowheads="1"/>
          </p:cNvSpPr>
          <p:nvPr>
            <p:ph type="body" idx="1"/>
          </p:nvPr>
        </p:nvSpPr>
        <p:spPr>
          <a:xfrm>
            <a:off x="228600" y="228600"/>
            <a:ext cx="8686800" cy="5897563"/>
          </a:xfrm>
        </p:spPr>
        <p:txBody>
          <a:bodyPr/>
          <a:lstStyle/>
          <a:p>
            <a:pPr eaLnBrk="1" hangingPunct="1"/>
            <a:r>
              <a:rPr lang="en-US" dirty="0">
                <a:solidFill>
                  <a:srgbClr val="FF9900"/>
                </a:solidFill>
              </a:rPr>
              <a:t>Carrots are examples of biennials.  </a:t>
            </a:r>
            <a:r>
              <a:rPr lang="en-US" dirty="0">
                <a:solidFill>
                  <a:srgbClr val="99FFCC"/>
                </a:solidFill>
              </a:rPr>
              <a:t>They live through their first winter and produce seeds before dying.</a:t>
            </a:r>
          </a:p>
          <a:p>
            <a:pPr eaLnBrk="1" hangingPunct="1"/>
            <a:endParaRPr lang="en-US" dirty="0">
              <a:solidFill>
                <a:srgbClr val="FF9900"/>
              </a:solidFill>
            </a:endParaRPr>
          </a:p>
        </p:txBody>
      </p:sp>
      <p:pic>
        <p:nvPicPr>
          <p:cNvPr id="231427" name="Picture 4" descr="carro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86800" cy="4695825"/>
          </a:xfrm>
          <a:prstGeom prst="rect">
            <a:avLst/>
          </a:prstGeom>
          <a:noFill/>
          <a:ln w="762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5029200" y="304800"/>
            <a:ext cx="1828800" cy="457200"/>
          </a:xfrm>
          <a:prstGeom prst="round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a:glow rad="508000">
              <a:srgbClr val="FFC0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228600" y="1916484"/>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7</a:t>
            </a:r>
          </a:p>
        </p:txBody>
      </p:sp>
    </p:spTree>
    <p:extLst>
      <p:ext uri="{BB962C8B-B14F-4D97-AF65-F5344CB8AC3E}">
        <p14:creationId xmlns:p14="http://schemas.microsoft.com/office/powerpoint/2010/main" val="34253844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3"/>
          <p:cNvSpPr>
            <a:spLocks noGrp="1" noChangeArrowheads="1"/>
          </p:cNvSpPr>
          <p:nvPr>
            <p:ph type="body" idx="1"/>
          </p:nvPr>
        </p:nvSpPr>
        <p:spPr>
          <a:xfrm>
            <a:off x="228600" y="228600"/>
            <a:ext cx="8686800" cy="5897563"/>
          </a:xfrm>
        </p:spPr>
        <p:txBody>
          <a:bodyPr/>
          <a:lstStyle/>
          <a:p>
            <a:pPr eaLnBrk="1" hangingPunct="1"/>
            <a:r>
              <a:rPr lang="en-US" dirty="0">
                <a:solidFill>
                  <a:srgbClr val="FF9900"/>
                </a:solidFill>
              </a:rPr>
              <a:t>Carrots are examples of </a:t>
            </a:r>
            <a:r>
              <a:rPr lang="en-US" u="sng" dirty="0">
                <a:solidFill>
                  <a:srgbClr val="FFFF00"/>
                </a:solidFill>
              </a:rPr>
              <a:t>biennials</a:t>
            </a:r>
            <a:r>
              <a:rPr lang="en-US" dirty="0">
                <a:solidFill>
                  <a:srgbClr val="FF9900"/>
                </a:solidFill>
              </a:rPr>
              <a:t>.  </a:t>
            </a:r>
            <a:r>
              <a:rPr lang="en-US" dirty="0">
                <a:solidFill>
                  <a:srgbClr val="99FFCC"/>
                </a:solidFill>
              </a:rPr>
              <a:t>They live through their first winter and produce seeds before dying.</a:t>
            </a:r>
          </a:p>
          <a:p>
            <a:pPr eaLnBrk="1" hangingPunct="1"/>
            <a:endParaRPr lang="en-US" dirty="0">
              <a:solidFill>
                <a:srgbClr val="FF9900"/>
              </a:solidFill>
            </a:endParaRPr>
          </a:p>
        </p:txBody>
      </p:sp>
      <p:pic>
        <p:nvPicPr>
          <p:cNvPr id="231427" name="Picture 4" descr="carro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86800" cy="4695825"/>
          </a:xfrm>
          <a:prstGeom prst="rect">
            <a:avLst/>
          </a:prstGeom>
          <a:noFill/>
          <a:ln w="762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1916484"/>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7</a:t>
            </a:r>
          </a:p>
        </p:txBody>
      </p:sp>
    </p:spTree>
    <p:extLst>
      <p:ext uri="{BB962C8B-B14F-4D97-AF65-F5344CB8AC3E}">
        <p14:creationId xmlns:p14="http://schemas.microsoft.com/office/powerpoint/2010/main" val="194338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3603" name="Rectangle 3"/>
          <p:cNvSpPr>
            <a:spLocks noGrp="1" noChangeArrowheads="1"/>
          </p:cNvSpPr>
          <p:nvPr>
            <p:ph type="body" idx="1"/>
          </p:nvPr>
        </p:nvSpPr>
        <p:spPr>
          <a:xfrm>
            <a:off x="152400" y="304800"/>
            <a:ext cx="8458200" cy="5826125"/>
          </a:xfrm>
        </p:spPr>
        <p:txBody>
          <a:bodyPr/>
          <a:lstStyle/>
          <a:p>
            <a:pPr eaLnBrk="1" hangingPunct="1">
              <a:defRPr/>
            </a:pPr>
            <a:r>
              <a:rPr lang="en-US" dirty="0"/>
              <a:t>These are the types of plants and shrubs that lose leaves in fall and grow them back in spring.</a:t>
            </a:r>
          </a:p>
          <a:p>
            <a:pPr eaLnBrk="1" hangingPunct="1">
              <a:defRPr/>
            </a:pPr>
            <a:endParaRPr lang="en-US" dirty="0"/>
          </a:p>
        </p:txBody>
      </p:sp>
      <p:pic>
        <p:nvPicPr>
          <p:cNvPr id="242691" name="Picture 4" descr="4-seasons-1-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77" y="1981200"/>
            <a:ext cx="8686800" cy="4572000"/>
          </a:xfrm>
          <a:prstGeom prst="rect">
            <a:avLst/>
          </a:prstGeom>
          <a:noFill/>
          <a:ln w="28575">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975360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961042" y="1963479"/>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8</a:t>
            </a:r>
          </a:p>
        </p:txBody>
      </p:sp>
    </p:spTree>
    <p:extLst>
      <p:ext uri="{BB962C8B-B14F-4D97-AF65-F5344CB8AC3E}">
        <p14:creationId xmlns:p14="http://schemas.microsoft.com/office/powerpoint/2010/main" val="104380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03109374"/>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solidFill>
                            <a:srgbClr val="00B050"/>
                          </a:solidFill>
                        </a:rPr>
                        <a:t>IDENTITY</a:t>
                      </a:r>
                      <a:br>
                        <a:rPr lang="en-US" dirty="0">
                          <a:solidFill>
                            <a:srgbClr val="00B050"/>
                          </a:solidFill>
                        </a:rPr>
                      </a:br>
                      <a:r>
                        <a:rPr lang="en-US" dirty="0">
                          <a:solidFill>
                            <a:srgbClr val="00B050"/>
                          </a:solidFill>
                        </a:rPr>
                        <a:t>CRISIS</a:t>
                      </a:r>
                    </a:p>
                  </a:txBody>
                  <a:tcPr>
                    <a:noFill/>
                  </a:tcPr>
                </a:tc>
                <a:tc>
                  <a:txBody>
                    <a:bodyPr/>
                    <a:lstStyle/>
                    <a:p>
                      <a:pPr algn="ctr"/>
                      <a:r>
                        <a:rPr lang="en-US" dirty="0"/>
                        <a:t>THE</a:t>
                      </a:r>
                      <a:r>
                        <a:rPr lang="en-US" baseline="0" dirty="0"/>
                        <a:t> WONDER</a:t>
                      </a:r>
                      <a:br>
                        <a:rPr lang="en-US" baseline="0" dirty="0"/>
                      </a:br>
                      <a:r>
                        <a:rPr lang="en-US" baseline="0" dirty="0"/>
                        <a:t>YEARS</a:t>
                      </a:r>
                      <a:endParaRPr lang="en-US" dirty="0"/>
                    </a:p>
                  </a:txBody>
                  <a:tcPr>
                    <a:noFill/>
                  </a:tcPr>
                </a:tc>
                <a:tc>
                  <a:txBody>
                    <a:bodyPr/>
                    <a:lstStyle/>
                    <a:p>
                      <a:pPr algn="ctr"/>
                      <a:r>
                        <a:rPr lang="en-US" dirty="0"/>
                        <a:t>BOYS AND GIRLS</a:t>
                      </a:r>
                    </a:p>
                  </a:txBody>
                  <a:tcPr>
                    <a:noFill/>
                  </a:tcPr>
                </a:tc>
                <a:tc>
                  <a:txBody>
                    <a:bodyPr/>
                    <a:lstStyle/>
                    <a:p>
                      <a:pPr algn="ctr"/>
                      <a:r>
                        <a:rPr lang="en-US" dirty="0"/>
                        <a:t>TOOTY</a:t>
                      </a:r>
                    </a:p>
                    <a:p>
                      <a:pPr algn="ctr"/>
                      <a:r>
                        <a:rPr lang="en-US" dirty="0"/>
                        <a:t>FRUITY</a:t>
                      </a:r>
                    </a:p>
                    <a:p>
                      <a:pPr algn="ctr"/>
                      <a:endParaRPr lang="en-US" dirty="0"/>
                    </a:p>
                  </a:txBody>
                  <a:tcPr>
                    <a:noFill/>
                  </a:tcPr>
                </a:tc>
                <a:tc>
                  <a:txBody>
                    <a:bodyPr/>
                    <a:lstStyle/>
                    <a:p>
                      <a:pPr algn="ctr"/>
                      <a:r>
                        <a:rPr lang="en-US" dirty="0"/>
                        <a:t>-Bonus-</a:t>
                      </a:r>
                      <a:r>
                        <a:rPr lang="en-US" baseline="0" dirty="0"/>
                        <a:t> </a:t>
                      </a:r>
                    </a:p>
                    <a:p>
                      <a:pPr algn="ctr"/>
                      <a:r>
                        <a:rPr lang="en-US" baseline="0" dirty="0"/>
                        <a:t>BIG BERRY</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solidFill>
                      <a:schemeClr val="accent2">
                        <a:lumMod val="75000"/>
                      </a:schemeClr>
                    </a:solid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solidFill>
                      <a:schemeClr val="accent2">
                        <a:lumMod val="75000"/>
                      </a:schemeClr>
                    </a:solid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solidFill>
                      <a:schemeClr val="accent2">
                        <a:lumMod val="75000"/>
                      </a:schemeClr>
                    </a:solid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solidFill>
                      <a:schemeClr val="accent2">
                        <a:lumMod val="75000"/>
                      </a:schemeClr>
                    </a:solid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solidFill>
                      <a:schemeClr val="accent2">
                        <a:lumMod val="75000"/>
                      </a:schemeClr>
                    </a:solid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770529" y="228598"/>
            <a:ext cx="4594528"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V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2255064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3603" name="Rectangle 3"/>
          <p:cNvSpPr>
            <a:spLocks noGrp="1" noChangeArrowheads="1"/>
          </p:cNvSpPr>
          <p:nvPr>
            <p:ph type="body" idx="1"/>
          </p:nvPr>
        </p:nvSpPr>
        <p:spPr>
          <a:xfrm>
            <a:off x="152400" y="304800"/>
            <a:ext cx="8458200" cy="5826125"/>
          </a:xfrm>
        </p:spPr>
        <p:txBody>
          <a:bodyPr/>
          <a:lstStyle/>
          <a:p>
            <a:pPr eaLnBrk="1" hangingPunct="1">
              <a:defRPr/>
            </a:pPr>
            <a:r>
              <a:rPr lang="en-US" dirty="0"/>
              <a:t>These are the types of plants and shrubs that lose leaves in fall and grow them back in spring.</a:t>
            </a:r>
          </a:p>
          <a:p>
            <a:pPr eaLnBrk="1" hangingPunct="1">
              <a:defRPr/>
            </a:pPr>
            <a:endParaRPr lang="en-US" dirty="0"/>
          </a:p>
        </p:txBody>
      </p:sp>
      <p:pic>
        <p:nvPicPr>
          <p:cNvPr id="242691" name="Picture 4" descr="4-seasons-1-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77" y="1981200"/>
            <a:ext cx="8686800" cy="4572000"/>
          </a:xfrm>
          <a:prstGeom prst="rect">
            <a:avLst/>
          </a:prstGeom>
          <a:noFill/>
          <a:ln w="28575">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975360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961042" y="1963479"/>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8</a:t>
            </a:r>
          </a:p>
        </p:txBody>
      </p:sp>
      <p:sp>
        <p:nvSpPr>
          <p:cNvPr id="4" name="Rectangle 3"/>
          <p:cNvSpPr/>
          <p:nvPr/>
        </p:nvSpPr>
        <p:spPr>
          <a:xfrm>
            <a:off x="457200" y="5486400"/>
            <a:ext cx="42514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38311141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3603" name="Rectangle 3"/>
          <p:cNvSpPr>
            <a:spLocks noGrp="1" noChangeArrowheads="1"/>
          </p:cNvSpPr>
          <p:nvPr>
            <p:ph type="body" idx="1"/>
          </p:nvPr>
        </p:nvSpPr>
        <p:spPr>
          <a:xfrm>
            <a:off x="152400" y="304800"/>
            <a:ext cx="8458200" cy="5826125"/>
          </a:xfrm>
        </p:spPr>
        <p:txBody>
          <a:bodyPr/>
          <a:lstStyle/>
          <a:p>
            <a:pPr eaLnBrk="1" hangingPunct="1">
              <a:defRPr/>
            </a:pPr>
            <a:r>
              <a:rPr lang="en-US" dirty="0"/>
              <a:t>These are the types of plants and shrubs that lose leaves in fall and grow them back in spring.</a:t>
            </a:r>
          </a:p>
          <a:p>
            <a:pPr eaLnBrk="1" hangingPunct="1">
              <a:defRPr/>
            </a:pPr>
            <a:endParaRPr lang="en-US" dirty="0"/>
          </a:p>
        </p:txBody>
      </p:sp>
      <p:pic>
        <p:nvPicPr>
          <p:cNvPr id="242691" name="Picture 4" descr="4-seasons-1-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77" y="1981200"/>
            <a:ext cx="8686800" cy="4572000"/>
          </a:xfrm>
          <a:prstGeom prst="rect">
            <a:avLst/>
          </a:prstGeom>
          <a:noFill/>
          <a:ln w="28575">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975360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961042" y="1963479"/>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8</a:t>
            </a:r>
          </a:p>
        </p:txBody>
      </p:sp>
      <p:sp>
        <p:nvSpPr>
          <p:cNvPr id="3" name="Rectangle 2"/>
          <p:cNvSpPr/>
          <p:nvPr/>
        </p:nvSpPr>
        <p:spPr>
          <a:xfrm>
            <a:off x="1264846" y="2967335"/>
            <a:ext cx="6614311" cy="156966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solidFill>
                  <a:srgbClr val="00FFCC"/>
                </a:solidFill>
                <a:effectLst>
                  <a:outerShdw blurRad="50800" algn="tl" rotWithShape="0">
                    <a:srgbClr val="000000"/>
                  </a:outerShdw>
                </a:effectLst>
                <a:uLnTx/>
                <a:uFillTx/>
                <a:latin typeface="Tahoma" pitchFamily="34" charset="0"/>
                <a:ea typeface="+mn-ea"/>
                <a:cs typeface="+mn-cs"/>
              </a:rPr>
              <a:t>De</a:t>
            </a:r>
            <a:r>
              <a:rPr kumimoji="0" lang="en-US" sz="9600" b="1" i="0" u="none" strike="noStrike" kern="1200" cap="none" spc="0" normalizeH="0" baseline="0" noProof="0" dirty="0">
                <a:ln w="17780" cmpd="sng">
                  <a:solidFill>
                    <a:srgbClr val="FFFFFF"/>
                  </a:solidFill>
                  <a:prstDash val="solid"/>
                  <a:miter lim="800000"/>
                </a:ln>
                <a:solidFill>
                  <a:srgbClr val="468A4B">
                    <a:lumMod val="75000"/>
                  </a:srgbClr>
                </a:solidFill>
                <a:effectLst>
                  <a:outerShdw blurRad="50800" algn="tl" rotWithShape="0">
                    <a:srgbClr val="000000"/>
                  </a:outerShdw>
                </a:effectLst>
                <a:uLnTx/>
                <a:uFillTx/>
                <a:latin typeface="Tahoma" pitchFamily="34" charset="0"/>
                <a:ea typeface="+mn-ea"/>
                <a:cs typeface="+mn-cs"/>
              </a:rPr>
              <a:t>ci</a:t>
            </a:r>
            <a:r>
              <a:rPr kumimoji="0" lang="en-US" sz="96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d</a:t>
            </a:r>
            <a:r>
              <a:rPr kumimoji="0" lang="en-US" sz="96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u</a:t>
            </a: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ous</a:t>
            </a:r>
          </a:p>
        </p:txBody>
      </p:sp>
      <p:sp>
        <p:nvSpPr>
          <p:cNvPr id="4" name="Rectangle 3"/>
          <p:cNvSpPr/>
          <p:nvPr/>
        </p:nvSpPr>
        <p:spPr>
          <a:xfrm>
            <a:off x="457200" y="5486400"/>
            <a:ext cx="42514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20786841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0835" name="Rectangle 3"/>
          <p:cNvSpPr>
            <a:spLocks noGrp="1" noChangeArrowheads="1"/>
          </p:cNvSpPr>
          <p:nvPr>
            <p:ph type="body" idx="1"/>
          </p:nvPr>
        </p:nvSpPr>
        <p:spPr>
          <a:xfrm>
            <a:off x="228600" y="304800"/>
            <a:ext cx="8763000" cy="5826125"/>
          </a:xfrm>
        </p:spPr>
        <p:txBody>
          <a:bodyPr/>
          <a:lstStyle/>
          <a:p>
            <a:pPr eaLnBrk="1" hangingPunct="1">
              <a:defRPr/>
            </a:pPr>
            <a:r>
              <a:rPr lang="en-US" dirty="0"/>
              <a:t>All plants undergo sexual reproduction (two partners).  When the sperm and egg come together you get a zygote / baby plant.</a:t>
            </a:r>
          </a:p>
        </p:txBody>
      </p:sp>
      <p:pic>
        <p:nvPicPr>
          <p:cNvPr id="250883" name="Picture 5" descr="10fl-plant-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495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4408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ounded Rectangle 1"/>
          <p:cNvSpPr/>
          <p:nvPr/>
        </p:nvSpPr>
        <p:spPr bwMode="auto">
          <a:xfrm>
            <a:off x="3962400" y="381000"/>
            <a:ext cx="1295400" cy="457200"/>
          </a:xfrm>
          <a:prstGeom prst="roundRect">
            <a:avLst/>
          </a:prstGeom>
          <a:solidFill>
            <a:schemeClr val="bg1">
              <a:lumMod val="85000"/>
              <a:lumOff val="1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ounded Rectangle 5"/>
          <p:cNvSpPr/>
          <p:nvPr/>
        </p:nvSpPr>
        <p:spPr bwMode="auto">
          <a:xfrm>
            <a:off x="6510670" y="866553"/>
            <a:ext cx="762000" cy="457200"/>
          </a:xfrm>
          <a:prstGeom prst="roundRect">
            <a:avLst/>
          </a:prstGeom>
          <a:solidFill>
            <a:schemeClr val="bg1">
              <a:lumMod val="85000"/>
              <a:lumOff val="1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ounded Rectangle 6"/>
          <p:cNvSpPr/>
          <p:nvPr/>
        </p:nvSpPr>
        <p:spPr bwMode="auto">
          <a:xfrm>
            <a:off x="3974804" y="1369827"/>
            <a:ext cx="1282995" cy="457200"/>
          </a:xfrm>
          <a:prstGeom prst="roundRect">
            <a:avLst/>
          </a:prstGeom>
          <a:solidFill>
            <a:schemeClr val="bg1">
              <a:lumMod val="85000"/>
              <a:lumOff val="1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228600" y="20574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Tree>
    <p:extLst>
      <p:ext uri="{BB962C8B-B14F-4D97-AF65-F5344CB8AC3E}">
        <p14:creationId xmlns:p14="http://schemas.microsoft.com/office/powerpoint/2010/main" val="168317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0835" name="Rectangle 3"/>
          <p:cNvSpPr>
            <a:spLocks noGrp="1" noChangeArrowheads="1"/>
          </p:cNvSpPr>
          <p:nvPr>
            <p:ph type="body" idx="1"/>
          </p:nvPr>
        </p:nvSpPr>
        <p:spPr>
          <a:xfrm>
            <a:off x="228600" y="304800"/>
            <a:ext cx="8763000" cy="5826125"/>
          </a:xfrm>
        </p:spPr>
        <p:txBody>
          <a:bodyPr/>
          <a:lstStyle/>
          <a:p>
            <a:pPr eaLnBrk="1" hangingPunct="1">
              <a:defRPr/>
            </a:pPr>
            <a:r>
              <a:rPr lang="en-US" dirty="0"/>
              <a:t>All plants undergo sexual reproduction (two partners).  When the sperm and egg come together you get a zygote / baby plant.</a:t>
            </a:r>
          </a:p>
        </p:txBody>
      </p:sp>
      <p:pic>
        <p:nvPicPr>
          <p:cNvPr id="250883" name="Picture 5" descr="10fl-plant-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495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4408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ounded Rectangle 1"/>
          <p:cNvSpPr/>
          <p:nvPr/>
        </p:nvSpPr>
        <p:spPr bwMode="auto">
          <a:xfrm>
            <a:off x="3962400" y="381000"/>
            <a:ext cx="1295400" cy="457200"/>
          </a:xfrm>
          <a:prstGeom prst="roundRect">
            <a:avLst/>
          </a:prstGeom>
          <a:solidFill>
            <a:schemeClr val="bg1">
              <a:lumMod val="85000"/>
              <a:lumOff val="15000"/>
            </a:schemeClr>
          </a:solidFill>
          <a:ln w="19050" cap="flat" cmpd="sng" algn="ctr">
            <a:solidFill>
              <a:schemeClr val="tx1"/>
            </a:solidFill>
            <a:prstDash val="solid"/>
            <a:round/>
            <a:headEnd type="none" w="med" len="med"/>
            <a:tailEnd type="none" w="med" len="med"/>
          </a:ln>
          <a:effectLst>
            <a:glow rad="431800">
              <a:srgbClr val="92D05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ounded Rectangle 5"/>
          <p:cNvSpPr/>
          <p:nvPr/>
        </p:nvSpPr>
        <p:spPr bwMode="auto">
          <a:xfrm>
            <a:off x="6510670" y="866553"/>
            <a:ext cx="762000" cy="457200"/>
          </a:xfrm>
          <a:prstGeom prst="roundRect">
            <a:avLst/>
          </a:prstGeom>
          <a:solidFill>
            <a:schemeClr val="bg1">
              <a:lumMod val="85000"/>
              <a:lumOff val="1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ounded Rectangle 6"/>
          <p:cNvSpPr/>
          <p:nvPr/>
        </p:nvSpPr>
        <p:spPr bwMode="auto">
          <a:xfrm>
            <a:off x="3974804" y="1369827"/>
            <a:ext cx="1282995" cy="457200"/>
          </a:xfrm>
          <a:prstGeom prst="roundRect">
            <a:avLst/>
          </a:prstGeom>
          <a:solidFill>
            <a:schemeClr val="bg1">
              <a:lumMod val="85000"/>
              <a:lumOff val="1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228600" y="20574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Tree>
    <p:extLst>
      <p:ext uri="{BB962C8B-B14F-4D97-AF65-F5344CB8AC3E}">
        <p14:creationId xmlns:p14="http://schemas.microsoft.com/office/powerpoint/2010/main" val="22395032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0835" name="Rectangle 3"/>
          <p:cNvSpPr>
            <a:spLocks noGrp="1" noChangeArrowheads="1"/>
          </p:cNvSpPr>
          <p:nvPr>
            <p:ph type="body" idx="1"/>
          </p:nvPr>
        </p:nvSpPr>
        <p:spPr>
          <a:xfrm>
            <a:off x="228600" y="304800"/>
            <a:ext cx="8763000" cy="5826125"/>
          </a:xfrm>
        </p:spPr>
        <p:txBody>
          <a:bodyPr/>
          <a:lstStyle/>
          <a:p>
            <a:pPr eaLnBrk="1" hangingPunct="1">
              <a:defRPr/>
            </a:pPr>
            <a:r>
              <a:rPr lang="en-US" dirty="0"/>
              <a:t>All plants undergo </a:t>
            </a:r>
            <a:r>
              <a:rPr lang="en-US" u="sng" dirty="0">
                <a:solidFill>
                  <a:srgbClr val="FF00FF"/>
                </a:solidFill>
              </a:rPr>
              <a:t>sexual</a:t>
            </a:r>
            <a:r>
              <a:rPr lang="en-US" dirty="0"/>
              <a:t> reproduction (two partners).  When the sperm and egg come together you get a zygote / baby plant.</a:t>
            </a:r>
          </a:p>
        </p:txBody>
      </p:sp>
      <p:pic>
        <p:nvPicPr>
          <p:cNvPr id="250883" name="Picture 5" descr="10fl-plant-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495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4408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6" name="Rounded Rectangle 5"/>
          <p:cNvSpPr/>
          <p:nvPr/>
        </p:nvSpPr>
        <p:spPr bwMode="auto">
          <a:xfrm>
            <a:off x="6510670" y="866553"/>
            <a:ext cx="762000" cy="457200"/>
          </a:xfrm>
          <a:prstGeom prst="roundRect">
            <a:avLst/>
          </a:prstGeom>
          <a:solidFill>
            <a:schemeClr val="bg1">
              <a:lumMod val="85000"/>
              <a:lumOff val="1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ounded Rectangle 6"/>
          <p:cNvSpPr/>
          <p:nvPr/>
        </p:nvSpPr>
        <p:spPr bwMode="auto">
          <a:xfrm>
            <a:off x="3974804" y="1369827"/>
            <a:ext cx="1282995" cy="457200"/>
          </a:xfrm>
          <a:prstGeom prst="roundRect">
            <a:avLst/>
          </a:prstGeom>
          <a:solidFill>
            <a:schemeClr val="bg1">
              <a:lumMod val="85000"/>
              <a:lumOff val="1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228600" y="20574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Tree>
    <p:extLst>
      <p:ext uri="{BB962C8B-B14F-4D97-AF65-F5344CB8AC3E}">
        <p14:creationId xmlns:p14="http://schemas.microsoft.com/office/powerpoint/2010/main" val="29610427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0835" name="Rectangle 3"/>
          <p:cNvSpPr>
            <a:spLocks noGrp="1" noChangeArrowheads="1"/>
          </p:cNvSpPr>
          <p:nvPr>
            <p:ph type="body" idx="1"/>
          </p:nvPr>
        </p:nvSpPr>
        <p:spPr>
          <a:xfrm>
            <a:off x="228600" y="304800"/>
            <a:ext cx="8763000" cy="5826125"/>
          </a:xfrm>
        </p:spPr>
        <p:txBody>
          <a:bodyPr/>
          <a:lstStyle/>
          <a:p>
            <a:pPr eaLnBrk="1" hangingPunct="1">
              <a:defRPr/>
            </a:pPr>
            <a:r>
              <a:rPr lang="en-US" dirty="0"/>
              <a:t>All plants undergo </a:t>
            </a:r>
            <a:r>
              <a:rPr lang="en-US" u="sng" dirty="0">
                <a:solidFill>
                  <a:srgbClr val="FF00FF"/>
                </a:solidFill>
              </a:rPr>
              <a:t>sexual</a:t>
            </a:r>
            <a:r>
              <a:rPr lang="en-US" dirty="0"/>
              <a:t> reproduction (two partners).  When the sperm and egg come together you get a zygote / baby plant.</a:t>
            </a:r>
          </a:p>
        </p:txBody>
      </p:sp>
      <p:pic>
        <p:nvPicPr>
          <p:cNvPr id="250883" name="Picture 5" descr="10fl-plant-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495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4408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6" name="Rounded Rectangle 5"/>
          <p:cNvSpPr/>
          <p:nvPr/>
        </p:nvSpPr>
        <p:spPr bwMode="auto">
          <a:xfrm>
            <a:off x="6510670" y="866553"/>
            <a:ext cx="762000" cy="457200"/>
          </a:xfrm>
          <a:prstGeom prst="roundRect">
            <a:avLst/>
          </a:prstGeom>
          <a:solidFill>
            <a:schemeClr val="bg1">
              <a:lumMod val="85000"/>
              <a:lumOff val="15000"/>
            </a:schemeClr>
          </a:solidFill>
          <a:ln w="19050" cap="flat" cmpd="sng" algn="ctr">
            <a:solidFill>
              <a:schemeClr val="tx1"/>
            </a:solidFill>
            <a:prstDash val="solid"/>
            <a:round/>
            <a:headEnd type="none" w="med" len="med"/>
            <a:tailEnd type="none" w="med" len="med"/>
          </a:ln>
          <a:effectLst>
            <a:glow rad="596900">
              <a:srgbClr val="CC99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ounded Rectangle 6"/>
          <p:cNvSpPr/>
          <p:nvPr/>
        </p:nvSpPr>
        <p:spPr bwMode="auto">
          <a:xfrm>
            <a:off x="3974804" y="1369827"/>
            <a:ext cx="1282995" cy="457200"/>
          </a:xfrm>
          <a:prstGeom prst="roundRect">
            <a:avLst/>
          </a:prstGeom>
          <a:solidFill>
            <a:schemeClr val="bg1">
              <a:lumMod val="85000"/>
              <a:lumOff val="1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228600" y="20574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Tree>
    <p:extLst>
      <p:ext uri="{BB962C8B-B14F-4D97-AF65-F5344CB8AC3E}">
        <p14:creationId xmlns:p14="http://schemas.microsoft.com/office/powerpoint/2010/main" val="19149289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0835" name="Rectangle 3"/>
          <p:cNvSpPr>
            <a:spLocks noGrp="1" noChangeArrowheads="1"/>
          </p:cNvSpPr>
          <p:nvPr>
            <p:ph type="body" idx="1"/>
          </p:nvPr>
        </p:nvSpPr>
        <p:spPr>
          <a:xfrm>
            <a:off x="228600" y="304800"/>
            <a:ext cx="8763000" cy="5826125"/>
          </a:xfrm>
        </p:spPr>
        <p:txBody>
          <a:bodyPr/>
          <a:lstStyle/>
          <a:p>
            <a:pPr eaLnBrk="1" hangingPunct="1">
              <a:defRPr/>
            </a:pPr>
            <a:r>
              <a:rPr lang="en-US" dirty="0"/>
              <a:t>All plants undergo </a:t>
            </a:r>
            <a:r>
              <a:rPr lang="en-US" u="sng" dirty="0">
                <a:solidFill>
                  <a:srgbClr val="FF00FF"/>
                </a:solidFill>
              </a:rPr>
              <a:t>sexual</a:t>
            </a:r>
            <a:r>
              <a:rPr lang="en-US" dirty="0"/>
              <a:t> reproduction (two partners).  When the sperm and </a:t>
            </a:r>
            <a:r>
              <a:rPr lang="en-US" u="sng" dirty="0">
                <a:solidFill>
                  <a:srgbClr val="FF00FF"/>
                </a:solidFill>
              </a:rPr>
              <a:t>egg</a:t>
            </a:r>
            <a:r>
              <a:rPr lang="en-US" dirty="0"/>
              <a:t> come together you get a zygote / baby plant.</a:t>
            </a:r>
          </a:p>
        </p:txBody>
      </p:sp>
      <p:pic>
        <p:nvPicPr>
          <p:cNvPr id="250883" name="Picture 5" descr="10fl-plant-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495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4408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7" name="Rounded Rectangle 6"/>
          <p:cNvSpPr/>
          <p:nvPr/>
        </p:nvSpPr>
        <p:spPr bwMode="auto">
          <a:xfrm>
            <a:off x="3974804" y="1369827"/>
            <a:ext cx="1282995" cy="457200"/>
          </a:xfrm>
          <a:prstGeom prst="roundRect">
            <a:avLst/>
          </a:prstGeom>
          <a:solidFill>
            <a:schemeClr val="bg1">
              <a:lumMod val="85000"/>
              <a:lumOff val="1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228600" y="20574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Tree>
    <p:extLst>
      <p:ext uri="{BB962C8B-B14F-4D97-AF65-F5344CB8AC3E}">
        <p14:creationId xmlns:p14="http://schemas.microsoft.com/office/powerpoint/2010/main" val="32028093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0835" name="Rectangle 3"/>
          <p:cNvSpPr>
            <a:spLocks noGrp="1" noChangeArrowheads="1"/>
          </p:cNvSpPr>
          <p:nvPr>
            <p:ph type="body" idx="1"/>
          </p:nvPr>
        </p:nvSpPr>
        <p:spPr>
          <a:xfrm>
            <a:off x="228600" y="304800"/>
            <a:ext cx="8763000" cy="5826125"/>
          </a:xfrm>
        </p:spPr>
        <p:txBody>
          <a:bodyPr/>
          <a:lstStyle/>
          <a:p>
            <a:pPr eaLnBrk="1" hangingPunct="1">
              <a:defRPr/>
            </a:pPr>
            <a:r>
              <a:rPr lang="en-US" dirty="0"/>
              <a:t>All plants undergo </a:t>
            </a:r>
            <a:r>
              <a:rPr lang="en-US" u="sng" dirty="0">
                <a:solidFill>
                  <a:srgbClr val="FF00FF"/>
                </a:solidFill>
              </a:rPr>
              <a:t>sexual</a:t>
            </a:r>
            <a:r>
              <a:rPr lang="en-US" dirty="0"/>
              <a:t> reproduction (two partners).  When the sperm and </a:t>
            </a:r>
            <a:r>
              <a:rPr lang="en-US" u="sng" dirty="0">
                <a:solidFill>
                  <a:srgbClr val="FF00FF"/>
                </a:solidFill>
              </a:rPr>
              <a:t>egg</a:t>
            </a:r>
            <a:r>
              <a:rPr lang="en-US" dirty="0"/>
              <a:t> come together you get a zygote / baby plant.</a:t>
            </a:r>
          </a:p>
        </p:txBody>
      </p:sp>
      <p:pic>
        <p:nvPicPr>
          <p:cNvPr id="250883" name="Picture 5" descr="10fl-plant-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495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4408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7" name="Rounded Rectangle 6"/>
          <p:cNvSpPr/>
          <p:nvPr/>
        </p:nvSpPr>
        <p:spPr bwMode="auto">
          <a:xfrm>
            <a:off x="3974804" y="1369827"/>
            <a:ext cx="1282995" cy="457200"/>
          </a:xfrm>
          <a:prstGeom prst="roundRect">
            <a:avLst/>
          </a:prstGeom>
          <a:solidFill>
            <a:schemeClr val="bg1">
              <a:lumMod val="85000"/>
              <a:lumOff val="15000"/>
            </a:schemeClr>
          </a:solidFill>
          <a:ln w="19050" cap="flat" cmpd="sng" algn="ctr">
            <a:solidFill>
              <a:schemeClr val="tx1"/>
            </a:solidFill>
            <a:prstDash val="solid"/>
            <a:round/>
            <a:headEnd type="none" w="med" len="med"/>
            <a:tailEnd type="none" w="med" len="med"/>
          </a:ln>
          <a:effectLst>
            <a:glow rad="457200">
              <a:srgbClr val="FF00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228600" y="20574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Tree>
    <p:extLst>
      <p:ext uri="{BB962C8B-B14F-4D97-AF65-F5344CB8AC3E}">
        <p14:creationId xmlns:p14="http://schemas.microsoft.com/office/powerpoint/2010/main" val="40292019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0835" name="Rectangle 3"/>
          <p:cNvSpPr>
            <a:spLocks noGrp="1" noChangeArrowheads="1"/>
          </p:cNvSpPr>
          <p:nvPr>
            <p:ph type="body" idx="1"/>
          </p:nvPr>
        </p:nvSpPr>
        <p:spPr>
          <a:xfrm>
            <a:off x="228600" y="304800"/>
            <a:ext cx="8763000" cy="5826125"/>
          </a:xfrm>
        </p:spPr>
        <p:txBody>
          <a:bodyPr/>
          <a:lstStyle/>
          <a:p>
            <a:pPr eaLnBrk="1" hangingPunct="1">
              <a:defRPr/>
            </a:pPr>
            <a:r>
              <a:rPr lang="en-US" dirty="0"/>
              <a:t>All plants undergo </a:t>
            </a:r>
            <a:r>
              <a:rPr lang="en-US" u="sng" dirty="0">
                <a:solidFill>
                  <a:srgbClr val="FF00FF"/>
                </a:solidFill>
              </a:rPr>
              <a:t>sexual</a:t>
            </a:r>
            <a:r>
              <a:rPr lang="en-US" dirty="0"/>
              <a:t> reproduction (two partners).  When the sperm and </a:t>
            </a:r>
            <a:r>
              <a:rPr lang="en-US" u="sng" dirty="0">
                <a:solidFill>
                  <a:srgbClr val="FF00FF"/>
                </a:solidFill>
              </a:rPr>
              <a:t>egg</a:t>
            </a:r>
            <a:r>
              <a:rPr lang="en-US" dirty="0"/>
              <a:t> come together you get a </a:t>
            </a:r>
            <a:r>
              <a:rPr lang="en-US" u="sng" dirty="0">
                <a:solidFill>
                  <a:srgbClr val="FF00FF"/>
                </a:solidFill>
              </a:rPr>
              <a:t>zygote</a:t>
            </a:r>
            <a:r>
              <a:rPr lang="en-US" dirty="0"/>
              <a:t> / baby plant.</a:t>
            </a:r>
          </a:p>
        </p:txBody>
      </p:sp>
      <p:pic>
        <p:nvPicPr>
          <p:cNvPr id="250883" name="Picture 5" descr="10fl-plant-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495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4408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2010 Ryan P. Murphy</a:t>
            </a:r>
            <a:endParaRPr kumimoji="0" lang="en-US" sz="96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3" name="Rectangle 2"/>
          <p:cNvSpPr/>
          <p:nvPr/>
        </p:nvSpPr>
        <p:spPr>
          <a:xfrm>
            <a:off x="228600" y="20574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Tree>
    <p:extLst>
      <p:ext uri="{BB962C8B-B14F-4D97-AF65-F5344CB8AC3E}">
        <p14:creationId xmlns:p14="http://schemas.microsoft.com/office/powerpoint/2010/main" val="24126693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a:t>Please name A and B.</a:t>
            </a:r>
          </a:p>
          <a:p>
            <a:pPr lvl="1"/>
            <a:r>
              <a:rPr lang="en-US" dirty="0"/>
              <a:t>Hint.  You can try and unscramble the words.</a:t>
            </a:r>
          </a:p>
        </p:txBody>
      </p:sp>
      <p:pic>
        <p:nvPicPr>
          <p:cNvPr id="4" name="Picture 3" descr="JSC%209805&amp;06%20male%20&amp;%20female%20pine%20cones%2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8391" y="2192079"/>
            <a:ext cx="4381500" cy="434340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59841" y="1252870"/>
            <a:ext cx="40386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spmoermnyg</a:t>
            </a:r>
            <a:endPar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2050" name="Picture 2" descr="http://www.gambassa.com/gambassafiles/images/images/1818/angiosperm2_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09800"/>
            <a:ext cx="4114800" cy="4307958"/>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1219200"/>
            <a:ext cx="3200400"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onsameirgp</a:t>
            </a:r>
            <a:endPar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ectangle 6"/>
          <p:cNvSpPr/>
          <p:nvPr/>
        </p:nvSpPr>
        <p:spPr>
          <a:xfrm>
            <a:off x="251637" y="49666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spTree>
    <p:extLst>
      <p:ext uri="{BB962C8B-B14F-4D97-AF65-F5344CB8AC3E}">
        <p14:creationId xmlns:p14="http://schemas.microsoft.com/office/powerpoint/2010/main" val="2399094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idx="1"/>
          </p:nvPr>
        </p:nvSpPr>
        <p:spPr>
          <a:xfrm>
            <a:off x="228600" y="228600"/>
            <a:ext cx="8763000" cy="5897563"/>
          </a:xfrm>
        </p:spPr>
        <p:txBody>
          <a:bodyPr/>
          <a:lstStyle/>
          <a:p>
            <a:pPr eaLnBrk="1" hangingPunct="1"/>
            <a:r>
              <a:rPr lang="en-US" dirty="0">
                <a:solidFill>
                  <a:srgbClr val="FF9900"/>
                </a:solidFill>
              </a:rPr>
              <a:t>This is an alternating simple leaf, oblong to ovate, with </a:t>
            </a:r>
            <a:r>
              <a:rPr lang="en-US" dirty="0" err="1">
                <a:solidFill>
                  <a:srgbClr val="FF9900"/>
                </a:solidFill>
              </a:rPr>
              <a:t>lobate</a:t>
            </a:r>
            <a:r>
              <a:rPr lang="en-US" dirty="0">
                <a:solidFill>
                  <a:srgbClr val="FF9900"/>
                </a:solidFill>
              </a:rPr>
              <a:t> margins</a:t>
            </a:r>
            <a:r>
              <a:rPr lang="en-US" dirty="0">
                <a:solidFill>
                  <a:schemeClr val="folHlink"/>
                </a:solidFill>
              </a:rPr>
              <a:t> </a:t>
            </a:r>
          </a:p>
          <a:p>
            <a:pPr lvl="1" eaLnBrk="1" hangingPunct="1"/>
            <a:endParaRPr lang="en-US" dirty="0"/>
          </a:p>
        </p:txBody>
      </p:sp>
      <p:pic>
        <p:nvPicPr>
          <p:cNvPr id="81923" name="Picture 4" descr="White-oak-le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133600"/>
            <a:ext cx="411480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6" descr="white_oak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4495800" cy="461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317959"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sp>
        <p:nvSpPr>
          <p:cNvPr id="2" name="Rectangle 1"/>
          <p:cNvSpPr/>
          <p:nvPr/>
        </p:nvSpPr>
        <p:spPr>
          <a:xfrm>
            <a:off x="7924800" y="9144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17876304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a:t>Please name A and B.</a:t>
            </a:r>
          </a:p>
          <a:p>
            <a:pPr lvl="1"/>
            <a:r>
              <a:rPr lang="en-US" dirty="0"/>
              <a:t>Hint.  You can try and unscramble the words.</a:t>
            </a:r>
          </a:p>
        </p:txBody>
      </p:sp>
      <p:pic>
        <p:nvPicPr>
          <p:cNvPr id="4" name="Picture 3" descr="JSC%209805&amp;06%20male%20&amp;%20female%20pine%20cones%2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8391" y="2192079"/>
            <a:ext cx="4381500" cy="434340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59841" y="1252870"/>
            <a:ext cx="40386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spmoermnyg</a:t>
            </a:r>
            <a:endPar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2050" name="Picture 2" descr="http://www.gambassa.com/gambassafiles/images/images/1818/angiosperm2_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09800"/>
            <a:ext cx="4114800" cy="4307958"/>
          </a:xfrm>
          <a:prstGeom prst="rect">
            <a:avLst/>
          </a:prstGeom>
          <a:noFill/>
          <a:ln w="38100">
            <a:solidFill>
              <a:srgbClr val="FF0000"/>
            </a:solidFill>
          </a:ln>
          <a:effectLst>
            <a:glow rad="330200">
              <a:srgbClr val="FFFF00"/>
            </a:glo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1219200"/>
            <a:ext cx="3200400"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0"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Tahoma" pitchFamily="34" charset="0"/>
                <a:ea typeface="+mn-ea"/>
                <a:cs typeface="+mn-cs"/>
              </a:rPr>
              <a:t>onsameirgp</a:t>
            </a:r>
            <a:endParaRPr kumimoji="0" lang="en-US" sz="40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ectangle 6"/>
          <p:cNvSpPr/>
          <p:nvPr/>
        </p:nvSpPr>
        <p:spPr>
          <a:xfrm>
            <a:off x="251637" y="49666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spTree>
    <p:extLst>
      <p:ext uri="{BB962C8B-B14F-4D97-AF65-F5344CB8AC3E}">
        <p14:creationId xmlns:p14="http://schemas.microsoft.com/office/powerpoint/2010/main" val="34334594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a:t>Please name A and B.</a:t>
            </a:r>
          </a:p>
          <a:p>
            <a:pPr lvl="1"/>
            <a:r>
              <a:rPr lang="en-US" dirty="0"/>
              <a:t>Hint.  You can try and unscramble the words.</a:t>
            </a:r>
          </a:p>
        </p:txBody>
      </p:sp>
      <p:pic>
        <p:nvPicPr>
          <p:cNvPr id="4" name="Picture 3" descr="JSC%209805&amp;06%20male%20&amp;%20female%20pine%20cones%2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8391" y="2192079"/>
            <a:ext cx="4381500" cy="434340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59841" y="1252870"/>
            <a:ext cx="40386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spmoermnyg</a:t>
            </a:r>
            <a:endPar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2050" name="Picture 2" descr="http://www.gambassa.com/gambassafiles/images/images/1818/angiosperm2_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09800"/>
            <a:ext cx="4114800" cy="4307958"/>
          </a:xfrm>
          <a:prstGeom prst="rect">
            <a:avLst/>
          </a:prstGeom>
          <a:noFill/>
          <a:ln w="38100">
            <a:solidFill>
              <a:srgbClr val="FF0000"/>
            </a:solidFill>
          </a:ln>
          <a:effectLst>
            <a:glow rad="330200">
              <a:srgbClr val="FF66FF"/>
            </a:glo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1219200"/>
            <a:ext cx="3200400"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0" i="0" u="none" strike="noStrike" kern="1200" cap="none" spc="0" normalizeH="0" baseline="0" noProof="0" dirty="0">
                <a:ln>
                  <a:noFill/>
                </a:ln>
                <a:solidFill>
                  <a:srgbClr val="FF66FF"/>
                </a:solidFill>
                <a:effectLst>
                  <a:outerShdw blurRad="38100" dist="38100" dir="2700000" algn="tl">
                    <a:srgbClr val="000000">
                      <a:alpha val="43137"/>
                    </a:srgbClr>
                  </a:outerShdw>
                </a:effectLst>
                <a:uLnTx/>
                <a:uFillTx/>
                <a:latin typeface="Tahoma" pitchFamily="34" charset="0"/>
                <a:ea typeface="+mn-ea"/>
                <a:cs typeface="+mn-cs"/>
              </a:rPr>
              <a:t>angiosperm</a:t>
            </a:r>
          </a:p>
        </p:txBody>
      </p:sp>
      <p:sp>
        <p:nvSpPr>
          <p:cNvPr id="7" name="Rectangle 6"/>
          <p:cNvSpPr/>
          <p:nvPr/>
        </p:nvSpPr>
        <p:spPr>
          <a:xfrm>
            <a:off x="251637" y="49666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spTree>
    <p:extLst>
      <p:ext uri="{BB962C8B-B14F-4D97-AF65-F5344CB8AC3E}">
        <p14:creationId xmlns:p14="http://schemas.microsoft.com/office/powerpoint/2010/main" val="35331880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a:t>Please name A and B.</a:t>
            </a:r>
          </a:p>
          <a:p>
            <a:pPr lvl="1"/>
            <a:r>
              <a:rPr lang="en-US" dirty="0"/>
              <a:t>Hint.  You can try and unscramble the words.</a:t>
            </a:r>
          </a:p>
        </p:txBody>
      </p:sp>
      <p:sp>
        <p:nvSpPr>
          <p:cNvPr id="5" name="TextBox 4"/>
          <p:cNvSpPr txBox="1"/>
          <p:nvPr/>
        </p:nvSpPr>
        <p:spPr>
          <a:xfrm>
            <a:off x="4759841" y="1252870"/>
            <a:ext cx="40386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0" i="0" u="none" strike="noStrike" kern="1200" cap="none" spc="0" normalizeH="0" baseline="0" noProof="0" dirty="0" err="1">
                <a:ln>
                  <a:noFill/>
                </a:ln>
                <a:solidFill>
                  <a:srgbClr val="996600"/>
                </a:solidFill>
                <a:effectLst>
                  <a:outerShdw blurRad="38100" dist="38100" dir="2700000" algn="tl">
                    <a:srgbClr val="000000">
                      <a:alpha val="43137"/>
                    </a:srgbClr>
                  </a:outerShdw>
                </a:effectLst>
                <a:uLnTx/>
                <a:uFillTx/>
                <a:latin typeface="Tahoma" pitchFamily="34" charset="0"/>
                <a:ea typeface="+mn-ea"/>
                <a:cs typeface="+mn-cs"/>
              </a:rPr>
              <a:t>spmoermnyg</a:t>
            </a:r>
            <a:endParaRPr kumimoji="0" lang="en-US" sz="4000" b="0" i="0" u="none" strike="noStrike" kern="1200" cap="none" spc="0" normalizeH="0" baseline="0" noProof="0" dirty="0">
              <a:ln>
                <a:noFill/>
              </a:ln>
              <a:solidFill>
                <a:srgbClr val="9966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2050" name="Picture 2" descr="http://www.gambassa.com/gambassafiles/images/images/1818/angiosperm2_v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4114800" cy="4307958"/>
          </a:xfrm>
          <a:prstGeom prst="rect">
            <a:avLst/>
          </a:prstGeom>
          <a:noFill/>
          <a:ln w="38100">
            <a:solidFill>
              <a:srgbClr val="FF0000"/>
            </a:solidFill>
          </a:ln>
          <a:effectLst>
            <a:glow rad="330200">
              <a:srgbClr val="FF66FF"/>
            </a:glo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1219200"/>
            <a:ext cx="3200400"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0" i="0" u="none" strike="noStrike" kern="1200" cap="none" spc="0" normalizeH="0" baseline="0" noProof="0" dirty="0">
                <a:ln>
                  <a:noFill/>
                </a:ln>
                <a:solidFill>
                  <a:srgbClr val="FF66FF"/>
                </a:solidFill>
                <a:effectLst>
                  <a:outerShdw blurRad="38100" dist="38100" dir="2700000" algn="tl">
                    <a:srgbClr val="000000">
                      <a:alpha val="43137"/>
                    </a:srgbClr>
                  </a:outerShdw>
                </a:effectLst>
                <a:uLnTx/>
                <a:uFillTx/>
                <a:latin typeface="Tahoma" pitchFamily="34" charset="0"/>
                <a:ea typeface="+mn-ea"/>
                <a:cs typeface="+mn-cs"/>
              </a:rPr>
              <a:t>angiosperm</a:t>
            </a:r>
          </a:p>
        </p:txBody>
      </p:sp>
      <p:sp>
        <p:nvSpPr>
          <p:cNvPr id="7" name="Rectangle 6"/>
          <p:cNvSpPr/>
          <p:nvPr/>
        </p:nvSpPr>
        <p:spPr>
          <a:xfrm>
            <a:off x="251637" y="49666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pic>
        <p:nvPicPr>
          <p:cNvPr id="8" name="Picture 7" descr="JSC%209805&amp;06%20male%20&amp;%20female%20pine%20cones%2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391" y="2192079"/>
            <a:ext cx="4381500" cy="4343400"/>
          </a:xfrm>
          <a:prstGeom prst="rect">
            <a:avLst/>
          </a:prstGeom>
          <a:noFill/>
          <a:ln w="38100">
            <a:solidFill>
              <a:srgbClr val="996600"/>
            </a:solidFill>
            <a:miter lim="800000"/>
            <a:headEnd/>
            <a:tailEnd/>
          </a:ln>
          <a:effectLst>
            <a:glow rad="279400">
              <a:srgbClr val="996600"/>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7052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a:t>Please name A and B.</a:t>
            </a:r>
          </a:p>
          <a:p>
            <a:pPr lvl="1"/>
            <a:r>
              <a:rPr lang="en-US" dirty="0"/>
              <a:t>Hint.  You can try and unscramble the words.</a:t>
            </a:r>
          </a:p>
        </p:txBody>
      </p:sp>
      <p:sp>
        <p:nvSpPr>
          <p:cNvPr id="5" name="TextBox 4"/>
          <p:cNvSpPr txBox="1"/>
          <p:nvPr/>
        </p:nvSpPr>
        <p:spPr>
          <a:xfrm>
            <a:off x="4759841" y="1252870"/>
            <a:ext cx="40386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0" i="0" u="none" strike="noStrike" kern="1200" cap="none" spc="0" normalizeH="0" baseline="0" noProof="0" dirty="0">
                <a:ln>
                  <a:noFill/>
                </a:ln>
                <a:solidFill>
                  <a:srgbClr val="FFFF99"/>
                </a:solidFill>
                <a:effectLst>
                  <a:outerShdw blurRad="38100" dist="38100" dir="2700000" algn="tl">
                    <a:srgbClr val="000000">
                      <a:alpha val="43137"/>
                    </a:srgbClr>
                  </a:outerShdw>
                </a:effectLst>
                <a:uLnTx/>
                <a:uFillTx/>
                <a:latin typeface="Tahoma" pitchFamily="34" charset="0"/>
                <a:ea typeface="+mn-ea"/>
                <a:cs typeface="+mn-cs"/>
              </a:rPr>
              <a:t>gymnosperm</a:t>
            </a:r>
          </a:p>
        </p:txBody>
      </p:sp>
      <p:pic>
        <p:nvPicPr>
          <p:cNvPr id="2050" name="Picture 2" descr="http://www.gambassa.com/gambassafiles/images/images/1818/angiosperm2_v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4114800" cy="4307958"/>
          </a:xfrm>
          <a:prstGeom prst="rect">
            <a:avLst/>
          </a:prstGeom>
          <a:noFill/>
          <a:ln w="38100">
            <a:solidFill>
              <a:srgbClr val="FF0000"/>
            </a:solidFill>
          </a:ln>
          <a:effectLst>
            <a:glow rad="330200">
              <a:srgbClr val="FF66FF"/>
            </a:glo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1219200"/>
            <a:ext cx="3200400"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0" i="0" u="none" strike="noStrike" kern="1200" cap="none" spc="0" normalizeH="0" baseline="0" noProof="0" dirty="0">
                <a:ln>
                  <a:noFill/>
                </a:ln>
                <a:solidFill>
                  <a:srgbClr val="FF66FF"/>
                </a:solidFill>
                <a:effectLst>
                  <a:outerShdw blurRad="38100" dist="38100" dir="2700000" algn="tl">
                    <a:srgbClr val="000000">
                      <a:alpha val="43137"/>
                    </a:srgbClr>
                  </a:outerShdw>
                </a:effectLst>
                <a:uLnTx/>
                <a:uFillTx/>
                <a:latin typeface="Tahoma" pitchFamily="34" charset="0"/>
                <a:ea typeface="+mn-ea"/>
                <a:cs typeface="+mn-cs"/>
              </a:rPr>
              <a:t>angiosperm</a:t>
            </a:r>
          </a:p>
        </p:txBody>
      </p:sp>
      <p:sp>
        <p:nvSpPr>
          <p:cNvPr id="7" name="Rectangle 6"/>
          <p:cNvSpPr/>
          <p:nvPr/>
        </p:nvSpPr>
        <p:spPr>
          <a:xfrm>
            <a:off x="251637" y="49666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pic>
        <p:nvPicPr>
          <p:cNvPr id="8" name="Picture 7" descr="JSC%209805&amp;06%20male%20&amp;%20female%20pine%20cones%2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391" y="2192079"/>
            <a:ext cx="4381500" cy="4343400"/>
          </a:xfrm>
          <a:prstGeom prst="rect">
            <a:avLst/>
          </a:prstGeom>
          <a:noFill/>
          <a:ln w="38100">
            <a:solidFill>
              <a:srgbClr val="996600"/>
            </a:solidFill>
            <a:miter lim="800000"/>
            <a:headEnd/>
            <a:tailEnd/>
          </a:ln>
          <a:effectLst>
            <a:glow rad="279400">
              <a:srgbClr val="FFFF99"/>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347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a:t>Please name A and B.</a:t>
            </a:r>
          </a:p>
          <a:p>
            <a:pPr lvl="1"/>
            <a:r>
              <a:rPr lang="en-US" dirty="0"/>
              <a:t>Hint.  You can try and unscramble the words.</a:t>
            </a:r>
          </a:p>
        </p:txBody>
      </p:sp>
      <p:sp>
        <p:nvSpPr>
          <p:cNvPr id="5" name="TextBox 4"/>
          <p:cNvSpPr txBox="1"/>
          <p:nvPr/>
        </p:nvSpPr>
        <p:spPr>
          <a:xfrm>
            <a:off x="4759841" y="1252870"/>
            <a:ext cx="40386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0" i="0" u="none" strike="noStrike" kern="1200" cap="none" spc="0" normalizeH="0" baseline="0" noProof="0" dirty="0">
                <a:ln>
                  <a:noFill/>
                </a:ln>
                <a:solidFill>
                  <a:srgbClr val="FFFF99"/>
                </a:solidFill>
                <a:effectLst>
                  <a:outerShdw blurRad="38100" dist="38100" dir="2700000" algn="tl">
                    <a:srgbClr val="000000">
                      <a:alpha val="43137"/>
                    </a:srgbClr>
                  </a:outerShdw>
                </a:effectLst>
                <a:uLnTx/>
                <a:uFillTx/>
                <a:latin typeface="Tahoma" pitchFamily="34" charset="0"/>
                <a:ea typeface="+mn-ea"/>
                <a:cs typeface="+mn-cs"/>
              </a:rPr>
              <a:t>gymnosperm</a:t>
            </a:r>
          </a:p>
        </p:txBody>
      </p:sp>
      <p:pic>
        <p:nvPicPr>
          <p:cNvPr id="2050" name="Picture 2" descr="http://www.gambassa.com/gambassafiles/images/images/1818/angiosperm2_v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4114800" cy="4307958"/>
          </a:xfrm>
          <a:prstGeom prst="rect">
            <a:avLst/>
          </a:prstGeom>
          <a:noFill/>
          <a:ln w="38100">
            <a:solidFill>
              <a:srgbClr val="FF0000"/>
            </a:solidFill>
          </a:ln>
          <a:effectLst>
            <a:glow rad="330200">
              <a:srgbClr val="FF66FF"/>
            </a:glo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1219200"/>
            <a:ext cx="3200400"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0" i="0" u="none" strike="noStrike" kern="1200" cap="none" spc="0" normalizeH="0" baseline="0" noProof="0" dirty="0">
                <a:ln>
                  <a:noFill/>
                </a:ln>
                <a:solidFill>
                  <a:srgbClr val="FF66FF"/>
                </a:solidFill>
                <a:effectLst>
                  <a:outerShdw blurRad="38100" dist="38100" dir="2700000" algn="tl">
                    <a:srgbClr val="000000">
                      <a:alpha val="43137"/>
                    </a:srgbClr>
                  </a:outerShdw>
                </a:effectLst>
                <a:uLnTx/>
                <a:uFillTx/>
                <a:latin typeface="Tahoma" pitchFamily="34" charset="0"/>
                <a:ea typeface="+mn-ea"/>
                <a:cs typeface="+mn-cs"/>
              </a:rPr>
              <a:t>angiosperm</a:t>
            </a:r>
          </a:p>
        </p:txBody>
      </p:sp>
      <p:sp>
        <p:nvSpPr>
          <p:cNvPr id="7" name="Rectangle 6"/>
          <p:cNvSpPr/>
          <p:nvPr/>
        </p:nvSpPr>
        <p:spPr>
          <a:xfrm>
            <a:off x="251637" y="49666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pic>
        <p:nvPicPr>
          <p:cNvPr id="8" name="Picture 7" descr="JSC%209805&amp;06%20male%20&amp;%20female%20pine%20cones%2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391" y="2192079"/>
            <a:ext cx="4381500" cy="4343400"/>
          </a:xfrm>
          <a:prstGeom prst="rect">
            <a:avLst/>
          </a:prstGeom>
          <a:noFill/>
          <a:ln w="38100">
            <a:solidFill>
              <a:srgbClr val="996600"/>
            </a:solidFill>
            <a:miter lim="800000"/>
            <a:headEnd/>
            <a:tailEnd/>
          </a:ln>
          <a:effectLst>
            <a:glow rad="279400">
              <a:srgbClr val="FFFF99"/>
            </a:glo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91639" y="2967335"/>
            <a:ext cx="8760733"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Which one evolved first?</a:t>
            </a:r>
          </a:p>
        </p:txBody>
      </p:sp>
    </p:spTree>
    <p:extLst>
      <p:ext uri="{BB962C8B-B14F-4D97-AF65-F5344CB8AC3E}">
        <p14:creationId xmlns:p14="http://schemas.microsoft.com/office/powerpoint/2010/main" val="14608931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a:t>Please name A and B.</a:t>
            </a:r>
          </a:p>
          <a:p>
            <a:pPr lvl="1"/>
            <a:r>
              <a:rPr lang="en-US" dirty="0"/>
              <a:t>Hint.  You can try and unscramble the words.</a:t>
            </a:r>
          </a:p>
        </p:txBody>
      </p:sp>
      <p:sp>
        <p:nvSpPr>
          <p:cNvPr id="5" name="TextBox 4"/>
          <p:cNvSpPr txBox="1"/>
          <p:nvPr/>
        </p:nvSpPr>
        <p:spPr>
          <a:xfrm>
            <a:off x="4759841" y="1252870"/>
            <a:ext cx="40386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0" i="0" u="none" strike="noStrike" kern="1200" cap="none" spc="0" normalizeH="0" baseline="0" noProof="0" dirty="0">
                <a:ln>
                  <a:noFill/>
                </a:ln>
                <a:solidFill>
                  <a:srgbClr val="FFFF99"/>
                </a:solidFill>
                <a:effectLst>
                  <a:outerShdw blurRad="38100" dist="38100" dir="2700000" algn="tl">
                    <a:srgbClr val="000000">
                      <a:alpha val="43137"/>
                    </a:srgbClr>
                  </a:outerShdw>
                </a:effectLst>
                <a:uLnTx/>
                <a:uFillTx/>
                <a:latin typeface="Tahoma" pitchFamily="34" charset="0"/>
                <a:ea typeface="+mn-ea"/>
                <a:cs typeface="+mn-cs"/>
              </a:rPr>
              <a:t>gymnosperm</a:t>
            </a:r>
          </a:p>
        </p:txBody>
      </p:sp>
      <p:sp>
        <p:nvSpPr>
          <p:cNvPr id="7" name="Rectangle 6"/>
          <p:cNvSpPr/>
          <p:nvPr/>
        </p:nvSpPr>
        <p:spPr>
          <a:xfrm>
            <a:off x="251637" y="49666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pic>
        <p:nvPicPr>
          <p:cNvPr id="8" name="Picture 7" descr="JSC%209805&amp;06%20male%20&amp;%20female%20pine%20cones%2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8391" y="2192079"/>
            <a:ext cx="4381500" cy="4343400"/>
          </a:xfrm>
          <a:prstGeom prst="rect">
            <a:avLst/>
          </a:prstGeom>
          <a:noFill/>
          <a:ln w="38100">
            <a:solidFill>
              <a:srgbClr val="996600"/>
            </a:solidFill>
            <a:miter lim="800000"/>
            <a:headEnd/>
            <a:tailEnd/>
          </a:ln>
          <a:effectLst>
            <a:glow rad="279400">
              <a:srgbClr val="FFFF99"/>
            </a:glo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91639" y="2967335"/>
            <a:ext cx="8760733"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Which one evolved first?</a:t>
            </a:r>
          </a:p>
        </p:txBody>
      </p:sp>
    </p:spTree>
    <p:extLst>
      <p:ext uri="{BB962C8B-B14F-4D97-AF65-F5344CB8AC3E}">
        <p14:creationId xmlns:p14="http://schemas.microsoft.com/office/powerpoint/2010/main" val="24852555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THE</a:t>
                      </a:r>
                      <a:r>
                        <a:rPr lang="en-US" baseline="0" dirty="0"/>
                        <a:t> WONDER</a:t>
                      </a:r>
                      <a:br>
                        <a:rPr lang="en-US" baseline="0" dirty="0"/>
                      </a:br>
                      <a:r>
                        <a:rPr lang="en-US" baseline="0" dirty="0"/>
                        <a:t>YEARS</a:t>
                      </a:r>
                      <a:endParaRPr lang="en-US" dirty="0"/>
                    </a:p>
                  </a:txBody>
                  <a:tcPr>
                    <a:noFill/>
                  </a:tcPr>
                </a:tc>
                <a:tc>
                  <a:txBody>
                    <a:bodyPr/>
                    <a:lstStyle/>
                    <a:p>
                      <a:pPr algn="ctr"/>
                      <a:r>
                        <a:rPr lang="en-US" dirty="0"/>
                        <a:t>BOYS AND GIRLS</a:t>
                      </a:r>
                    </a:p>
                  </a:txBody>
                  <a:tcPr>
                    <a:noFill/>
                  </a:tcPr>
                </a:tc>
                <a:tc>
                  <a:txBody>
                    <a:bodyPr/>
                    <a:lstStyle/>
                    <a:p>
                      <a:pPr algn="ctr"/>
                      <a:r>
                        <a:rPr lang="en-US" dirty="0"/>
                        <a:t>TOOTY</a:t>
                      </a:r>
                    </a:p>
                    <a:p>
                      <a:pPr algn="ctr"/>
                      <a:r>
                        <a:rPr lang="en-US" dirty="0"/>
                        <a:t>FRUITY</a:t>
                      </a:r>
                    </a:p>
                    <a:p>
                      <a:pPr algn="ctr"/>
                      <a:endParaRPr lang="en-US" dirty="0"/>
                    </a:p>
                  </a:txBody>
                  <a:tcPr>
                    <a:noFill/>
                  </a:tcPr>
                </a:tc>
                <a:tc>
                  <a:txBody>
                    <a:bodyPr/>
                    <a:lstStyle/>
                    <a:p>
                      <a:pPr algn="ctr"/>
                      <a:r>
                        <a:rPr lang="en-US" dirty="0"/>
                        <a:t>-Bonus-</a:t>
                      </a:r>
                      <a:r>
                        <a:rPr lang="en-US" baseline="0" dirty="0"/>
                        <a:t> </a:t>
                      </a:r>
                    </a:p>
                    <a:p>
                      <a:pPr algn="ctr"/>
                      <a:r>
                        <a:rPr lang="en-US" baseline="0" dirty="0"/>
                        <a:t>BIG BERRY</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770529" y="228598"/>
            <a:ext cx="459452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V REVIEW GAME</a:t>
            </a:r>
          </a:p>
        </p:txBody>
      </p:sp>
    </p:spTree>
    <p:extLst>
      <p:ext uri="{BB962C8B-B14F-4D97-AF65-F5344CB8AC3E}">
        <p14:creationId xmlns:p14="http://schemas.microsoft.com/office/powerpoint/2010/main" val="12084352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THE</a:t>
                      </a:r>
                      <a:r>
                        <a:rPr lang="en-US" baseline="0" dirty="0"/>
                        <a:t> WONDER</a:t>
                      </a:r>
                      <a:br>
                        <a:rPr lang="en-US" baseline="0" dirty="0"/>
                      </a:br>
                      <a:r>
                        <a:rPr lang="en-US" baseline="0" dirty="0"/>
                        <a:t>YEARS</a:t>
                      </a:r>
                      <a:endParaRPr lang="en-US" dirty="0"/>
                    </a:p>
                  </a:txBody>
                  <a:tcPr>
                    <a:noFill/>
                  </a:tcPr>
                </a:tc>
                <a:tc>
                  <a:txBody>
                    <a:bodyPr/>
                    <a:lstStyle/>
                    <a:p>
                      <a:pPr algn="ctr"/>
                      <a:r>
                        <a:rPr lang="en-US" dirty="0">
                          <a:solidFill>
                            <a:schemeClr val="accent1">
                              <a:lumMod val="60000"/>
                              <a:lumOff val="40000"/>
                            </a:schemeClr>
                          </a:solidFill>
                        </a:rPr>
                        <a:t>BOYS AND GIRLS</a:t>
                      </a:r>
                    </a:p>
                  </a:txBody>
                  <a:tcPr>
                    <a:noFill/>
                  </a:tcPr>
                </a:tc>
                <a:tc>
                  <a:txBody>
                    <a:bodyPr/>
                    <a:lstStyle/>
                    <a:p>
                      <a:pPr algn="ctr"/>
                      <a:r>
                        <a:rPr lang="en-US" dirty="0"/>
                        <a:t>TOOTY</a:t>
                      </a:r>
                    </a:p>
                    <a:p>
                      <a:pPr algn="ctr"/>
                      <a:r>
                        <a:rPr lang="en-US" dirty="0"/>
                        <a:t>FRUITY</a:t>
                      </a:r>
                    </a:p>
                    <a:p>
                      <a:pPr algn="ctr"/>
                      <a:endParaRPr lang="en-US" dirty="0"/>
                    </a:p>
                  </a:txBody>
                  <a:tcPr>
                    <a:noFill/>
                  </a:tcPr>
                </a:tc>
                <a:tc>
                  <a:txBody>
                    <a:bodyPr/>
                    <a:lstStyle/>
                    <a:p>
                      <a:pPr algn="ctr"/>
                      <a:r>
                        <a:rPr lang="en-US" dirty="0"/>
                        <a:t>-Bonus-</a:t>
                      </a:r>
                      <a:r>
                        <a:rPr lang="en-US" baseline="0" dirty="0"/>
                        <a:t> </a:t>
                      </a:r>
                    </a:p>
                    <a:p>
                      <a:pPr algn="ctr"/>
                      <a:r>
                        <a:rPr lang="en-US" baseline="0" dirty="0"/>
                        <a:t>BIG BERRY</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solidFill>
                      <a:srgbClr val="FF66FF"/>
                    </a:solid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solidFill>
                      <a:srgbClr val="FF66FF"/>
                    </a:solid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solidFill>
                      <a:srgbClr val="FF66FF"/>
                    </a:solid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solidFill>
                      <a:srgbClr val="FF66FF"/>
                    </a:solid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solidFill>
                      <a:srgbClr val="FF66FF"/>
                    </a:solid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770529" y="228598"/>
            <a:ext cx="4594528"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V REVIEW GAME</a:t>
            </a:r>
          </a:p>
        </p:txBody>
      </p:sp>
    </p:spTree>
    <p:extLst>
      <p:ext uri="{BB962C8B-B14F-4D97-AF65-F5344CB8AC3E}">
        <p14:creationId xmlns:p14="http://schemas.microsoft.com/office/powerpoint/2010/main" val="4003978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5897563"/>
          </a:xfrm>
        </p:spPr>
        <p:txBody>
          <a:bodyPr/>
          <a:lstStyle/>
          <a:p>
            <a:r>
              <a:rPr lang="en-US" dirty="0"/>
              <a:t>What is this….</a:t>
            </a:r>
          </a:p>
          <a:p>
            <a:pPr lvl="1"/>
            <a:r>
              <a:rPr lang="en-US" dirty="0"/>
              <a:t>A fine powdery substance, typically yellow, consisting of microscopic grains discharged from the male part of a flower or from a male cone. Each grain contains a male gamete that can fertilize the female ovule, which is transported by the wind, insects, or other animals</a:t>
            </a:r>
          </a:p>
        </p:txBody>
      </p:sp>
      <p:pic>
        <p:nvPicPr>
          <p:cNvPr id="4" name="Picture 5" descr="Pol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5200"/>
            <a:ext cx="8534400" cy="3048000"/>
          </a:xfrm>
          <a:prstGeom prst="rect">
            <a:avLst/>
          </a:prstGeom>
          <a:noFill/>
          <a:ln w="190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3516684"/>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Tahoma" pitchFamily="34" charset="0"/>
                <a:ea typeface="+mn-ea"/>
                <a:cs typeface="+mn-cs"/>
              </a:rPr>
              <a:t>11</a:t>
            </a:r>
          </a:p>
        </p:txBody>
      </p:sp>
    </p:spTree>
    <p:extLst>
      <p:ext uri="{BB962C8B-B14F-4D97-AF65-F5344CB8AC3E}">
        <p14:creationId xmlns:p14="http://schemas.microsoft.com/office/powerpoint/2010/main" val="30378671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5897563"/>
          </a:xfrm>
        </p:spPr>
        <p:txBody>
          <a:bodyPr/>
          <a:lstStyle/>
          <a:p>
            <a:r>
              <a:rPr lang="en-US" dirty="0"/>
              <a:t>What is this….</a:t>
            </a:r>
          </a:p>
          <a:p>
            <a:pPr lvl="1"/>
            <a:r>
              <a:rPr lang="en-US" dirty="0"/>
              <a:t>A fine powdery substance, typically yellow, consisting of microscopic grains discharged from the male part of a flower or from a male cone. Each grain contains a male gamete that can fertilize the female ovule, which is transported by the wind, insects, or other animals</a:t>
            </a:r>
          </a:p>
        </p:txBody>
      </p:sp>
      <p:pic>
        <p:nvPicPr>
          <p:cNvPr id="4" name="Picture 5" descr="Pol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5200"/>
            <a:ext cx="8534400" cy="3048000"/>
          </a:xfrm>
          <a:prstGeom prst="rect">
            <a:avLst/>
          </a:prstGeom>
          <a:noFill/>
          <a:ln w="190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3516684"/>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Tahoma" pitchFamily="34" charset="0"/>
                <a:ea typeface="+mn-ea"/>
                <a:cs typeface="+mn-cs"/>
              </a:rPr>
              <a:t>11</a:t>
            </a:r>
          </a:p>
        </p:txBody>
      </p:sp>
      <p:sp>
        <p:nvSpPr>
          <p:cNvPr id="2" name="Rectangle 1"/>
          <p:cNvSpPr/>
          <p:nvPr/>
        </p:nvSpPr>
        <p:spPr>
          <a:xfrm>
            <a:off x="384639" y="55626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Tahoma" pitchFamily="34" charset="0"/>
                <a:ea typeface="+mn-ea"/>
                <a:cs typeface="+mn-cs"/>
              </a:rPr>
              <a:t>answer is…</a:t>
            </a:r>
          </a:p>
        </p:txBody>
      </p:sp>
    </p:spTree>
    <p:extLst>
      <p:ext uri="{BB962C8B-B14F-4D97-AF65-F5344CB8AC3E}">
        <p14:creationId xmlns:p14="http://schemas.microsoft.com/office/powerpoint/2010/main" val="33216256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2438c61c339d3e8223c804b55fabd842999187d"/>
</p:tagLst>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5459</Words>
  <Application>Microsoft Office PowerPoint</Application>
  <PresentationFormat>On-screen Show (4:3)</PresentationFormat>
  <Paragraphs>1592</Paragraphs>
  <Slides>196</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196</vt:i4>
      </vt:variant>
    </vt:vector>
  </HeadingPairs>
  <TitlesOfParts>
    <vt:vector size="207" baseType="lpstr">
      <vt:lpstr>Aptos</vt:lpstr>
      <vt:lpstr>Arial</vt:lpstr>
      <vt:lpstr>Arial Black</vt:lpstr>
      <vt:lpstr>Calibri</vt:lpstr>
      <vt:lpstr>Century Gothic</vt:lpstr>
      <vt:lpstr>Tahoma</vt:lpstr>
      <vt:lpstr>Times New Roman</vt:lpstr>
      <vt:lpstr>Verdana</vt:lpstr>
      <vt:lpstr>Wingdings</vt:lpstr>
      <vt:lpstr>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4</cp:revision>
  <dcterms:modified xsi:type="dcterms:W3CDTF">2024-08-16T13:15:35Z</dcterms:modified>
</cp:coreProperties>
</file>