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7"/>
  </p:notesMasterIdLst>
  <p:handoutMasterIdLst>
    <p:handoutMasterId r:id="rId218"/>
  </p:handoutMasterIdLst>
  <p:sldIdLst>
    <p:sldId id="2311" r:id="rId4"/>
    <p:sldId id="328" r:id="rId5"/>
    <p:sldId id="894" r:id="rId6"/>
    <p:sldId id="895" r:id="rId7"/>
    <p:sldId id="891" r:id="rId8"/>
    <p:sldId id="892" r:id="rId9"/>
    <p:sldId id="986" r:id="rId10"/>
    <p:sldId id="987" r:id="rId11"/>
    <p:sldId id="988" r:id="rId12"/>
    <p:sldId id="989" r:id="rId13"/>
    <p:sldId id="1172" r:id="rId14"/>
    <p:sldId id="992" r:id="rId15"/>
    <p:sldId id="993" r:id="rId16"/>
    <p:sldId id="994" r:id="rId17"/>
    <p:sldId id="995" r:id="rId18"/>
    <p:sldId id="996" r:id="rId19"/>
    <p:sldId id="997" r:id="rId20"/>
    <p:sldId id="998" r:id="rId21"/>
    <p:sldId id="999" r:id="rId22"/>
    <p:sldId id="1000" r:id="rId23"/>
    <p:sldId id="1002" r:id="rId24"/>
    <p:sldId id="1010" r:id="rId25"/>
    <p:sldId id="1019" r:id="rId26"/>
    <p:sldId id="1020" r:id="rId27"/>
    <p:sldId id="1021" r:id="rId28"/>
    <p:sldId id="1027" r:id="rId29"/>
    <p:sldId id="1036" r:id="rId30"/>
    <p:sldId id="1048" r:id="rId31"/>
    <p:sldId id="1049" r:id="rId32"/>
    <p:sldId id="1062" r:id="rId33"/>
    <p:sldId id="1069" r:id="rId34"/>
    <p:sldId id="1070" r:id="rId35"/>
    <p:sldId id="1071" r:id="rId36"/>
    <p:sldId id="1077" r:id="rId37"/>
    <p:sldId id="1082" r:id="rId38"/>
    <p:sldId id="1084" r:id="rId39"/>
    <p:sldId id="1177" r:id="rId40"/>
    <p:sldId id="1178" r:id="rId41"/>
    <p:sldId id="2296" r:id="rId42"/>
    <p:sldId id="2299" r:id="rId43"/>
    <p:sldId id="975" r:id="rId44"/>
    <p:sldId id="2013" r:id="rId45"/>
    <p:sldId id="1131" r:id="rId46"/>
    <p:sldId id="1144" r:id="rId47"/>
    <p:sldId id="2303" r:id="rId48"/>
    <p:sldId id="2304" r:id="rId49"/>
    <p:sldId id="2314" r:id="rId50"/>
    <p:sldId id="2308" r:id="rId51"/>
    <p:sldId id="2310" r:id="rId52"/>
    <p:sldId id="1149" r:id="rId53"/>
    <p:sldId id="1150" r:id="rId54"/>
    <p:sldId id="2315" r:id="rId55"/>
    <p:sldId id="2317" r:id="rId56"/>
    <p:sldId id="2318" r:id="rId57"/>
    <p:sldId id="2319" r:id="rId58"/>
    <p:sldId id="2320" r:id="rId59"/>
    <p:sldId id="2321" r:id="rId60"/>
    <p:sldId id="2322" r:id="rId61"/>
    <p:sldId id="2323" r:id="rId62"/>
    <p:sldId id="990" r:id="rId63"/>
    <p:sldId id="1155" r:id="rId64"/>
    <p:sldId id="2324" r:id="rId65"/>
    <p:sldId id="1157" r:id="rId66"/>
    <p:sldId id="1156" r:id="rId67"/>
    <p:sldId id="1158" r:id="rId68"/>
    <p:sldId id="1160" r:id="rId69"/>
    <p:sldId id="1159" r:id="rId70"/>
    <p:sldId id="2325" r:id="rId71"/>
    <p:sldId id="2326" r:id="rId72"/>
    <p:sldId id="2327" r:id="rId73"/>
    <p:sldId id="2328" r:id="rId74"/>
    <p:sldId id="2329" r:id="rId75"/>
    <p:sldId id="2330" r:id="rId76"/>
    <p:sldId id="2331" r:id="rId77"/>
    <p:sldId id="2332" r:id="rId78"/>
    <p:sldId id="1173" r:id="rId79"/>
    <p:sldId id="1001" r:id="rId80"/>
    <p:sldId id="2333" r:id="rId81"/>
    <p:sldId id="1003" r:id="rId82"/>
    <p:sldId id="1004" r:id="rId83"/>
    <p:sldId id="1005" r:id="rId84"/>
    <p:sldId id="1006" r:id="rId85"/>
    <p:sldId id="1007" r:id="rId86"/>
    <p:sldId id="1008" r:id="rId87"/>
    <p:sldId id="1009" r:id="rId88"/>
    <p:sldId id="2334" r:id="rId89"/>
    <p:sldId id="1011" r:id="rId90"/>
    <p:sldId id="1012" r:id="rId91"/>
    <p:sldId id="1013" r:id="rId92"/>
    <p:sldId id="1014" r:id="rId93"/>
    <p:sldId id="1015" r:id="rId94"/>
    <p:sldId id="1016" r:id="rId95"/>
    <p:sldId id="1017" r:id="rId96"/>
    <p:sldId id="1018" r:id="rId97"/>
    <p:sldId id="2335" r:id="rId98"/>
    <p:sldId id="2336" r:id="rId99"/>
    <p:sldId id="2337" r:id="rId100"/>
    <p:sldId id="1022" r:id="rId101"/>
    <p:sldId id="1023" r:id="rId102"/>
    <p:sldId id="1024" r:id="rId103"/>
    <p:sldId id="1025" r:id="rId104"/>
    <p:sldId id="1026" r:id="rId105"/>
    <p:sldId id="2338" r:id="rId106"/>
    <p:sldId id="1028" r:id="rId107"/>
    <p:sldId id="1029" r:id="rId108"/>
    <p:sldId id="1030" r:id="rId109"/>
    <p:sldId id="1031" r:id="rId110"/>
    <p:sldId id="1032" r:id="rId111"/>
    <p:sldId id="1033" r:id="rId112"/>
    <p:sldId id="1034" r:id="rId113"/>
    <p:sldId id="1035" r:id="rId114"/>
    <p:sldId id="2339" r:id="rId115"/>
    <p:sldId id="1037" r:id="rId116"/>
    <p:sldId id="1038" r:id="rId117"/>
    <p:sldId id="1039" r:id="rId118"/>
    <p:sldId id="1040" r:id="rId119"/>
    <p:sldId id="1041" r:id="rId120"/>
    <p:sldId id="1042" r:id="rId121"/>
    <p:sldId id="1043" r:id="rId122"/>
    <p:sldId id="1044" r:id="rId123"/>
    <p:sldId id="1045" r:id="rId124"/>
    <p:sldId id="1046" r:id="rId125"/>
    <p:sldId id="1047" r:id="rId126"/>
    <p:sldId id="2340" r:id="rId127"/>
    <p:sldId id="2341" r:id="rId128"/>
    <p:sldId id="1050" r:id="rId129"/>
    <p:sldId id="1051" r:id="rId130"/>
    <p:sldId id="1052" r:id="rId131"/>
    <p:sldId id="1053" r:id="rId132"/>
    <p:sldId id="1054" r:id="rId133"/>
    <p:sldId id="1055" r:id="rId134"/>
    <p:sldId id="1056" r:id="rId135"/>
    <p:sldId id="1057" r:id="rId136"/>
    <p:sldId id="1058" r:id="rId137"/>
    <p:sldId id="1059" r:id="rId138"/>
    <p:sldId id="1060" r:id="rId139"/>
    <p:sldId id="1061" r:id="rId140"/>
    <p:sldId id="2342" r:id="rId141"/>
    <p:sldId id="1063" r:id="rId142"/>
    <p:sldId id="1064" r:id="rId143"/>
    <p:sldId id="1065" r:id="rId144"/>
    <p:sldId id="1066" r:id="rId145"/>
    <p:sldId id="1067" r:id="rId146"/>
    <p:sldId id="1068" r:id="rId147"/>
    <p:sldId id="2343" r:id="rId148"/>
    <p:sldId id="2344" r:id="rId149"/>
    <p:sldId id="2345" r:id="rId150"/>
    <p:sldId id="1073" r:id="rId151"/>
    <p:sldId id="1074" r:id="rId152"/>
    <p:sldId id="1075" r:id="rId153"/>
    <p:sldId id="1076" r:id="rId154"/>
    <p:sldId id="1162" r:id="rId155"/>
    <p:sldId id="1163" r:id="rId156"/>
    <p:sldId id="1164" r:id="rId157"/>
    <p:sldId id="1165" r:id="rId158"/>
    <p:sldId id="1166" r:id="rId159"/>
    <p:sldId id="1167" r:id="rId160"/>
    <p:sldId id="1168" r:id="rId161"/>
    <p:sldId id="1169" r:id="rId162"/>
    <p:sldId id="2346" r:id="rId163"/>
    <p:sldId id="1078" r:id="rId164"/>
    <p:sldId id="1079" r:id="rId165"/>
    <p:sldId id="1080" r:id="rId166"/>
    <p:sldId id="1081" r:id="rId167"/>
    <p:sldId id="2316" r:id="rId168"/>
    <p:sldId id="2347" r:id="rId169"/>
    <p:sldId id="1083" r:id="rId170"/>
    <p:sldId id="2348" r:id="rId171"/>
    <p:sldId id="1085" r:id="rId172"/>
    <p:sldId id="1086" r:id="rId173"/>
    <p:sldId id="1087" r:id="rId174"/>
    <p:sldId id="1088" r:id="rId175"/>
    <p:sldId id="1089" r:id="rId176"/>
    <p:sldId id="1090" r:id="rId177"/>
    <p:sldId id="1091" r:id="rId178"/>
    <p:sldId id="1092" r:id="rId179"/>
    <p:sldId id="1093" r:id="rId180"/>
    <p:sldId id="1094" r:id="rId181"/>
    <p:sldId id="1170" r:id="rId182"/>
    <p:sldId id="2349" r:id="rId183"/>
    <p:sldId id="2350" r:id="rId184"/>
    <p:sldId id="1179" r:id="rId185"/>
    <p:sldId id="2351" r:id="rId186"/>
    <p:sldId id="2297" r:id="rId187"/>
    <p:sldId id="2298" r:id="rId188"/>
    <p:sldId id="2352" r:id="rId189"/>
    <p:sldId id="938" r:id="rId190"/>
    <p:sldId id="2300" r:id="rId191"/>
    <p:sldId id="2353" r:id="rId192"/>
    <p:sldId id="2354" r:id="rId193"/>
    <p:sldId id="2302" r:id="rId194"/>
    <p:sldId id="2355" r:id="rId195"/>
    <p:sldId id="2356" r:id="rId196"/>
    <p:sldId id="1146" r:id="rId197"/>
    <p:sldId id="1175" r:id="rId198"/>
    <p:sldId id="2357" r:id="rId199"/>
    <p:sldId id="2358" r:id="rId200"/>
    <p:sldId id="2305" r:id="rId201"/>
    <p:sldId id="2359" r:id="rId202"/>
    <p:sldId id="2360" r:id="rId203"/>
    <p:sldId id="2361" r:id="rId204"/>
    <p:sldId id="2309" r:id="rId205"/>
    <p:sldId id="2362" r:id="rId206"/>
    <p:sldId id="2363" r:id="rId207"/>
    <p:sldId id="2364" r:id="rId208"/>
    <p:sldId id="1151" r:id="rId209"/>
    <p:sldId id="1152" r:id="rId210"/>
    <p:sldId id="2365" r:id="rId211"/>
    <p:sldId id="1542" r:id="rId212"/>
    <p:sldId id="1579" r:id="rId213"/>
    <p:sldId id="1580" r:id="rId214"/>
    <p:sldId id="4682" r:id="rId215"/>
    <p:sldId id="1474" r:id="rId2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00FF"/>
    <a:srgbClr val="FF5050"/>
    <a:srgbClr val="66FF33"/>
    <a:srgbClr val="6699FF"/>
    <a:srgbClr val="FF99FF"/>
    <a:srgbClr val="9900CC"/>
    <a:srgbClr val="CC0000"/>
    <a:srgbClr val="CC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p:cViewPr varScale="1">
        <p:scale>
          <a:sx n="151" d="100"/>
          <a:sy n="151" d="100"/>
        </p:scale>
        <p:origin x="4608" y="16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slide" Target="slides/slide213.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222"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theme" Target="theme/theme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54278B4-919F-4FB4-AF01-2F7401EFFEAE}" type="slidenum">
              <a:rPr lang="en-US"/>
              <a:pPr>
                <a:defRPr/>
              </a:pPr>
              <a:t>‹#›</a:t>
            </a:fld>
            <a:endParaRPr lang="en-US"/>
          </a:p>
        </p:txBody>
      </p:sp>
    </p:spTree>
    <p:extLst>
      <p:ext uri="{BB962C8B-B14F-4D97-AF65-F5344CB8AC3E}">
        <p14:creationId xmlns:p14="http://schemas.microsoft.com/office/powerpoint/2010/main" val="1968135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169A2F-D679-4769-8FCF-0497D674574E}" type="slidenum">
              <a:rPr lang="en-US"/>
              <a:pPr>
                <a:defRPr/>
              </a:pPr>
              <a:t>‹#›</a:t>
            </a:fld>
            <a:endParaRPr lang="en-US"/>
          </a:p>
        </p:txBody>
      </p:sp>
    </p:spTree>
    <p:extLst>
      <p:ext uri="{BB962C8B-B14F-4D97-AF65-F5344CB8AC3E}">
        <p14:creationId xmlns:p14="http://schemas.microsoft.com/office/powerpoint/2010/main" val="2810189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5FD2B-B772-4760-94A6-E4312B6EA4C6}" type="slidenum">
              <a:rPr lang="en-US"/>
              <a:pPr>
                <a:defRPr/>
              </a:pPr>
              <a:t>‹#›</a:t>
            </a:fld>
            <a:endParaRPr lang="en-US"/>
          </a:p>
        </p:txBody>
      </p:sp>
    </p:spTree>
    <p:extLst>
      <p:ext uri="{BB962C8B-B14F-4D97-AF65-F5344CB8AC3E}">
        <p14:creationId xmlns:p14="http://schemas.microsoft.com/office/powerpoint/2010/main" val="357734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FC400-793D-48D6-83B9-A652ADDE5F3E}" type="slidenum">
              <a:rPr lang="en-US"/>
              <a:pPr>
                <a:defRPr/>
              </a:pPr>
              <a:t>‹#›</a:t>
            </a:fld>
            <a:endParaRPr lang="en-US"/>
          </a:p>
        </p:txBody>
      </p:sp>
    </p:spTree>
    <p:extLst>
      <p:ext uri="{BB962C8B-B14F-4D97-AF65-F5344CB8AC3E}">
        <p14:creationId xmlns:p14="http://schemas.microsoft.com/office/powerpoint/2010/main" val="165646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06614-3360-41AC-8120-5D7D1642E1FB}" type="slidenum">
              <a:rPr lang="en-US"/>
              <a:pPr>
                <a:defRPr/>
              </a:pPr>
              <a:t>‹#›</a:t>
            </a:fld>
            <a:endParaRPr lang="en-US"/>
          </a:p>
        </p:txBody>
      </p:sp>
    </p:spTree>
    <p:extLst>
      <p:ext uri="{BB962C8B-B14F-4D97-AF65-F5344CB8AC3E}">
        <p14:creationId xmlns:p14="http://schemas.microsoft.com/office/powerpoint/2010/main" val="19577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0DCCD-4A24-4773-A71B-148199E9776F}" type="slidenum">
              <a:rPr lang="en-US"/>
              <a:pPr>
                <a:defRPr/>
              </a:pPr>
              <a:t>‹#›</a:t>
            </a:fld>
            <a:endParaRPr lang="en-US"/>
          </a:p>
        </p:txBody>
      </p:sp>
    </p:spTree>
    <p:extLst>
      <p:ext uri="{BB962C8B-B14F-4D97-AF65-F5344CB8AC3E}">
        <p14:creationId xmlns:p14="http://schemas.microsoft.com/office/powerpoint/2010/main" val="2027205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623662-56FE-4EBE-B0B4-C1752EED73FE}" type="slidenum">
              <a:rPr lang="en-US"/>
              <a:pPr>
                <a:defRPr/>
              </a:pPr>
              <a:t>‹#›</a:t>
            </a:fld>
            <a:endParaRPr lang="en-US"/>
          </a:p>
        </p:txBody>
      </p:sp>
    </p:spTree>
    <p:extLst>
      <p:ext uri="{BB962C8B-B14F-4D97-AF65-F5344CB8AC3E}">
        <p14:creationId xmlns:p14="http://schemas.microsoft.com/office/powerpoint/2010/main" val="708937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B0B57F-6F14-4FDF-8A09-2D25A7A6D709}" type="slidenum">
              <a:rPr lang="en-US"/>
              <a:pPr>
                <a:defRPr/>
              </a:pPr>
              <a:t>‹#›</a:t>
            </a:fld>
            <a:endParaRPr lang="en-US"/>
          </a:p>
        </p:txBody>
      </p:sp>
    </p:spTree>
    <p:extLst>
      <p:ext uri="{BB962C8B-B14F-4D97-AF65-F5344CB8AC3E}">
        <p14:creationId xmlns:p14="http://schemas.microsoft.com/office/powerpoint/2010/main" val="33811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23A39-FF96-4421-A4A1-B7916C972736}" type="slidenum">
              <a:rPr lang="en-US"/>
              <a:pPr>
                <a:defRPr/>
              </a:pPr>
              <a:t>‹#›</a:t>
            </a:fld>
            <a:endParaRPr lang="en-US"/>
          </a:p>
        </p:txBody>
      </p:sp>
    </p:spTree>
    <p:extLst>
      <p:ext uri="{BB962C8B-B14F-4D97-AF65-F5344CB8AC3E}">
        <p14:creationId xmlns:p14="http://schemas.microsoft.com/office/powerpoint/2010/main" val="2390984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1A1AA9-734F-44F6-ABBB-C8B4A16EB91D}" type="slidenum">
              <a:rPr lang="en-US"/>
              <a:pPr>
                <a:defRPr/>
              </a:pPr>
              <a:t>‹#›</a:t>
            </a:fld>
            <a:endParaRPr lang="en-US"/>
          </a:p>
        </p:txBody>
      </p:sp>
    </p:spTree>
    <p:extLst>
      <p:ext uri="{BB962C8B-B14F-4D97-AF65-F5344CB8AC3E}">
        <p14:creationId xmlns:p14="http://schemas.microsoft.com/office/powerpoint/2010/main" val="622349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14A6E7-D89B-44C7-98DC-10DDE0A4F6AD}" type="slidenum">
              <a:rPr lang="en-US"/>
              <a:pPr>
                <a:defRPr/>
              </a:pPr>
              <a:t>‹#›</a:t>
            </a:fld>
            <a:endParaRPr lang="en-US"/>
          </a:p>
        </p:txBody>
      </p:sp>
    </p:spTree>
    <p:extLst>
      <p:ext uri="{BB962C8B-B14F-4D97-AF65-F5344CB8AC3E}">
        <p14:creationId xmlns:p14="http://schemas.microsoft.com/office/powerpoint/2010/main" val="4175761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6BEF2B-C0AF-4DCB-A1F7-332F335E156D}" type="slidenum">
              <a:rPr lang="en-US"/>
              <a:pPr>
                <a:defRPr/>
              </a:pPr>
              <a:t>‹#›</a:t>
            </a:fld>
            <a:endParaRPr lang="en-US"/>
          </a:p>
        </p:txBody>
      </p:sp>
    </p:spTree>
    <p:extLst>
      <p:ext uri="{BB962C8B-B14F-4D97-AF65-F5344CB8AC3E}">
        <p14:creationId xmlns:p14="http://schemas.microsoft.com/office/powerpoint/2010/main" val="227918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E02AC-DF81-4D87-8ACF-75525A07BC77}" type="slidenum">
              <a:rPr lang="en-US"/>
              <a:pPr>
                <a:defRPr/>
              </a:pPr>
              <a:t>‹#›</a:t>
            </a:fld>
            <a:endParaRPr lang="en-US"/>
          </a:p>
        </p:txBody>
      </p:sp>
    </p:spTree>
    <p:extLst>
      <p:ext uri="{BB962C8B-B14F-4D97-AF65-F5344CB8AC3E}">
        <p14:creationId xmlns:p14="http://schemas.microsoft.com/office/powerpoint/2010/main" val="299322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37FAC-0E8D-4329-965E-F3380DF00AEC}" type="slidenum">
              <a:rPr lang="en-US"/>
              <a:pPr>
                <a:defRPr/>
              </a:pPr>
              <a:t>‹#›</a:t>
            </a:fld>
            <a:endParaRPr lang="en-US"/>
          </a:p>
        </p:txBody>
      </p:sp>
    </p:spTree>
    <p:extLst>
      <p:ext uri="{BB962C8B-B14F-4D97-AF65-F5344CB8AC3E}">
        <p14:creationId xmlns:p14="http://schemas.microsoft.com/office/powerpoint/2010/main" val="13179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B8858C-A6A9-46A2-826B-C76F465DAE35}" type="slidenum">
              <a:rPr lang="en-US"/>
              <a:pPr>
                <a:defRPr/>
              </a:pPr>
              <a:t>‹#›</a:t>
            </a:fld>
            <a:endParaRPr lang="en-US"/>
          </a:p>
        </p:txBody>
      </p:sp>
    </p:spTree>
    <p:extLst>
      <p:ext uri="{BB962C8B-B14F-4D97-AF65-F5344CB8AC3E}">
        <p14:creationId xmlns:p14="http://schemas.microsoft.com/office/powerpoint/2010/main" val="37021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83D44-AEB8-44AA-8C28-F8A79A961DCC}" type="slidenum">
              <a:rPr lang="en-US"/>
              <a:pPr>
                <a:defRPr/>
              </a:pPr>
              <a:t>‹#›</a:t>
            </a:fld>
            <a:endParaRPr lang="en-US"/>
          </a:p>
        </p:txBody>
      </p:sp>
    </p:spTree>
    <p:extLst>
      <p:ext uri="{BB962C8B-B14F-4D97-AF65-F5344CB8AC3E}">
        <p14:creationId xmlns:p14="http://schemas.microsoft.com/office/powerpoint/2010/main" val="3171948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C3701E-8B79-4BB5-9BCB-76AA65BBB774}" type="slidenum">
              <a:rPr lang="en-US"/>
              <a:pPr>
                <a:defRPr/>
              </a:pPr>
              <a:t>‹#›</a:t>
            </a:fld>
            <a:endParaRPr lang="en-US"/>
          </a:p>
        </p:txBody>
      </p:sp>
    </p:spTree>
    <p:extLst>
      <p:ext uri="{BB962C8B-B14F-4D97-AF65-F5344CB8AC3E}">
        <p14:creationId xmlns:p14="http://schemas.microsoft.com/office/powerpoint/2010/main" val="96227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2841042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2705088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425639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2066659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3970233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233205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307227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A5F39-A061-4582-9710-038201C82BB3}" type="slidenum">
              <a:rPr lang="en-US"/>
              <a:pPr>
                <a:defRPr/>
              </a:pPr>
              <a:t>‹#›</a:t>
            </a:fld>
            <a:endParaRPr lang="en-US"/>
          </a:p>
        </p:txBody>
      </p:sp>
    </p:spTree>
    <p:extLst>
      <p:ext uri="{BB962C8B-B14F-4D97-AF65-F5344CB8AC3E}">
        <p14:creationId xmlns:p14="http://schemas.microsoft.com/office/powerpoint/2010/main" val="3124855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1625980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3200059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628261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3347386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2133013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318464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A01890-8536-4340-AF96-C6F0BB68C35F}" type="slidenum">
              <a:rPr lang="en-US"/>
              <a:pPr>
                <a:defRPr/>
              </a:pPr>
              <a:t>‹#›</a:t>
            </a:fld>
            <a:endParaRPr lang="en-US"/>
          </a:p>
        </p:txBody>
      </p:sp>
    </p:spTree>
    <p:extLst>
      <p:ext uri="{BB962C8B-B14F-4D97-AF65-F5344CB8AC3E}">
        <p14:creationId xmlns:p14="http://schemas.microsoft.com/office/powerpoint/2010/main" val="272401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70FAA2-4501-4FE2-AC6F-8E5D49BA9FEB}" type="slidenum">
              <a:rPr lang="en-US"/>
              <a:pPr>
                <a:defRPr/>
              </a:pPr>
              <a:t>‹#›</a:t>
            </a:fld>
            <a:endParaRPr lang="en-US"/>
          </a:p>
        </p:txBody>
      </p:sp>
    </p:spTree>
    <p:extLst>
      <p:ext uri="{BB962C8B-B14F-4D97-AF65-F5344CB8AC3E}">
        <p14:creationId xmlns:p14="http://schemas.microsoft.com/office/powerpoint/2010/main" val="302903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9BDC11-323A-49AD-B34B-6C90AA2B1FC0}" type="slidenum">
              <a:rPr lang="en-US"/>
              <a:pPr>
                <a:defRPr/>
              </a:pPr>
              <a:t>‹#›</a:t>
            </a:fld>
            <a:endParaRPr lang="en-US"/>
          </a:p>
        </p:txBody>
      </p:sp>
    </p:spTree>
    <p:extLst>
      <p:ext uri="{BB962C8B-B14F-4D97-AF65-F5344CB8AC3E}">
        <p14:creationId xmlns:p14="http://schemas.microsoft.com/office/powerpoint/2010/main" val="222714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1E3EE4-C0AD-4050-BDE3-EE471A13F179}" type="slidenum">
              <a:rPr lang="en-US"/>
              <a:pPr>
                <a:defRPr/>
              </a:pPr>
              <a:t>‹#›</a:t>
            </a:fld>
            <a:endParaRPr lang="en-US"/>
          </a:p>
        </p:txBody>
      </p:sp>
    </p:spTree>
    <p:extLst>
      <p:ext uri="{BB962C8B-B14F-4D97-AF65-F5344CB8AC3E}">
        <p14:creationId xmlns:p14="http://schemas.microsoft.com/office/powerpoint/2010/main" val="395206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D28927-CE14-49B2-B611-5CBBEFD2CB5F}" type="slidenum">
              <a:rPr lang="en-US"/>
              <a:pPr>
                <a:defRPr/>
              </a:pPr>
              <a:t>‹#›</a:t>
            </a:fld>
            <a:endParaRPr lang="en-US"/>
          </a:p>
        </p:txBody>
      </p:sp>
    </p:spTree>
    <p:extLst>
      <p:ext uri="{BB962C8B-B14F-4D97-AF65-F5344CB8AC3E}">
        <p14:creationId xmlns:p14="http://schemas.microsoft.com/office/powerpoint/2010/main" val="28875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F4D0B-4F2E-43C8-A22B-8F60EC41323D}" type="slidenum">
              <a:rPr lang="en-US"/>
              <a:pPr>
                <a:defRPr/>
              </a:pPr>
              <a:t>‹#›</a:t>
            </a:fld>
            <a:endParaRPr lang="en-US"/>
          </a:p>
        </p:txBody>
      </p:sp>
    </p:spTree>
    <p:extLst>
      <p:ext uri="{BB962C8B-B14F-4D97-AF65-F5344CB8AC3E}">
        <p14:creationId xmlns:p14="http://schemas.microsoft.com/office/powerpoint/2010/main" val="93916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E42E918-6AE5-44C8-A319-9252525CF4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B9861C9-074D-4FF1-9870-BB5CC8A19E7C}" type="slidenum">
              <a:rPr lang="en-US"/>
              <a:pPr>
                <a:defRPr/>
              </a:pPr>
              <a:t>‹#›</a:t>
            </a:fld>
            <a:endParaRPr lang="en-US"/>
          </a:p>
        </p:txBody>
      </p:sp>
    </p:spTree>
    <p:extLst>
      <p:ext uri="{BB962C8B-B14F-4D97-AF65-F5344CB8AC3E}">
        <p14:creationId xmlns:p14="http://schemas.microsoft.com/office/powerpoint/2010/main" val="124591575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14446671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1.jpe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1.jpeg"/><Relationship Id="rId4" Type="http://schemas.openxmlformats.org/officeDocument/2006/relationships/image" Target="../media/image6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6.png"/></Relationships>
</file>

<file path=ppt/slides/_rels/slide1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6.png"/></Relationships>
</file>

<file path=ppt/slides/_rels/slide16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1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1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1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1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9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svg"/></Relationships>
</file>

<file path=ppt/slides/_rels/slide2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emf"/><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75.png"/><Relationship Id="rId4" Type="http://schemas.openxmlformats.org/officeDocument/2006/relationships/image" Target="../media/image80.png"/></Relationships>
</file>

<file path=ppt/slides/_rels/slide2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emf"/><Relationship Id="rId1" Type="http://schemas.openxmlformats.org/officeDocument/2006/relationships/slideLayout" Target="../slideLayouts/slideLayout24.xml"/><Relationship Id="rId5" Type="http://schemas.openxmlformats.org/officeDocument/2006/relationships/image" Target="../media/image84.png"/><Relationship Id="rId4" Type="http://schemas.openxmlformats.org/officeDocument/2006/relationships/image" Target="../media/image80.png"/></Relationships>
</file>

<file path=ppt/slides/_rels/slide2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jpeg"/><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6.png"/><Relationship Id="rId1" Type="http://schemas.openxmlformats.org/officeDocument/2006/relationships/slideLayout" Target="../slideLayouts/slideLayout24.xml"/><Relationship Id="rId6" Type="http://schemas.openxmlformats.org/officeDocument/2006/relationships/hyperlink" Target="https://www.instagram.com/ryemurph88/" TargetMode="External"/><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783" y="5638800"/>
            <a:ext cx="49552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FF99FF"/>
                </a:solidFill>
                <a:effectLst>
                  <a:outerShdw blurRad="76200" dist="50800" dir="5400000" algn="tl" rotWithShape="0">
                    <a:srgbClr val="000000">
                      <a:alpha val="65000"/>
                    </a:srgbClr>
                  </a:outerShdw>
                </a:effectLst>
                <a:uLnTx/>
                <a:uFillTx/>
                <a:latin typeface="Arial" charset="0"/>
                <a:ea typeface="+mn-ea"/>
                <a:cs typeface="+mn-cs"/>
              </a:rPr>
              <a:t>Review Game </a:t>
            </a:r>
          </a:p>
        </p:txBody>
      </p:sp>
      <p:pic>
        <p:nvPicPr>
          <p:cNvPr id="7" name="Picture 6" descr="http://techgon.com/wp-content/uploads/2013/01/13-poonam-pandey-no-bra-day-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6" y="0"/>
            <a:ext cx="9083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0"/>
            <a:ext cx="8915400" cy="255454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Skeletal System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Review Game</a:t>
            </a:r>
          </a:p>
        </p:txBody>
      </p:sp>
      <p:sp>
        <p:nvSpPr>
          <p:cNvPr id="6" name="Rectangle 5"/>
          <p:cNvSpPr/>
          <p:nvPr/>
        </p:nvSpPr>
        <p:spPr>
          <a:xfrm>
            <a:off x="325783" y="4724400"/>
            <a:ext cx="3185487"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Part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Lesson 7</a:t>
            </a:r>
          </a:p>
        </p:txBody>
      </p:sp>
      <p:pic>
        <p:nvPicPr>
          <p:cNvPr id="8" name="Graphic 4">
            <a:extLst>
              <a:ext uri="{FF2B5EF4-FFF2-40B4-BE49-F238E27FC236}">
                <a16:creationId xmlns:a16="http://schemas.microsoft.com/office/drawing/2014/main" id="{BCE9D7D1-4D42-89C7-39E8-6C6DB5C40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629" y="4747349"/>
            <a:ext cx="5699410" cy="2009775"/>
          </a:xfrm>
          <a:prstGeom prst="rect">
            <a:avLst/>
          </a:prstGeom>
        </p:spPr>
      </p:pic>
    </p:spTree>
    <p:extLst>
      <p:ext uri="{BB962C8B-B14F-4D97-AF65-F5344CB8AC3E}">
        <p14:creationId xmlns:p14="http://schemas.microsoft.com/office/powerpoint/2010/main" val="341759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chemeClr val="tx1"/>
                </a:solidFill>
              </a:rPr>
              <a:t>D.) Break down bone and help to sculpt and shape it.</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655"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6449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457200" y="228600"/>
            <a:ext cx="8458200" cy="5897563"/>
          </a:xfrm>
        </p:spPr>
        <p:txBody>
          <a:bodyPr/>
          <a:lstStyle/>
          <a:p>
            <a:pPr eaLnBrk="1" hangingPunct="1"/>
            <a:r>
              <a:rPr lang="en-US"/>
              <a:t>Name the two important connective tissues shown in the pictures below.</a:t>
            </a:r>
          </a:p>
        </p:txBody>
      </p:sp>
      <p:sp>
        <p:nvSpPr>
          <p:cNvPr id="98307"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8"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9"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10"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831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8312"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83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8314"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98315"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98316"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83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676400"/>
            <a:ext cx="1808163"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8" name="WordArt 15"/>
          <p:cNvSpPr>
            <a:spLocks noChangeArrowheads="1" noChangeShapeType="1" noTextEdit="1"/>
          </p:cNvSpPr>
          <p:nvPr/>
        </p:nvSpPr>
        <p:spPr bwMode="auto">
          <a:xfrm>
            <a:off x="609600" y="2971800"/>
            <a:ext cx="342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TENDON</a:t>
            </a:r>
          </a:p>
        </p:txBody>
      </p:sp>
      <p:sp>
        <p:nvSpPr>
          <p:cNvPr id="98319" name="WordArt 16"/>
          <p:cNvSpPr>
            <a:spLocks noChangeArrowheads="1" noChangeShapeType="1" noTextEdit="1"/>
          </p:cNvSpPr>
          <p:nvPr/>
        </p:nvSpPr>
        <p:spPr bwMode="auto">
          <a:xfrm>
            <a:off x="3505200" y="1752600"/>
            <a:ext cx="6096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a:t>
            </a:r>
          </a:p>
        </p:txBody>
      </p:sp>
      <p:sp>
        <p:nvSpPr>
          <p:cNvPr id="98321" name="Rectangle 1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8" name="Picture 2" descr="http://www.talkshoe.com/custom/images/icons/TC-73777-Main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483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457200" y="228600"/>
            <a:ext cx="8305800" cy="5897563"/>
          </a:xfrm>
        </p:spPr>
        <p:txBody>
          <a:bodyPr/>
          <a:lstStyle/>
          <a:p>
            <a:pPr eaLnBrk="1" hangingPunct="1"/>
            <a:r>
              <a:rPr lang="en-US"/>
              <a:t>Name the two important connective tissues shown in the pictures below.</a:t>
            </a:r>
          </a:p>
        </p:txBody>
      </p:sp>
      <p:sp>
        <p:nvSpPr>
          <p:cNvPr id="99331"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2"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3"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4"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93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9336"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933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9338"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99339"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99340"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934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676400"/>
            <a:ext cx="1808163"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4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676400"/>
            <a:ext cx="1938338" cy="1981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9343" name="WordArt 16"/>
          <p:cNvSpPr>
            <a:spLocks noChangeArrowheads="1" noChangeShapeType="1" noTextEdit="1"/>
          </p:cNvSpPr>
          <p:nvPr/>
        </p:nvSpPr>
        <p:spPr bwMode="auto">
          <a:xfrm>
            <a:off x="5181600" y="2971800"/>
            <a:ext cx="35814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66"/>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LIGAMENT</a:t>
            </a:r>
          </a:p>
        </p:txBody>
      </p:sp>
      <p:sp>
        <p:nvSpPr>
          <p:cNvPr id="99344" name="WordArt 17"/>
          <p:cNvSpPr>
            <a:spLocks noChangeArrowheads="1" noChangeShapeType="1" noTextEdit="1"/>
          </p:cNvSpPr>
          <p:nvPr/>
        </p:nvSpPr>
        <p:spPr bwMode="auto">
          <a:xfrm>
            <a:off x="609600" y="2971800"/>
            <a:ext cx="342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TENDON</a:t>
            </a:r>
          </a:p>
        </p:txBody>
      </p:sp>
      <p:sp>
        <p:nvSpPr>
          <p:cNvPr id="99345" name="WordArt 18"/>
          <p:cNvSpPr>
            <a:spLocks noChangeArrowheads="1" noChangeShapeType="1" noTextEdit="1"/>
          </p:cNvSpPr>
          <p:nvPr/>
        </p:nvSpPr>
        <p:spPr bwMode="auto">
          <a:xfrm>
            <a:off x="3505200" y="1752600"/>
            <a:ext cx="6096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a:t>
            </a:r>
          </a:p>
        </p:txBody>
      </p:sp>
      <p:sp>
        <p:nvSpPr>
          <p:cNvPr id="99346" name="WordArt 19"/>
          <p:cNvSpPr>
            <a:spLocks noChangeArrowheads="1" noChangeShapeType="1" noTextEdit="1"/>
          </p:cNvSpPr>
          <p:nvPr/>
        </p:nvSpPr>
        <p:spPr bwMode="auto">
          <a:xfrm>
            <a:off x="6934200" y="2286000"/>
            <a:ext cx="457200" cy="419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FFFF66"/>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L</a:t>
            </a:r>
          </a:p>
        </p:txBody>
      </p:sp>
      <p:sp>
        <p:nvSpPr>
          <p:cNvPr id="99348" name="Rectangle 2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1" name="Picture 2" descr="http://www.talkshoe.com/custom/images/icons/TC-73777-Main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9356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457200" y="228600"/>
            <a:ext cx="8382000" cy="5897563"/>
          </a:xfrm>
        </p:spPr>
        <p:txBody>
          <a:bodyPr/>
          <a:lstStyle/>
          <a:p>
            <a:pPr eaLnBrk="1" hangingPunct="1"/>
            <a:r>
              <a:rPr lang="en-US"/>
              <a:t>Name the two important connective tissues shown in the pictures below.</a:t>
            </a:r>
          </a:p>
        </p:txBody>
      </p:sp>
      <p:sp>
        <p:nvSpPr>
          <p:cNvPr id="100355"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6"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7"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8"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035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0"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036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2"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0363"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0364"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036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676400"/>
            <a:ext cx="1808163"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6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676400"/>
            <a:ext cx="1938338" cy="1981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367" name="WordArt 16"/>
          <p:cNvSpPr>
            <a:spLocks noChangeArrowheads="1" noChangeShapeType="1" noTextEdit="1"/>
          </p:cNvSpPr>
          <p:nvPr/>
        </p:nvSpPr>
        <p:spPr bwMode="auto">
          <a:xfrm>
            <a:off x="5181600" y="2971800"/>
            <a:ext cx="35814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LIGAMENT</a:t>
            </a:r>
          </a:p>
        </p:txBody>
      </p:sp>
      <p:sp>
        <p:nvSpPr>
          <p:cNvPr id="100368" name="WordArt 17"/>
          <p:cNvSpPr>
            <a:spLocks noChangeArrowheads="1" noChangeShapeType="1" noTextEdit="1"/>
          </p:cNvSpPr>
          <p:nvPr/>
        </p:nvSpPr>
        <p:spPr bwMode="auto">
          <a:xfrm>
            <a:off x="609600" y="2971800"/>
            <a:ext cx="342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TENDON</a:t>
            </a:r>
          </a:p>
        </p:txBody>
      </p:sp>
      <p:sp>
        <p:nvSpPr>
          <p:cNvPr id="100369" name="WordArt 18"/>
          <p:cNvSpPr>
            <a:spLocks noChangeArrowheads="1" noChangeShapeType="1" noTextEdit="1"/>
          </p:cNvSpPr>
          <p:nvPr/>
        </p:nvSpPr>
        <p:spPr bwMode="auto">
          <a:xfrm>
            <a:off x="3505200" y="1752600"/>
            <a:ext cx="6096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a:t>
            </a:r>
          </a:p>
        </p:txBody>
      </p:sp>
      <p:sp>
        <p:nvSpPr>
          <p:cNvPr id="100370" name="WordArt 19"/>
          <p:cNvSpPr>
            <a:spLocks noChangeArrowheads="1" noChangeShapeType="1" noTextEdit="1"/>
          </p:cNvSpPr>
          <p:nvPr/>
        </p:nvSpPr>
        <p:spPr bwMode="auto">
          <a:xfrm>
            <a:off x="6934200" y="2286000"/>
            <a:ext cx="457200" cy="419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80808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L</a:t>
            </a:r>
          </a:p>
        </p:txBody>
      </p:sp>
      <p:sp>
        <p:nvSpPr>
          <p:cNvPr id="100372" name="Rectangle 2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1" name="Picture 2" descr="http://www.talkshoe.com/custom/images/icons/TC-73777-Main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03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0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a:effectLst>
            <a:glow rad="127000">
              <a:srgbClr val="FFFF00"/>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1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7924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a:effectLst>
            <a:glow rad="127000">
              <a:srgbClr val="FFFF00"/>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6517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6" name="Rectangle 5"/>
          <p:cNvSpPr/>
          <p:nvPr/>
        </p:nvSpPr>
        <p:spPr>
          <a:xfrm>
            <a:off x="5461625" y="2054891"/>
            <a:ext cx="178799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Tibia</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5412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a:effectLst>
            <a:glow rad="127000">
              <a:srgbClr val="FFFF00"/>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6" name="Rectangle 5"/>
          <p:cNvSpPr/>
          <p:nvPr/>
        </p:nvSpPr>
        <p:spPr>
          <a:xfrm>
            <a:off x="5461625" y="2054891"/>
            <a:ext cx="178799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Tibia</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23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6" name="Rectangle 5"/>
          <p:cNvSpPr/>
          <p:nvPr/>
        </p:nvSpPr>
        <p:spPr>
          <a:xfrm>
            <a:off x="5461625" y="2054891"/>
            <a:ext cx="178799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Tibia</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sp>
        <p:nvSpPr>
          <p:cNvPr id="8" name="Rectangle 7"/>
          <p:cNvSpPr/>
          <p:nvPr/>
        </p:nvSpPr>
        <p:spPr>
          <a:xfrm>
            <a:off x="4283575" y="4482405"/>
            <a:ext cx="26018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6699FF"/>
                </a:solidFill>
                <a:effectLst>
                  <a:outerShdw blurRad="76200" dist="50800" dir="5400000" algn="tl" rotWithShape="0">
                    <a:srgbClr val="000000">
                      <a:alpha val="65000"/>
                    </a:srgbClr>
                  </a:outerShdw>
                </a:effectLst>
                <a:uLnTx/>
                <a:uFillTx/>
                <a:latin typeface="Arial" charset="0"/>
                <a:ea typeface="+mn-ea"/>
                <a:cs typeface="+mn-cs"/>
              </a:rPr>
              <a:t>Tarsals</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59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rgbClr val="00CC99"/>
                </a:solidFill>
              </a:rPr>
              <a:t>D.) Break down bone and help to sculpt and shape it.</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 name="AutoShape 2"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155575" y="-24003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307975" y="-22479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944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a:effectLst>
            <a:glow rad="127000">
              <a:srgbClr val="FFFF00"/>
            </a:glo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6" name="Rectangle 5"/>
          <p:cNvSpPr/>
          <p:nvPr/>
        </p:nvSpPr>
        <p:spPr>
          <a:xfrm>
            <a:off x="5461625" y="2054891"/>
            <a:ext cx="178799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Tibia</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sp>
        <p:nvSpPr>
          <p:cNvPr id="8" name="Rectangle 7"/>
          <p:cNvSpPr/>
          <p:nvPr/>
        </p:nvSpPr>
        <p:spPr>
          <a:xfrm>
            <a:off x="4283575" y="4482405"/>
            <a:ext cx="26018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6699FF"/>
                </a:solidFill>
                <a:effectLst>
                  <a:outerShdw blurRad="76200" dist="50800" dir="5400000" algn="tl" rotWithShape="0">
                    <a:srgbClr val="000000">
                      <a:alpha val="65000"/>
                    </a:srgbClr>
                  </a:outerShdw>
                </a:effectLst>
                <a:uLnTx/>
                <a:uFillTx/>
                <a:latin typeface="Arial" charset="0"/>
                <a:ea typeface="+mn-ea"/>
                <a:cs typeface="+mn-cs"/>
              </a:rPr>
              <a:t>Tarsals</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855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D</a:t>
            </a:r>
          </a:p>
        </p:txBody>
      </p:sp>
      <p:sp>
        <p:nvSpPr>
          <p:cNvPr id="6" name="Rectangle 5"/>
          <p:cNvSpPr/>
          <p:nvPr/>
        </p:nvSpPr>
        <p:spPr>
          <a:xfrm>
            <a:off x="5461625" y="2054891"/>
            <a:ext cx="178799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Arial" charset="0"/>
                <a:ea typeface="+mn-ea"/>
                <a:cs typeface="+mn-cs"/>
              </a:rPr>
              <a:t>Tibia</a:t>
            </a:r>
          </a:p>
        </p:txBody>
      </p:sp>
      <p:sp>
        <p:nvSpPr>
          <p:cNvPr id="7" name="Rectangle 6"/>
          <p:cNvSpPr/>
          <p:nvPr/>
        </p:nvSpPr>
        <p:spPr>
          <a:xfrm>
            <a:off x="304800" y="1599647"/>
            <a:ext cx="222368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FF33"/>
                </a:solidFill>
                <a:effectLst>
                  <a:outerShdw blurRad="50800" algn="tl" rotWithShape="0">
                    <a:srgbClr val="000000"/>
                  </a:outerShdw>
                </a:effectLst>
                <a:uLnTx/>
                <a:uFillTx/>
                <a:latin typeface="Arial" charset="0"/>
                <a:ea typeface="+mn-ea"/>
                <a:cs typeface="+mn-cs"/>
              </a:rPr>
              <a:t>Fibula</a:t>
            </a:r>
          </a:p>
        </p:txBody>
      </p:sp>
      <p:sp>
        <p:nvSpPr>
          <p:cNvPr id="8" name="Rectangle 7"/>
          <p:cNvSpPr/>
          <p:nvPr/>
        </p:nvSpPr>
        <p:spPr>
          <a:xfrm>
            <a:off x="4283575" y="4482405"/>
            <a:ext cx="26018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6699FF"/>
                </a:solidFill>
                <a:effectLst>
                  <a:outerShdw blurRad="76200" dist="50800" dir="5400000" algn="tl" rotWithShape="0">
                    <a:srgbClr val="000000">
                      <a:alpha val="65000"/>
                    </a:srgbClr>
                  </a:outerShdw>
                </a:effectLst>
                <a:uLnTx/>
                <a:uFillTx/>
                <a:latin typeface="Arial" charset="0"/>
                <a:ea typeface="+mn-ea"/>
                <a:cs typeface="+mn-cs"/>
              </a:rPr>
              <a:t>Tarsals</a:t>
            </a:r>
          </a:p>
        </p:txBody>
      </p:sp>
      <p:sp>
        <p:nvSpPr>
          <p:cNvPr id="9" name="Rectangle 8"/>
          <p:cNvSpPr/>
          <p:nvPr/>
        </p:nvSpPr>
        <p:spPr>
          <a:xfrm>
            <a:off x="4829192" y="5764377"/>
            <a:ext cx="3576620"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000000"/>
                  </a:solidFill>
                  <a:prstDash val="solid"/>
                  <a:miter lim="800000"/>
                </a:ln>
                <a:solidFill>
                  <a:srgbClr val="FF00FF"/>
                </a:solidFill>
                <a:effectLst>
                  <a:outerShdw blurRad="50800" algn="tl" rotWithShape="0">
                    <a:srgbClr val="000000"/>
                  </a:outerShdw>
                </a:effectLst>
                <a:uLnTx/>
                <a:uFillTx/>
                <a:latin typeface="Arial" charset="0"/>
                <a:ea typeface="+mn-ea"/>
                <a:cs typeface="+mn-cs"/>
              </a:rPr>
              <a:t>Metatarsals</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5748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13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85800" y="2895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81" name="Rectangle 5"/>
          <p:cNvSpPr>
            <a:spLocks noChangeArrowheads="1"/>
          </p:cNvSpPr>
          <p:nvPr/>
        </p:nvSpPr>
        <p:spPr bwMode="auto">
          <a:xfrm>
            <a:off x="762000" y="16002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82" name="Rectangle 6"/>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83" name="Rectangle 7"/>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84" name="Text Box 8"/>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1385" name="Text Box 9"/>
          <p:cNvSpPr txBox="1">
            <a:spLocks noChangeArrowheads="1"/>
          </p:cNvSpPr>
          <p:nvPr/>
        </p:nvSpPr>
        <p:spPr bwMode="auto">
          <a:xfrm>
            <a:off x="685800" y="2819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01386" name="Text Box 10"/>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1387" name="Text Box 11"/>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1388" name="Text Box 12"/>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1389"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1390"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85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2404" name="Rectangle 4"/>
          <p:cNvSpPr>
            <a:spLocks noChangeArrowheads="1"/>
          </p:cNvSpPr>
          <p:nvPr/>
        </p:nvSpPr>
        <p:spPr bwMode="auto">
          <a:xfrm>
            <a:off x="685800" y="2895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5" name="Rectangle 5"/>
          <p:cNvSpPr>
            <a:spLocks noChangeArrowheads="1"/>
          </p:cNvSpPr>
          <p:nvPr/>
        </p:nvSpPr>
        <p:spPr bwMode="auto">
          <a:xfrm>
            <a:off x="762000" y="1600200"/>
            <a:ext cx="2362200" cy="457200"/>
          </a:xfrm>
          <a:prstGeom prst="rect">
            <a:avLst/>
          </a:prstGeom>
          <a:solidFill>
            <a:schemeClr val="bg2"/>
          </a:solidFill>
          <a:ln w="5715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6" name="Rectangle 6"/>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7" name="Rectangle 7"/>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8" name="Text Box 8"/>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2409" name="Text Box 9"/>
          <p:cNvSpPr txBox="1">
            <a:spLocks noChangeArrowheads="1"/>
          </p:cNvSpPr>
          <p:nvPr/>
        </p:nvSpPr>
        <p:spPr bwMode="auto">
          <a:xfrm>
            <a:off x="685800" y="2819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02410" name="Text Box 10"/>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2411" name="Text Box 11"/>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2412" name="Text Box 12"/>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2413"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2414"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7897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3428" name="Rectangle 4"/>
          <p:cNvSpPr>
            <a:spLocks noChangeArrowheads="1"/>
          </p:cNvSpPr>
          <p:nvPr/>
        </p:nvSpPr>
        <p:spPr bwMode="auto">
          <a:xfrm>
            <a:off x="685800" y="2895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29" name="Rectangle 5"/>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30" name="Rectangle 6"/>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31" name="Text Box 7"/>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3432" name="Text Box 8"/>
          <p:cNvSpPr txBox="1">
            <a:spLocks noChangeArrowheads="1"/>
          </p:cNvSpPr>
          <p:nvPr/>
        </p:nvSpPr>
        <p:spPr bwMode="auto">
          <a:xfrm>
            <a:off x="685800" y="2819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03433" name="Text Box 9"/>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3434" name="Text Box 10"/>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3435" name="Text Box 11"/>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3436" name="Text Box 12"/>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3437"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3438"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04812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44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4452" name="Rectangle 4"/>
          <p:cNvSpPr>
            <a:spLocks noChangeArrowheads="1"/>
          </p:cNvSpPr>
          <p:nvPr/>
        </p:nvSpPr>
        <p:spPr bwMode="auto">
          <a:xfrm>
            <a:off x="685800" y="2895600"/>
            <a:ext cx="2362200" cy="457200"/>
          </a:xfrm>
          <a:prstGeom prst="rect">
            <a:avLst/>
          </a:prstGeom>
          <a:solidFill>
            <a:schemeClr val="bg2"/>
          </a:solidFill>
          <a:ln w="5715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3" name="Rectangle 5"/>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4" name="Rectangle 6"/>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5" name="Text Box 7"/>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4456" name="Text Box 8"/>
          <p:cNvSpPr txBox="1">
            <a:spLocks noChangeArrowheads="1"/>
          </p:cNvSpPr>
          <p:nvPr/>
        </p:nvSpPr>
        <p:spPr bwMode="auto">
          <a:xfrm>
            <a:off x="685800" y="2819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04457" name="Text Box 9"/>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4458" name="Text Box 10"/>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4459" name="Text Box 11"/>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4460" name="Text Box 12"/>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4461"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4462"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86620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5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5476" name="Rectangle 4"/>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5477" name="Rectangle 5"/>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5478" name="Text Box 6"/>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5479" name="Text Box 7"/>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5480" name="Text Box 8"/>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5481" name="Text Box 9"/>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5482" name="Text Box 10"/>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5483" name="Text Box 11"/>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5484" name="Rectangle 12"/>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5485"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19074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6500" name="Rectangle 4"/>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6501" name="Rectangle 5"/>
          <p:cNvSpPr>
            <a:spLocks noChangeArrowheads="1"/>
          </p:cNvSpPr>
          <p:nvPr/>
        </p:nvSpPr>
        <p:spPr bwMode="auto">
          <a:xfrm>
            <a:off x="762000" y="4800600"/>
            <a:ext cx="2362200" cy="457200"/>
          </a:xfrm>
          <a:prstGeom prst="rect">
            <a:avLst/>
          </a:prstGeom>
          <a:solidFill>
            <a:schemeClr val="bg2"/>
          </a:solidFill>
          <a:ln w="5715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6502" name="Text Box 6"/>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6503" name="Text Box 7"/>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6504" name="Text Box 8"/>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C</a:t>
            </a:r>
          </a:p>
        </p:txBody>
      </p:sp>
      <p:sp>
        <p:nvSpPr>
          <p:cNvPr id="106505" name="Text Box 9"/>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6506" name="Text Box 10"/>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6507" name="Text Box 11"/>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6508" name="Rectangle 12"/>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6509"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979694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7524" name="Rectangle 4"/>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525" name="Text Box 5"/>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7526" name="Text Box 6"/>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7527" name="Text Box 7"/>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07528" name="Text Box 8"/>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7529" name="Text Box 9"/>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7530" name="Text Box 10"/>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7531" name="Rectangle 1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7532"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2677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8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8548" name="Rectangle 4"/>
          <p:cNvSpPr>
            <a:spLocks noChangeArrowheads="1"/>
          </p:cNvSpPr>
          <p:nvPr/>
        </p:nvSpPr>
        <p:spPr bwMode="auto">
          <a:xfrm>
            <a:off x="4876800" y="4572000"/>
            <a:ext cx="2362200" cy="457200"/>
          </a:xfrm>
          <a:prstGeom prst="rect">
            <a:avLst/>
          </a:prstGeom>
          <a:solidFill>
            <a:schemeClr val="bg2"/>
          </a:solidFill>
          <a:ln w="5715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9" name="Text Box 5"/>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8550" name="Text Box 6"/>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8551" name="Text Box 7"/>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08552" name="Text Box 8"/>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D</a:t>
            </a:r>
          </a:p>
        </p:txBody>
      </p:sp>
      <p:sp>
        <p:nvSpPr>
          <p:cNvPr id="108553" name="Text Box 9"/>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8554" name="Text Box 10"/>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8555" name="Rectangle 1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8556"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911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10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9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9572" name="Text Box 4"/>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09573" name="Text Box 5"/>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09574" name="Text Box 6"/>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09575" name="Text Box 7"/>
          <p:cNvSpPr txBox="1">
            <a:spLocks noChangeArrowheads="1"/>
          </p:cNvSpPr>
          <p:nvPr/>
        </p:nvSpPr>
        <p:spPr bwMode="auto">
          <a:xfrm>
            <a:off x="4876800" y="48006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D</a:t>
            </a:r>
          </a:p>
        </p:txBody>
      </p:sp>
      <p:sp>
        <p:nvSpPr>
          <p:cNvPr id="109576" name="Text Box 8"/>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09577" name="Text Box 9"/>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095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9579"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2003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10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0596" name="Text Box 4"/>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10597" name="Text Box 5"/>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0598" name="Text Box 6"/>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0599" name="Text Box 7"/>
          <p:cNvSpPr txBox="1">
            <a:spLocks noChangeArrowheads="1"/>
          </p:cNvSpPr>
          <p:nvPr/>
        </p:nvSpPr>
        <p:spPr bwMode="auto">
          <a:xfrm>
            <a:off x="4876800" y="48006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D</a:t>
            </a:r>
          </a:p>
        </p:txBody>
      </p:sp>
      <p:sp>
        <p:nvSpPr>
          <p:cNvPr id="110600" name="Text Box 8"/>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10601" name="Text Box 9"/>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10602"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0603"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604" name="TextBox 11"/>
          <p:cNvSpPr txBox="1">
            <a:spLocks noChangeArrowheads="1"/>
          </p:cNvSpPr>
          <p:nvPr/>
        </p:nvSpPr>
        <p:spPr bwMode="auto">
          <a:xfrm>
            <a:off x="6324600" y="1828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E</a:t>
            </a:r>
          </a:p>
        </p:txBody>
      </p:sp>
    </p:spTree>
    <p:extLst>
      <p:ext uri="{BB962C8B-B14F-4D97-AF65-F5344CB8AC3E}">
        <p14:creationId xmlns:p14="http://schemas.microsoft.com/office/powerpoint/2010/main" val="25308350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11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1620" name="Text Box 4"/>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11621" name="Text Box 5"/>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1622" name="Text Box 6"/>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1623" name="Text Box 7"/>
          <p:cNvSpPr txBox="1">
            <a:spLocks noChangeArrowheads="1"/>
          </p:cNvSpPr>
          <p:nvPr/>
        </p:nvSpPr>
        <p:spPr bwMode="auto">
          <a:xfrm>
            <a:off x="4876800" y="48006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D</a:t>
            </a:r>
          </a:p>
        </p:txBody>
      </p:sp>
      <p:sp>
        <p:nvSpPr>
          <p:cNvPr id="111624" name="Text Box 8"/>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11625" name="Text Box 9"/>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11626"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1627" name="Rectangle 6"/>
          <p:cNvSpPr>
            <a:spLocks noChangeArrowheads="1"/>
          </p:cNvSpPr>
          <p:nvPr/>
        </p:nvSpPr>
        <p:spPr bwMode="auto">
          <a:xfrm>
            <a:off x="6172200" y="1905000"/>
            <a:ext cx="2286000" cy="457200"/>
          </a:xfrm>
          <a:prstGeom prst="rect">
            <a:avLst/>
          </a:prstGeom>
          <a:solidFill>
            <a:schemeClr val="bg2"/>
          </a:solidFill>
          <a:ln w="57150">
            <a:solidFill>
              <a:srgbClr val="00B0F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1628" name="TextBox 11"/>
          <p:cNvSpPr txBox="1">
            <a:spLocks noChangeArrowheads="1"/>
          </p:cNvSpPr>
          <p:nvPr/>
        </p:nvSpPr>
        <p:spPr bwMode="auto">
          <a:xfrm>
            <a:off x="6324600" y="1828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E</a:t>
            </a:r>
          </a:p>
        </p:txBody>
      </p:sp>
    </p:spTree>
    <p:extLst>
      <p:ext uri="{BB962C8B-B14F-4D97-AF65-F5344CB8AC3E}">
        <p14:creationId xmlns:p14="http://schemas.microsoft.com/office/powerpoint/2010/main" val="42567943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126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2644" name="Text Box 4"/>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12645" name="Text Box 5"/>
          <p:cNvSpPr txBox="1">
            <a:spLocks noChangeArrowheads="1"/>
          </p:cNvSpPr>
          <p:nvPr/>
        </p:nvSpPr>
        <p:spPr bwMode="auto">
          <a:xfrm>
            <a:off x="685800" y="3124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2646" name="Text Box 6"/>
          <p:cNvSpPr txBox="1">
            <a:spLocks noChangeArrowheads="1"/>
          </p:cNvSpPr>
          <p:nvPr/>
        </p:nvSpPr>
        <p:spPr bwMode="auto">
          <a:xfrm>
            <a:off x="762000" y="5105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2647" name="Text Box 7"/>
          <p:cNvSpPr txBox="1">
            <a:spLocks noChangeArrowheads="1"/>
          </p:cNvSpPr>
          <p:nvPr/>
        </p:nvSpPr>
        <p:spPr bwMode="auto">
          <a:xfrm>
            <a:off x="4876800" y="48006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D</a:t>
            </a:r>
          </a:p>
        </p:txBody>
      </p:sp>
      <p:sp>
        <p:nvSpPr>
          <p:cNvPr id="112648" name="Text Box 8"/>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Arial" charset="0"/>
                <a:ea typeface="+mn-ea"/>
                <a:cs typeface="+mn-cs"/>
              </a:rPr>
              <a:t>8</a:t>
            </a:r>
          </a:p>
        </p:txBody>
      </p:sp>
      <p:sp>
        <p:nvSpPr>
          <p:cNvPr id="112649" name="Text Box 9"/>
          <p:cNvSpPr txBox="1">
            <a:spLocks noChangeArrowheads="1"/>
          </p:cNvSpPr>
          <p:nvPr/>
        </p:nvSpPr>
        <p:spPr bwMode="auto">
          <a:xfrm>
            <a:off x="6858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12650"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2651" name="TextBox 12"/>
          <p:cNvSpPr txBox="1">
            <a:spLocks noChangeArrowheads="1"/>
          </p:cNvSpPr>
          <p:nvPr/>
        </p:nvSpPr>
        <p:spPr bwMode="auto">
          <a:xfrm>
            <a:off x="6172200" y="22098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E</a:t>
            </a:r>
          </a:p>
        </p:txBody>
      </p:sp>
    </p:spTree>
    <p:extLst>
      <p:ext uri="{BB962C8B-B14F-4D97-AF65-F5344CB8AC3E}">
        <p14:creationId xmlns:p14="http://schemas.microsoft.com/office/powerpoint/2010/main" val="39583828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3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3669" name="Text Box 5"/>
          <p:cNvSpPr txBox="1">
            <a:spLocks noChangeArrowheads="1"/>
          </p:cNvSpPr>
          <p:nvPr/>
        </p:nvSpPr>
        <p:spPr bwMode="auto">
          <a:xfrm>
            <a:off x="3429000" y="1524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13670"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3671"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3672"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1202"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0685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4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4692"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4693" name="Text Box 5"/>
          <p:cNvSpPr txBox="1">
            <a:spLocks noChangeArrowheads="1"/>
          </p:cNvSpPr>
          <p:nvPr/>
        </p:nvSpPr>
        <p:spPr bwMode="auto">
          <a:xfrm>
            <a:off x="3429000" y="1524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114694"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4695"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4696" name="Rectangle 8"/>
          <p:cNvSpPr>
            <a:spLocks noChangeArrowheads="1"/>
          </p:cNvSpPr>
          <p:nvPr/>
        </p:nvSpPr>
        <p:spPr bwMode="auto">
          <a:xfrm>
            <a:off x="1905000" y="3200400"/>
            <a:ext cx="4876800" cy="1905000"/>
          </a:xfrm>
          <a:prstGeom prst="rect">
            <a:avLst/>
          </a:prstGeom>
          <a:solidFill>
            <a:schemeClr val="tx1"/>
          </a:solidFill>
          <a:ln w="762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4697" name="Text Box 9"/>
          <p:cNvSpPr txBox="1">
            <a:spLocks noChangeArrowheads="1"/>
          </p:cNvSpPr>
          <p:nvPr/>
        </p:nvSpPr>
        <p:spPr bwMode="auto">
          <a:xfrm>
            <a:off x="2209800" y="3352800"/>
            <a:ext cx="39624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1 bonus point each if you can identify each bone (A, B, C)</a:t>
            </a:r>
          </a:p>
        </p:txBody>
      </p:sp>
      <p:sp>
        <p:nvSpPr>
          <p:cNvPr id="11469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1"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877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5716"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5717"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15718"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5719"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5720"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443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6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6740"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6741"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16742"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116743"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6744"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677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7764"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7765"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17766"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17767"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776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6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8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8788"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8789"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18790"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18791"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al" charset="0"/>
                <a:ea typeface="+mn-ea"/>
                <a:cs typeface="+mn-cs"/>
              </a:rPr>
              <a:t>C</a:t>
            </a:r>
          </a:p>
        </p:txBody>
      </p:sp>
      <p:sp>
        <p:nvSpPr>
          <p:cNvPr id="118792"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45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chemeClr val="tx1"/>
                </a:solidFill>
              </a:rPr>
              <a:t>A.) Provides the shape and form.</a:t>
            </a:r>
          </a:p>
          <a:p>
            <a:pPr eaLnBrk="1" hangingPunct="1"/>
            <a:r>
              <a:rPr lang="en-US">
                <a:solidFill>
                  <a:schemeClr val="tx1"/>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037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9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19812"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19813"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19814"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19815"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a:t>
            </a:r>
          </a:p>
        </p:txBody>
      </p:sp>
      <p:sp>
        <p:nvSpPr>
          <p:cNvPr id="119816"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574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08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0836"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0837"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0838"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0839"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0840"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559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1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1860"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1861"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1862"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1863"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1864"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1865" name="Rectangle 9"/>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97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2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2884"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2885"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2886"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2887"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2888"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2889" name="Text Box 9"/>
          <p:cNvSpPr txBox="1">
            <a:spLocks noChangeArrowheads="1"/>
          </p:cNvSpPr>
          <p:nvPr/>
        </p:nvSpPr>
        <p:spPr bwMode="auto">
          <a:xfrm>
            <a:off x="4191000" y="1600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Arial" charset="0"/>
                <a:ea typeface="+mn-ea"/>
                <a:cs typeface="+mn-cs"/>
              </a:rPr>
              <a:t>*Vertebrae</a:t>
            </a:r>
          </a:p>
        </p:txBody>
      </p:sp>
      <p:sp>
        <p:nvSpPr>
          <p:cNvPr id="122890"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1"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2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3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3908"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3909"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3910"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3911"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3912"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3913" name="Text Box 9"/>
          <p:cNvSpPr txBox="1">
            <a:spLocks noChangeArrowheads="1"/>
          </p:cNvSpPr>
          <p:nvPr/>
        </p:nvSpPr>
        <p:spPr bwMode="auto">
          <a:xfrm>
            <a:off x="4191000" y="1600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Arial" charset="0"/>
                <a:ea typeface="+mn-ea"/>
                <a:cs typeface="+mn-cs"/>
              </a:rPr>
              <a:t>*Vertebrae</a:t>
            </a:r>
          </a:p>
        </p:txBody>
      </p:sp>
      <p:sp>
        <p:nvSpPr>
          <p:cNvPr id="123914" name="Rectangle 10"/>
          <p:cNvSpPr>
            <a:spLocks noChangeArrowheads="1"/>
          </p:cNvSpPr>
          <p:nvPr/>
        </p:nvSpPr>
        <p:spPr bwMode="auto">
          <a:xfrm>
            <a:off x="3048000" y="3429000"/>
            <a:ext cx="3124200" cy="838200"/>
          </a:xfrm>
          <a:prstGeom prst="rect">
            <a:avLst/>
          </a:prstGeom>
          <a:solidFill>
            <a:schemeClr val="tx1"/>
          </a:solidFill>
          <a:ln w="57150">
            <a:solidFill>
              <a:srgbClr val="FF66CC"/>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3915" name="Rectangle 1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113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49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4932"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4933"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4934"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4935"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4936"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7" name="Text Box 9"/>
          <p:cNvSpPr txBox="1">
            <a:spLocks noChangeArrowheads="1"/>
          </p:cNvSpPr>
          <p:nvPr/>
        </p:nvSpPr>
        <p:spPr bwMode="auto">
          <a:xfrm>
            <a:off x="4191000" y="1600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Arial" charset="0"/>
                <a:ea typeface="+mn-ea"/>
                <a:cs typeface="+mn-cs"/>
              </a:rPr>
              <a:t>*Vertebrae</a:t>
            </a:r>
          </a:p>
        </p:txBody>
      </p:sp>
      <p:sp>
        <p:nvSpPr>
          <p:cNvPr id="124938" name="Rectangle 10"/>
          <p:cNvSpPr>
            <a:spLocks noChangeArrowheads="1"/>
          </p:cNvSpPr>
          <p:nvPr/>
        </p:nvSpPr>
        <p:spPr bwMode="auto">
          <a:xfrm>
            <a:off x="3048000" y="3429000"/>
            <a:ext cx="3124200" cy="838200"/>
          </a:xfrm>
          <a:prstGeom prst="rect">
            <a:avLst/>
          </a:prstGeom>
          <a:solidFill>
            <a:schemeClr val="tx1"/>
          </a:solidFill>
          <a:ln w="57150">
            <a:solidFill>
              <a:srgbClr val="FF66CC"/>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9" name="Text Box 11"/>
          <p:cNvSpPr txBox="1">
            <a:spLocks noChangeArrowheads="1"/>
          </p:cNvSpPr>
          <p:nvPr/>
        </p:nvSpPr>
        <p:spPr bwMode="auto">
          <a:xfrm>
            <a:off x="3200400" y="3505200"/>
            <a:ext cx="251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66CC"/>
                </a:solidFill>
                <a:effectLst/>
                <a:uLnTx/>
                <a:uFillTx/>
                <a:latin typeface="Arial" charset="0"/>
                <a:ea typeface="+mn-ea"/>
                <a:cs typeface="+mn-cs"/>
              </a:rPr>
              <a:t>*Pelvis</a:t>
            </a:r>
          </a:p>
        </p:txBody>
      </p:sp>
      <p:sp>
        <p:nvSpPr>
          <p:cNvPr id="124940" name="Rectangle 12"/>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3"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438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5957"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5958"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5959"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5960"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5961" name="Text Box 9"/>
          <p:cNvSpPr txBox="1">
            <a:spLocks noChangeArrowheads="1"/>
          </p:cNvSpPr>
          <p:nvPr/>
        </p:nvSpPr>
        <p:spPr bwMode="auto">
          <a:xfrm>
            <a:off x="4191000" y="1600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Arial" charset="0"/>
                <a:ea typeface="+mn-ea"/>
                <a:cs typeface="+mn-cs"/>
              </a:rPr>
              <a:t>*Vertebrae</a:t>
            </a:r>
          </a:p>
        </p:txBody>
      </p:sp>
      <p:sp>
        <p:nvSpPr>
          <p:cNvPr id="125962" name="Rectangle 10"/>
          <p:cNvSpPr>
            <a:spLocks noChangeArrowheads="1"/>
          </p:cNvSpPr>
          <p:nvPr/>
        </p:nvSpPr>
        <p:spPr bwMode="auto">
          <a:xfrm>
            <a:off x="3048000" y="3429000"/>
            <a:ext cx="3124200" cy="838200"/>
          </a:xfrm>
          <a:prstGeom prst="rect">
            <a:avLst/>
          </a:prstGeom>
          <a:solidFill>
            <a:schemeClr val="tx1"/>
          </a:solidFill>
          <a:ln w="57150">
            <a:solidFill>
              <a:srgbClr val="FF66CC"/>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5963" name="Text Box 11"/>
          <p:cNvSpPr txBox="1">
            <a:spLocks noChangeArrowheads="1"/>
          </p:cNvSpPr>
          <p:nvPr/>
        </p:nvSpPr>
        <p:spPr bwMode="auto">
          <a:xfrm>
            <a:off x="3200400" y="3505200"/>
            <a:ext cx="251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66CC"/>
                </a:solidFill>
                <a:effectLst/>
                <a:uLnTx/>
                <a:uFillTx/>
                <a:latin typeface="Arial" charset="0"/>
                <a:ea typeface="+mn-ea"/>
                <a:cs typeface="+mn-cs"/>
              </a:rPr>
              <a:t>*Pelvis</a:t>
            </a:r>
          </a:p>
        </p:txBody>
      </p:sp>
      <p:sp>
        <p:nvSpPr>
          <p:cNvPr id="125964" name="Rectangle 12"/>
          <p:cNvSpPr>
            <a:spLocks noChangeArrowheads="1"/>
          </p:cNvSpPr>
          <p:nvPr/>
        </p:nvSpPr>
        <p:spPr bwMode="auto">
          <a:xfrm>
            <a:off x="6324600" y="5410200"/>
            <a:ext cx="2286000" cy="838200"/>
          </a:xfrm>
          <a:prstGeom prst="rect">
            <a:avLst/>
          </a:prstGeom>
          <a:solidFill>
            <a:schemeClr val="tx1"/>
          </a:solidFill>
          <a:ln w="7620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5965"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4"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109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2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mn-cs"/>
              </a:rPr>
              <a:t>10</a:t>
            </a:r>
          </a:p>
        </p:txBody>
      </p:sp>
      <p:sp>
        <p:nvSpPr>
          <p:cNvPr id="126981" name="Text Box 5"/>
          <p:cNvSpPr txBox="1">
            <a:spLocks noChangeArrowheads="1"/>
          </p:cNvSpPr>
          <p:nvPr/>
        </p:nvSpPr>
        <p:spPr bwMode="auto">
          <a:xfrm>
            <a:off x="3429000" y="1524000"/>
            <a:ext cx="411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9933"/>
                </a:solidFill>
                <a:effectLst/>
                <a:uLnTx/>
                <a:uFillTx/>
                <a:latin typeface="Arial" charset="0"/>
                <a:ea typeface="+mn-ea"/>
                <a:cs typeface="+mn-cs"/>
              </a:rPr>
              <a:t>A Irregular</a:t>
            </a:r>
            <a:r>
              <a:rPr kumimoji="0" lang="en-US" sz="5400" b="0" i="0" u="none" strike="noStrike" kern="1200" cap="none" spc="0" normalizeH="0" baseline="0" noProof="0">
                <a:ln>
                  <a:noFill/>
                </a:ln>
                <a:solidFill>
                  <a:srgbClr val="6699FF"/>
                </a:solidFill>
                <a:effectLst/>
                <a:uLnTx/>
                <a:uFillTx/>
                <a:latin typeface="Arial" charset="0"/>
                <a:ea typeface="+mn-ea"/>
                <a:cs typeface="+mn-cs"/>
              </a:rPr>
              <a:t> </a:t>
            </a:r>
          </a:p>
        </p:txBody>
      </p:sp>
      <p:sp>
        <p:nvSpPr>
          <p:cNvPr id="126982" name="Text Box 6"/>
          <p:cNvSpPr txBox="1">
            <a:spLocks noChangeArrowheads="1"/>
          </p:cNvSpPr>
          <p:nvPr/>
        </p:nvSpPr>
        <p:spPr bwMode="auto">
          <a:xfrm>
            <a:off x="6324600" y="2438400"/>
            <a:ext cx="213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   Flat Bones</a:t>
            </a:r>
          </a:p>
        </p:txBody>
      </p:sp>
      <p:sp>
        <p:nvSpPr>
          <p:cNvPr id="126983" name="Text Box 7"/>
          <p:cNvSpPr txBox="1">
            <a:spLocks noChangeArrowheads="1"/>
          </p:cNvSpPr>
          <p:nvPr/>
        </p:nvSpPr>
        <p:spPr bwMode="auto">
          <a:xfrm>
            <a:off x="1600200" y="5334000"/>
            <a:ext cx="541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C Long Bones</a:t>
            </a:r>
          </a:p>
        </p:txBody>
      </p:sp>
      <p:sp>
        <p:nvSpPr>
          <p:cNvPr id="126984" name="Rectangle 8"/>
          <p:cNvSpPr>
            <a:spLocks noChangeArrowheads="1"/>
          </p:cNvSpPr>
          <p:nvPr/>
        </p:nvSpPr>
        <p:spPr bwMode="auto">
          <a:xfrm>
            <a:off x="4114800" y="1600200"/>
            <a:ext cx="3352800" cy="838200"/>
          </a:xfrm>
          <a:prstGeom prst="rect">
            <a:avLst/>
          </a:prstGeom>
          <a:solidFill>
            <a:schemeClr val="tx1"/>
          </a:solidFill>
          <a:ln w="57150">
            <a:solidFill>
              <a:srgbClr val="FF9933"/>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85" name="Text Box 9"/>
          <p:cNvSpPr txBox="1">
            <a:spLocks noChangeArrowheads="1"/>
          </p:cNvSpPr>
          <p:nvPr/>
        </p:nvSpPr>
        <p:spPr bwMode="auto">
          <a:xfrm>
            <a:off x="4191000" y="1600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9933"/>
                </a:solidFill>
                <a:effectLst/>
                <a:uLnTx/>
                <a:uFillTx/>
                <a:latin typeface="Arial" charset="0"/>
                <a:ea typeface="+mn-ea"/>
                <a:cs typeface="+mn-cs"/>
              </a:rPr>
              <a:t>*Vertebrae</a:t>
            </a:r>
          </a:p>
        </p:txBody>
      </p:sp>
      <p:sp>
        <p:nvSpPr>
          <p:cNvPr id="126986" name="Rectangle 10"/>
          <p:cNvSpPr>
            <a:spLocks noChangeArrowheads="1"/>
          </p:cNvSpPr>
          <p:nvPr/>
        </p:nvSpPr>
        <p:spPr bwMode="auto">
          <a:xfrm>
            <a:off x="3048000" y="3429000"/>
            <a:ext cx="3124200" cy="838200"/>
          </a:xfrm>
          <a:prstGeom prst="rect">
            <a:avLst/>
          </a:prstGeom>
          <a:solidFill>
            <a:schemeClr val="tx1"/>
          </a:solidFill>
          <a:ln w="57150">
            <a:solidFill>
              <a:srgbClr val="FF66CC"/>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87" name="Text Box 11"/>
          <p:cNvSpPr txBox="1">
            <a:spLocks noChangeArrowheads="1"/>
          </p:cNvSpPr>
          <p:nvPr/>
        </p:nvSpPr>
        <p:spPr bwMode="auto">
          <a:xfrm>
            <a:off x="3200400" y="3505200"/>
            <a:ext cx="251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66CC"/>
                </a:solidFill>
                <a:effectLst/>
                <a:uLnTx/>
                <a:uFillTx/>
                <a:latin typeface="Arial" charset="0"/>
                <a:ea typeface="+mn-ea"/>
                <a:cs typeface="+mn-cs"/>
              </a:rPr>
              <a:t>*Pelvis</a:t>
            </a:r>
          </a:p>
        </p:txBody>
      </p:sp>
      <p:sp>
        <p:nvSpPr>
          <p:cNvPr id="126988" name="Rectangle 12"/>
          <p:cNvSpPr>
            <a:spLocks noChangeArrowheads="1"/>
          </p:cNvSpPr>
          <p:nvPr/>
        </p:nvSpPr>
        <p:spPr bwMode="auto">
          <a:xfrm>
            <a:off x="6324600" y="5410200"/>
            <a:ext cx="2286000" cy="838200"/>
          </a:xfrm>
          <a:prstGeom prst="rect">
            <a:avLst/>
          </a:prstGeom>
          <a:solidFill>
            <a:schemeClr val="tx1"/>
          </a:solidFill>
          <a:ln w="76200">
            <a:solidFill>
              <a:srgbClr val="66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89" name="Text Box 13"/>
          <p:cNvSpPr txBox="1">
            <a:spLocks noChangeArrowheads="1"/>
          </p:cNvSpPr>
          <p:nvPr/>
        </p:nvSpPr>
        <p:spPr bwMode="auto">
          <a:xfrm>
            <a:off x="6553200" y="55626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6699FF"/>
                </a:solidFill>
                <a:effectLst/>
                <a:uLnTx/>
                <a:uFillTx/>
                <a:latin typeface="Arial" charset="0"/>
                <a:ea typeface="+mn-ea"/>
                <a:cs typeface="+mn-cs"/>
              </a:rPr>
              <a:t>*Femur</a:t>
            </a:r>
          </a:p>
        </p:txBody>
      </p:sp>
      <p:sp>
        <p:nvSpPr>
          <p:cNvPr id="126990" name="Rectangle 1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5"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6659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Fibrous (immovable)</a:t>
            </a:r>
          </a:p>
          <a:p>
            <a:pPr lvl="1" eaLnBrk="1" hangingPunct="1"/>
            <a:r>
              <a:rPr lang="en-US" dirty="0">
                <a:solidFill>
                  <a:srgbClr val="FF99FF"/>
                </a:solidFill>
              </a:rPr>
              <a:t> </a:t>
            </a:r>
            <a:r>
              <a:rPr lang="en-US" dirty="0" err="1">
                <a:solidFill>
                  <a:srgbClr val="FF99FF"/>
                </a:solidFill>
              </a:rPr>
              <a:t>Cartilagenous</a:t>
            </a:r>
            <a:r>
              <a:rPr lang="en-US"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chemeClr val="bg1">
                <a:lumMod val="50000"/>
              </a:schemeClr>
            </a:solidFill>
            <a:miter lim="800000"/>
            <a:headEnd/>
            <a:tailEnd/>
          </a:ln>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Tree>
    <p:extLst>
      <p:ext uri="{BB962C8B-B14F-4D97-AF65-F5344CB8AC3E}">
        <p14:creationId xmlns:p14="http://schemas.microsoft.com/office/powerpoint/2010/main" val="28200974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Fibrous (immovable)</a:t>
            </a:r>
          </a:p>
          <a:p>
            <a:pPr lvl="1" eaLnBrk="1" hangingPunct="1"/>
            <a:r>
              <a:rPr lang="en-US" dirty="0">
                <a:solidFill>
                  <a:srgbClr val="FF99FF"/>
                </a:solidFill>
              </a:rPr>
              <a:t> </a:t>
            </a:r>
            <a:r>
              <a:rPr lang="en-US" dirty="0" err="1">
                <a:solidFill>
                  <a:srgbClr val="FF99FF"/>
                </a:solidFill>
              </a:rPr>
              <a:t>Cartilagenous</a:t>
            </a:r>
            <a:r>
              <a:rPr lang="en-US"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chemeClr val="bg1">
                <a:lumMod val="50000"/>
              </a:schemeClr>
            </a:solidFill>
            <a:miter lim="800000"/>
            <a:headEnd/>
            <a:tailEnd/>
          </a:ln>
          <a:effectLst>
            <a:glow rad="215900">
              <a:srgbClr val="FFFF00"/>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Tree>
    <p:extLst>
      <p:ext uri="{BB962C8B-B14F-4D97-AF65-F5344CB8AC3E}">
        <p14:creationId xmlns:p14="http://schemas.microsoft.com/office/powerpoint/2010/main" val="10733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chemeClr val="tx1"/>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269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Fibrous (immovable)</a:t>
            </a:r>
          </a:p>
          <a:p>
            <a:pPr lvl="1" eaLnBrk="1" hangingPunct="1"/>
            <a:r>
              <a:rPr lang="en-US" dirty="0">
                <a:solidFill>
                  <a:srgbClr val="FF99FF"/>
                </a:solidFill>
              </a:rPr>
              <a:t> </a:t>
            </a:r>
            <a:r>
              <a:rPr lang="en-US" u="sng" dirty="0" err="1">
                <a:solidFill>
                  <a:srgbClr val="FF99FF"/>
                </a:solidFill>
              </a:rPr>
              <a:t>Cartilagenous</a:t>
            </a:r>
            <a:r>
              <a:rPr lang="en-US" u="sng"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rgbClr val="FF99FF"/>
            </a:solidFill>
            <a:miter lim="800000"/>
            <a:headEnd/>
            <a:tailEnd/>
          </a:ln>
          <a:effectLst>
            <a:glow rad="165100">
              <a:srgbClr val="FF99FF"/>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6" name="Rectangle 5"/>
          <p:cNvSpPr/>
          <p:nvPr/>
        </p:nvSpPr>
        <p:spPr>
          <a:xfrm>
            <a:off x="95128" y="3507861"/>
            <a:ext cx="2582758"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Cartilagenous</a:t>
            </a:r>
            <a:endParaRPr kumimoji="0" lang="en-US" sz="2800" b="1" i="0" u="none" strike="noStrike" kern="1200" cap="none" spc="0" normalizeH="0" baseline="0" noProof="0" dirty="0">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352229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Fibrous (immovable)</a:t>
            </a:r>
          </a:p>
          <a:p>
            <a:pPr lvl="1" eaLnBrk="1" hangingPunct="1"/>
            <a:r>
              <a:rPr lang="en-US" dirty="0">
                <a:solidFill>
                  <a:srgbClr val="FF99FF"/>
                </a:solidFill>
              </a:rPr>
              <a:t> </a:t>
            </a:r>
            <a:r>
              <a:rPr lang="en-US" u="sng" dirty="0" err="1">
                <a:solidFill>
                  <a:srgbClr val="FF99FF"/>
                </a:solidFill>
              </a:rPr>
              <a:t>Cartilagenous</a:t>
            </a:r>
            <a:r>
              <a:rPr lang="en-US" u="sng"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ffectLst>
            <a:glow rad="228600">
              <a:srgbClr val="FFFF00"/>
            </a:glow>
          </a:effectLst>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rgbClr val="FF99FF"/>
            </a:solidFill>
            <a:miter lim="800000"/>
            <a:headEnd/>
            <a:tailEnd/>
          </a:ln>
          <a:effectLst>
            <a:glow rad="165100">
              <a:srgbClr val="FF99FF"/>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6" name="Rectangle 5"/>
          <p:cNvSpPr/>
          <p:nvPr/>
        </p:nvSpPr>
        <p:spPr>
          <a:xfrm>
            <a:off x="95128" y="3507861"/>
            <a:ext cx="2582758"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Cartilagenous</a:t>
            </a:r>
            <a:endParaRPr kumimoji="0" lang="en-US" sz="2800" b="1" i="0" u="none" strike="noStrike" kern="1200" cap="none" spc="0" normalizeH="0" baseline="0" noProof="0" dirty="0">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8763892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a:t>
            </a:r>
            <a:r>
              <a:rPr lang="en-US" u="sng" dirty="0">
                <a:solidFill>
                  <a:srgbClr val="99CCFF"/>
                </a:solidFill>
              </a:rPr>
              <a:t>Fibrous (immovable)</a:t>
            </a:r>
          </a:p>
          <a:p>
            <a:pPr lvl="1" eaLnBrk="1" hangingPunct="1"/>
            <a:r>
              <a:rPr lang="en-US" dirty="0">
                <a:solidFill>
                  <a:srgbClr val="FF99FF"/>
                </a:solidFill>
              </a:rPr>
              <a:t> </a:t>
            </a:r>
            <a:r>
              <a:rPr lang="en-US" u="sng" dirty="0" err="1">
                <a:solidFill>
                  <a:srgbClr val="FF99FF"/>
                </a:solidFill>
              </a:rPr>
              <a:t>Cartilagenous</a:t>
            </a:r>
            <a:r>
              <a:rPr lang="en-US" u="sng"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ffectLst>
            <a:glow rad="228600">
              <a:srgbClr val="00B0F0"/>
            </a:glow>
          </a:effectLst>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rgbClr val="FF99FF"/>
            </a:solidFill>
            <a:miter lim="800000"/>
            <a:headEnd/>
            <a:tailEnd/>
          </a:ln>
          <a:effectLst>
            <a:glow rad="165100">
              <a:srgbClr val="FF99FF"/>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6" name="Rectangle 5"/>
          <p:cNvSpPr/>
          <p:nvPr/>
        </p:nvSpPr>
        <p:spPr>
          <a:xfrm>
            <a:off x="95128" y="3507861"/>
            <a:ext cx="2582758"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Cartilagenous</a:t>
            </a:r>
            <a:endParaRPr kumimoji="0" lang="en-US" sz="2800" b="1" i="0" u="none" strike="noStrike" kern="1200" cap="none" spc="0" normalizeH="0" baseline="0" noProof="0" dirty="0">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p:txBody>
      </p:sp>
      <p:sp>
        <p:nvSpPr>
          <p:cNvPr id="7" name="Rectangle 6"/>
          <p:cNvSpPr/>
          <p:nvPr/>
        </p:nvSpPr>
        <p:spPr>
          <a:xfrm rot="20272340">
            <a:off x="3210089" y="3106361"/>
            <a:ext cx="2723824"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Fibrous</a:t>
            </a:r>
          </a:p>
        </p:txBody>
      </p:sp>
    </p:spTree>
    <p:extLst>
      <p:ext uri="{BB962C8B-B14F-4D97-AF65-F5344CB8AC3E}">
        <p14:creationId xmlns:p14="http://schemas.microsoft.com/office/powerpoint/2010/main" val="40388863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a:t>
            </a:r>
            <a:r>
              <a:rPr lang="en-US" u="sng" dirty="0">
                <a:solidFill>
                  <a:srgbClr val="99CCFF"/>
                </a:solidFill>
              </a:rPr>
              <a:t>Fibrous (immovable)</a:t>
            </a:r>
          </a:p>
          <a:p>
            <a:pPr lvl="1" eaLnBrk="1" hangingPunct="1"/>
            <a:r>
              <a:rPr lang="en-US" dirty="0">
                <a:solidFill>
                  <a:srgbClr val="FF99FF"/>
                </a:solidFill>
              </a:rPr>
              <a:t> </a:t>
            </a:r>
            <a:r>
              <a:rPr lang="en-US" u="sng" dirty="0" err="1">
                <a:solidFill>
                  <a:srgbClr val="FF99FF"/>
                </a:solidFill>
              </a:rPr>
              <a:t>Cartilagenous</a:t>
            </a:r>
            <a:r>
              <a:rPr lang="en-US" u="sng"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ffectLst>
            <a:glow rad="228600">
              <a:srgbClr val="00B0F0"/>
            </a:glow>
          </a:effectLst>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rgbClr val="FF99FF"/>
            </a:solidFill>
            <a:miter lim="800000"/>
            <a:headEnd/>
            <a:tailEnd/>
          </a:ln>
          <a:effectLst>
            <a:glow rad="165100">
              <a:srgbClr val="FF99FF"/>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ffectLst>
            <a:glow rad="241300">
              <a:srgbClr val="FFFF00"/>
            </a:glow>
          </a:effectLst>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6" name="Rectangle 5"/>
          <p:cNvSpPr/>
          <p:nvPr/>
        </p:nvSpPr>
        <p:spPr>
          <a:xfrm>
            <a:off x="95128" y="3507861"/>
            <a:ext cx="2582758"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Cartilagenous</a:t>
            </a:r>
            <a:endParaRPr kumimoji="0" lang="en-US" sz="2800" b="1" i="0" u="none" strike="noStrike" kern="1200" cap="none" spc="0" normalizeH="0" baseline="0" noProof="0" dirty="0">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p:txBody>
      </p:sp>
      <p:sp>
        <p:nvSpPr>
          <p:cNvPr id="7" name="Rectangle 6"/>
          <p:cNvSpPr/>
          <p:nvPr/>
        </p:nvSpPr>
        <p:spPr>
          <a:xfrm rot="20272340">
            <a:off x="3210089" y="3106361"/>
            <a:ext cx="2723824"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Fibrous</a:t>
            </a:r>
          </a:p>
        </p:txBody>
      </p:sp>
    </p:spTree>
    <p:extLst>
      <p:ext uri="{BB962C8B-B14F-4D97-AF65-F5344CB8AC3E}">
        <p14:creationId xmlns:p14="http://schemas.microsoft.com/office/powerpoint/2010/main" val="8278956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a:t>
            </a:r>
            <a:r>
              <a:rPr lang="en-US" u="sng" dirty="0">
                <a:solidFill>
                  <a:srgbClr val="99CCFF"/>
                </a:solidFill>
              </a:rPr>
              <a:t>Fibrous (immovable)</a:t>
            </a:r>
          </a:p>
          <a:p>
            <a:pPr lvl="1" eaLnBrk="1" hangingPunct="1"/>
            <a:r>
              <a:rPr lang="en-US" dirty="0">
                <a:solidFill>
                  <a:srgbClr val="FF99FF"/>
                </a:solidFill>
              </a:rPr>
              <a:t> </a:t>
            </a:r>
            <a:r>
              <a:rPr lang="en-US" u="sng" dirty="0" err="1">
                <a:solidFill>
                  <a:srgbClr val="FF99FF"/>
                </a:solidFill>
              </a:rPr>
              <a:t>Cartilagenous</a:t>
            </a:r>
            <a:r>
              <a:rPr lang="en-US" u="sng" dirty="0">
                <a:solidFill>
                  <a:srgbClr val="FF99FF"/>
                </a:solidFill>
              </a:rPr>
              <a:t> (partially movable)</a:t>
            </a:r>
          </a:p>
          <a:p>
            <a:pPr lvl="1" eaLnBrk="1" hangingPunct="1"/>
            <a:r>
              <a:rPr lang="en-US" u="sng"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ffectLst>
            <a:glow rad="228600">
              <a:srgbClr val="00B0F0"/>
            </a:glow>
          </a:effectLst>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rgbClr val="FF99FF"/>
            </a:solidFill>
            <a:miter lim="800000"/>
            <a:headEnd/>
            <a:tailEnd/>
          </a:ln>
          <a:effectLst>
            <a:glow rad="165100">
              <a:srgbClr val="FF99FF"/>
            </a:glow>
          </a:effec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ffectLst>
            <a:glow rad="241300">
              <a:srgbClr val="7030A0"/>
            </a:glow>
          </a:effectLst>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6" name="Rectangle 5"/>
          <p:cNvSpPr/>
          <p:nvPr/>
        </p:nvSpPr>
        <p:spPr>
          <a:xfrm>
            <a:off x="95128" y="3507861"/>
            <a:ext cx="2582758"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Cartilagenous</a:t>
            </a:r>
            <a:endParaRPr kumimoji="0" lang="en-US" sz="2800" b="1" i="0" u="none" strike="noStrike" kern="1200" cap="none" spc="0" normalizeH="0" baseline="0" noProof="0" dirty="0">
              <a:ln w="17780" cmpd="sng">
                <a:solidFill>
                  <a:srgbClr val="000000"/>
                </a:solidFill>
                <a:prstDash val="solid"/>
                <a:miter lim="800000"/>
              </a:ln>
              <a:solidFill>
                <a:srgbClr val="FF99FF"/>
              </a:solidFill>
              <a:effectLst>
                <a:outerShdw blurRad="50800" algn="tl" rotWithShape="0">
                  <a:srgbClr val="000000"/>
                </a:outerShdw>
              </a:effectLst>
              <a:uLnTx/>
              <a:uFillTx/>
              <a:latin typeface="Arial" charset="0"/>
              <a:ea typeface="+mn-ea"/>
              <a:cs typeface="+mn-cs"/>
            </a:endParaRPr>
          </a:p>
        </p:txBody>
      </p:sp>
      <p:sp>
        <p:nvSpPr>
          <p:cNvPr id="7" name="Rectangle 6"/>
          <p:cNvSpPr/>
          <p:nvPr/>
        </p:nvSpPr>
        <p:spPr>
          <a:xfrm rot="20272340">
            <a:off x="3210089" y="3106361"/>
            <a:ext cx="2723824"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6699FF"/>
                </a:solidFill>
                <a:effectLst>
                  <a:outerShdw blurRad="50800" algn="tl" rotWithShape="0">
                    <a:srgbClr val="000000"/>
                  </a:outerShdw>
                </a:effectLst>
                <a:uLnTx/>
                <a:uFillTx/>
                <a:latin typeface="Arial" charset="0"/>
                <a:ea typeface="+mn-ea"/>
                <a:cs typeface="+mn-cs"/>
              </a:rPr>
              <a:t>Fibrous</a:t>
            </a:r>
          </a:p>
        </p:txBody>
      </p:sp>
      <p:sp>
        <p:nvSpPr>
          <p:cNvPr id="8" name="Rectangle 7"/>
          <p:cNvSpPr/>
          <p:nvPr/>
        </p:nvSpPr>
        <p:spPr>
          <a:xfrm>
            <a:off x="6421575" y="3896575"/>
            <a:ext cx="2359443" cy="622994"/>
          </a:xfrm>
          <a:prstGeom prst="rect">
            <a:avLst/>
          </a:prstGeom>
          <a:noFill/>
        </p:spPr>
        <p:txBody>
          <a:bodyPr wrap="none" lIns="91440" tIns="45720" rIns="91440" bIns="45720">
            <a:prstTxWarp prst="textDouble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9900CC"/>
                </a:solidFill>
                <a:effectLst>
                  <a:outerShdw blurRad="50800" algn="tl" rotWithShape="0">
                    <a:srgbClr val="000000"/>
                  </a:outerShdw>
                </a:effectLst>
                <a:uLnTx/>
                <a:uFillTx/>
                <a:latin typeface="Arial" charset="0"/>
                <a:ea typeface="+mn-ea"/>
                <a:cs typeface="+mn-cs"/>
              </a:rPr>
              <a:t>Synovial</a:t>
            </a:r>
          </a:p>
        </p:txBody>
      </p:sp>
    </p:spTree>
    <p:extLst>
      <p:ext uri="{BB962C8B-B14F-4D97-AF65-F5344CB8AC3E}">
        <p14:creationId xmlns:p14="http://schemas.microsoft.com/office/powerpoint/2010/main" val="20773847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7836338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6699FF"/>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38104991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Oval 4"/>
          <p:cNvSpPr>
            <a:spLocks noChangeArrowheads="1"/>
          </p:cNvSpPr>
          <p:nvPr/>
        </p:nvSpPr>
        <p:spPr bwMode="auto">
          <a:xfrm>
            <a:off x="6705600" y="2743200"/>
            <a:ext cx="2057400" cy="1676400"/>
          </a:xfrm>
          <a:prstGeom prst="ellipse">
            <a:avLst/>
          </a:prstGeom>
          <a:noFill/>
          <a:ln w="5715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6197"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sp>
        <p:nvSpPr>
          <p:cNvPr id="136198" name="Rectangle 6"/>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301999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5187565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1969614" y="1194929"/>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419703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174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05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8326515">
            <a:off x="2731963" y="2586118"/>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42085664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6200000">
            <a:off x="3749779" y="2800415"/>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32694469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8326515">
            <a:off x="2731963" y="2586118"/>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25830708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1969614" y="1194929"/>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25430898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8326515">
            <a:off x="2731963" y="2586118"/>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34678262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6200000">
            <a:off x="3749779" y="2800415"/>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21267700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8326515">
            <a:off x="2731963" y="2586118"/>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21403573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1969614" y="1194929"/>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31719462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8326515">
            <a:off x="2731963" y="2586118"/>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3807334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Oval 4"/>
          <p:cNvSpPr>
            <a:spLocks noChangeArrowheads="1"/>
          </p:cNvSpPr>
          <p:nvPr/>
        </p:nvSpPr>
        <p:spPr bwMode="auto">
          <a:xfrm>
            <a:off x="6705600" y="2743200"/>
            <a:ext cx="2057400" cy="16764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8245"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11</a:t>
            </a:r>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8610600" cy="22399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8248"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rot="16200000">
            <a:off x="3749779" y="2800415"/>
            <a:ext cx="3603872"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Hinge</a:t>
            </a:r>
          </a:p>
        </p:txBody>
      </p:sp>
      <p:sp>
        <p:nvSpPr>
          <p:cNvPr id="3" name="Rectangle 2"/>
          <p:cNvSpPr/>
          <p:nvPr/>
        </p:nvSpPr>
        <p:spPr>
          <a:xfrm>
            <a:off x="5551715" y="1194929"/>
            <a:ext cx="312457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99FF"/>
                </a:solidFill>
                <a:effectLst>
                  <a:outerShdw blurRad="50800" algn="tl" rotWithShape="0">
                    <a:srgbClr val="000000"/>
                  </a:outerShdw>
                </a:effectLst>
                <a:uLnTx/>
                <a:uFillTx/>
                <a:latin typeface="Arial" charset="0"/>
                <a:ea typeface="+mn-ea"/>
                <a:cs typeface="+mn-cs"/>
              </a:rPr>
              <a:t>Joint</a:t>
            </a:r>
          </a:p>
        </p:txBody>
      </p:sp>
    </p:spTree>
    <p:extLst>
      <p:ext uri="{BB962C8B-B14F-4D97-AF65-F5344CB8AC3E}">
        <p14:creationId xmlns:p14="http://schemas.microsoft.com/office/powerpoint/2010/main" val="405223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334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39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9269" name="Text Box 5"/>
          <p:cNvSpPr txBox="1">
            <a:spLocks noChangeArrowheads="1"/>
          </p:cNvSpPr>
          <p:nvPr/>
        </p:nvSpPr>
        <p:spPr bwMode="auto">
          <a:xfrm>
            <a:off x="304800" y="11430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Arial" charset="0"/>
                <a:ea typeface="+mn-ea"/>
                <a:cs typeface="+mn-cs"/>
              </a:rPr>
              <a:t>12</a:t>
            </a:r>
          </a:p>
        </p:txBody>
      </p:sp>
      <p:pic>
        <p:nvPicPr>
          <p:cNvPr id="139270"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6875976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40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0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0293" name="Text Box 5"/>
          <p:cNvSpPr txBox="1">
            <a:spLocks noChangeArrowheads="1"/>
          </p:cNvSpPr>
          <p:nvPr/>
        </p:nvSpPr>
        <p:spPr bwMode="auto">
          <a:xfrm>
            <a:off x="304800" y="11430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Arial" charset="0"/>
                <a:ea typeface="+mn-ea"/>
                <a:cs typeface="+mn-cs"/>
              </a:rPr>
              <a:t>12</a:t>
            </a:r>
          </a:p>
        </p:txBody>
      </p:sp>
      <p:pic>
        <p:nvPicPr>
          <p:cNvPr id="140294"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5236262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41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1317" name="Text Box 5"/>
          <p:cNvSpPr txBox="1">
            <a:spLocks noChangeArrowheads="1"/>
          </p:cNvSpPr>
          <p:nvPr/>
        </p:nvSpPr>
        <p:spPr bwMode="auto">
          <a:xfrm>
            <a:off x="304800" y="1143000"/>
            <a:ext cx="4343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Arial" charset="0"/>
                <a:ea typeface="+mn-ea"/>
                <a:cs typeface="+mn-cs"/>
              </a:rPr>
              <a:t>12 </a:t>
            </a:r>
            <a:r>
              <a:rPr kumimoji="0" lang="en-US" sz="4400" b="1" i="0" u="none" strike="noStrike" kern="1200" cap="none" spc="0" normalizeH="0" baseline="0" noProof="0" dirty="0">
                <a:ln>
                  <a:noFill/>
                </a:ln>
                <a:solidFill>
                  <a:srgbClr val="000000"/>
                </a:solidFill>
                <a:effectLst/>
                <a:uLnTx/>
                <a:uFillTx/>
                <a:latin typeface="Arial" charset="0"/>
                <a:ea typeface="+mn-ea"/>
                <a:cs typeface="+mn-cs"/>
              </a:rPr>
              <a:t>Pivot Joint</a:t>
            </a:r>
          </a:p>
        </p:txBody>
      </p:sp>
      <p:pic>
        <p:nvPicPr>
          <p:cNvPr id="141318"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5803213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42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2341" name="Text Box 5"/>
          <p:cNvSpPr txBox="1">
            <a:spLocks noChangeArrowheads="1"/>
          </p:cNvSpPr>
          <p:nvPr/>
        </p:nvSpPr>
        <p:spPr bwMode="auto">
          <a:xfrm>
            <a:off x="304800" y="1143000"/>
            <a:ext cx="4343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Arial" charset="0"/>
                <a:ea typeface="+mn-ea"/>
                <a:cs typeface="+mn-cs"/>
              </a:rPr>
              <a:t>12 </a:t>
            </a:r>
            <a:r>
              <a:rPr kumimoji="0" lang="en-US" sz="4400" b="1" i="0" u="none" strike="noStrike" kern="1200" cap="none" spc="0" normalizeH="0" baseline="0" noProof="0" dirty="0">
                <a:ln>
                  <a:noFill/>
                </a:ln>
                <a:solidFill>
                  <a:srgbClr val="000000"/>
                </a:solidFill>
                <a:effectLst/>
                <a:uLnTx/>
                <a:uFillTx/>
                <a:latin typeface="Arial" charset="0"/>
                <a:ea typeface="+mn-ea"/>
                <a:cs typeface="+mn-cs"/>
              </a:rPr>
              <a:t>Pivot Joint</a:t>
            </a:r>
          </a:p>
        </p:txBody>
      </p:sp>
      <p:pic>
        <p:nvPicPr>
          <p:cNvPr id="142342"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895600"/>
            <a:ext cx="226139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71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43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3365" name="Text Box 5"/>
          <p:cNvSpPr txBox="1">
            <a:spLocks noChangeArrowheads="1"/>
          </p:cNvSpPr>
          <p:nvPr/>
        </p:nvSpPr>
        <p:spPr bwMode="auto">
          <a:xfrm>
            <a:off x="304800" y="1143000"/>
            <a:ext cx="4343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Arial" charset="0"/>
                <a:ea typeface="+mn-ea"/>
                <a:cs typeface="+mn-cs"/>
              </a:rPr>
              <a:t>12 </a:t>
            </a:r>
            <a:r>
              <a:rPr kumimoji="0" lang="en-US" sz="4400" b="1" i="0" u="none" strike="noStrike" kern="1200" cap="none" spc="0" normalizeH="0" baseline="0" noProof="0" dirty="0">
                <a:ln>
                  <a:noFill/>
                </a:ln>
                <a:solidFill>
                  <a:srgbClr val="000000"/>
                </a:solidFill>
                <a:effectLst/>
                <a:uLnTx/>
                <a:uFillTx/>
                <a:latin typeface="Arial" charset="0"/>
                <a:ea typeface="+mn-ea"/>
                <a:cs typeface="+mn-cs"/>
              </a:rPr>
              <a:t>Pivot Joint</a:t>
            </a:r>
          </a:p>
        </p:txBody>
      </p:sp>
      <p:pic>
        <p:nvPicPr>
          <p:cNvPr id="143366"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Oval 8"/>
          <p:cNvSpPr>
            <a:spLocks noChangeArrowheads="1"/>
          </p:cNvSpPr>
          <p:nvPr/>
        </p:nvSpPr>
        <p:spPr bwMode="auto">
          <a:xfrm>
            <a:off x="6629400" y="1143000"/>
            <a:ext cx="457200" cy="381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3369" name="Rectangle 9"/>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895600"/>
            <a:ext cx="226139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888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546B-0CA9-19A0-8464-8A871B6384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A8317B-B9A2-B9C7-7F0F-A2D89FBF2E50}"/>
              </a:ext>
            </a:extLst>
          </p:cNvPr>
          <p:cNvSpPr>
            <a:spLocks noGrp="1"/>
          </p:cNvSpPr>
          <p:nvPr>
            <p:ph idx="1"/>
          </p:nvPr>
        </p:nvSpPr>
        <p:spPr/>
        <p:txBody>
          <a:bodyPr/>
          <a:lstStyle/>
          <a:p>
            <a:endParaRPr lang="en-US"/>
          </a:p>
        </p:txBody>
      </p:sp>
      <p:pic>
        <p:nvPicPr>
          <p:cNvPr id="1026" name="Picture 2" descr="Owl Spinning Head GIFs | Tenor">
            <a:extLst>
              <a:ext uri="{FF2B5EF4-FFF2-40B4-BE49-F238E27FC236}">
                <a16:creationId xmlns:a16="http://schemas.microsoft.com/office/drawing/2014/main" id="{5B25B47C-77E5-E993-1FFC-82C4CCDE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2"/>
            <a:ext cx="9144000" cy="787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9819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457200" y="381000"/>
            <a:ext cx="8229600" cy="5745163"/>
          </a:xfrm>
        </p:spPr>
        <p:txBody>
          <a:bodyPr/>
          <a:lstStyle/>
          <a:p>
            <a:pPr eaLnBrk="1" hangingPunct="1"/>
            <a:r>
              <a:rPr lang="en-US" dirty="0"/>
              <a:t>Please name the type of joint shown below?</a:t>
            </a:r>
          </a:p>
          <a:p>
            <a:pPr eaLnBrk="1" hangingPunct="1"/>
            <a:endParaRPr lang="en-US" dirty="0"/>
          </a:p>
        </p:txBody>
      </p:sp>
      <p:pic>
        <p:nvPicPr>
          <p:cNvPr id="144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34400" cy="55435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4388" name="Oval 4"/>
          <p:cNvSpPr>
            <a:spLocks noChangeArrowheads="1"/>
          </p:cNvSpPr>
          <p:nvPr/>
        </p:nvSpPr>
        <p:spPr bwMode="auto">
          <a:xfrm>
            <a:off x="5257800" y="3429000"/>
            <a:ext cx="1371600" cy="9906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4389" name="Oval 5"/>
          <p:cNvSpPr>
            <a:spLocks noChangeArrowheads="1"/>
          </p:cNvSpPr>
          <p:nvPr/>
        </p:nvSpPr>
        <p:spPr bwMode="auto">
          <a:xfrm>
            <a:off x="1981200" y="2667000"/>
            <a:ext cx="1295400" cy="1066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4390" name="Text Box 6"/>
          <p:cNvSpPr txBox="1">
            <a:spLocks noChangeArrowheads="1"/>
          </p:cNvSpPr>
          <p:nvPr/>
        </p:nvSpPr>
        <p:spPr bwMode="auto">
          <a:xfrm>
            <a:off x="7162800" y="1295400"/>
            <a:ext cx="160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13</a:t>
            </a:r>
          </a:p>
        </p:txBody>
      </p:sp>
      <p:sp>
        <p:nvSpPr>
          <p:cNvPr id="14439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383960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457200" y="381000"/>
            <a:ext cx="8229600" cy="5745163"/>
          </a:xfrm>
        </p:spPr>
        <p:txBody>
          <a:bodyPr/>
          <a:lstStyle/>
          <a:p>
            <a:pPr eaLnBrk="1" hangingPunct="1"/>
            <a:r>
              <a:rPr lang="en-US" dirty="0"/>
              <a:t>Please name the type of joint shown below?</a:t>
            </a:r>
          </a:p>
          <a:p>
            <a:pPr eaLnBrk="1" hangingPunct="1"/>
            <a:endParaRPr lang="en-US" dirty="0"/>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34400" cy="55435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5412" name="Oval 4"/>
          <p:cNvSpPr>
            <a:spLocks noChangeArrowheads="1"/>
          </p:cNvSpPr>
          <p:nvPr/>
        </p:nvSpPr>
        <p:spPr bwMode="auto">
          <a:xfrm>
            <a:off x="5257800" y="3429000"/>
            <a:ext cx="1371600" cy="9906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5413" name="Oval 5"/>
          <p:cNvSpPr>
            <a:spLocks noChangeArrowheads="1"/>
          </p:cNvSpPr>
          <p:nvPr/>
        </p:nvSpPr>
        <p:spPr bwMode="auto">
          <a:xfrm>
            <a:off x="1981200" y="2667000"/>
            <a:ext cx="1295400" cy="1066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5414" name="Text Box 6"/>
          <p:cNvSpPr txBox="1">
            <a:spLocks noChangeArrowheads="1"/>
          </p:cNvSpPr>
          <p:nvPr/>
        </p:nvSpPr>
        <p:spPr bwMode="auto">
          <a:xfrm>
            <a:off x="7162800" y="1295400"/>
            <a:ext cx="160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charset="0"/>
                <a:ea typeface="+mn-ea"/>
                <a:cs typeface="+mn-cs"/>
              </a:rPr>
              <a:t>13</a:t>
            </a:r>
          </a:p>
        </p:txBody>
      </p:sp>
      <p:sp>
        <p:nvSpPr>
          <p:cNvPr id="145415" name="Text Box 7"/>
          <p:cNvSpPr txBox="1">
            <a:spLocks noChangeArrowheads="1"/>
          </p:cNvSpPr>
          <p:nvPr/>
        </p:nvSpPr>
        <p:spPr bwMode="auto">
          <a:xfrm>
            <a:off x="762000" y="1371600"/>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5416" name="Rectangle 8"/>
          <p:cNvSpPr>
            <a:spLocks noChangeArrowheads="1"/>
          </p:cNvSpPr>
          <p:nvPr/>
        </p:nvSpPr>
        <p:spPr bwMode="auto">
          <a:xfrm>
            <a:off x="685800" y="1219200"/>
            <a:ext cx="5791200" cy="1143000"/>
          </a:xfrm>
          <a:prstGeom prst="rect">
            <a:avLst/>
          </a:prstGeom>
          <a:solidFill>
            <a:schemeClr val="tx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5417" name="Text Box 9"/>
          <p:cNvSpPr txBox="1">
            <a:spLocks noChangeArrowheads="1"/>
          </p:cNvSpPr>
          <p:nvPr/>
        </p:nvSpPr>
        <p:spPr bwMode="auto">
          <a:xfrm>
            <a:off x="914400" y="14478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6699FF"/>
                </a:solidFill>
                <a:effectLst/>
                <a:uLnTx/>
                <a:uFillTx/>
                <a:latin typeface="Arial" charset="0"/>
                <a:ea typeface="+mn-ea"/>
                <a:cs typeface="+mn-cs"/>
              </a:rPr>
              <a:t>Ball and Socket</a:t>
            </a:r>
          </a:p>
        </p:txBody>
      </p:sp>
      <p:pic>
        <p:nvPicPr>
          <p:cNvPr id="145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90800"/>
            <a:ext cx="2971800" cy="15494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5419" name="Rectangle 1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824330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a:t>
            </a:r>
          </a:p>
          <a:p>
            <a:pPr eaLnBrk="1" hangingPunct="1"/>
            <a:endParaRPr lang="en-US" dirty="0"/>
          </a:p>
        </p:txBody>
      </p:sp>
      <p:pic>
        <p:nvPicPr>
          <p:cNvPr id="146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46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6438"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6439" name="Text Box 7"/>
          <p:cNvSpPr txBox="1">
            <a:spLocks noChangeArrowheads="1"/>
          </p:cNvSpPr>
          <p:nvPr/>
        </p:nvSpPr>
        <p:spPr bwMode="auto">
          <a:xfrm>
            <a:off x="304800" y="17526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46440"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46442"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764" y="1727514"/>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2249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sz="2800" dirty="0">
                <a:solidFill>
                  <a:srgbClr val="6699FF"/>
                </a:solidFill>
              </a:rPr>
              <a:t>1 Bonus Point each to name the bones.</a:t>
            </a:r>
          </a:p>
          <a:p>
            <a:pPr eaLnBrk="1" hangingPunct="1"/>
            <a:endParaRPr lang="en-US" sz="2800" dirty="0"/>
          </a:p>
        </p:txBody>
      </p:sp>
      <p:pic>
        <p:nvPicPr>
          <p:cNvPr id="147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47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7462"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7463" name="Text Box 7"/>
          <p:cNvSpPr txBox="1">
            <a:spLocks noChangeArrowheads="1"/>
          </p:cNvSpPr>
          <p:nvPr/>
        </p:nvSpPr>
        <p:spPr bwMode="auto">
          <a:xfrm>
            <a:off x="304800" y="17526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47464"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47466"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764" y="1727514"/>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72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01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endParaRPr lang="en-US" dirty="0">
              <a:solidFill>
                <a:srgbClr val="6699FF"/>
              </a:solidFill>
            </a:endParaRPr>
          </a:p>
          <a:p>
            <a:pPr eaLnBrk="1" hangingPunct="1"/>
            <a:endParaRPr lang="en-US" dirty="0"/>
          </a:p>
        </p:txBody>
      </p:sp>
      <p:pic>
        <p:nvPicPr>
          <p:cNvPr id="14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8486"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8487" name="Text Box 7"/>
          <p:cNvSpPr txBox="1">
            <a:spLocks noChangeArrowheads="1"/>
          </p:cNvSpPr>
          <p:nvPr/>
        </p:nvSpPr>
        <p:spPr bwMode="auto">
          <a:xfrm>
            <a:off x="304800" y="17526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A</a:t>
            </a:r>
          </a:p>
        </p:txBody>
      </p:sp>
      <p:sp>
        <p:nvSpPr>
          <p:cNvPr id="148488"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48490"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764" y="1727514"/>
            <a:ext cx="1981200" cy="1726571"/>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5605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p>
          <a:p>
            <a:pPr eaLnBrk="1" hangingPunct="1"/>
            <a:endParaRPr lang="en-US" dirty="0">
              <a:solidFill>
                <a:srgbClr val="6699FF"/>
              </a:solidFill>
            </a:endParaRPr>
          </a:p>
        </p:txBody>
      </p:sp>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sp>
        <p:nvSpPr>
          <p:cNvPr id="149508"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9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9510"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9511"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49512"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49514"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21566"/>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5746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p>
          <a:p>
            <a:pPr eaLnBrk="1" hangingPunct="1"/>
            <a:endParaRPr lang="en-US" dirty="0">
              <a:solidFill>
                <a:srgbClr val="6699FF"/>
              </a:solidFill>
            </a:endParaRP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50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0534"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0535"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0536"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charset="0"/>
                <a:ea typeface="+mn-ea"/>
                <a:cs typeface="+mn-cs"/>
              </a:rPr>
              <a:t>B</a:t>
            </a:r>
          </a:p>
        </p:txBody>
      </p:sp>
      <p:sp>
        <p:nvSpPr>
          <p:cNvPr id="15053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21566"/>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4300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51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66CC"/>
            </a:solidFill>
            <a:miter lim="800000"/>
            <a:headEnd/>
            <a:tailEnd/>
          </a:ln>
          <a:extLst>
            <a:ext uri="{909E8E84-426E-40DD-AFC4-6F175D3DCCD1}">
              <a14:hiddenFill xmlns:a14="http://schemas.microsoft.com/office/drawing/2010/main">
                <a:solidFill>
                  <a:srgbClr val="FFFFFF"/>
                </a:solidFill>
              </a14:hiddenFill>
            </a:ext>
          </a:extLst>
        </p:spPr>
      </p:pic>
      <p:sp>
        <p:nvSpPr>
          <p:cNvPr id="151558" name="Oval 6"/>
          <p:cNvSpPr>
            <a:spLocks noChangeArrowheads="1"/>
          </p:cNvSpPr>
          <p:nvPr/>
        </p:nvSpPr>
        <p:spPr bwMode="auto">
          <a:xfrm>
            <a:off x="5943600" y="39624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9"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1560"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1562"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21566"/>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290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2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2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66CC"/>
            </a:solidFill>
            <a:miter lim="800000"/>
            <a:headEnd/>
            <a:tailEnd/>
          </a:ln>
          <a:extLst>
            <a:ext uri="{909E8E84-426E-40DD-AFC4-6F175D3DCCD1}">
              <a14:hiddenFill xmlns:a14="http://schemas.microsoft.com/office/drawing/2010/main">
                <a:solidFill>
                  <a:srgbClr val="FFFFFF"/>
                </a:solidFill>
              </a14:hiddenFill>
            </a:ext>
          </a:extLst>
        </p:spPr>
      </p:pic>
      <p:sp>
        <p:nvSpPr>
          <p:cNvPr id="152582" name="Oval 6"/>
          <p:cNvSpPr>
            <a:spLocks noChangeArrowheads="1"/>
          </p:cNvSpPr>
          <p:nvPr/>
        </p:nvSpPr>
        <p:spPr bwMode="auto">
          <a:xfrm>
            <a:off x="5943600" y="39624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2584"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2586"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21566"/>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270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66CC"/>
            </a:solidFill>
            <a:miter lim="800000"/>
            <a:headEnd/>
            <a:tailEnd/>
          </a:ln>
          <a:extLst>
            <a:ext uri="{909E8E84-426E-40DD-AFC4-6F175D3DCCD1}">
              <a14:hiddenFill xmlns:a14="http://schemas.microsoft.com/office/drawing/2010/main">
                <a:solidFill>
                  <a:srgbClr val="FFFFFF"/>
                </a:solidFill>
              </a14:hiddenFill>
            </a:ext>
          </a:extLst>
        </p:spPr>
      </p:pic>
      <p:sp>
        <p:nvSpPr>
          <p:cNvPr id="153606" name="Oval 6"/>
          <p:cNvSpPr>
            <a:spLocks noChangeArrowheads="1"/>
          </p:cNvSpPr>
          <p:nvPr/>
        </p:nvSpPr>
        <p:spPr bwMode="auto">
          <a:xfrm>
            <a:off x="5943600" y="39624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7"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3608"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3609" name="Rectangle 9"/>
          <p:cNvSpPr>
            <a:spLocks noChangeArrowheads="1"/>
          </p:cNvSpPr>
          <p:nvPr/>
        </p:nvSpPr>
        <p:spPr bwMode="auto">
          <a:xfrm>
            <a:off x="533400" y="2895600"/>
            <a:ext cx="3276600" cy="838200"/>
          </a:xfrm>
          <a:prstGeom prst="rect">
            <a:avLst/>
          </a:prstGeom>
          <a:solidFill>
            <a:schemeClr val="tx1"/>
          </a:solidFill>
          <a:ln w="57150">
            <a:solidFill>
              <a:srgbClr val="FFFF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11" name="Rectangle 11"/>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3"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Freeform 14"/>
          <p:cNvSpPr/>
          <p:nvPr/>
        </p:nvSpPr>
        <p:spPr>
          <a:xfrm>
            <a:off x="2156830" y="3662596"/>
            <a:ext cx="878236" cy="1389238"/>
          </a:xfrm>
          <a:custGeom>
            <a:avLst/>
            <a:gdLst>
              <a:gd name="connsiteX0" fmla="*/ 550156 w 878236"/>
              <a:gd name="connsiteY0" fmla="*/ 13111 h 1389238"/>
              <a:gd name="connsiteX1" fmla="*/ 504889 w 878236"/>
              <a:gd name="connsiteY1" fmla="*/ 22164 h 1389238"/>
              <a:gd name="connsiteX2" fmla="*/ 477728 w 878236"/>
              <a:gd name="connsiteY2" fmla="*/ 40271 h 1389238"/>
              <a:gd name="connsiteX3" fmla="*/ 432461 w 878236"/>
              <a:gd name="connsiteY3" fmla="*/ 94592 h 1389238"/>
              <a:gd name="connsiteX4" fmla="*/ 423408 w 878236"/>
              <a:gd name="connsiteY4" fmla="*/ 130806 h 1389238"/>
              <a:gd name="connsiteX5" fmla="*/ 414354 w 878236"/>
              <a:gd name="connsiteY5" fmla="*/ 157966 h 1389238"/>
              <a:gd name="connsiteX6" fmla="*/ 396247 w 878236"/>
              <a:gd name="connsiteY6" fmla="*/ 284715 h 1389238"/>
              <a:gd name="connsiteX7" fmla="*/ 387194 w 878236"/>
              <a:gd name="connsiteY7" fmla="*/ 447677 h 1389238"/>
              <a:gd name="connsiteX8" fmla="*/ 378140 w 878236"/>
              <a:gd name="connsiteY8" fmla="*/ 474838 h 1389238"/>
              <a:gd name="connsiteX9" fmla="*/ 350980 w 878236"/>
              <a:gd name="connsiteY9" fmla="*/ 574426 h 1389238"/>
              <a:gd name="connsiteX10" fmla="*/ 341926 w 878236"/>
              <a:gd name="connsiteY10" fmla="*/ 655907 h 1389238"/>
              <a:gd name="connsiteX11" fmla="*/ 323820 w 878236"/>
              <a:gd name="connsiteY11" fmla="*/ 701174 h 1389238"/>
              <a:gd name="connsiteX12" fmla="*/ 314766 w 878236"/>
              <a:gd name="connsiteY12" fmla="*/ 746442 h 1389238"/>
              <a:gd name="connsiteX13" fmla="*/ 296659 w 878236"/>
              <a:gd name="connsiteY13" fmla="*/ 782655 h 1389238"/>
              <a:gd name="connsiteX14" fmla="*/ 269499 w 878236"/>
              <a:gd name="connsiteY14" fmla="*/ 864137 h 1389238"/>
              <a:gd name="connsiteX15" fmla="*/ 251392 w 878236"/>
              <a:gd name="connsiteY15" fmla="*/ 918457 h 1389238"/>
              <a:gd name="connsiteX16" fmla="*/ 242338 w 878236"/>
              <a:gd name="connsiteY16" fmla="*/ 972778 h 1389238"/>
              <a:gd name="connsiteX17" fmla="*/ 224231 w 878236"/>
              <a:gd name="connsiteY17" fmla="*/ 999939 h 1389238"/>
              <a:gd name="connsiteX18" fmla="*/ 215178 w 878236"/>
              <a:gd name="connsiteY18" fmla="*/ 1027099 h 1389238"/>
              <a:gd name="connsiteX19" fmla="*/ 169911 w 878236"/>
              <a:gd name="connsiteY19" fmla="*/ 1090473 h 1389238"/>
              <a:gd name="connsiteX20" fmla="*/ 124643 w 878236"/>
              <a:gd name="connsiteY20" fmla="*/ 1144794 h 1389238"/>
              <a:gd name="connsiteX21" fmla="*/ 70322 w 878236"/>
              <a:gd name="connsiteY21" fmla="*/ 1181008 h 1389238"/>
              <a:gd name="connsiteX22" fmla="*/ 43162 w 878236"/>
              <a:gd name="connsiteY22" fmla="*/ 1199115 h 1389238"/>
              <a:gd name="connsiteX23" fmla="*/ 16002 w 878236"/>
              <a:gd name="connsiteY23" fmla="*/ 1217222 h 1389238"/>
              <a:gd name="connsiteX24" fmla="*/ 16002 w 878236"/>
              <a:gd name="connsiteY24" fmla="*/ 1334917 h 1389238"/>
              <a:gd name="connsiteX25" fmla="*/ 70322 w 878236"/>
              <a:gd name="connsiteY25" fmla="*/ 1343970 h 1389238"/>
              <a:gd name="connsiteX26" fmla="*/ 160857 w 878236"/>
              <a:gd name="connsiteY26" fmla="*/ 1353024 h 1389238"/>
              <a:gd name="connsiteX27" fmla="*/ 206124 w 878236"/>
              <a:gd name="connsiteY27" fmla="*/ 1362077 h 1389238"/>
              <a:gd name="connsiteX28" fmla="*/ 287606 w 878236"/>
              <a:gd name="connsiteY28" fmla="*/ 1371131 h 1389238"/>
              <a:gd name="connsiteX29" fmla="*/ 323820 w 878236"/>
              <a:gd name="connsiteY29" fmla="*/ 1380184 h 1389238"/>
              <a:gd name="connsiteX30" fmla="*/ 350980 w 878236"/>
              <a:gd name="connsiteY30" fmla="*/ 1389238 h 1389238"/>
              <a:gd name="connsiteX31" fmla="*/ 414354 w 878236"/>
              <a:gd name="connsiteY31" fmla="*/ 1380184 h 1389238"/>
              <a:gd name="connsiteX32" fmla="*/ 441515 w 878236"/>
              <a:gd name="connsiteY32" fmla="*/ 1371131 h 1389238"/>
              <a:gd name="connsiteX33" fmla="*/ 486782 w 878236"/>
              <a:gd name="connsiteY33" fmla="*/ 1362077 h 1389238"/>
              <a:gd name="connsiteX34" fmla="*/ 513942 w 878236"/>
              <a:gd name="connsiteY34" fmla="*/ 1343970 h 1389238"/>
              <a:gd name="connsiteX35" fmla="*/ 532049 w 878236"/>
              <a:gd name="connsiteY35" fmla="*/ 1316810 h 1389238"/>
              <a:gd name="connsiteX36" fmla="*/ 532049 w 878236"/>
              <a:gd name="connsiteY36" fmla="*/ 1126687 h 1389238"/>
              <a:gd name="connsiteX37" fmla="*/ 522996 w 878236"/>
              <a:gd name="connsiteY37" fmla="*/ 1063313 h 1389238"/>
              <a:gd name="connsiteX38" fmla="*/ 541103 w 878236"/>
              <a:gd name="connsiteY38" fmla="*/ 791709 h 1389238"/>
              <a:gd name="connsiteX39" fmla="*/ 559210 w 878236"/>
              <a:gd name="connsiteY39" fmla="*/ 728335 h 1389238"/>
              <a:gd name="connsiteX40" fmla="*/ 577317 w 878236"/>
              <a:gd name="connsiteY40" fmla="*/ 701174 h 1389238"/>
              <a:gd name="connsiteX41" fmla="*/ 586370 w 878236"/>
              <a:gd name="connsiteY41" fmla="*/ 674014 h 1389238"/>
              <a:gd name="connsiteX42" fmla="*/ 649744 w 878236"/>
              <a:gd name="connsiteY42" fmla="*/ 583479 h 1389238"/>
              <a:gd name="connsiteX43" fmla="*/ 685958 w 878236"/>
              <a:gd name="connsiteY43" fmla="*/ 520105 h 1389238"/>
              <a:gd name="connsiteX44" fmla="*/ 722172 w 878236"/>
              <a:gd name="connsiteY44" fmla="*/ 474838 h 1389238"/>
              <a:gd name="connsiteX45" fmla="*/ 731225 w 878236"/>
              <a:gd name="connsiteY45" fmla="*/ 447677 h 1389238"/>
              <a:gd name="connsiteX46" fmla="*/ 758386 w 878236"/>
              <a:gd name="connsiteY46" fmla="*/ 420517 h 1389238"/>
              <a:gd name="connsiteX47" fmla="*/ 785546 w 878236"/>
              <a:gd name="connsiteY47" fmla="*/ 384303 h 1389238"/>
              <a:gd name="connsiteX48" fmla="*/ 812707 w 878236"/>
              <a:gd name="connsiteY48" fmla="*/ 302822 h 1389238"/>
              <a:gd name="connsiteX49" fmla="*/ 821760 w 878236"/>
              <a:gd name="connsiteY49" fmla="*/ 275661 h 1389238"/>
              <a:gd name="connsiteX50" fmla="*/ 867027 w 878236"/>
              <a:gd name="connsiteY50" fmla="*/ 212287 h 1389238"/>
              <a:gd name="connsiteX51" fmla="*/ 867027 w 878236"/>
              <a:gd name="connsiteY51" fmla="*/ 31218 h 1389238"/>
              <a:gd name="connsiteX52" fmla="*/ 713119 w 878236"/>
              <a:gd name="connsiteY52" fmla="*/ 22164 h 1389238"/>
              <a:gd name="connsiteX53" fmla="*/ 450568 w 878236"/>
              <a:gd name="connsiteY53" fmla="*/ 22164 h 1389238"/>
              <a:gd name="connsiteX54" fmla="*/ 432461 w 878236"/>
              <a:gd name="connsiteY54" fmla="*/ 49325 h 1389238"/>
              <a:gd name="connsiteX55" fmla="*/ 423408 w 878236"/>
              <a:gd name="connsiteY55" fmla="*/ 94592 h 138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78236" h="1389238">
                <a:moveTo>
                  <a:pt x="550156" y="13111"/>
                </a:moveTo>
                <a:cubicBezTo>
                  <a:pt x="535067" y="16129"/>
                  <a:pt x="519297" y="16761"/>
                  <a:pt x="504889" y="22164"/>
                </a:cubicBezTo>
                <a:cubicBezTo>
                  <a:pt x="494701" y="25985"/>
                  <a:pt x="486087" y="33305"/>
                  <a:pt x="477728" y="40271"/>
                </a:cubicBezTo>
                <a:cubicBezTo>
                  <a:pt x="451590" y="62053"/>
                  <a:pt x="450264" y="67888"/>
                  <a:pt x="432461" y="94592"/>
                </a:cubicBezTo>
                <a:cubicBezTo>
                  <a:pt x="429443" y="106663"/>
                  <a:pt x="426826" y="118842"/>
                  <a:pt x="423408" y="130806"/>
                </a:cubicBezTo>
                <a:cubicBezTo>
                  <a:pt x="420786" y="139982"/>
                  <a:pt x="416669" y="148708"/>
                  <a:pt x="414354" y="157966"/>
                </a:cubicBezTo>
                <a:cubicBezTo>
                  <a:pt x="402826" y="204079"/>
                  <a:pt x="401879" y="234027"/>
                  <a:pt x="396247" y="284715"/>
                </a:cubicBezTo>
                <a:cubicBezTo>
                  <a:pt x="393229" y="339036"/>
                  <a:pt x="392352" y="393518"/>
                  <a:pt x="387194" y="447677"/>
                </a:cubicBezTo>
                <a:cubicBezTo>
                  <a:pt x="386289" y="457177"/>
                  <a:pt x="380210" y="465522"/>
                  <a:pt x="378140" y="474838"/>
                </a:cubicBezTo>
                <a:cubicBezTo>
                  <a:pt x="357620" y="567177"/>
                  <a:pt x="383691" y="492647"/>
                  <a:pt x="350980" y="574426"/>
                </a:cubicBezTo>
                <a:cubicBezTo>
                  <a:pt x="347962" y="601586"/>
                  <a:pt x="347652" y="629186"/>
                  <a:pt x="341926" y="655907"/>
                </a:cubicBezTo>
                <a:cubicBezTo>
                  <a:pt x="338521" y="671798"/>
                  <a:pt x="328490" y="685608"/>
                  <a:pt x="323820" y="701174"/>
                </a:cubicBezTo>
                <a:cubicBezTo>
                  <a:pt x="319398" y="715913"/>
                  <a:pt x="319632" y="731844"/>
                  <a:pt x="314766" y="746442"/>
                </a:cubicBezTo>
                <a:cubicBezTo>
                  <a:pt x="310498" y="759245"/>
                  <a:pt x="301671" y="770124"/>
                  <a:pt x="296659" y="782655"/>
                </a:cubicBezTo>
                <a:cubicBezTo>
                  <a:pt x="296646" y="782688"/>
                  <a:pt x="274031" y="850540"/>
                  <a:pt x="269499" y="864137"/>
                </a:cubicBezTo>
                <a:cubicBezTo>
                  <a:pt x="269497" y="864144"/>
                  <a:pt x="251393" y="918449"/>
                  <a:pt x="251392" y="918457"/>
                </a:cubicBezTo>
                <a:cubicBezTo>
                  <a:pt x="248374" y="936564"/>
                  <a:pt x="248143" y="955363"/>
                  <a:pt x="242338" y="972778"/>
                </a:cubicBezTo>
                <a:cubicBezTo>
                  <a:pt x="238897" y="983101"/>
                  <a:pt x="230267" y="990885"/>
                  <a:pt x="224231" y="999939"/>
                </a:cubicBezTo>
                <a:cubicBezTo>
                  <a:pt x="221213" y="1008992"/>
                  <a:pt x="219446" y="1018563"/>
                  <a:pt x="215178" y="1027099"/>
                </a:cubicBezTo>
                <a:cubicBezTo>
                  <a:pt x="208068" y="1041319"/>
                  <a:pt x="176742" y="1080909"/>
                  <a:pt x="169911" y="1090473"/>
                </a:cubicBezTo>
                <a:cubicBezTo>
                  <a:pt x="151228" y="1116630"/>
                  <a:pt x="151819" y="1123657"/>
                  <a:pt x="124643" y="1144794"/>
                </a:cubicBezTo>
                <a:cubicBezTo>
                  <a:pt x="107465" y="1158154"/>
                  <a:pt x="88429" y="1168937"/>
                  <a:pt x="70322" y="1181008"/>
                </a:cubicBezTo>
                <a:lnTo>
                  <a:pt x="43162" y="1199115"/>
                </a:lnTo>
                <a:lnTo>
                  <a:pt x="16002" y="1217222"/>
                </a:lnTo>
                <a:cubicBezTo>
                  <a:pt x="3160" y="1255745"/>
                  <a:pt x="-12445" y="1290214"/>
                  <a:pt x="16002" y="1334917"/>
                </a:cubicBezTo>
                <a:cubicBezTo>
                  <a:pt x="25857" y="1350404"/>
                  <a:pt x="52107" y="1341693"/>
                  <a:pt x="70322" y="1343970"/>
                </a:cubicBezTo>
                <a:cubicBezTo>
                  <a:pt x="100417" y="1347732"/>
                  <a:pt x="130794" y="1349016"/>
                  <a:pt x="160857" y="1353024"/>
                </a:cubicBezTo>
                <a:cubicBezTo>
                  <a:pt x="176110" y="1355058"/>
                  <a:pt x="190891" y="1359901"/>
                  <a:pt x="206124" y="1362077"/>
                </a:cubicBezTo>
                <a:cubicBezTo>
                  <a:pt x="233177" y="1365942"/>
                  <a:pt x="260445" y="1368113"/>
                  <a:pt x="287606" y="1371131"/>
                </a:cubicBezTo>
                <a:cubicBezTo>
                  <a:pt x="299677" y="1374149"/>
                  <a:pt x="311856" y="1376766"/>
                  <a:pt x="323820" y="1380184"/>
                </a:cubicBezTo>
                <a:cubicBezTo>
                  <a:pt x="332996" y="1382806"/>
                  <a:pt x="341437" y="1389238"/>
                  <a:pt x="350980" y="1389238"/>
                </a:cubicBezTo>
                <a:cubicBezTo>
                  <a:pt x="372319" y="1389238"/>
                  <a:pt x="393229" y="1383202"/>
                  <a:pt x="414354" y="1380184"/>
                </a:cubicBezTo>
                <a:cubicBezTo>
                  <a:pt x="423408" y="1377166"/>
                  <a:pt x="432257" y="1373446"/>
                  <a:pt x="441515" y="1371131"/>
                </a:cubicBezTo>
                <a:cubicBezTo>
                  <a:pt x="456443" y="1367399"/>
                  <a:pt x="472374" y="1367480"/>
                  <a:pt x="486782" y="1362077"/>
                </a:cubicBezTo>
                <a:cubicBezTo>
                  <a:pt x="496970" y="1358256"/>
                  <a:pt x="504889" y="1350006"/>
                  <a:pt x="513942" y="1343970"/>
                </a:cubicBezTo>
                <a:cubicBezTo>
                  <a:pt x="519978" y="1334917"/>
                  <a:pt x="527183" y="1326542"/>
                  <a:pt x="532049" y="1316810"/>
                </a:cubicBezTo>
                <a:cubicBezTo>
                  <a:pt x="559482" y="1261947"/>
                  <a:pt x="534944" y="1162873"/>
                  <a:pt x="532049" y="1126687"/>
                </a:cubicBezTo>
                <a:cubicBezTo>
                  <a:pt x="530347" y="1105416"/>
                  <a:pt x="526014" y="1084438"/>
                  <a:pt x="522996" y="1063313"/>
                </a:cubicBezTo>
                <a:cubicBezTo>
                  <a:pt x="529810" y="892954"/>
                  <a:pt x="517822" y="896474"/>
                  <a:pt x="541103" y="791709"/>
                </a:cubicBezTo>
                <a:cubicBezTo>
                  <a:pt x="543425" y="781260"/>
                  <a:pt x="553158" y="740438"/>
                  <a:pt x="559210" y="728335"/>
                </a:cubicBezTo>
                <a:cubicBezTo>
                  <a:pt x="564076" y="718603"/>
                  <a:pt x="571281" y="710228"/>
                  <a:pt x="577317" y="701174"/>
                </a:cubicBezTo>
                <a:cubicBezTo>
                  <a:pt x="580335" y="692121"/>
                  <a:pt x="581736" y="682356"/>
                  <a:pt x="586370" y="674014"/>
                </a:cubicBezTo>
                <a:cubicBezTo>
                  <a:pt x="602291" y="645356"/>
                  <a:pt x="629401" y="610603"/>
                  <a:pt x="649744" y="583479"/>
                </a:cubicBezTo>
                <a:cubicBezTo>
                  <a:pt x="668893" y="506888"/>
                  <a:pt x="642808" y="584829"/>
                  <a:pt x="685958" y="520105"/>
                </a:cubicBezTo>
                <a:cubicBezTo>
                  <a:pt x="720942" y="467630"/>
                  <a:pt x="661430" y="515333"/>
                  <a:pt x="722172" y="474838"/>
                </a:cubicBezTo>
                <a:cubicBezTo>
                  <a:pt x="725190" y="465784"/>
                  <a:pt x="725931" y="455618"/>
                  <a:pt x="731225" y="447677"/>
                </a:cubicBezTo>
                <a:cubicBezTo>
                  <a:pt x="738327" y="437024"/>
                  <a:pt x="750054" y="430238"/>
                  <a:pt x="758386" y="420517"/>
                </a:cubicBezTo>
                <a:cubicBezTo>
                  <a:pt x="768206" y="409061"/>
                  <a:pt x="776493" y="396374"/>
                  <a:pt x="785546" y="384303"/>
                </a:cubicBezTo>
                <a:lnTo>
                  <a:pt x="812707" y="302822"/>
                </a:lnTo>
                <a:cubicBezTo>
                  <a:pt x="815725" y="293768"/>
                  <a:pt x="815012" y="282409"/>
                  <a:pt x="821760" y="275661"/>
                </a:cubicBezTo>
                <a:cubicBezTo>
                  <a:pt x="858463" y="238958"/>
                  <a:pt x="843194" y="259953"/>
                  <a:pt x="867027" y="212287"/>
                </a:cubicBezTo>
                <a:cubicBezTo>
                  <a:pt x="869659" y="188599"/>
                  <a:pt x="890878" y="47119"/>
                  <a:pt x="867027" y="31218"/>
                </a:cubicBezTo>
                <a:cubicBezTo>
                  <a:pt x="824267" y="2711"/>
                  <a:pt x="764422" y="25182"/>
                  <a:pt x="713119" y="22164"/>
                </a:cubicBezTo>
                <a:cubicBezTo>
                  <a:pt x="617992" y="-9543"/>
                  <a:pt x="641795" y="-5154"/>
                  <a:pt x="450568" y="22164"/>
                </a:cubicBezTo>
                <a:cubicBezTo>
                  <a:pt x="439796" y="23703"/>
                  <a:pt x="438497" y="40271"/>
                  <a:pt x="432461" y="49325"/>
                </a:cubicBezTo>
                <a:cubicBezTo>
                  <a:pt x="421499" y="82211"/>
                  <a:pt x="423408" y="66942"/>
                  <a:pt x="423408" y="94592"/>
                </a:cubicBezTo>
              </a:path>
            </a:pathLst>
          </a:custGeom>
          <a:noFill/>
          <a:ln>
            <a:solidFill>
              <a:schemeClr val="bg1"/>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25847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4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66CC"/>
            </a:solidFill>
            <a:miter lim="800000"/>
            <a:headEnd/>
            <a:tailEnd/>
          </a:ln>
          <a:extLst>
            <a:ext uri="{909E8E84-426E-40DD-AFC4-6F175D3DCCD1}">
              <a14:hiddenFill xmlns:a14="http://schemas.microsoft.com/office/drawing/2010/main">
                <a:solidFill>
                  <a:srgbClr val="FFFFFF"/>
                </a:solidFill>
              </a14:hiddenFill>
            </a:ext>
          </a:extLst>
        </p:spPr>
      </p:pic>
      <p:sp>
        <p:nvSpPr>
          <p:cNvPr id="154630" name="Oval 6"/>
          <p:cNvSpPr>
            <a:spLocks noChangeArrowheads="1"/>
          </p:cNvSpPr>
          <p:nvPr/>
        </p:nvSpPr>
        <p:spPr bwMode="auto">
          <a:xfrm>
            <a:off x="5943600" y="39624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31"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4632"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4633" name="Rectangle 9"/>
          <p:cNvSpPr>
            <a:spLocks noChangeArrowheads="1"/>
          </p:cNvSpPr>
          <p:nvPr/>
        </p:nvSpPr>
        <p:spPr bwMode="auto">
          <a:xfrm>
            <a:off x="533400" y="2895600"/>
            <a:ext cx="3276600" cy="838200"/>
          </a:xfrm>
          <a:prstGeom prst="rect">
            <a:avLst/>
          </a:prstGeom>
          <a:solidFill>
            <a:schemeClr val="tx1"/>
          </a:solidFill>
          <a:ln w="57150">
            <a:solidFill>
              <a:srgbClr val="FFFF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34" name="Text Box 10"/>
          <p:cNvSpPr txBox="1">
            <a:spLocks noChangeArrowheads="1"/>
          </p:cNvSpPr>
          <p:nvPr/>
        </p:nvSpPr>
        <p:spPr bwMode="auto">
          <a:xfrm>
            <a:off x="762000" y="29718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mn-ea"/>
                <a:cs typeface="+mn-cs"/>
              </a:rPr>
              <a:t>*Metacarpals</a:t>
            </a:r>
          </a:p>
        </p:txBody>
      </p:sp>
      <p:sp>
        <p:nvSpPr>
          <p:cNvPr id="154636" name="Rectangle 12"/>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4"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Freeform 15"/>
          <p:cNvSpPr/>
          <p:nvPr/>
        </p:nvSpPr>
        <p:spPr>
          <a:xfrm>
            <a:off x="2156830" y="3662596"/>
            <a:ext cx="878236" cy="1389238"/>
          </a:xfrm>
          <a:custGeom>
            <a:avLst/>
            <a:gdLst>
              <a:gd name="connsiteX0" fmla="*/ 550156 w 878236"/>
              <a:gd name="connsiteY0" fmla="*/ 13111 h 1389238"/>
              <a:gd name="connsiteX1" fmla="*/ 504889 w 878236"/>
              <a:gd name="connsiteY1" fmla="*/ 22164 h 1389238"/>
              <a:gd name="connsiteX2" fmla="*/ 477728 w 878236"/>
              <a:gd name="connsiteY2" fmla="*/ 40271 h 1389238"/>
              <a:gd name="connsiteX3" fmla="*/ 432461 w 878236"/>
              <a:gd name="connsiteY3" fmla="*/ 94592 h 1389238"/>
              <a:gd name="connsiteX4" fmla="*/ 423408 w 878236"/>
              <a:gd name="connsiteY4" fmla="*/ 130806 h 1389238"/>
              <a:gd name="connsiteX5" fmla="*/ 414354 w 878236"/>
              <a:gd name="connsiteY5" fmla="*/ 157966 h 1389238"/>
              <a:gd name="connsiteX6" fmla="*/ 396247 w 878236"/>
              <a:gd name="connsiteY6" fmla="*/ 284715 h 1389238"/>
              <a:gd name="connsiteX7" fmla="*/ 387194 w 878236"/>
              <a:gd name="connsiteY7" fmla="*/ 447677 h 1389238"/>
              <a:gd name="connsiteX8" fmla="*/ 378140 w 878236"/>
              <a:gd name="connsiteY8" fmla="*/ 474838 h 1389238"/>
              <a:gd name="connsiteX9" fmla="*/ 350980 w 878236"/>
              <a:gd name="connsiteY9" fmla="*/ 574426 h 1389238"/>
              <a:gd name="connsiteX10" fmla="*/ 341926 w 878236"/>
              <a:gd name="connsiteY10" fmla="*/ 655907 h 1389238"/>
              <a:gd name="connsiteX11" fmla="*/ 323820 w 878236"/>
              <a:gd name="connsiteY11" fmla="*/ 701174 h 1389238"/>
              <a:gd name="connsiteX12" fmla="*/ 314766 w 878236"/>
              <a:gd name="connsiteY12" fmla="*/ 746442 h 1389238"/>
              <a:gd name="connsiteX13" fmla="*/ 296659 w 878236"/>
              <a:gd name="connsiteY13" fmla="*/ 782655 h 1389238"/>
              <a:gd name="connsiteX14" fmla="*/ 269499 w 878236"/>
              <a:gd name="connsiteY14" fmla="*/ 864137 h 1389238"/>
              <a:gd name="connsiteX15" fmla="*/ 251392 w 878236"/>
              <a:gd name="connsiteY15" fmla="*/ 918457 h 1389238"/>
              <a:gd name="connsiteX16" fmla="*/ 242338 w 878236"/>
              <a:gd name="connsiteY16" fmla="*/ 972778 h 1389238"/>
              <a:gd name="connsiteX17" fmla="*/ 224231 w 878236"/>
              <a:gd name="connsiteY17" fmla="*/ 999939 h 1389238"/>
              <a:gd name="connsiteX18" fmla="*/ 215178 w 878236"/>
              <a:gd name="connsiteY18" fmla="*/ 1027099 h 1389238"/>
              <a:gd name="connsiteX19" fmla="*/ 169911 w 878236"/>
              <a:gd name="connsiteY19" fmla="*/ 1090473 h 1389238"/>
              <a:gd name="connsiteX20" fmla="*/ 124643 w 878236"/>
              <a:gd name="connsiteY20" fmla="*/ 1144794 h 1389238"/>
              <a:gd name="connsiteX21" fmla="*/ 70322 w 878236"/>
              <a:gd name="connsiteY21" fmla="*/ 1181008 h 1389238"/>
              <a:gd name="connsiteX22" fmla="*/ 43162 w 878236"/>
              <a:gd name="connsiteY22" fmla="*/ 1199115 h 1389238"/>
              <a:gd name="connsiteX23" fmla="*/ 16002 w 878236"/>
              <a:gd name="connsiteY23" fmla="*/ 1217222 h 1389238"/>
              <a:gd name="connsiteX24" fmla="*/ 16002 w 878236"/>
              <a:gd name="connsiteY24" fmla="*/ 1334917 h 1389238"/>
              <a:gd name="connsiteX25" fmla="*/ 70322 w 878236"/>
              <a:gd name="connsiteY25" fmla="*/ 1343970 h 1389238"/>
              <a:gd name="connsiteX26" fmla="*/ 160857 w 878236"/>
              <a:gd name="connsiteY26" fmla="*/ 1353024 h 1389238"/>
              <a:gd name="connsiteX27" fmla="*/ 206124 w 878236"/>
              <a:gd name="connsiteY27" fmla="*/ 1362077 h 1389238"/>
              <a:gd name="connsiteX28" fmla="*/ 287606 w 878236"/>
              <a:gd name="connsiteY28" fmla="*/ 1371131 h 1389238"/>
              <a:gd name="connsiteX29" fmla="*/ 323820 w 878236"/>
              <a:gd name="connsiteY29" fmla="*/ 1380184 h 1389238"/>
              <a:gd name="connsiteX30" fmla="*/ 350980 w 878236"/>
              <a:gd name="connsiteY30" fmla="*/ 1389238 h 1389238"/>
              <a:gd name="connsiteX31" fmla="*/ 414354 w 878236"/>
              <a:gd name="connsiteY31" fmla="*/ 1380184 h 1389238"/>
              <a:gd name="connsiteX32" fmla="*/ 441515 w 878236"/>
              <a:gd name="connsiteY32" fmla="*/ 1371131 h 1389238"/>
              <a:gd name="connsiteX33" fmla="*/ 486782 w 878236"/>
              <a:gd name="connsiteY33" fmla="*/ 1362077 h 1389238"/>
              <a:gd name="connsiteX34" fmla="*/ 513942 w 878236"/>
              <a:gd name="connsiteY34" fmla="*/ 1343970 h 1389238"/>
              <a:gd name="connsiteX35" fmla="*/ 532049 w 878236"/>
              <a:gd name="connsiteY35" fmla="*/ 1316810 h 1389238"/>
              <a:gd name="connsiteX36" fmla="*/ 532049 w 878236"/>
              <a:gd name="connsiteY36" fmla="*/ 1126687 h 1389238"/>
              <a:gd name="connsiteX37" fmla="*/ 522996 w 878236"/>
              <a:gd name="connsiteY37" fmla="*/ 1063313 h 1389238"/>
              <a:gd name="connsiteX38" fmla="*/ 541103 w 878236"/>
              <a:gd name="connsiteY38" fmla="*/ 791709 h 1389238"/>
              <a:gd name="connsiteX39" fmla="*/ 559210 w 878236"/>
              <a:gd name="connsiteY39" fmla="*/ 728335 h 1389238"/>
              <a:gd name="connsiteX40" fmla="*/ 577317 w 878236"/>
              <a:gd name="connsiteY40" fmla="*/ 701174 h 1389238"/>
              <a:gd name="connsiteX41" fmla="*/ 586370 w 878236"/>
              <a:gd name="connsiteY41" fmla="*/ 674014 h 1389238"/>
              <a:gd name="connsiteX42" fmla="*/ 649744 w 878236"/>
              <a:gd name="connsiteY42" fmla="*/ 583479 h 1389238"/>
              <a:gd name="connsiteX43" fmla="*/ 685958 w 878236"/>
              <a:gd name="connsiteY43" fmla="*/ 520105 h 1389238"/>
              <a:gd name="connsiteX44" fmla="*/ 722172 w 878236"/>
              <a:gd name="connsiteY44" fmla="*/ 474838 h 1389238"/>
              <a:gd name="connsiteX45" fmla="*/ 731225 w 878236"/>
              <a:gd name="connsiteY45" fmla="*/ 447677 h 1389238"/>
              <a:gd name="connsiteX46" fmla="*/ 758386 w 878236"/>
              <a:gd name="connsiteY46" fmla="*/ 420517 h 1389238"/>
              <a:gd name="connsiteX47" fmla="*/ 785546 w 878236"/>
              <a:gd name="connsiteY47" fmla="*/ 384303 h 1389238"/>
              <a:gd name="connsiteX48" fmla="*/ 812707 w 878236"/>
              <a:gd name="connsiteY48" fmla="*/ 302822 h 1389238"/>
              <a:gd name="connsiteX49" fmla="*/ 821760 w 878236"/>
              <a:gd name="connsiteY49" fmla="*/ 275661 h 1389238"/>
              <a:gd name="connsiteX50" fmla="*/ 867027 w 878236"/>
              <a:gd name="connsiteY50" fmla="*/ 212287 h 1389238"/>
              <a:gd name="connsiteX51" fmla="*/ 867027 w 878236"/>
              <a:gd name="connsiteY51" fmla="*/ 31218 h 1389238"/>
              <a:gd name="connsiteX52" fmla="*/ 713119 w 878236"/>
              <a:gd name="connsiteY52" fmla="*/ 22164 h 1389238"/>
              <a:gd name="connsiteX53" fmla="*/ 450568 w 878236"/>
              <a:gd name="connsiteY53" fmla="*/ 22164 h 1389238"/>
              <a:gd name="connsiteX54" fmla="*/ 432461 w 878236"/>
              <a:gd name="connsiteY54" fmla="*/ 49325 h 1389238"/>
              <a:gd name="connsiteX55" fmla="*/ 423408 w 878236"/>
              <a:gd name="connsiteY55" fmla="*/ 94592 h 138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78236" h="1389238">
                <a:moveTo>
                  <a:pt x="550156" y="13111"/>
                </a:moveTo>
                <a:cubicBezTo>
                  <a:pt x="535067" y="16129"/>
                  <a:pt x="519297" y="16761"/>
                  <a:pt x="504889" y="22164"/>
                </a:cubicBezTo>
                <a:cubicBezTo>
                  <a:pt x="494701" y="25985"/>
                  <a:pt x="486087" y="33305"/>
                  <a:pt x="477728" y="40271"/>
                </a:cubicBezTo>
                <a:cubicBezTo>
                  <a:pt x="451590" y="62053"/>
                  <a:pt x="450264" y="67888"/>
                  <a:pt x="432461" y="94592"/>
                </a:cubicBezTo>
                <a:cubicBezTo>
                  <a:pt x="429443" y="106663"/>
                  <a:pt x="426826" y="118842"/>
                  <a:pt x="423408" y="130806"/>
                </a:cubicBezTo>
                <a:cubicBezTo>
                  <a:pt x="420786" y="139982"/>
                  <a:pt x="416669" y="148708"/>
                  <a:pt x="414354" y="157966"/>
                </a:cubicBezTo>
                <a:cubicBezTo>
                  <a:pt x="402826" y="204079"/>
                  <a:pt x="401879" y="234027"/>
                  <a:pt x="396247" y="284715"/>
                </a:cubicBezTo>
                <a:cubicBezTo>
                  <a:pt x="393229" y="339036"/>
                  <a:pt x="392352" y="393518"/>
                  <a:pt x="387194" y="447677"/>
                </a:cubicBezTo>
                <a:cubicBezTo>
                  <a:pt x="386289" y="457177"/>
                  <a:pt x="380210" y="465522"/>
                  <a:pt x="378140" y="474838"/>
                </a:cubicBezTo>
                <a:cubicBezTo>
                  <a:pt x="357620" y="567177"/>
                  <a:pt x="383691" y="492647"/>
                  <a:pt x="350980" y="574426"/>
                </a:cubicBezTo>
                <a:cubicBezTo>
                  <a:pt x="347962" y="601586"/>
                  <a:pt x="347652" y="629186"/>
                  <a:pt x="341926" y="655907"/>
                </a:cubicBezTo>
                <a:cubicBezTo>
                  <a:pt x="338521" y="671798"/>
                  <a:pt x="328490" y="685608"/>
                  <a:pt x="323820" y="701174"/>
                </a:cubicBezTo>
                <a:cubicBezTo>
                  <a:pt x="319398" y="715913"/>
                  <a:pt x="319632" y="731844"/>
                  <a:pt x="314766" y="746442"/>
                </a:cubicBezTo>
                <a:cubicBezTo>
                  <a:pt x="310498" y="759245"/>
                  <a:pt x="301671" y="770124"/>
                  <a:pt x="296659" y="782655"/>
                </a:cubicBezTo>
                <a:cubicBezTo>
                  <a:pt x="296646" y="782688"/>
                  <a:pt x="274031" y="850540"/>
                  <a:pt x="269499" y="864137"/>
                </a:cubicBezTo>
                <a:cubicBezTo>
                  <a:pt x="269497" y="864144"/>
                  <a:pt x="251393" y="918449"/>
                  <a:pt x="251392" y="918457"/>
                </a:cubicBezTo>
                <a:cubicBezTo>
                  <a:pt x="248374" y="936564"/>
                  <a:pt x="248143" y="955363"/>
                  <a:pt x="242338" y="972778"/>
                </a:cubicBezTo>
                <a:cubicBezTo>
                  <a:pt x="238897" y="983101"/>
                  <a:pt x="230267" y="990885"/>
                  <a:pt x="224231" y="999939"/>
                </a:cubicBezTo>
                <a:cubicBezTo>
                  <a:pt x="221213" y="1008992"/>
                  <a:pt x="219446" y="1018563"/>
                  <a:pt x="215178" y="1027099"/>
                </a:cubicBezTo>
                <a:cubicBezTo>
                  <a:pt x="208068" y="1041319"/>
                  <a:pt x="176742" y="1080909"/>
                  <a:pt x="169911" y="1090473"/>
                </a:cubicBezTo>
                <a:cubicBezTo>
                  <a:pt x="151228" y="1116630"/>
                  <a:pt x="151819" y="1123657"/>
                  <a:pt x="124643" y="1144794"/>
                </a:cubicBezTo>
                <a:cubicBezTo>
                  <a:pt x="107465" y="1158154"/>
                  <a:pt x="88429" y="1168937"/>
                  <a:pt x="70322" y="1181008"/>
                </a:cubicBezTo>
                <a:lnTo>
                  <a:pt x="43162" y="1199115"/>
                </a:lnTo>
                <a:lnTo>
                  <a:pt x="16002" y="1217222"/>
                </a:lnTo>
                <a:cubicBezTo>
                  <a:pt x="3160" y="1255745"/>
                  <a:pt x="-12445" y="1290214"/>
                  <a:pt x="16002" y="1334917"/>
                </a:cubicBezTo>
                <a:cubicBezTo>
                  <a:pt x="25857" y="1350404"/>
                  <a:pt x="52107" y="1341693"/>
                  <a:pt x="70322" y="1343970"/>
                </a:cubicBezTo>
                <a:cubicBezTo>
                  <a:pt x="100417" y="1347732"/>
                  <a:pt x="130794" y="1349016"/>
                  <a:pt x="160857" y="1353024"/>
                </a:cubicBezTo>
                <a:cubicBezTo>
                  <a:pt x="176110" y="1355058"/>
                  <a:pt x="190891" y="1359901"/>
                  <a:pt x="206124" y="1362077"/>
                </a:cubicBezTo>
                <a:cubicBezTo>
                  <a:pt x="233177" y="1365942"/>
                  <a:pt x="260445" y="1368113"/>
                  <a:pt x="287606" y="1371131"/>
                </a:cubicBezTo>
                <a:cubicBezTo>
                  <a:pt x="299677" y="1374149"/>
                  <a:pt x="311856" y="1376766"/>
                  <a:pt x="323820" y="1380184"/>
                </a:cubicBezTo>
                <a:cubicBezTo>
                  <a:pt x="332996" y="1382806"/>
                  <a:pt x="341437" y="1389238"/>
                  <a:pt x="350980" y="1389238"/>
                </a:cubicBezTo>
                <a:cubicBezTo>
                  <a:pt x="372319" y="1389238"/>
                  <a:pt x="393229" y="1383202"/>
                  <a:pt x="414354" y="1380184"/>
                </a:cubicBezTo>
                <a:cubicBezTo>
                  <a:pt x="423408" y="1377166"/>
                  <a:pt x="432257" y="1373446"/>
                  <a:pt x="441515" y="1371131"/>
                </a:cubicBezTo>
                <a:cubicBezTo>
                  <a:pt x="456443" y="1367399"/>
                  <a:pt x="472374" y="1367480"/>
                  <a:pt x="486782" y="1362077"/>
                </a:cubicBezTo>
                <a:cubicBezTo>
                  <a:pt x="496970" y="1358256"/>
                  <a:pt x="504889" y="1350006"/>
                  <a:pt x="513942" y="1343970"/>
                </a:cubicBezTo>
                <a:cubicBezTo>
                  <a:pt x="519978" y="1334917"/>
                  <a:pt x="527183" y="1326542"/>
                  <a:pt x="532049" y="1316810"/>
                </a:cubicBezTo>
                <a:cubicBezTo>
                  <a:pt x="559482" y="1261947"/>
                  <a:pt x="534944" y="1162873"/>
                  <a:pt x="532049" y="1126687"/>
                </a:cubicBezTo>
                <a:cubicBezTo>
                  <a:pt x="530347" y="1105416"/>
                  <a:pt x="526014" y="1084438"/>
                  <a:pt x="522996" y="1063313"/>
                </a:cubicBezTo>
                <a:cubicBezTo>
                  <a:pt x="529810" y="892954"/>
                  <a:pt x="517822" y="896474"/>
                  <a:pt x="541103" y="791709"/>
                </a:cubicBezTo>
                <a:cubicBezTo>
                  <a:pt x="543425" y="781260"/>
                  <a:pt x="553158" y="740438"/>
                  <a:pt x="559210" y="728335"/>
                </a:cubicBezTo>
                <a:cubicBezTo>
                  <a:pt x="564076" y="718603"/>
                  <a:pt x="571281" y="710228"/>
                  <a:pt x="577317" y="701174"/>
                </a:cubicBezTo>
                <a:cubicBezTo>
                  <a:pt x="580335" y="692121"/>
                  <a:pt x="581736" y="682356"/>
                  <a:pt x="586370" y="674014"/>
                </a:cubicBezTo>
                <a:cubicBezTo>
                  <a:pt x="602291" y="645356"/>
                  <a:pt x="629401" y="610603"/>
                  <a:pt x="649744" y="583479"/>
                </a:cubicBezTo>
                <a:cubicBezTo>
                  <a:pt x="668893" y="506888"/>
                  <a:pt x="642808" y="584829"/>
                  <a:pt x="685958" y="520105"/>
                </a:cubicBezTo>
                <a:cubicBezTo>
                  <a:pt x="720942" y="467630"/>
                  <a:pt x="661430" y="515333"/>
                  <a:pt x="722172" y="474838"/>
                </a:cubicBezTo>
                <a:cubicBezTo>
                  <a:pt x="725190" y="465784"/>
                  <a:pt x="725931" y="455618"/>
                  <a:pt x="731225" y="447677"/>
                </a:cubicBezTo>
                <a:cubicBezTo>
                  <a:pt x="738327" y="437024"/>
                  <a:pt x="750054" y="430238"/>
                  <a:pt x="758386" y="420517"/>
                </a:cubicBezTo>
                <a:cubicBezTo>
                  <a:pt x="768206" y="409061"/>
                  <a:pt x="776493" y="396374"/>
                  <a:pt x="785546" y="384303"/>
                </a:cubicBezTo>
                <a:lnTo>
                  <a:pt x="812707" y="302822"/>
                </a:lnTo>
                <a:cubicBezTo>
                  <a:pt x="815725" y="293768"/>
                  <a:pt x="815012" y="282409"/>
                  <a:pt x="821760" y="275661"/>
                </a:cubicBezTo>
                <a:cubicBezTo>
                  <a:pt x="858463" y="238958"/>
                  <a:pt x="843194" y="259953"/>
                  <a:pt x="867027" y="212287"/>
                </a:cubicBezTo>
                <a:cubicBezTo>
                  <a:pt x="869659" y="188599"/>
                  <a:pt x="890878" y="47119"/>
                  <a:pt x="867027" y="31218"/>
                </a:cubicBezTo>
                <a:cubicBezTo>
                  <a:pt x="824267" y="2711"/>
                  <a:pt x="764422" y="25182"/>
                  <a:pt x="713119" y="22164"/>
                </a:cubicBezTo>
                <a:cubicBezTo>
                  <a:pt x="617992" y="-9543"/>
                  <a:pt x="641795" y="-5154"/>
                  <a:pt x="450568" y="22164"/>
                </a:cubicBezTo>
                <a:cubicBezTo>
                  <a:pt x="439796" y="23703"/>
                  <a:pt x="438497" y="40271"/>
                  <a:pt x="432461" y="49325"/>
                </a:cubicBezTo>
                <a:cubicBezTo>
                  <a:pt x="421499" y="82211"/>
                  <a:pt x="423408" y="66942"/>
                  <a:pt x="423408" y="94592"/>
                </a:cubicBezTo>
              </a:path>
            </a:pathLst>
          </a:custGeom>
          <a:noFill/>
          <a:ln>
            <a:solidFill>
              <a:schemeClr val="bg1"/>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340840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5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5654" name="Oval 6"/>
          <p:cNvSpPr>
            <a:spLocks noChangeArrowheads="1"/>
          </p:cNvSpPr>
          <p:nvPr/>
        </p:nvSpPr>
        <p:spPr bwMode="auto">
          <a:xfrm>
            <a:off x="5943600" y="39624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5"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5656"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5657" name="Rectangle 9"/>
          <p:cNvSpPr>
            <a:spLocks noChangeArrowheads="1"/>
          </p:cNvSpPr>
          <p:nvPr/>
        </p:nvSpPr>
        <p:spPr bwMode="auto">
          <a:xfrm>
            <a:off x="533400" y="2895600"/>
            <a:ext cx="3276600" cy="838200"/>
          </a:xfrm>
          <a:prstGeom prst="rect">
            <a:avLst/>
          </a:prstGeom>
          <a:solidFill>
            <a:schemeClr val="tx1"/>
          </a:solidFill>
          <a:ln w="5715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8" name="Text Box 10"/>
          <p:cNvSpPr txBox="1">
            <a:spLocks noChangeArrowheads="1"/>
          </p:cNvSpPr>
          <p:nvPr/>
        </p:nvSpPr>
        <p:spPr bwMode="auto">
          <a:xfrm>
            <a:off x="762000" y="2971800"/>
            <a:ext cx="2590800" cy="588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mn-ea"/>
                <a:cs typeface="+mn-cs"/>
              </a:rPr>
              <a:t>*Metacarpals</a:t>
            </a:r>
          </a:p>
        </p:txBody>
      </p:sp>
      <p:sp>
        <p:nvSpPr>
          <p:cNvPr id="155660" name="Rectangle 12"/>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4"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Freeform 15"/>
          <p:cNvSpPr/>
          <p:nvPr/>
        </p:nvSpPr>
        <p:spPr>
          <a:xfrm>
            <a:off x="2156830" y="3662596"/>
            <a:ext cx="878236" cy="1389238"/>
          </a:xfrm>
          <a:custGeom>
            <a:avLst/>
            <a:gdLst>
              <a:gd name="connsiteX0" fmla="*/ 550156 w 878236"/>
              <a:gd name="connsiteY0" fmla="*/ 13111 h 1389238"/>
              <a:gd name="connsiteX1" fmla="*/ 504889 w 878236"/>
              <a:gd name="connsiteY1" fmla="*/ 22164 h 1389238"/>
              <a:gd name="connsiteX2" fmla="*/ 477728 w 878236"/>
              <a:gd name="connsiteY2" fmla="*/ 40271 h 1389238"/>
              <a:gd name="connsiteX3" fmla="*/ 432461 w 878236"/>
              <a:gd name="connsiteY3" fmla="*/ 94592 h 1389238"/>
              <a:gd name="connsiteX4" fmla="*/ 423408 w 878236"/>
              <a:gd name="connsiteY4" fmla="*/ 130806 h 1389238"/>
              <a:gd name="connsiteX5" fmla="*/ 414354 w 878236"/>
              <a:gd name="connsiteY5" fmla="*/ 157966 h 1389238"/>
              <a:gd name="connsiteX6" fmla="*/ 396247 w 878236"/>
              <a:gd name="connsiteY6" fmla="*/ 284715 h 1389238"/>
              <a:gd name="connsiteX7" fmla="*/ 387194 w 878236"/>
              <a:gd name="connsiteY7" fmla="*/ 447677 h 1389238"/>
              <a:gd name="connsiteX8" fmla="*/ 378140 w 878236"/>
              <a:gd name="connsiteY8" fmla="*/ 474838 h 1389238"/>
              <a:gd name="connsiteX9" fmla="*/ 350980 w 878236"/>
              <a:gd name="connsiteY9" fmla="*/ 574426 h 1389238"/>
              <a:gd name="connsiteX10" fmla="*/ 341926 w 878236"/>
              <a:gd name="connsiteY10" fmla="*/ 655907 h 1389238"/>
              <a:gd name="connsiteX11" fmla="*/ 323820 w 878236"/>
              <a:gd name="connsiteY11" fmla="*/ 701174 h 1389238"/>
              <a:gd name="connsiteX12" fmla="*/ 314766 w 878236"/>
              <a:gd name="connsiteY12" fmla="*/ 746442 h 1389238"/>
              <a:gd name="connsiteX13" fmla="*/ 296659 w 878236"/>
              <a:gd name="connsiteY13" fmla="*/ 782655 h 1389238"/>
              <a:gd name="connsiteX14" fmla="*/ 269499 w 878236"/>
              <a:gd name="connsiteY14" fmla="*/ 864137 h 1389238"/>
              <a:gd name="connsiteX15" fmla="*/ 251392 w 878236"/>
              <a:gd name="connsiteY15" fmla="*/ 918457 h 1389238"/>
              <a:gd name="connsiteX16" fmla="*/ 242338 w 878236"/>
              <a:gd name="connsiteY16" fmla="*/ 972778 h 1389238"/>
              <a:gd name="connsiteX17" fmla="*/ 224231 w 878236"/>
              <a:gd name="connsiteY17" fmla="*/ 999939 h 1389238"/>
              <a:gd name="connsiteX18" fmla="*/ 215178 w 878236"/>
              <a:gd name="connsiteY18" fmla="*/ 1027099 h 1389238"/>
              <a:gd name="connsiteX19" fmla="*/ 169911 w 878236"/>
              <a:gd name="connsiteY19" fmla="*/ 1090473 h 1389238"/>
              <a:gd name="connsiteX20" fmla="*/ 124643 w 878236"/>
              <a:gd name="connsiteY20" fmla="*/ 1144794 h 1389238"/>
              <a:gd name="connsiteX21" fmla="*/ 70322 w 878236"/>
              <a:gd name="connsiteY21" fmla="*/ 1181008 h 1389238"/>
              <a:gd name="connsiteX22" fmla="*/ 43162 w 878236"/>
              <a:gd name="connsiteY22" fmla="*/ 1199115 h 1389238"/>
              <a:gd name="connsiteX23" fmla="*/ 16002 w 878236"/>
              <a:gd name="connsiteY23" fmla="*/ 1217222 h 1389238"/>
              <a:gd name="connsiteX24" fmla="*/ 16002 w 878236"/>
              <a:gd name="connsiteY24" fmla="*/ 1334917 h 1389238"/>
              <a:gd name="connsiteX25" fmla="*/ 70322 w 878236"/>
              <a:gd name="connsiteY25" fmla="*/ 1343970 h 1389238"/>
              <a:gd name="connsiteX26" fmla="*/ 160857 w 878236"/>
              <a:gd name="connsiteY26" fmla="*/ 1353024 h 1389238"/>
              <a:gd name="connsiteX27" fmla="*/ 206124 w 878236"/>
              <a:gd name="connsiteY27" fmla="*/ 1362077 h 1389238"/>
              <a:gd name="connsiteX28" fmla="*/ 287606 w 878236"/>
              <a:gd name="connsiteY28" fmla="*/ 1371131 h 1389238"/>
              <a:gd name="connsiteX29" fmla="*/ 323820 w 878236"/>
              <a:gd name="connsiteY29" fmla="*/ 1380184 h 1389238"/>
              <a:gd name="connsiteX30" fmla="*/ 350980 w 878236"/>
              <a:gd name="connsiteY30" fmla="*/ 1389238 h 1389238"/>
              <a:gd name="connsiteX31" fmla="*/ 414354 w 878236"/>
              <a:gd name="connsiteY31" fmla="*/ 1380184 h 1389238"/>
              <a:gd name="connsiteX32" fmla="*/ 441515 w 878236"/>
              <a:gd name="connsiteY32" fmla="*/ 1371131 h 1389238"/>
              <a:gd name="connsiteX33" fmla="*/ 486782 w 878236"/>
              <a:gd name="connsiteY33" fmla="*/ 1362077 h 1389238"/>
              <a:gd name="connsiteX34" fmla="*/ 513942 w 878236"/>
              <a:gd name="connsiteY34" fmla="*/ 1343970 h 1389238"/>
              <a:gd name="connsiteX35" fmla="*/ 532049 w 878236"/>
              <a:gd name="connsiteY35" fmla="*/ 1316810 h 1389238"/>
              <a:gd name="connsiteX36" fmla="*/ 532049 w 878236"/>
              <a:gd name="connsiteY36" fmla="*/ 1126687 h 1389238"/>
              <a:gd name="connsiteX37" fmla="*/ 522996 w 878236"/>
              <a:gd name="connsiteY37" fmla="*/ 1063313 h 1389238"/>
              <a:gd name="connsiteX38" fmla="*/ 541103 w 878236"/>
              <a:gd name="connsiteY38" fmla="*/ 791709 h 1389238"/>
              <a:gd name="connsiteX39" fmla="*/ 559210 w 878236"/>
              <a:gd name="connsiteY39" fmla="*/ 728335 h 1389238"/>
              <a:gd name="connsiteX40" fmla="*/ 577317 w 878236"/>
              <a:gd name="connsiteY40" fmla="*/ 701174 h 1389238"/>
              <a:gd name="connsiteX41" fmla="*/ 586370 w 878236"/>
              <a:gd name="connsiteY41" fmla="*/ 674014 h 1389238"/>
              <a:gd name="connsiteX42" fmla="*/ 649744 w 878236"/>
              <a:gd name="connsiteY42" fmla="*/ 583479 h 1389238"/>
              <a:gd name="connsiteX43" fmla="*/ 685958 w 878236"/>
              <a:gd name="connsiteY43" fmla="*/ 520105 h 1389238"/>
              <a:gd name="connsiteX44" fmla="*/ 722172 w 878236"/>
              <a:gd name="connsiteY44" fmla="*/ 474838 h 1389238"/>
              <a:gd name="connsiteX45" fmla="*/ 731225 w 878236"/>
              <a:gd name="connsiteY45" fmla="*/ 447677 h 1389238"/>
              <a:gd name="connsiteX46" fmla="*/ 758386 w 878236"/>
              <a:gd name="connsiteY46" fmla="*/ 420517 h 1389238"/>
              <a:gd name="connsiteX47" fmla="*/ 785546 w 878236"/>
              <a:gd name="connsiteY47" fmla="*/ 384303 h 1389238"/>
              <a:gd name="connsiteX48" fmla="*/ 812707 w 878236"/>
              <a:gd name="connsiteY48" fmla="*/ 302822 h 1389238"/>
              <a:gd name="connsiteX49" fmla="*/ 821760 w 878236"/>
              <a:gd name="connsiteY49" fmla="*/ 275661 h 1389238"/>
              <a:gd name="connsiteX50" fmla="*/ 867027 w 878236"/>
              <a:gd name="connsiteY50" fmla="*/ 212287 h 1389238"/>
              <a:gd name="connsiteX51" fmla="*/ 867027 w 878236"/>
              <a:gd name="connsiteY51" fmla="*/ 31218 h 1389238"/>
              <a:gd name="connsiteX52" fmla="*/ 713119 w 878236"/>
              <a:gd name="connsiteY52" fmla="*/ 22164 h 1389238"/>
              <a:gd name="connsiteX53" fmla="*/ 450568 w 878236"/>
              <a:gd name="connsiteY53" fmla="*/ 22164 h 1389238"/>
              <a:gd name="connsiteX54" fmla="*/ 432461 w 878236"/>
              <a:gd name="connsiteY54" fmla="*/ 49325 h 1389238"/>
              <a:gd name="connsiteX55" fmla="*/ 423408 w 878236"/>
              <a:gd name="connsiteY55" fmla="*/ 94592 h 138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78236" h="1389238">
                <a:moveTo>
                  <a:pt x="550156" y="13111"/>
                </a:moveTo>
                <a:cubicBezTo>
                  <a:pt x="535067" y="16129"/>
                  <a:pt x="519297" y="16761"/>
                  <a:pt x="504889" y="22164"/>
                </a:cubicBezTo>
                <a:cubicBezTo>
                  <a:pt x="494701" y="25985"/>
                  <a:pt x="486087" y="33305"/>
                  <a:pt x="477728" y="40271"/>
                </a:cubicBezTo>
                <a:cubicBezTo>
                  <a:pt x="451590" y="62053"/>
                  <a:pt x="450264" y="67888"/>
                  <a:pt x="432461" y="94592"/>
                </a:cubicBezTo>
                <a:cubicBezTo>
                  <a:pt x="429443" y="106663"/>
                  <a:pt x="426826" y="118842"/>
                  <a:pt x="423408" y="130806"/>
                </a:cubicBezTo>
                <a:cubicBezTo>
                  <a:pt x="420786" y="139982"/>
                  <a:pt x="416669" y="148708"/>
                  <a:pt x="414354" y="157966"/>
                </a:cubicBezTo>
                <a:cubicBezTo>
                  <a:pt x="402826" y="204079"/>
                  <a:pt x="401879" y="234027"/>
                  <a:pt x="396247" y="284715"/>
                </a:cubicBezTo>
                <a:cubicBezTo>
                  <a:pt x="393229" y="339036"/>
                  <a:pt x="392352" y="393518"/>
                  <a:pt x="387194" y="447677"/>
                </a:cubicBezTo>
                <a:cubicBezTo>
                  <a:pt x="386289" y="457177"/>
                  <a:pt x="380210" y="465522"/>
                  <a:pt x="378140" y="474838"/>
                </a:cubicBezTo>
                <a:cubicBezTo>
                  <a:pt x="357620" y="567177"/>
                  <a:pt x="383691" y="492647"/>
                  <a:pt x="350980" y="574426"/>
                </a:cubicBezTo>
                <a:cubicBezTo>
                  <a:pt x="347962" y="601586"/>
                  <a:pt x="347652" y="629186"/>
                  <a:pt x="341926" y="655907"/>
                </a:cubicBezTo>
                <a:cubicBezTo>
                  <a:pt x="338521" y="671798"/>
                  <a:pt x="328490" y="685608"/>
                  <a:pt x="323820" y="701174"/>
                </a:cubicBezTo>
                <a:cubicBezTo>
                  <a:pt x="319398" y="715913"/>
                  <a:pt x="319632" y="731844"/>
                  <a:pt x="314766" y="746442"/>
                </a:cubicBezTo>
                <a:cubicBezTo>
                  <a:pt x="310498" y="759245"/>
                  <a:pt x="301671" y="770124"/>
                  <a:pt x="296659" y="782655"/>
                </a:cubicBezTo>
                <a:cubicBezTo>
                  <a:pt x="296646" y="782688"/>
                  <a:pt x="274031" y="850540"/>
                  <a:pt x="269499" y="864137"/>
                </a:cubicBezTo>
                <a:cubicBezTo>
                  <a:pt x="269497" y="864144"/>
                  <a:pt x="251393" y="918449"/>
                  <a:pt x="251392" y="918457"/>
                </a:cubicBezTo>
                <a:cubicBezTo>
                  <a:pt x="248374" y="936564"/>
                  <a:pt x="248143" y="955363"/>
                  <a:pt x="242338" y="972778"/>
                </a:cubicBezTo>
                <a:cubicBezTo>
                  <a:pt x="238897" y="983101"/>
                  <a:pt x="230267" y="990885"/>
                  <a:pt x="224231" y="999939"/>
                </a:cubicBezTo>
                <a:cubicBezTo>
                  <a:pt x="221213" y="1008992"/>
                  <a:pt x="219446" y="1018563"/>
                  <a:pt x="215178" y="1027099"/>
                </a:cubicBezTo>
                <a:cubicBezTo>
                  <a:pt x="208068" y="1041319"/>
                  <a:pt x="176742" y="1080909"/>
                  <a:pt x="169911" y="1090473"/>
                </a:cubicBezTo>
                <a:cubicBezTo>
                  <a:pt x="151228" y="1116630"/>
                  <a:pt x="151819" y="1123657"/>
                  <a:pt x="124643" y="1144794"/>
                </a:cubicBezTo>
                <a:cubicBezTo>
                  <a:pt x="107465" y="1158154"/>
                  <a:pt x="88429" y="1168937"/>
                  <a:pt x="70322" y="1181008"/>
                </a:cubicBezTo>
                <a:lnTo>
                  <a:pt x="43162" y="1199115"/>
                </a:lnTo>
                <a:lnTo>
                  <a:pt x="16002" y="1217222"/>
                </a:lnTo>
                <a:cubicBezTo>
                  <a:pt x="3160" y="1255745"/>
                  <a:pt x="-12445" y="1290214"/>
                  <a:pt x="16002" y="1334917"/>
                </a:cubicBezTo>
                <a:cubicBezTo>
                  <a:pt x="25857" y="1350404"/>
                  <a:pt x="52107" y="1341693"/>
                  <a:pt x="70322" y="1343970"/>
                </a:cubicBezTo>
                <a:cubicBezTo>
                  <a:pt x="100417" y="1347732"/>
                  <a:pt x="130794" y="1349016"/>
                  <a:pt x="160857" y="1353024"/>
                </a:cubicBezTo>
                <a:cubicBezTo>
                  <a:pt x="176110" y="1355058"/>
                  <a:pt x="190891" y="1359901"/>
                  <a:pt x="206124" y="1362077"/>
                </a:cubicBezTo>
                <a:cubicBezTo>
                  <a:pt x="233177" y="1365942"/>
                  <a:pt x="260445" y="1368113"/>
                  <a:pt x="287606" y="1371131"/>
                </a:cubicBezTo>
                <a:cubicBezTo>
                  <a:pt x="299677" y="1374149"/>
                  <a:pt x="311856" y="1376766"/>
                  <a:pt x="323820" y="1380184"/>
                </a:cubicBezTo>
                <a:cubicBezTo>
                  <a:pt x="332996" y="1382806"/>
                  <a:pt x="341437" y="1389238"/>
                  <a:pt x="350980" y="1389238"/>
                </a:cubicBezTo>
                <a:cubicBezTo>
                  <a:pt x="372319" y="1389238"/>
                  <a:pt x="393229" y="1383202"/>
                  <a:pt x="414354" y="1380184"/>
                </a:cubicBezTo>
                <a:cubicBezTo>
                  <a:pt x="423408" y="1377166"/>
                  <a:pt x="432257" y="1373446"/>
                  <a:pt x="441515" y="1371131"/>
                </a:cubicBezTo>
                <a:cubicBezTo>
                  <a:pt x="456443" y="1367399"/>
                  <a:pt x="472374" y="1367480"/>
                  <a:pt x="486782" y="1362077"/>
                </a:cubicBezTo>
                <a:cubicBezTo>
                  <a:pt x="496970" y="1358256"/>
                  <a:pt x="504889" y="1350006"/>
                  <a:pt x="513942" y="1343970"/>
                </a:cubicBezTo>
                <a:cubicBezTo>
                  <a:pt x="519978" y="1334917"/>
                  <a:pt x="527183" y="1326542"/>
                  <a:pt x="532049" y="1316810"/>
                </a:cubicBezTo>
                <a:cubicBezTo>
                  <a:pt x="559482" y="1261947"/>
                  <a:pt x="534944" y="1162873"/>
                  <a:pt x="532049" y="1126687"/>
                </a:cubicBezTo>
                <a:cubicBezTo>
                  <a:pt x="530347" y="1105416"/>
                  <a:pt x="526014" y="1084438"/>
                  <a:pt x="522996" y="1063313"/>
                </a:cubicBezTo>
                <a:cubicBezTo>
                  <a:pt x="529810" y="892954"/>
                  <a:pt x="517822" y="896474"/>
                  <a:pt x="541103" y="791709"/>
                </a:cubicBezTo>
                <a:cubicBezTo>
                  <a:pt x="543425" y="781260"/>
                  <a:pt x="553158" y="740438"/>
                  <a:pt x="559210" y="728335"/>
                </a:cubicBezTo>
                <a:cubicBezTo>
                  <a:pt x="564076" y="718603"/>
                  <a:pt x="571281" y="710228"/>
                  <a:pt x="577317" y="701174"/>
                </a:cubicBezTo>
                <a:cubicBezTo>
                  <a:pt x="580335" y="692121"/>
                  <a:pt x="581736" y="682356"/>
                  <a:pt x="586370" y="674014"/>
                </a:cubicBezTo>
                <a:cubicBezTo>
                  <a:pt x="602291" y="645356"/>
                  <a:pt x="629401" y="610603"/>
                  <a:pt x="649744" y="583479"/>
                </a:cubicBezTo>
                <a:cubicBezTo>
                  <a:pt x="668893" y="506888"/>
                  <a:pt x="642808" y="584829"/>
                  <a:pt x="685958" y="520105"/>
                </a:cubicBezTo>
                <a:cubicBezTo>
                  <a:pt x="720942" y="467630"/>
                  <a:pt x="661430" y="515333"/>
                  <a:pt x="722172" y="474838"/>
                </a:cubicBezTo>
                <a:cubicBezTo>
                  <a:pt x="725190" y="465784"/>
                  <a:pt x="725931" y="455618"/>
                  <a:pt x="731225" y="447677"/>
                </a:cubicBezTo>
                <a:cubicBezTo>
                  <a:pt x="738327" y="437024"/>
                  <a:pt x="750054" y="430238"/>
                  <a:pt x="758386" y="420517"/>
                </a:cubicBezTo>
                <a:cubicBezTo>
                  <a:pt x="768206" y="409061"/>
                  <a:pt x="776493" y="396374"/>
                  <a:pt x="785546" y="384303"/>
                </a:cubicBezTo>
                <a:lnTo>
                  <a:pt x="812707" y="302822"/>
                </a:lnTo>
                <a:cubicBezTo>
                  <a:pt x="815725" y="293768"/>
                  <a:pt x="815012" y="282409"/>
                  <a:pt x="821760" y="275661"/>
                </a:cubicBezTo>
                <a:cubicBezTo>
                  <a:pt x="858463" y="238958"/>
                  <a:pt x="843194" y="259953"/>
                  <a:pt x="867027" y="212287"/>
                </a:cubicBezTo>
                <a:cubicBezTo>
                  <a:pt x="869659" y="188599"/>
                  <a:pt x="890878" y="47119"/>
                  <a:pt x="867027" y="31218"/>
                </a:cubicBezTo>
                <a:cubicBezTo>
                  <a:pt x="824267" y="2711"/>
                  <a:pt x="764422" y="25182"/>
                  <a:pt x="713119" y="22164"/>
                </a:cubicBezTo>
                <a:cubicBezTo>
                  <a:pt x="617992" y="-9543"/>
                  <a:pt x="641795" y="-5154"/>
                  <a:pt x="450568" y="22164"/>
                </a:cubicBezTo>
                <a:cubicBezTo>
                  <a:pt x="439796" y="23703"/>
                  <a:pt x="438497" y="40271"/>
                  <a:pt x="432461" y="49325"/>
                </a:cubicBezTo>
                <a:cubicBezTo>
                  <a:pt x="421499" y="82211"/>
                  <a:pt x="423408" y="66942"/>
                  <a:pt x="423408" y="94592"/>
                </a:cubicBezTo>
              </a:path>
            </a:pathLst>
          </a:custGeom>
          <a:no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Freeform 16"/>
          <p:cNvSpPr/>
          <p:nvPr/>
        </p:nvSpPr>
        <p:spPr>
          <a:xfrm>
            <a:off x="6237838" y="2951430"/>
            <a:ext cx="484326" cy="1195057"/>
          </a:xfrm>
          <a:custGeom>
            <a:avLst/>
            <a:gdLst>
              <a:gd name="connsiteX0" fmla="*/ 289711 w 484326"/>
              <a:gd name="connsiteY0" fmla="*/ 552261 h 1195057"/>
              <a:gd name="connsiteX1" fmla="*/ 271604 w 484326"/>
              <a:gd name="connsiteY1" fmla="*/ 506994 h 1195057"/>
              <a:gd name="connsiteX2" fmla="*/ 253497 w 484326"/>
              <a:gd name="connsiteY2" fmla="*/ 479833 h 1195057"/>
              <a:gd name="connsiteX3" fmla="*/ 244443 w 484326"/>
              <a:gd name="connsiteY3" fmla="*/ 425513 h 1195057"/>
              <a:gd name="connsiteX4" fmla="*/ 226336 w 484326"/>
              <a:gd name="connsiteY4" fmla="*/ 325924 h 1195057"/>
              <a:gd name="connsiteX5" fmla="*/ 217283 w 484326"/>
              <a:gd name="connsiteY5" fmla="*/ 108641 h 1195057"/>
              <a:gd name="connsiteX6" fmla="*/ 199176 w 484326"/>
              <a:gd name="connsiteY6" fmla="*/ 81481 h 1195057"/>
              <a:gd name="connsiteX7" fmla="*/ 190122 w 484326"/>
              <a:gd name="connsiteY7" fmla="*/ 54320 h 1195057"/>
              <a:gd name="connsiteX8" fmla="*/ 135802 w 484326"/>
              <a:gd name="connsiteY8" fmla="*/ 18107 h 1195057"/>
              <a:gd name="connsiteX9" fmla="*/ 81481 w 484326"/>
              <a:gd name="connsiteY9" fmla="*/ 0 h 1195057"/>
              <a:gd name="connsiteX10" fmla="*/ 18107 w 484326"/>
              <a:gd name="connsiteY10" fmla="*/ 27160 h 1195057"/>
              <a:gd name="connsiteX11" fmla="*/ 0 w 484326"/>
              <a:gd name="connsiteY11" fmla="*/ 54320 h 1195057"/>
              <a:gd name="connsiteX12" fmla="*/ 9053 w 484326"/>
              <a:gd name="connsiteY12" fmla="*/ 162962 h 1195057"/>
              <a:gd name="connsiteX13" fmla="*/ 18107 w 484326"/>
              <a:gd name="connsiteY13" fmla="*/ 190122 h 1195057"/>
              <a:gd name="connsiteX14" fmla="*/ 45267 w 484326"/>
              <a:gd name="connsiteY14" fmla="*/ 208229 h 1195057"/>
              <a:gd name="connsiteX15" fmla="*/ 63374 w 484326"/>
              <a:gd name="connsiteY15" fmla="*/ 244443 h 1195057"/>
              <a:gd name="connsiteX16" fmla="*/ 90534 w 484326"/>
              <a:gd name="connsiteY16" fmla="*/ 262550 h 1195057"/>
              <a:gd name="connsiteX17" fmla="*/ 126748 w 484326"/>
              <a:gd name="connsiteY17" fmla="*/ 307818 h 1195057"/>
              <a:gd name="connsiteX18" fmla="*/ 135802 w 484326"/>
              <a:gd name="connsiteY18" fmla="*/ 334978 h 1195057"/>
              <a:gd name="connsiteX19" fmla="*/ 172015 w 484326"/>
              <a:gd name="connsiteY19" fmla="*/ 389299 h 1195057"/>
              <a:gd name="connsiteX20" fmla="*/ 199176 w 484326"/>
              <a:gd name="connsiteY20" fmla="*/ 488887 h 1195057"/>
              <a:gd name="connsiteX21" fmla="*/ 208229 w 484326"/>
              <a:gd name="connsiteY21" fmla="*/ 516047 h 1195057"/>
              <a:gd name="connsiteX22" fmla="*/ 226336 w 484326"/>
              <a:gd name="connsiteY22" fmla="*/ 552261 h 1195057"/>
              <a:gd name="connsiteX23" fmla="*/ 253497 w 484326"/>
              <a:gd name="connsiteY23" fmla="*/ 932507 h 1195057"/>
              <a:gd name="connsiteX24" fmla="*/ 262550 w 484326"/>
              <a:gd name="connsiteY24" fmla="*/ 1104522 h 1195057"/>
              <a:gd name="connsiteX25" fmla="*/ 280657 w 484326"/>
              <a:gd name="connsiteY25" fmla="*/ 1158843 h 1195057"/>
              <a:gd name="connsiteX26" fmla="*/ 289711 w 484326"/>
              <a:gd name="connsiteY26" fmla="*/ 1186004 h 1195057"/>
              <a:gd name="connsiteX27" fmla="*/ 316871 w 484326"/>
              <a:gd name="connsiteY27" fmla="*/ 1195057 h 1195057"/>
              <a:gd name="connsiteX28" fmla="*/ 353085 w 484326"/>
              <a:gd name="connsiteY28" fmla="*/ 1186004 h 1195057"/>
              <a:gd name="connsiteX29" fmla="*/ 407406 w 484326"/>
              <a:gd name="connsiteY29" fmla="*/ 1167897 h 1195057"/>
              <a:gd name="connsiteX30" fmla="*/ 434566 w 484326"/>
              <a:gd name="connsiteY30" fmla="*/ 1149790 h 1195057"/>
              <a:gd name="connsiteX31" fmla="*/ 470780 w 484326"/>
              <a:gd name="connsiteY31" fmla="*/ 1095469 h 1195057"/>
              <a:gd name="connsiteX32" fmla="*/ 470780 w 484326"/>
              <a:gd name="connsiteY32" fmla="*/ 941560 h 1195057"/>
              <a:gd name="connsiteX33" fmla="*/ 461726 w 484326"/>
              <a:gd name="connsiteY33" fmla="*/ 914400 h 1195057"/>
              <a:gd name="connsiteX34" fmla="*/ 434566 w 484326"/>
              <a:gd name="connsiteY34" fmla="*/ 896293 h 1195057"/>
              <a:gd name="connsiteX35" fmla="*/ 362138 w 484326"/>
              <a:gd name="connsiteY35" fmla="*/ 787651 h 1195057"/>
              <a:gd name="connsiteX36" fmla="*/ 344031 w 484326"/>
              <a:gd name="connsiteY36" fmla="*/ 760491 h 1195057"/>
              <a:gd name="connsiteX37" fmla="*/ 325924 w 484326"/>
              <a:gd name="connsiteY37" fmla="*/ 733330 h 1195057"/>
              <a:gd name="connsiteX38" fmla="*/ 289711 w 484326"/>
              <a:gd name="connsiteY38" fmla="*/ 624689 h 1195057"/>
              <a:gd name="connsiteX39" fmla="*/ 271604 w 484326"/>
              <a:gd name="connsiteY39" fmla="*/ 570368 h 1195057"/>
              <a:gd name="connsiteX40" fmla="*/ 253497 w 484326"/>
              <a:gd name="connsiteY40" fmla="*/ 497940 h 1195057"/>
              <a:gd name="connsiteX41" fmla="*/ 235390 w 484326"/>
              <a:gd name="connsiteY41" fmla="*/ 443620 h 1195057"/>
              <a:gd name="connsiteX42" fmla="*/ 226336 w 484326"/>
              <a:gd name="connsiteY42" fmla="*/ 407406 h 1195057"/>
              <a:gd name="connsiteX43" fmla="*/ 199176 w 484326"/>
              <a:gd name="connsiteY43" fmla="*/ 316871 h 1195057"/>
              <a:gd name="connsiteX44" fmla="*/ 199176 w 484326"/>
              <a:gd name="connsiteY44" fmla="*/ 63374 h 119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4326" h="1195057">
                <a:moveTo>
                  <a:pt x="289711" y="552261"/>
                </a:moveTo>
                <a:cubicBezTo>
                  <a:pt x="283675" y="537172"/>
                  <a:pt x="278872" y="521530"/>
                  <a:pt x="271604" y="506994"/>
                </a:cubicBezTo>
                <a:cubicBezTo>
                  <a:pt x="266738" y="497262"/>
                  <a:pt x="256938" y="490156"/>
                  <a:pt x="253497" y="479833"/>
                </a:cubicBezTo>
                <a:cubicBezTo>
                  <a:pt x="247692" y="462419"/>
                  <a:pt x="247039" y="443685"/>
                  <a:pt x="244443" y="425513"/>
                </a:cubicBezTo>
                <a:cubicBezTo>
                  <a:pt x="231646" y="335934"/>
                  <a:pt x="244089" y="379180"/>
                  <a:pt x="226336" y="325924"/>
                </a:cubicBezTo>
                <a:cubicBezTo>
                  <a:pt x="223318" y="253496"/>
                  <a:pt x="225288" y="180688"/>
                  <a:pt x="217283" y="108641"/>
                </a:cubicBezTo>
                <a:cubicBezTo>
                  <a:pt x="216081" y="97827"/>
                  <a:pt x="204042" y="91213"/>
                  <a:pt x="199176" y="81481"/>
                </a:cubicBezTo>
                <a:cubicBezTo>
                  <a:pt x="194908" y="72945"/>
                  <a:pt x="196870" y="61068"/>
                  <a:pt x="190122" y="54320"/>
                </a:cubicBezTo>
                <a:cubicBezTo>
                  <a:pt x="174734" y="38932"/>
                  <a:pt x="156447" y="24989"/>
                  <a:pt x="135802" y="18107"/>
                </a:cubicBezTo>
                <a:lnTo>
                  <a:pt x="81481" y="0"/>
                </a:lnTo>
                <a:cubicBezTo>
                  <a:pt x="53776" y="6926"/>
                  <a:pt x="38948" y="6319"/>
                  <a:pt x="18107" y="27160"/>
                </a:cubicBezTo>
                <a:cubicBezTo>
                  <a:pt x="10413" y="34854"/>
                  <a:pt x="6036" y="45267"/>
                  <a:pt x="0" y="54320"/>
                </a:cubicBezTo>
                <a:cubicBezTo>
                  <a:pt x="3018" y="90534"/>
                  <a:pt x="4250" y="126941"/>
                  <a:pt x="9053" y="162962"/>
                </a:cubicBezTo>
                <a:cubicBezTo>
                  <a:pt x="10314" y="172421"/>
                  <a:pt x="12145" y="182670"/>
                  <a:pt x="18107" y="190122"/>
                </a:cubicBezTo>
                <a:cubicBezTo>
                  <a:pt x="24904" y="198618"/>
                  <a:pt x="36214" y="202193"/>
                  <a:pt x="45267" y="208229"/>
                </a:cubicBezTo>
                <a:cubicBezTo>
                  <a:pt x="51303" y="220300"/>
                  <a:pt x="54734" y="234075"/>
                  <a:pt x="63374" y="244443"/>
                </a:cubicBezTo>
                <a:cubicBezTo>
                  <a:pt x="70340" y="252802"/>
                  <a:pt x="83737" y="254053"/>
                  <a:pt x="90534" y="262550"/>
                </a:cubicBezTo>
                <a:cubicBezTo>
                  <a:pt x="140511" y="325022"/>
                  <a:pt x="48913" y="255927"/>
                  <a:pt x="126748" y="307818"/>
                </a:cubicBezTo>
                <a:cubicBezTo>
                  <a:pt x="129766" y="316871"/>
                  <a:pt x="131167" y="326636"/>
                  <a:pt x="135802" y="334978"/>
                </a:cubicBezTo>
                <a:cubicBezTo>
                  <a:pt x="146370" y="354001"/>
                  <a:pt x="172015" y="389299"/>
                  <a:pt x="172015" y="389299"/>
                </a:cubicBezTo>
                <a:cubicBezTo>
                  <a:pt x="184813" y="453283"/>
                  <a:pt x="176203" y="419966"/>
                  <a:pt x="199176" y="488887"/>
                </a:cubicBezTo>
                <a:cubicBezTo>
                  <a:pt x="202194" y="497940"/>
                  <a:pt x="203961" y="507511"/>
                  <a:pt x="208229" y="516047"/>
                </a:cubicBezTo>
                <a:lnTo>
                  <a:pt x="226336" y="552261"/>
                </a:lnTo>
                <a:cubicBezTo>
                  <a:pt x="244123" y="730118"/>
                  <a:pt x="236356" y="641099"/>
                  <a:pt x="253497" y="932507"/>
                </a:cubicBezTo>
                <a:cubicBezTo>
                  <a:pt x="256869" y="989826"/>
                  <a:pt x="255709" y="1047513"/>
                  <a:pt x="262550" y="1104522"/>
                </a:cubicBezTo>
                <a:cubicBezTo>
                  <a:pt x="264824" y="1123473"/>
                  <a:pt x="274621" y="1140736"/>
                  <a:pt x="280657" y="1158843"/>
                </a:cubicBezTo>
                <a:cubicBezTo>
                  <a:pt x="283675" y="1167897"/>
                  <a:pt x="280657" y="1182986"/>
                  <a:pt x="289711" y="1186004"/>
                </a:cubicBezTo>
                <a:lnTo>
                  <a:pt x="316871" y="1195057"/>
                </a:lnTo>
                <a:cubicBezTo>
                  <a:pt x="328942" y="1192039"/>
                  <a:pt x="341167" y="1189579"/>
                  <a:pt x="353085" y="1186004"/>
                </a:cubicBezTo>
                <a:cubicBezTo>
                  <a:pt x="371367" y="1180520"/>
                  <a:pt x="407406" y="1167897"/>
                  <a:pt x="407406" y="1167897"/>
                </a:cubicBezTo>
                <a:cubicBezTo>
                  <a:pt x="416459" y="1161861"/>
                  <a:pt x="427401" y="1157979"/>
                  <a:pt x="434566" y="1149790"/>
                </a:cubicBezTo>
                <a:cubicBezTo>
                  <a:pt x="448896" y="1133412"/>
                  <a:pt x="470780" y="1095469"/>
                  <a:pt x="470780" y="1095469"/>
                </a:cubicBezTo>
                <a:cubicBezTo>
                  <a:pt x="492178" y="1031272"/>
                  <a:pt x="485168" y="1063861"/>
                  <a:pt x="470780" y="941560"/>
                </a:cubicBezTo>
                <a:cubicBezTo>
                  <a:pt x="469665" y="932082"/>
                  <a:pt x="467688" y="921852"/>
                  <a:pt x="461726" y="914400"/>
                </a:cubicBezTo>
                <a:cubicBezTo>
                  <a:pt x="454929" y="905904"/>
                  <a:pt x="443619" y="902329"/>
                  <a:pt x="434566" y="896293"/>
                </a:cubicBezTo>
                <a:lnTo>
                  <a:pt x="362138" y="787651"/>
                </a:lnTo>
                <a:lnTo>
                  <a:pt x="344031" y="760491"/>
                </a:lnTo>
                <a:lnTo>
                  <a:pt x="325924" y="733330"/>
                </a:lnTo>
                <a:lnTo>
                  <a:pt x="289711" y="624689"/>
                </a:lnTo>
                <a:cubicBezTo>
                  <a:pt x="289708" y="624679"/>
                  <a:pt x="271607" y="570379"/>
                  <a:pt x="271604" y="570368"/>
                </a:cubicBezTo>
                <a:cubicBezTo>
                  <a:pt x="265568" y="546225"/>
                  <a:pt x="261367" y="521549"/>
                  <a:pt x="253497" y="497940"/>
                </a:cubicBezTo>
                <a:cubicBezTo>
                  <a:pt x="247461" y="479833"/>
                  <a:pt x="240019" y="462136"/>
                  <a:pt x="235390" y="443620"/>
                </a:cubicBezTo>
                <a:cubicBezTo>
                  <a:pt x="232372" y="431549"/>
                  <a:pt x="229911" y="419324"/>
                  <a:pt x="226336" y="407406"/>
                </a:cubicBezTo>
                <a:cubicBezTo>
                  <a:pt x="224537" y="401409"/>
                  <a:pt x="199661" y="332403"/>
                  <a:pt x="199176" y="316871"/>
                </a:cubicBezTo>
                <a:cubicBezTo>
                  <a:pt x="196537" y="232413"/>
                  <a:pt x="199176" y="147873"/>
                  <a:pt x="199176" y="63374"/>
                </a:cubicBezTo>
              </a:path>
            </a:pathLst>
          </a:custGeom>
          <a:noFill/>
          <a:ln>
            <a:solidFill>
              <a:schemeClr val="bg1"/>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53519457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6678" name="Oval 6"/>
          <p:cNvSpPr>
            <a:spLocks noChangeArrowheads="1"/>
          </p:cNvSpPr>
          <p:nvPr/>
        </p:nvSpPr>
        <p:spPr bwMode="auto">
          <a:xfrm>
            <a:off x="5715000" y="41148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79"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6680"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6681" name="Rectangle 9"/>
          <p:cNvSpPr>
            <a:spLocks noChangeArrowheads="1"/>
          </p:cNvSpPr>
          <p:nvPr/>
        </p:nvSpPr>
        <p:spPr bwMode="auto">
          <a:xfrm>
            <a:off x="533400" y="2895600"/>
            <a:ext cx="3276600" cy="838200"/>
          </a:xfrm>
          <a:prstGeom prst="rect">
            <a:avLst/>
          </a:prstGeom>
          <a:solidFill>
            <a:schemeClr val="tx1"/>
          </a:solidFill>
          <a:ln w="5715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82" name="Text Box 10"/>
          <p:cNvSpPr txBox="1">
            <a:spLocks noChangeArrowheads="1"/>
          </p:cNvSpPr>
          <p:nvPr/>
        </p:nvSpPr>
        <p:spPr bwMode="auto">
          <a:xfrm>
            <a:off x="762000" y="29718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808080"/>
                </a:solidFill>
                <a:effectLst/>
                <a:uLnTx/>
                <a:uFillTx/>
                <a:latin typeface="Arial" charset="0"/>
                <a:ea typeface="+mn-ea"/>
                <a:cs typeface="+mn-cs"/>
              </a:rPr>
              <a:t>*Metacarpals</a:t>
            </a:r>
          </a:p>
        </p:txBody>
      </p:sp>
      <p:sp>
        <p:nvSpPr>
          <p:cNvPr id="156683" name="Rectangle 11"/>
          <p:cNvSpPr>
            <a:spLocks noChangeArrowheads="1"/>
          </p:cNvSpPr>
          <p:nvPr/>
        </p:nvSpPr>
        <p:spPr bwMode="auto">
          <a:xfrm>
            <a:off x="5105400" y="2895600"/>
            <a:ext cx="3505200" cy="914400"/>
          </a:xfrm>
          <a:prstGeom prst="rect">
            <a:avLst/>
          </a:prstGeom>
          <a:solidFill>
            <a:schemeClr val="tx1"/>
          </a:solidFill>
          <a:ln w="57150">
            <a:solidFill>
              <a:srgbClr val="FFFF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84" name="Text Box 12"/>
          <p:cNvSpPr txBox="1">
            <a:spLocks noChangeArrowheads="1"/>
          </p:cNvSpPr>
          <p:nvPr/>
        </p:nvSpPr>
        <p:spPr bwMode="auto">
          <a:xfrm>
            <a:off x="5334000" y="304800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mn-ea"/>
                <a:cs typeface="+mn-cs"/>
              </a:rPr>
              <a:t>*Metatarsals</a:t>
            </a:r>
          </a:p>
        </p:txBody>
      </p:sp>
      <p:sp>
        <p:nvSpPr>
          <p:cNvPr id="156686" name="Rectangle 1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6"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Freeform 17"/>
          <p:cNvSpPr/>
          <p:nvPr/>
        </p:nvSpPr>
        <p:spPr>
          <a:xfrm>
            <a:off x="2156830" y="3662596"/>
            <a:ext cx="878236" cy="1389238"/>
          </a:xfrm>
          <a:custGeom>
            <a:avLst/>
            <a:gdLst>
              <a:gd name="connsiteX0" fmla="*/ 550156 w 878236"/>
              <a:gd name="connsiteY0" fmla="*/ 13111 h 1389238"/>
              <a:gd name="connsiteX1" fmla="*/ 504889 w 878236"/>
              <a:gd name="connsiteY1" fmla="*/ 22164 h 1389238"/>
              <a:gd name="connsiteX2" fmla="*/ 477728 w 878236"/>
              <a:gd name="connsiteY2" fmla="*/ 40271 h 1389238"/>
              <a:gd name="connsiteX3" fmla="*/ 432461 w 878236"/>
              <a:gd name="connsiteY3" fmla="*/ 94592 h 1389238"/>
              <a:gd name="connsiteX4" fmla="*/ 423408 w 878236"/>
              <a:gd name="connsiteY4" fmla="*/ 130806 h 1389238"/>
              <a:gd name="connsiteX5" fmla="*/ 414354 w 878236"/>
              <a:gd name="connsiteY5" fmla="*/ 157966 h 1389238"/>
              <a:gd name="connsiteX6" fmla="*/ 396247 w 878236"/>
              <a:gd name="connsiteY6" fmla="*/ 284715 h 1389238"/>
              <a:gd name="connsiteX7" fmla="*/ 387194 w 878236"/>
              <a:gd name="connsiteY7" fmla="*/ 447677 h 1389238"/>
              <a:gd name="connsiteX8" fmla="*/ 378140 w 878236"/>
              <a:gd name="connsiteY8" fmla="*/ 474838 h 1389238"/>
              <a:gd name="connsiteX9" fmla="*/ 350980 w 878236"/>
              <a:gd name="connsiteY9" fmla="*/ 574426 h 1389238"/>
              <a:gd name="connsiteX10" fmla="*/ 341926 w 878236"/>
              <a:gd name="connsiteY10" fmla="*/ 655907 h 1389238"/>
              <a:gd name="connsiteX11" fmla="*/ 323820 w 878236"/>
              <a:gd name="connsiteY11" fmla="*/ 701174 h 1389238"/>
              <a:gd name="connsiteX12" fmla="*/ 314766 w 878236"/>
              <a:gd name="connsiteY12" fmla="*/ 746442 h 1389238"/>
              <a:gd name="connsiteX13" fmla="*/ 296659 w 878236"/>
              <a:gd name="connsiteY13" fmla="*/ 782655 h 1389238"/>
              <a:gd name="connsiteX14" fmla="*/ 269499 w 878236"/>
              <a:gd name="connsiteY14" fmla="*/ 864137 h 1389238"/>
              <a:gd name="connsiteX15" fmla="*/ 251392 w 878236"/>
              <a:gd name="connsiteY15" fmla="*/ 918457 h 1389238"/>
              <a:gd name="connsiteX16" fmla="*/ 242338 w 878236"/>
              <a:gd name="connsiteY16" fmla="*/ 972778 h 1389238"/>
              <a:gd name="connsiteX17" fmla="*/ 224231 w 878236"/>
              <a:gd name="connsiteY17" fmla="*/ 999939 h 1389238"/>
              <a:gd name="connsiteX18" fmla="*/ 215178 w 878236"/>
              <a:gd name="connsiteY18" fmla="*/ 1027099 h 1389238"/>
              <a:gd name="connsiteX19" fmla="*/ 169911 w 878236"/>
              <a:gd name="connsiteY19" fmla="*/ 1090473 h 1389238"/>
              <a:gd name="connsiteX20" fmla="*/ 124643 w 878236"/>
              <a:gd name="connsiteY20" fmla="*/ 1144794 h 1389238"/>
              <a:gd name="connsiteX21" fmla="*/ 70322 w 878236"/>
              <a:gd name="connsiteY21" fmla="*/ 1181008 h 1389238"/>
              <a:gd name="connsiteX22" fmla="*/ 43162 w 878236"/>
              <a:gd name="connsiteY22" fmla="*/ 1199115 h 1389238"/>
              <a:gd name="connsiteX23" fmla="*/ 16002 w 878236"/>
              <a:gd name="connsiteY23" fmla="*/ 1217222 h 1389238"/>
              <a:gd name="connsiteX24" fmla="*/ 16002 w 878236"/>
              <a:gd name="connsiteY24" fmla="*/ 1334917 h 1389238"/>
              <a:gd name="connsiteX25" fmla="*/ 70322 w 878236"/>
              <a:gd name="connsiteY25" fmla="*/ 1343970 h 1389238"/>
              <a:gd name="connsiteX26" fmla="*/ 160857 w 878236"/>
              <a:gd name="connsiteY26" fmla="*/ 1353024 h 1389238"/>
              <a:gd name="connsiteX27" fmla="*/ 206124 w 878236"/>
              <a:gd name="connsiteY27" fmla="*/ 1362077 h 1389238"/>
              <a:gd name="connsiteX28" fmla="*/ 287606 w 878236"/>
              <a:gd name="connsiteY28" fmla="*/ 1371131 h 1389238"/>
              <a:gd name="connsiteX29" fmla="*/ 323820 w 878236"/>
              <a:gd name="connsiteY29" fmla="*/ 1380184 h 1389238"/>
              <a:gd name="connsiteX30" fmla="*/ 350980 w 878236"/>
              <a:gd name="connsiteY30" fmla="*/ 1389238 h 1389238"/>
              <a:gd name="connsiteX31" fmla="*/ 414354 w 878236"/>
              <a:gd name="connsiteY31" fmla="*/ 1380184 h 1389238"/>
              <a:gd name="connsiteX32" fmla="*/ 441515 w 878236"/>
              <a:gd name="connsiteY32" fmla="*/ 1371131 h 1389238"/>
              <a:gd name="connsiteX33" fmla="*/ 486782 w 878236"/>
              <a:gd name="connsiteY33" fmla="*/ 1362077 h 1389238"/>
              <a:gd name="connsiteX34" fmla="*/ 513942 w 878236"/>
              <a:gd name="connsiteY34" fmla="*/ 1343970 h 1389238"/>
              <a:gd name="connsiteX35" fmla="*/ 532049 w 878236"/>
              <a:gd name="connsiteY35" fmla="*/ 1316810 h 1389238"/>
              <a:gd name="connsiteX36" fmla="*/ 532049 w 878236"/>
              <a:gd name="connsiteY36" fmla="*/ 1126687 h 1389238"/>
              <a:gd name="connsiteX37" fmla="*/ 522996 w 878236"/>
              <a:gd name="connsiteY37" fmla="*/ 1063313 h 1389238"/>
              <a:gd name="connsiteX38" fmla="*/ 541103 w 878236"/>
              <a:gd name="connsiteY38" fmla="*/ 791709 h 1389238"/>
              <a:gd name="connsiteX39" fmla="*/ 559210 w 878236"/>
              <a:gd name="connsiteY39" fmla="*/ 728335 h 1389238"/>
              <a:gd name="connsiteX40" fmla="*/ 577317 w 878236"/>
              <a:gd name="connsiteY40" fmla="*/ 701174 h 1389238"/>
              <a:gd name="connsiteX41" fmla="*/ 586370 w 878236"/>
              <a:gd name="connsiteY41" fmla="*/ 674014 h 1389238"/>
              <a:gd name="connsiteX42" fmla="*/ 649744 w 878236"/>
              <a:gd name="connsiteY42" fmla="*/ 583479 h 1389238"/>
              <a:gd name="connsiteX43" fmla="*/ 685958 w 878236"/>
              <a:gd name="connsiteY43" fmla="*/ 520105 h 1389238"/>
              <a:gd name="connsiteX44" fmla="*/ 722172 w 878236"/>
              <a:gd name="connsiteY44" fmla="*/ 474838 h 1389238"/>
              <a:gd name="connsiteX45" fmla="*/ 731225 w 878236"/>
              <a:gd name="connsiteY45" fmla="*/ 447677 h 1389238"/>
              <a:gd name="connsiteX46" fmla="*/ 758386 w 878236"/>
              <a:gd name="connsiteY46" fmla="*/ 420517 h 1389238"/>
              <a:gd name="connsiteX47" fmla="*/ 785546 w 878236"/>
              <a:gd name="connsiteY47" fmla="*/ 384303 h 1389238"/>
              <a:gd name="connsiteX48" fmla="*/ 812707 w 878236"/>
              <a:gd name="connsiteY48" fmla="*/ 302822 h 1389238"/>
              <a:gd name="connsiteX49" fmla="*/ 821760 w 878236"/>
              <a:gd name="connsiteY49" fmla="*/ 275661 h 1389238"/>
              <a:gd name="connsiteX50" fmla="*/ 867027 w 878236"/>
              <a:gd name="connsiteY50" fmla="*/ 212287 h 1389238"/>
              <a:gd name="connsiteX51" fmla="*/ 867027 w 878236"/>
              <a:gd name="connsiteY51" fmla="*/ 31218 h 1389238"/>
              <a:gd name="connsiteX52" fmla="*/ 713119 w 878236"/>
              <a:gd name="connsiteY52" fmla="*/ 22164 h 1389238"/>
              <a:gd name="connsiteX53" fmla="*/ 450568 w 878236"/>
              <a:gd name="connsiteY53" fmla="*/ 22164 h 1389238"/>
              <a:gd name="connsiteX54" fmla="*/ 432461 w 878236"/>
              <a:gd name="connsiteY54" fmla="*/ 49325 h 1389238"/>
              <a:gd name="connsiteX55" fmla="*/ 423408 w 878236"/>
              <a:gd name="connsiteY55" fmla="*/ 94592 h 138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78236" h="1389238">
                <a:moveTo>
                  <a:pt x="550156" y="13111"/>
                </a:moveTo>
                <a:cubicBezTo>
                  <a:pt x="535067" y="16129"/>
                  <a:pt x="519297" y="16761"/>
                  <a:pt x="504889" y="22164"/>
                </a:cubicBezTo>
                <a:cubicBezTo>
                  <a:pt x="494701" y="25985"/>
                  <a:pt x="486087" y="33305"/>
                  <a:pt x="477728" y="40271"/>
                </a:cubicBezTo>
                <a:cubicBezTo>
                  <a:pt x="451590" y="62053"/>
                  <a:pt x="450264" y="67888"/>
                  <a:pt x="432461" y="94592"/>
                </a:cubicBezTo>
                <a:cubicBezTo>
                  <a:pt x="429443" y="106663"/>
                  <a:pt x="426826" y="118842"/>
                  <a:pt x="423408" y="130806"/>
                </a:cubicBezTo>
                <a:cubicBezTo>
                  <a:pt x="420786" y="139982"/>
                  <a:pt x="416669" y="148708"/>
                  <a:pt x="414354" y="157966"/>
                </a:cubicBezTo>
                <a:cubicBezTo>
                  <a:pt x="402826" y="204079"/>
                  <a:pt x="401879" y="234027"/>
                  <a:pt x="396247" y="284715"/>
                </a:cubicBezTo>
                <a:cubicBezTo>
                  <a:pt x="393229" y="339036"/>
                  <a:pt x="392352" y="393518"/>
                  <a:pt x="387194" y="447677"/>
                </a:cubicBezTo>
                <a:cubicBezTo>
                  <a:pt x="386289" y="457177"/>
                  <a:pt x="380210" y="465522"/>
                  <a:pt x="378140" y="474838"/>
                </a:cubicBezTo>
                <a:cubicBezTo>
                  <a:pt x="357620" y="567177"/>
                  <a:pt x="383691" y="492647"/>
                  <a:pt x="350980" y="574426"/>
                </a:cubicBezTo>
                <a:cubicBezTo>
                  <a:pt x="347962" y="601586"/>
                  <a:pt x="347652" y="629186"/>
                  <a:pt x="341926" y="655907"/>
                </a:cubicBezTo>
                <a:cubicBezTo>
                  <a:pt x="338521" y="671798"/>
                  <a:pt x="328490" y="685608"/>
                  <a:pt x="323820" y="701174"/>
                </a:cubicBezTo>
                <a:cubicBezTo>
                  <a:pt x="319398" y="715913"/>
                  <a:pt x="319632" y="731844"/>
                  <a:pt x="314766" y="746442"/>
                </a:cubicBezTo>
                <a:cubicBezTo>
                  <a:pt x="310498" y="759245"/>
                  <a:pt x="301671" y="770124"/>
                  <a:pt x="296659" y="782655"/>
                </a:cubicBezTo>
                <a:cubicBezTo>
                  <a:pt x="296646" y="782688"/>
                  <a:pt x="274031" y="850540"/>
                  <a:pt x="269499" y="864137"/>
                </a:cubicBezTo>
                <a:cubicBezTo>
                  <a:pt x="269497" y="864144"/>
                  <a:pt x="251393" y="918449"/>
                  <a:pt x="251392" y="918457"/>
                </a:cubicBezTo>
                <a:cubicBezTo>
                  <a:pt x="248374" y="936564"/>
                  <a:pt x="248143" y="955363"/>
                  <a:pt x="242338" y="972778"/>
                </a:cubicBezTo>
                <a:cubicBezTo>
                  <a:pt x="238897" y="983101"/>
                  <a:pt x="230267" y="990885"/>
                  <a:pt x="224231" y="999939"/>
                </a:cubicBezTo>
                <a:cubicBezTo>
                  <a:pt x="221213" y="1008992"/>
                  <a:pt x="219446" y="1018563"/>
                  <a:pt x="215178" y="1027099"/>
                </a:cubicBezTo>
                <a:cubicBezTo>
                  <a:pt x="208068" y="1041319"/>
                  <a:pt x="176742" y="1080909"/>
                  <a:pt x="169911" y="1090473"/>
                </a:cubicBezTo>
                <a:cubicBezTo>
                  <a:pt x="151228" y="1116630"/>
                  <a:pt x="151819" y="1123657"/>
                  <a:pt x="124643" y="1144794"/>
                </a:cubicBezTo>
                <a:cubicBezTo>
                  <a:pt x="107465" y="1158154"/>
                  <a:pt x="88429" y="1168937"/>
                  <a:pt x="70322" y="1181008"/>
                </a:cubicBezTo>
                <a:lnTo>
                  <a:pt x="43162" y="1199115"/>
                </a:lnTo>
                <a:lnTo>
                  <a:pt x="16002" y="1217222"/>
                </a:lnTo>
                <a:cubicBezTo>
                  <a:pt x="3160" y="1255745"/>
                  <a:pt x="-12445" y="1290214"/>
                  <a:pt x="16002" y="1334917"/>
                </a:cubicBezTo>
                <a:cubicBezTo>
                  <a:pt x="25857" y="1350404"/>
                  <a:pt x="52107" y="1341693"/>
                  <a:pt x="70322" y="1343970"/>
                </a:cubicBezTo>
                <a:cubicBezTo>
                  <a:pt x="100417" y="1347732"/>
                  <a:pt x="130794" y="1349016"/>
                  <a:pt x="160857" y="1353024"/>
                </a:cubicBezTo>
                <a:cubicBezTo>
                  <a:pt x="176110" y="1355058"/>
                  <a:pt x="190891" y="1359901"/>
                  <a:pt x="206124" y="1362077"/>
                </a:cubicBezTo>
                <a:cubicBezTo>
                  <a:pt x="233177" y="1365942"/>
                  <a:pt x="260445" y="1368113"/>
                  <a:pt x="287606" y="1371131"/>
                </a:cubicBezTo>
                <a:cubicBezTo>
                  <a:pt x="299677" y="1374149"/>
                  <a:pt x="311856" y="1376766"/>
                  <a:pt x="323820" y="1380184"/>
                </a:cubicBezTo>
                <a:cubicBezTo>
                  <a:pt x="332996" y="1382806"/>
                  <a:pt x="341437" y="1389238"/>
                  <a:pt x="350980" y="1389238"/>
                </a:cubicBezTo>
                <a:cubicBezTo>
                  <a:pt x="372319" y="1389238"/>
                  <a:pt x="393229" y="1383202"/>
                  <a:pt x="414354" y="1380184"/>
                </a:cubicBezTo>
                <a:cubicBezTo>
                  <a:pt x="423408" y="1377166"/>
                  <a:pt x="432257" y="1373446"/>
                  <a:pt x="441515" y="1371131"/>
                </a:cubicBezTo>
                <a:cubicBezTo>
                  <a:pt x="456443" y="1367399"/>
                  <a:pt x="472374" y="1367480"/>
                  <a:pt x="486782" y="1362077"/>
                </a:cubicBezTo>
                <a:cubicBezTo>
                  <a:pt x="496970" y="1358256"/>
                  <a:pt x="504889" y="1350006"/>
                  <a:pt x="513942" y="1343970"/>
                </a:cubicBezTo>
                <a:cubicBezTo>
                  <a:pt x="519978" y="1334917"/>
                  <a:pt x="527183" y="1326542"/>
                  <a:pt x="532049" y="1316810"/>
                </a:cubicBezTo>
                <a:cubicBezTo>
                  <a:pt x="559482" y="1261947"/>
                  <a:pt x="534944" y="1162873"/>
                  <a:pt x="532049" y="1126687"/>
                </a:cubicBezTo>
                <a:cubicBezTo>
                  <a:pt x="530347" y="1105416"/>
                  <a:pt x="526014" y="1084438"/>
                  <a:pt x="522996" y="1063313"/>
                </a:cubicBezTo>
                <a:cubicBezTo>
                  <a:pt x="529810" y="892954"/>
                  <a:pt x="517822" y="896474"/>
                  <a:pt x="541103" y="791709"/>
                </a:cubicBezTo>
                <a:cubicBezTo>
                  <a:pt x="543425" y="781260"/>
                  <a:pt x="553158" y="740438"/>
                  <a:pt x="559210" y="728335"/>
                </a:cubicBezTo>
                <a:cubicBezTo>
                  <a:pt x="564076" y="718603"/>
                  <a:pt x="571281" y="710228"/>
                  <a:pt x="577317" y="701174"/>
                </a:cubicBezTo>
                <a:cubicBezTo>
                  <a:pt x="580335" y="692121"/>
                  <a:pt x="581736" y="682356"/>
                  <a:pt x="586370" y="674014"/>
                </a:cubicBezTo>
                <a:cubicBezTo>
                  <a:pt x="602291" y="645356"/>
                  <a:pt x="629401" y="610603"/>
                  <a:pt x="649744" y="583479"/>
                </a:cubicBezTo>
                <a:cubicBezTo>
                  <a:pt x="668893" y="506888"/>
                  <a:pt x="642808" y="584829"/>
                  <a:pt x="685958" y="520105"/>
                </a:cubicBezTo>
                <a:cubicBezTo>
                  <a:pt x="720942" y="467630"/>
                  <a:pt x="661430" y="515333"/>
                  <a:pt x="722172" y="474838"/>
                </a:cubicBezTo>
                <a:cubicBezTo>
                  <a:pt x="725190" y="465784"/>
                  <a:pt x="725931" y="455618"/>
                  <a:pt x="731225" y="447677"/>
                </a:cubicBezTo>
                <a:cubicBezTo>
                  <a:pt x="738327" y="437024"/>
                  <a:pt x="750054" y="430238"/>
                  <a:pt x="758386" y="420517"/>
                </a:cubicBezTo>
                <a:cubicBezTo>
                  <a:pt x="768206" y="409061"/>
                  <a:pt x="776493" y="396374"/>
                  <a:pt x="785546" y="384303"/>
                </a:cubicBezTo>
                <a:lnTo>
                  <a:pt x="812707" y="302822"/>
                </a:lnTo>
                <a:cubicBezTo>
                  <a:pt x="815725" y="293768"/>
                  <a:pt x="815012" y="282409"/>
                  <a:pt x="821760" y="275661"/>
                </a:cubicBezTo>
                <a:cubicBezTo>
                  <a:pt x="858463" y="238958"/>
                  <a:pt x="843194" y="259953"/>
                  <a:pt x="867027" y="212287"/>
                </a:cubicBezTo>
                <a:cubicBezTo>
                  <a:pt x="869659" y="188599"/>
                  <a:pt x="890878" y="47119"/>
                  <a:pt x="867027" y="31218"/>
                </a:cubicBezTo>
                <a:cubicBezTo>
                  <a:pt x="824267" y="2711"/>
                  <a:pt x="764422" y="25182"/>
                  <a:pt x="713119" y="22164"/>
                </a:cubicBezTo>
                <a:cubicBezTo>
                  <a:pt x="617992" y="-9543"/>
                  <a:pt x="641795" y="-5154"/>
                  <a:pt x="450568" y="22164"/>
                </a:cubicBezTo>
                <a:cubicBezTo>
                  <a:pt x="439796" y="23703"/>
                  <a:pt x="438497" y="40271"/>
                  <a:pt x="432461" y="49325"/>
                </a:cubicBezTo>
                <a:cubicBezTo>
                  <a:pt x="421499" y="82211"/>
                  <a:pt x="423408" y="66942"/>
                  <a:pt x="423408" y="94592"/>
                </a:cubicBezTo>
              </a:path>
            </a:pathLst>
          </a:custGeom>
          <a:no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Freeform 18"/>
          <p:cNvSpPr/>
          <p:nvPr/>
        </p:nvSpPr>
        <p:spPr>
          <a:xfrm>
            <a:off x="6237838" y="2951430"/>
            <a:ext cx="484326" cy="1195057"/>
          </a:xfrm>
          <a:custGeom>
            <a:avLst/>
            <a:gdLst>
              <a:gd name="connsiteX0" fmla="*/ 289711 w 484326"/>
              <a:gd name="connsiteY0" fmla="*/ 552261 h 1195057"/>
              <a:gd name="connsiteX1" fmla="*/ 271604 w 484326"/>
              <a:gd name="connsiteY1" fmla="*/ 506994 h 1195057"/>
              <a:gd name="connsiteX2" fmla="*/ 253497 w 484326"/>
              <a:gd name="connsiteY2" fmla="*/ 479833 h 1195057"/>
              <a:gd name="connsiteX3" fmla="*/ 244443 w 484326"/>
              <a:gd name="connsiteY3" fmla="*/ 425513 h 1195057"/>
              <a:gd name="connsiteX4" fmla="*/ 226336 w 484326"/>
              <a:gd name="connsiteY4" fmla="*/ 325924 h 1195057"/>
              <a:gd name="connsiteX5" fmla="*/ 217283 w 484326"/>
              <a:gd name="connsiteY5" fmla="*/ 108641 h 1195057"/>
              <a:gd name="connsiteX6" fmla="*/ 199176 w 484326"/>
              <a:gd name="connsiteY6" fmla="*/ 81481 h 1195057"/>
              <a:gd name="connsiteX7" fmla="*/ 190122 w 484326"/>
              <a:gd name="connsiteY7" fmla="*/ 54320 h 1195057"/>
              <a:gd name="connsiteX8" fmla="*/ 135802 w 484326"/>
              <a:gd name="connsiteY8" fmla="*/ 18107 h 1195057"/>
              <a:gd name="connsiteX9" fmla="*/ 81481 w 484326"/>
              <a:gd name="connsiteY9" fmla="*/ 0 h 1195057"/>
              <a:gd name="connsiteX10" fmla="*/ 18107 w 484326"/>
              <a:gd name="connsiteY10" fmla="*/ 27160 h 1195057"/>
              <a:gd name="connsiteX11" fmla="*/ 0 w 484326"/>
              <a:gd name="connsiteY11" fmla="*/ 54320 h 1195057"/>
              <a:gd name="connsiteX12" fmla="*/ 9053 w 484326"/>
              <a:gd name="connsiteY12" fmla="*/ 162962 h 1195057"/>
              <a:gd name="connsiteX13" fmla="*/ 18107 w 484326"/>
              <a:gd name="connsiteY13" fmla="*/ 190122 h 1195057"/>
              <a:gd name="connsiteX14" fmla="*/ 45267 w 484326"/>
              <a:gd name="connsiteY14" fmla="*/ 208229 h 1195057"/>
              <a:gd name="connsiteX15" fmla="*/ 63374 w 484326"/>
              <a:gd name="connsiteY15" fmla="*/ 244443 h 1195057"/>
              <a:gd name="connsiteX16" fmla="*/ 90534 w 484326"/>
              <a:gd name="connsiteY16" fmla="*/ 262550 h 1195057"/>
              <a:gd name="connsiteX17" fmla="*/ 126748 w 484326"/>
              <a:gd name="connsiteY17" fmla="*/ 307818 h 1195057"/>
              <a:gd name="connsiteX18" fmla="*/ 135802 w 484326"/>
              <a:gd name="connsiteY18" fmla="*/ 334978 h 1195057"/>
              <a:gd name="connsiteX19" fmla="*/ 172015 w 484326"/>
              <a:gd name="connsiteY19" fmla="*/ 389299 h 1195057"/>
              <a:gd name="connsiteX20" fmla="*/ 199176 w 484326"/>
              <a:gd name="connsiteY20" fmla="*/ 488887 h 1195057"/>
              <a:gd name="connsiteX21" fmla="*/ 208229 w 484326"/>
              <a:gd name="connsiteY21" fmla="*/ 516047 h 1195057"/>
              <a:gd name="connsiteX22" fmla="*/ 226336 w 484326"/>
              <a:gd name="connsiteY22" fmla="*/ 552261 h 1195057"/>
              <a:gd name="connsiteX23" fmla="*/ 253497 w 484326"/>
              <a:gd name="connsiteY23" fmla="*/ 932507 h 1195057"/>
              <a:gd name="connsiteX24" fmla="*/ 262550 w 484326"/>
              <a:gd name="connsiteY24" fmla="*/ 1104522 h 1195057"/>
              <a:gd name="connsiteX25" fmla="*/ 280657 w 484326"/>
              <a:gd name="connsiteY25" fmla="*/ 1158843 h 1195057"/>
              <a:gd name="connsiteX26" fmla="*/ 289711 w 484326"/>
              <a:gd name="connsiteY26" fmla="*/ 1186004 h 1195057"/>
              <a:gd name="connsiteX27" fmla="*/ 316871 w 484326"/>
              <a:gd name="connsiteY27" fmla="*/ 1195057 h 1195057"/>
              <a:gd name="connsiteX28" fmla="*/ 353085 w 484326"/>
              <a:gd name="connsiteY28" fmla="*/ 1186004 h 1195057"/>
              <a:gd name="connsiteX29" fmla="*/ 407406 w 484326"/>
              <a:gd name="connsiteY29" fmla="*/ 1167897 h 1195057"/>
              <a:gd name="connsiteX30" fmla="*/ 434566 w 484326"/>
              <a:gd name="connsiteY30" fmla="*/ 1149790 h 1195057"/>
              <a:gd name="connsiteX31" fmla="*/ 470780 w 484326"/>
              <a:gd name="connsiteY31" fmla="*/ 1095469 h 1195057"/>
              <a:gd name="connsiteX32" fmla="*/ 470780 w 484326"/>
              <a:gd name="connsiteY32" fmla="*/ 941560 h 1195057"/>
              <a:gd name="connsiteX33" fmla="*/ 461726 w 484326"/>
              <a:gd name="connsiteY33" fmla="*/ 914400 h 1195057"/>
              <a:gd name="connsiteX34" fmla="*/ 434566 w 484326"/>
              <a:gd name="connsiteY34" fmla="*/ 896293 h 1195057"/>
              <a:gd name="connsiteX35" fmla="*/ 362138 w 484326"/>
              <a:gd name="connsiteY35" fmla="*/ 787651 h 1195057"/>
              <a:gd name="connsiteX36" fmla="*/ 344031 w 484326"/>
              <a:gd name="connsiteY36" fmla="*/ 760491 h 1195057"/>
              <a:gd name="connsiteX37" fmla="*/ 325924 w 484326"/>
              <a:gd name="connsiteY37" fmla="*/ 733330 h 1195057"/>
              <a:gd name="connsiteX38" fmla="*/ 289711 w 484326"/>
              <a:gd name="connsiteY38" fmla="*/ 624689 h 1195057"/>
              <a:gd name="connsiteX39" fmla="*/ 271604 w 484326"/>
              <a:gd name="connsiteY39" fmla="*/ 570368 h 1195057"/>
              <a:gd name="connsiteX40" fmla="*/ 253497 w 484326"/>
              <a:gd name="connsiteY40" fmla="*/ 497940 h 1195057"/>
              <a:gd name="connsiteX41" fmla="*/ 235390 w 484326"/>
              <a:gd name="connsiteY41" fmla="*/ 443620 h 1195057"/>
              <a:gd name="connsiteX42" fmla="*/ 226336 w 484326"/>
              <a:gd name="connsiteY42" fmla="*/ 407406 h 1195057"/>
              <a:gd name="connsiteX43" fmla="*/ 199176 w 484326"/>
              <a:gd name="connsiteY43" fmla="*/ 316871 h 1195057"/>
              <a:gd name="connsiteX44" fmla="*/ 199176 w 484326"/>
              <a:gd name="connsiteY44" fmla="*/ 63374 h 119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4326" h="1195057">
                <a:moveTo>
                  <a:pt x="289711" y="552261"/>
                </a:moveTo>
                <a:cubicBezTo>
                  <a:pt x="283675" y="537172"/>
                  <a:pt x="278872" y="521530"/>
                  <a:pt x="271604" y="506994"/>
                </a:cubicBezTo>
                <a:cubicBezTo>
                  <a:pt x="266738" y="497262"/>
                  <a:pt x="256938" y="490156"/>
                  <a:pt x="253497" y="479833"/>
                </a:cubicBezTo>
                <a:cubicBezTo>
                  <a:pt x="247692" y="462419"/>
                  <a:pt x="247039" y="443685"/>
                  <a:pt x="244443" y="425513"/>
                </a:cubicBezTo>
                <a:cubicBezTo>
                  <a:pt x="231646" y="335934"/>
                  <a:pt x="244089" y="379180"/>
                  <a:pt x="226336" y="325924"/>
                </a:cubicBezTo>
                <a:cubicBezTo>
                  <a:pt x="223318" y="253496"/>
                  <a:pt x="225288" y="180688"/>
                  <a:pt x="217283" y="108641"/>
                </a:cubicBezTo>
                <a:cubicBezTo>
                  <a:pt x="216081" y="97827"/>
                  <a:pt x="204042" y="91213"/>
                  <a:pt x="199176" y="81481"/>
                </a:cubicBezTo>
                <a:cubicBezTo>
                  <a:pt x="194908" y="72945"/>
                  <a:pt x="196870" y="61068"/>
                  <a:pt x="190122" y="54320"/>
                </a:cubicBezTo>
                <a:cubicBezTo>
                  <a:pt x="174734" y="38932"/>
                  <a:pt x="156447" y="24989"/>
                  <a:pt x="135802" y="18107"/>
                </a:cubicBezTo>
                <a:lnTo>
                  <a:pt x="81481" y="0"/>
                </a:lnTo>
                <a:cubicBezTo>
                  <a:pt x="53776" y="6926"/>
                  <a:pt x="38948" y="6319"/>
                  <a:pt x="18107" y="27160"/>
                </a:cubicBezTo>
                <a:cubicBezTo>
                  <a:pt x="10413" y="34854"/>
                  <a:pt x="6036" y="45267"/>
                  <a:pt x="0" y="54320"/>
                </a:cubicBezTo>
                <a:cubicBezTo>
                  <a:pt x="3018" y="90534"/>
                  <a:pt x="4250" y="126941"/>
                  <a:pt x="9053" y="162962"/>
                </a:cubicBezTo>
                <a:cubicBezTo>
                  <a:pt x="10314" y="172421"/>
                  <a:pt x="12145" y="182670"/>
                  <a:pt x="18107" y="190122"/>
                </a:cubicBezTo>
                <a:cubicBezTo>
                  <a:pt x="24904" y="198618"/>
                  <a:pt x="36214" y="202193"/>
                  <a:pt x="45267" y="208229"/>
                </a:cubicBezTo>
                <a:cubicBezTo>
                  <a:pt x="51303" y="220300"/>
                  <a:pt x="54734" y="234075"/>
                  <a:pt x="63374" y="244443"/>
                </a:cubicBezTo>
                <a:cubicBezTo>
                  <a:pt x="70340" y="252802"/>
                  <a:pt x="83737" y="254053"/>
                  <a:pt x="90534" y="262550"/>
                </a:cubicBezTo>
                <a:cubicBezTo>
                  <a:pt x="140511" y="325022"/>
                  <a:pt x="48913" y="255927"/>
                  <a:pt x="126748" y="307818"/>
                </a:cubicBezTo>
                <a:cubicBezTo>
                  <a:pt x="129766" y="316871"/>
                  <a:pt x="131167" y="326636"/>
                  <a:pt x="135802" y="334978"/>
                </a:cubicBezTo>
                <a:cubicBezTo>
                  <a:pt x="146370" y="354001"/>
                  <a:pt x="172015" y="389299"/>
                  <a:pt x="172015" y="389299"/>
                </a:cubicBezTo>
                <a:cubicBezTo>
                  <a:pt x="184813" y="453283"/>
                  <a:pt x="176203" y="419966"/>
                  <a:pt x="199176" y="488887"/>
                </a:cubicBezTo>
                <a:cubicBezTo>
                  <a:pt x="202194" y="497940"/>
                  <a:pt x="203961" y="507511"/>
                  <a:pt x="208229" y="516047"/>
                </a:cubicBezTo>
                <a:lnTo>
                  <a:pt x="226336" y="552261"/>
                </a:lnTo>
                <a:cubicBezTo>
                  <a:pt x="244123" y="730118"/>
                  <a:pt x="236356" y="641099"/>
                  <a:pt x="253497" y="932507"/>
                </a:cubicBezTo>
                <a:cubicBezTo>
                  <a:pt x="256869" y="989826"/>
                  <a:pt x="255709" y="1047513"/>
                  <a:pt x="262550" y="1104522"/>
                </a:cubicBezTo>
                <a:cubicBezTo>
                  <a:pt x="264824" y="1123473"/>
                  <a:pt x="274621" y="1140736"/>
                  <a:pt x="280657" y="1158843"/>
                </a:cubicBezTo>
                <a:cubicBezTo>
                  <a:pt x="283675" y="1167897"/>
                  <a:pt x="280657" y="1182986"/>
                  <a:pt x="289711" y="1186004"/>
                </a:cubicBezTo>
                <a:lnTo>
                  <a:pt x="316871" y="1195057"/>
                </a:lnTo>
                <a:cubicBezTo>
                  <a:pt x="328942" y="1192039"/>
                  <a:pt x="341167" y="1189579"/>
                  <a:pt x="353085" y="1186004"/>
                </a:cubicBezTo>
                <a:cubicBezTo>
                  <a:pt x="371367" y="1180520"/>
                  <a:pt x="407406" y="1167897"/>
                  <a:pt x="407406" y="1167897"/>
                </a:cubicBezTo>
                <a:cubicBezTo>
                  <a:pt x="416459" y="1161861"/>
                  <a:pt x="427401" y="1157979"/>
                  <a:pt x="434566" y="1149790"/>
                </a:cubicBezTo>
                <a:cubicBezTo>
                  <a:pt x="448896" y="1133412"/>
                  <a:pt x="470780" y="1095469"/>
                  <a:pt x="470780" y="1095469"/>
                </a:cubicBezTo>
                <a:cubicBezTo>
                  <a:pt x="492178" y="1031272"/>
                  <a:pt x="485168" y="1063861"/>
                  <a:pt x="470780" y="941560"/>
                </a:cubicBezTo>
                <a:cubicBezTo>
                  <a:pt x="469665" y="932082"/>
                  <a:pt x="467688" y="921852"/>
                  <a:pt x="461726" y="914400"/>
                </a:cubicBezTo>
                <a:cubicBezTo>
                  <a:pt x="454929" y="905904"/>
                  <a:pt x="443619" y="902329"/>
                  <a:pt x="434566" y="896293"/>
                </a:cubicBezTo>
                <a:lnTo>
                  <a:pt x="362138" y="787651"/>
                </a:lnTo>
                <a:lnTo>
                  <a:pt x="344031" y="760491"/>
                </a:lnTo>
                <a:lnTo>
                  <a:pt x="325924" y="733330"/>
                </a:lnTo>
                <a:lnTo>
                  <a:pt x="289711" y="624689"/>
                </a:lnTo>
                <a:cubicBezTo>
                  <a:pt x="289708" y="624679"/>
                  <a:pt x="271607" y="570379"/>
                  <a:pt x="271604" y="570368"/>
                </a:cubicBezTo>
                <a:cubicBezTo>
                  <a:pt x="265568" y="546225"/>
                  <a:pt x="261367" y="521549"/>
                  <a:pt x="253497" y="497940"/>
                </a:cubicBezTo>
                <a:cubicBezTo>
                  <a:pt x="247461" y="479833"/>
                  <a:pt x="240019" y="462136"/>
                  <a:pt x="235390" y="443620"/>
                </a:cubicBezTo>
                <a:cubicBezTo>
                  <a:pt x="232372" y="431549"/>
                  <a:pt x="229911" y="419324"/>
                  <a:pt x="226336" y="407406"/>
                </a:cubicBezTo>
                <a:cubicBezTo>
                  <a:pt x="224537" y="401409"/>
                  <a:pt x="199661" y="332403"/>
                  <a:pt x="199176" y="316871"/>
                </a:cubicBezTo>
                <a:cubicBezTo>
                  <a:pt x="196537" y="232413"/>
                  <a:pt x="199176" y="147873"/>
                  <a:pt x="199176" y="63374"/>
                </a:cubicBezTo>
              </a:path>
            </a:pathLst>
          </a:custGeom>
          <a:noFill/>
          <a:ln>
            <a:solidFill>
              <a:schemeClr val="bg1"/>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7463748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 </a:t>
            </a:r>
            <a:r>
              <a:rPr lang="en-US" dirty="0">
                <a:solidFill>
                  <a:srgbClr val="6699FF"/>
                </a:solidFill>
              </a:rPr>
              <a:t>A = Saddle        </a:t>
            </a:r>
            <a:r>
              <a:rPr lang="en-US" dirty="0">
                <a:solidFill>
                  <a:srgbClr val="FF66CC"/>
                </a:solidFill>
              </a:rPr>
              <a:t>B = Gliding Joint</a:t>
            </a:r>
          </a:p>
          <a:p>
            <a:pPr eaLnBrk="1" hangingPunct="1"/>
            <a:endParaRPr lang="en-US" dirty="0">
              <a:solidFill>
                <a:srgbClr val="FF66CC"/>
              </a:solidFill>
            </a:endParaRPr>
          </a:p>
        </p:txBody>
      </p:sp>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6678" name="Oval 6"/>
          <p:cNvSpPr>
            <a:spLocks noChangeArrowheads="1"/>
          </p:cNvSpPr>
          <p:nvPr/>
        </p:nvSpPr>
        <p:spPr bwMode="auto">
          <a:xfrm>
            <a:off x="5715000" y="4114800"/>
            <a:ext cx="609600" cy="685800"/>
          </a:xfrm>
          <a:prstGeom prst="ellipse">
            <a:avLst/>
          </a:prstGeom>
          <a:noFill/>
          <a:ln w="76200">
            <a:solidFill>
              <a:srgbClr val="FF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79" name="Text Box 7"/>
          <p:cNvSpPr txBox="1">
            <a:spLocks noChangeArrowheads="1"/>
          </p:cNvSpPr>
          <p:nvPr/>
        </p:nvSpPr>
        <p:spPr bwMode="auto">
          <a:xfrm>
            <a:off x="304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6699FF"/>
                </a:solidFill>
                <a:effectLst/>
                <a:uLnTx/>
                <a:uFillTx/>
                <a:latin typeface="Arial" charset="0"/>
                <a:ea typeface="+mn-ea"/>
                <a:cs typeface="+mn-cs"/>
              </a:rPr>
              <a:t>A</a:t>
            </a:r>
            <a:r>
              <a:rPr kumimoji="0" lang="en-US" sz="5400" b="0" i="0" u="none" strike="noStrike" kern="1200" cap="none" spc="0" normalizeH="0" baseline="0" noProof="0">
                <a:ln>
                  <a:noFill/>
                </a:ln>
                <a:solidFill>
                  <a:srgbClr val="FFFFFF"/>
                </a:solidFill>
                <a:effectLst/>
                <a:uLnTx/>
                <a:uFillTx/>
                <a:latin typeface="Arial" charset="0"/>
                <a:ea typeface="+mn-ea"/>
                <a:cs typeface="+mn-cs"/>
              </a:rPr>
              <a:t> </a:t>
            </a:r>
            <a:r>
              <a:rPr kumimoji="0" lang="en-US" sz="5400" b="0" i="0" u="none" strike="noStrike" kern="1200" cap="none" spc="0" normalizeH="0" baseline="0" noProof="0">
                <a:ln>
                  <a:noFill/>
                </a:ln>
                <a:solidFill>
                  <a:srgbClr val="6699FF"/>
                </a:solidFill>
                <a:effectLst/>
                <a:uLnTx/>
                <a:uFillTx/>
                <a:latin typeface="Arial" charset="0"/>
                <a:ea typeface="+mn-ea"/>
                <a:cs typeface="+mn-cs"/>
              </a:rPr>
              <a:t>Saddle</a:t>
            </a:r>
          </a:p>
        </p:txBody>
      </p:sp>
      <p:sp>
        <p:nvSpPr>
          <p:cNvPr id="156680"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a:ln>
                  <a:noFill/>
                </a:ln>
                <a:solidFill>
                  <a:srgbClr val="FF66CC"/>
                </a:solidFill>
                <a:effectLst/>
                <a:uLnTx/>
                <a:uFillTx/>
                <a:latin typeface="Arial" charset="0"/>
                <a:ea typeface="+mn-ea"/>
                <a:cs typeface="+mn-cs"/>
              </a:rPr>
              <a:t>B</a:t>
            </a:r>
          </a:p>
        </p:txBody>
      </p:sp>
      <p:sp>
        <p:nvSpPr>
          <p:cNvPr id="156681" name="Rectangle 9"/>
          <p:cNvSpPr>
            <a:spLocks noChangeArrowheads="1"/>
          </p:cNvSpPr>
          <p:nvPr/>
        </p:nvSpPr>
        <p:spPr bwMode="auto">
          <a:xfrm>
            <a:off x="533400" y="2895600"/>
            <a:ext cx="3276600" cy="838200"/>
          </a:xfrm>
          <a:prstGeom prst="rect">
            <a:avLst/>
          </a:prstGeom>
          <a:solidFill>
            <a:schemeClr val="tx1"/>
          </a:solidFill>
          <a:ln w="5715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82" name="Text Box 10"/>
          <p:cNvSpPr txBox="1">
            <a:spLocks noChangeArrowheads="1"/>
          </p:cNvSpPr>
          <p:nvPr/>
        </p:nvSpPr>
        <p:spPr bwMode="auto">
          <a:xfrm>
            <a:off x="762000" y="29718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808080"/>
                </a:solidFill>
                <a:effectLst/>
                <a:uLnTx/>
                <a:uFillTx/>
                <a:latin typeface="Arial" charset="0"/>
                <a:ea typeface="+mn-ea"/>
                <a:cs typeface="+mn-cs"/>
              </a:rPr>
              <a:t>*Metacarpals</a:t>
            </a:r>
          </a:p>
        </p:txBody>
      </p:sp>
      <p:sp>
        <p:nvSpPr>
          <p:cNvPr id="156683" name="Rectangle 11"/>
          <p:cNvSpPr>
            <a:spLocks noChangeArrowheads="1"/>
          </p:cNvSpPr>
          <p:nvPr/>
        </p:nvSpPr>
        <p:spPr bwMode="auto">
          <a:xfrm>
            <a:off x="5105400" y="2895600"/>
            <a:ext cx="3505200" cy="914400"/>
          </a:xfrm>
          <a:prstGeom prst="rect">
            <a:avLst/>
          </a:prstGeom>
          <a:solidFill>
            <a:schemeClr val="tx1"/>
          </a:solidFill>
          <a:ln w="57150">
            <a:solidFill>
              <a:schemeClr val="bg2">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84" name="Text Box 12"/>
          <p:cNvSpPr txBox="1">
            <a:spLocks noChangeArrowheads="1"/>
          </p:cNvSpPr>
          <p:nvPr/>
        </p:nvSpPr>
        <p:spPr bwMode="auto">
          <a:xfrm>
            <a:off x="5334000" y="304800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lumMod val="65000"/>
                  </a:srgbClr>
                </a:solidFill>
                <a:effectLst/>
                <a:uLnTx/>
                <a:uFillTx/>
                <a:latin typeface="Arial" charset="0"/>
                <a:ea typeface="+mn-ea"/>
                <a:cs typeface="+mn-cs"/>
              </a:rPr>
              <a:t>*Metatarsals</a:t>
            </a:r>
          </a:p>
        </p:txBody>
      </p:sp>
      <p:sp>
        <p:nvSpPr>
          <p:cNvPr id="156686" name="Rectangle 1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6"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Freeform 17"/>
          <p:cNvSpPr/>
          <p:nvPr/>
        </p:nvSpPr>
        <p:spPr>
          <a:xfrm>
            <a:off x="2156830" y="3662596"/>
            <a:ext cx="878236" cy="1389238"/>
          </a:xfrm>
          <a:custGeom>
            <a:avLst/>
            <a:gdLst>
              <a:gd name="connsiteX0" fmla="*/ 550156 w 878236"/>
              <a:gd name="connsiteY0" fmla="*/ 13111 h 1389238"/>
              <a:gd name="connsiteX1" fmla="*/ 504889 w 878236"/>
              <a:gd name="connsiteY1" fmla="*/ 22164 h 1389238"/>
              <a:gd name="connsiteX2" fmla="*/ 477728 w 878236"/>
              <a:gd name="connsiteY2" fmla="*/ 40271 h 1389238"/>
              <a:gd name="connsiteX3" fmla="*/ 432461 w 878236"/>
              <a:gd name="connsiteY3" fmla="*/ 94592 h 1389238"/>
              <a:gd name="connsiteX4" fmla="*/ 423408 w 878236"/>
              <a:gd name="connsiteY4" fmla="*/ 130806 h 1389238"/>
              <a:gd name="connsiteX5" fmla="*/ 414354 w 878236"/>
              <a:gd name="connsiteY5" fmla="*/ 157966 h 1389238"/>
              <a:gd name="connsiteX6" fmla="*/ 396247 w 878236"/>
              <a:gd name="connsiteY6" fmla="*/ 284715 h 1389238"/>
              <a:gd name="connsiteX7" fmla="*/ 387194 w 878236"/>
              <a:gd name="connsiteY7" fmla="*/ 447677 h 1389238"/>
              <a:gd name="connsiteX8" fmla="*/ 378140 w 878236"/>
              <a:gd name="connsiteY8" fmla="*/ 474838 h 1389238"/>
              <a:gd name="connsiteX9" fmla="*/ 350980 w 878236"/>
              <a:gd name="connsiteY9" fmla="*/ 574426 h 1389238"/>
              <a:gd name="connsiteX10" fmla="*/ 341926 w 878236"/>
              <a:gd name="connsiteY10" fmla="*/ 655907 h 1389238"/>
              <a:gd name="connsiteX11" fmla="*/ 323820 w 878236"/>
              <a:gd name="connsiteY11" fmla="*/ 701174 h 1389238"/>
              <a:gd name="connsiteX12" fmla="*/ 314766 w 878236"/>
              <a:gd name="connsiteY12" fmla="*/ 746442 h 1389238"/>
              <a:gd name="connsiteX13" fmla="*/ 296659 w 878236"/>
              <a:gd name="connsiteY13" fmla="*/ 782655 h 1389238"/>
              <a:gd name="connsiteX14" fmla="*/ 269499 w 878236"/>
              <a:gd name="connsiteY14" fmla="*/ 864137 h 1389238"/>
              <a:gd name="connsiteX15" fmla="*/ 251392 w 878236"/>
              <a:gd name="connsiteY15" fmla="*/ 918457 h 1389238"/>
              <a:gd name="connsiteX16" fmla="*/ 242338 w 878236"/>
              <a:gd name="connsiteY16" fmla="*/ 972778 h 1389238"/>
              <a:gd name="connsiteX17" fmla="*/ 224231 w 878236"/>
              <a:gd name="connsiteY17" fmla="*/ 999939 h 1389238"/>
              <a:gd name="connsiteX18" fmla="*/ 215178 w 878236"/>
              <a:gd name="connsiteY18" fmla="*/ 1027099 h 1389238"/>
              <a:gd name="connsiteX19" fmla="*/ 169911 w 878236"/>
              <a:gd name="connsiteY19" fmla="*/ 1090473 h 1389238"/>
              <a:gd name="connsiteX20" fmla="*/ 124643 w 878236"/>
              <a:gd name="connsiteY20" fmla="*/ 1144794 h 1389238"/>
              <a:gd name="connsiteX21" fmla="*/ 70322 w 878236"/>
              <a:gd name="connsiteY21" fmla="*/ 1181008 h 1389238"/>
              <a:gd name="connsiteX22" fmla="*/ 43162 w 878236"/>
              <a:gd name="connsiteY22" fmla="*/ 1199115 h 1389238"/>
              <a:gd name="connsiteX23" fmla="*/ 16002 w 878236"/>
              <a:gd name="connsiteY23" fmla="*/ 1217222 h 1389238"/>
              <a:gd name="connsiteX24" fmla="*/ 16002 w 878236"/>
              <a:gd name="connsiteY24" fmla="*/ 1334917 h 1389238"/>
              <a:gd name="connsiteX25" fmla="*/ 70322 w 878236"/>
              <a:gd name="connsiteY25" fmla="*/ 1343970 h 1389238"/>
              <a:gd name="connsiteX26" fmla="*/ 160857 w 878236"/>
              <a:gd name="connsiteY26" fmla="*/ 1353024 h 1389238"/>
              <a:gd name="connsiteX27" fmla="*/ 206124 w 878236"/>
              <a:gd name="connsiteY27" fmla="*/ 1362077 h 1389238"/>
              <a:gd name="connsiteX28" fmla="*/ 287606 w 878236"/>
              <a:gd name="connsiteY28" fmla="*/ 1371131 h 1389238"/>
              <a:gd name="connsiteX29" fmla="*/ 323820 w 878236"/>
              <a:gd name="connsiteY29" fmla="*/ 1380184 h 1389238"/>
              <a:gd name="connsiteX30" fmla="*/ 350980 w 878236"/>
              <a:gd name="connsiteY30" fmla="*/ 1389238 h 1389238"/>
              <a:gd name="connsiteX31" fmla="*/ 414354 w 878236"/>
              <a:gd name="connsiteY31" fmla="*/ 1380184 h 1389238"/>
              <a:gd name="connsiteX32" fmla="*/ 441515 w 878236"/>
              <a:gd name="connsiteY32" fmla="*/ 1371131 h 1389238"/>
              <a:gd name="connsiteX33" fmla="*/ 486782 w 878236"/>
              <a:gd name="connsiteY33" fmla="*/ 1362077 h 1389238"/>
              <a:gd name="connsiteX34" fmla="*/ 513942 w 878236"/>
              <a:gd name="connsiteY34" fmla="*/ 1343970 h 1389238"/>
              <a:gd name="connsiteX35" fmla="*/ 532049 w 878236"/>
              <a:gd name="connsiteY35" fmla="*/ 1316810 h 1389238"/>
              <a:gd name="connsiteX36" fmla="*/ 532049 w 878236"/>
              <a:gd name="connsiteY36" fmla="*/ 1126687 h 1389238"/>
              <a:gd name="connsiteX37" fmla="*/ 522996 w 878236"/>
              <a:gd name="connsiteY37" fmla="*/ 1063313 h 1389238"/>
              <a:gd name="connsiteX38" fmla="*/ 541103 w 878236"/>
              <a:gd name="connsiteY38" fmla="*/ 791709 h 1389238"/>
              <a:gd name="connsiteX39" fmla="*/ 559210 w 878236"/>
              <a:gd name="connsiteY39" fmla="*/ 728335 h 1389238"/>
              <a:gd name="connsiteX40" fmla="*/ 577317 w 878236"/>
              <a:gd name="connsiteY40" fmla="*/ 701174 h 1389238"/>
              <a:gd name="connsiteX41" fmla="*/ 586370 w 878236"/>
              <a:gd name="connsiteY41" fmla="*/ 674014 h 1389238"/>
              <a:gd name="connsiteX42" fmla="*/ 649744 w 878236"/>
              <a:gd name="connsiteY42" fmla="*/ 583479 h 1389238"/>
              <a:gd name="connsiteX43" fmla="*/ 685958 w 878236"/>
              <a:gd name="connsiteY43" fmla="*/ 520105 h 1389238"/>
              <a:gd name="connsiteX44" fmla="*/ 722172 w 878236"/>
              <a:gd name="connsiteY44" fmla="*/ 474838 h 1389238"/>
              <a:gd name="connsiteX45" fmla="*/ 731225 w 878236"/>
              <a:gd name="connsiteY45" fmla="*/ 447677 h 1389238"/>
              <a:gd name="connsiteX46" fmla="*/ 758386 w 878236"/>
              <a:gd name="connsiteY46" fmla="*/ 420517 h 1389238"/>
              <a:gd name="connsiteX47" fmla="*/ 785546 w 878236"/>
              <a:gd name="connsiteY47" fmla="*/ 384303 h 1389238"/>
              <a:gd name="connsiteX48" fmla="*/ 812707 w 878236"/>
              <a:gd name="connsiteY48" fmla="*/ 302822 h 1389238"/>
              <a:gd name="connsiteX49" fmla="*/ 821760 w 878236"/>
              <a:gd name="connsiteY49" fmla="*/ 275661 h 1389238"/>
              <a:gd name="connsiteX50" fmla="*/ 867027 w 878236"/>
              <a:gd name="connsiteY50" fmla="*/ 212287 h 1389238"/>
              <a:gd name="connsiteX51" fmla="*/ 867027 w 878236"/>
              <a:gd name="connsiteY51" fmla="*/ 31218 h 1389238"/>
              <a:gd name="connsiteX52" fmla="*/ 713119 w 878236"/>
              <a:gd name="connsiteY52" fmla="*/ 22164 h 1389238"/>
              <a:gd name="connsiteX53" fmla="*/ 450568 w 878236"/>
              <a:gd name="connsiteY53" fmla="*/ 22164 h 1389238"/>
              <a:gd name="connsiteX54" fmla="*/ 432461 w 878236"/>
              <a:gd name="connsiteY54" fmla="*/ 49325 h 1389238"/>
              <a:gd name="connsiteX55" fmla="*/ 423408 w 878236"/>
              <a:gd name="connsiteY55" fmla="*/ 94592 h 138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78236" h="1389238">
                <a:moveTo>
                  <a:pt x="550156" y="13111"/>
                </a:moveTo>
                <a:cubicBezTo>
                  <a:pt x="535067" y="16129"/>
                  <a:pt x="519297" y="16761"/>
                  <a:pt x="504889" y="22164"/>
                </a:cubicBezTo>
                <a:cubicBezTo>
                  <a:pt x="494701" y="25985"/>
                  <a:pt x="486087" y="33305"/>
                  <a:pt x="477728" y="40271"/>
                </a:cubicBezTo>
                <a:cubicBezTo>
                  <a:pt x="451590" y="62053"/>
                  <a:pt x="450264" y="67888"/>
                  <a:pt x="432461" y="94592"/>
                </a:cubicBezTo>
                <a:cubicBezTo>
                  <a:pt x="429443" y="106663"/>
                  <a:pt x="426826" y="118842"/>
                  <a:pt x="423408" y="130806"/>
                </a:cubicBezTo>
                <a:cubicBezTo>
                  <a:pt x="420786" y="139982"/>
                  <a:pt x="416669" y="148708"/>
                  <a:pt x="414354" y="157966"/>
                </a:cubicBezTo>
                <a:cubicBezTo>
                  <a:pt x="402826" y="204079"/>
                  <a:pt x="401879" y="234027"/>
                  <a:pt x="396247" y="284715"/>
                </a:cubicBezTo>
                <a:cubicBezTo>
                  <a:pt x="393229" y="339036"/>
                  <a:pt x="392352" y="393518"/>
                  <a:pt x="387194" y="447677"/>
                </a:cubicBezTo>
                <a:cubicBezTo>
                  <a:pt x="386289" y="457177"/>
                  <a:pt x="380210" y="465522"/>
                  <a:pt x="378140" y="474838"/>
                </a:cubicBezTo>
                <a:cubicBezTo>
                  <a:pt x="357620" y="567177"/>
                  <a:pt x="383691" y="492647"/>
                  <a:pt x="350980" y="574426"/>
                </a:cubicBezTo>
                <a:cubicBezTo>
                  <a:pt x="347962" y="601586"/>
                  <a:pt x="347652" y="629186"/>
                  <a:pt x="341926" y="655907"/>
                </a:cubicBezTo>
                <a:cubicBezTo>
                  <a:pt x="338521" y="671798"/>
                  <a:pt x="328490" y="685608"/>
                  <a:pt x="323820" y="701174"/>
                </a:cubicBezTo>
                <a:cubicBezTo>
                  <a:pt x="319398" y="715913"/>
                  <a:pt x="319632" y="731844"/>
                  <a:pt x="314766" y="746442"/>
                </a:cubicBezTo>
                <a:cubicBezTo>
                  <a:pt x="310498" y="759245"/>
                  <a:pt x="301671" y="770124"/>
                  <a:pt x="296659" y="782655"/>
                </a:cubicBezTo>
                <a:cubicBezTo>
                  <a:pt x="296646" y="782688"/>
                  <a:pt x="274031" y="850540"/>
                  <a:pt x="269499" y="864137"/>
                </a:cubicBezTo>
                <a:cubicBezTo>
                  <a:pt x="269497" y="864144"/>
                  <a:pt x="251393" y="918449"/>
                  <a:pt x="251392" y="918457"/>
                </a:cubicBezTo>
                <a:cubicBezTo>
                  <a:pt x="248374" y="936564"/>
                  <a:pt x="248143" y="955363"/>
                  <a:pt x="242338" y="972778"/>
                </a:cubicBezTo>
                <a:cubicBezTo>
                  <a:pt x="238897" y="983101"/>
                  <a:pt x="230267" y="990885"/>
                  <a:pt x="224231" y="999939"/>
                </a:cubicBezTo>
                <a:cubicBezTo>
                  <a:pt x="221213" y="1008992"/>
                  <a:pt x="219446" y="1018563"/>
                  <a:pt x="215178" y="1027099"/>
                </a:cubicBezTo>
                <a:cubicBezTo>
                  <a:pt x="208068" y="1041319"/>
                  <a:pt x="176742" y="1080909"/>
                  <a:pt x="169911" y="1090473"/>
                </a:cubicBezTo>
                <a:cubicBezTo>
                  <a:pt x="151228" y="1116630"/>
                  <a:pt x="151819" y="1123657"/>
                  <a:pt x="124643" y="1144794"/>
                </a:cubicBezTo>
                <a:cubicBezTo>
                  <a:pt x="107465" y="1158154"/>
                  <a:pt x="88429" y="1168937"/>
                  <a:pt x="70322" y="1181008"/>
                </a:cubicBezTo>
                <a:lnTo>
                  <a:pt x="43162" y="1199115"/>
                </a:lnTo>
                <a:lnTo>
                  <a:pt x="16002" y="1217222"/>
                </a:lnTo>
                <a:cubicBezTo>
                  <a:pt x="3160" y="1255745"/>
                  <a:pt x="-12445" y="1290214"/>
                  <a:pt x="16002" y="1334917"/>
                </a:cubicBezTo>
                <a:cubicBezTo>
                  <a:pt x="25857" y="1350404"/>
                  <a:pt x="52107" y="1341693"/>
                  <a:pt x="70322" y="1343970"/>
                </a:cubicBezTo>
                <a:cubicBezTo>
                  <a:pt x="100417" y="1347732"/>
                  <a:pt x="130794" y="1349016"/>
                  <a:pt x="160857" y="1353024"/>
                </a:cubicBezTo>
                <a:cubicBezTo>
                  <a:pt x="176110" y="1355058"/>
                  <a:pt x="190891" y="1359901"/>
                  <a:pt x="206124" y="1362077"/>
                </a:cubicBezTo>
                <a:cubicBezTo>
                  <a:pt x="233177" y="1365942"/>
                  <a:pt x="260445" y="1368113"/>
                  <a:pt x="287606" y="1371131"/>
                </a:cubicBezTo>
                <a:cubicBezTo>
                  <a:pt x="299677" y="1374149"/>
                  <a:pt x="311856" y="1376766"/>
                  <a:pt x="323820" y="1380184"/>
                </a:cubicBezTo>
                <a:cubicBezTo>
                  <a:pt x="332996" y="1382806"/>
                  <a:pt x="341437" y="1389238"/>
                  <a:pt x="350980" y="1389238"/>
                </a:cubicBezTo>
                <a:cubicBezTo>
                  <a:pt x="372319" y="1389238"/>
                  <a:pt x="393229" y="1383202"/>
                  <a:pt x="414354" y="1380184"/>
                </a:cubicBezTo>
                <a:cubicBezTo>
                  <a:pt x="423408" y="1377166"/>
                  <a:pt x="432257" y="1373446"/>
                  <a:pt x="441515" y="1371131"/>
                </a:cubicBezTo>
                <a:cubicBezTo>
                  <a:pt x="456443" y="1367399"/>
                  <a:pt x="472374" y="1367480"/>
                  <a:pt x="486782" y="1362077"/>
                </a:cubicBezTo>
                <a:cubicBezTo>
                  <a:pt x="496970" y="1358256"/>
                  <a:pt x="504889" y="1350006"/>
                  <a:pt x="513942" y="1343970"/>
                </a:cubicBezTo>
                <a:cubicBezTo>
                  <a:pt x="519978" y="1334917"/>
                  <a:pt x="527183" y="1326542"/>
                  <a:pt x="532049" y="1316810"/>
                </a:cubicBezTo>
                <a:cubicBezTo>
                  <a:pt x="559482" y="1261947"/>
                  <a:pt x="534944" y="1162873"/>
                  <a:pt x="532049" y="1126687"/>
                </a:cubicBezTo>
                <a:cubicBezTo>
                  <a:pt x="530347" y="1105416"/>
                  <a:pt x="526014" y="1084438"/>
                  <a:pt x="522996" y="1063313"/>
                </a:cubicBezTo>
                <a:cubicBezTo>
                  <a:pt x="529810" y="892954"/>
                  <a:pt x="517822" y="896474"/>
                  <a:pt x="541103" y="791709"/>
                </a:cubicBezTo>
                <a:cubicBezTo>
                  <a:pt x="543425" y="781260"/>
                  <a:pt x="553158" y="740438"/>
                  <a:pt x="559210" y="728335"/>
                </a:cubicBezTo>
                <a:cubicBezTo>
                  <a:pt x="564076" y="718603"/>
                  <a:pt x="571281" y="710228"/>
                  <a:pt x="577317" y="701174"/>
                </a:cubicBezTo>
                <a:cubicBezTo>
                  <a:pt x="580335" y="692121"/>
                  <a:pt x="581736" y="682356"/>
                  <a:pt x="586370" y="674014"/>
                </a:cubicBezTo>
                <a:cubicBezTo>
                  <a:pt x="602291" y="645356"/>
                  <a:pt x="629401" y="610603"/>
                  <a:pt x="649744" y="583479"/>
                </a:cubicBezTo>
                <a:cubicBezTo>
                  <a:pt x="668893" y="506888"/>
                  <a:pt x="642808" y="584829"/>
                  <a:pt x="685958" y="520105"/>
                </a:cubicBezTo>
                <a:cubicBezTo>
                  <a:pt x="720942" y="467630"/>
                  <a:pt x="661430" y="515333"/>
                  <a:pt x="722172" y="474838"/>
                </a:cubicBezTo>
                <a:cubicBezTo>
                  <a:pt x="725190" y="465784"/>
                  <a:pt x="725931" y="455618"/>
                  <a:pt x="731225" y="447677"/>
                </a:cubicBezTo>
                <a:cubicBezTo>
                  <a:pt x="738327" y="437024"/>
                  <a:pt x="750054" y="430238"/>
                  <a:pt x="758386" y="420517"/>
                </a:cubicBezTo>
                <a:cubicBezTo>
                  <a:pt x="768206" y="409061"/>
                  <a:pt x="776493" y="396374"/>
                  <a:pt x="785546" y="384303"/>
                </a:cubicBezTo>
                <a:lnTo>
                  <a:pt x="812707" y="302822"/>
                </a:lnTo>
                <a:cubicBezTo>
                  <a:pt x="815725" y="293768"/>
                  <a:pt x="815012" y="282409"/>
                  <a:pt x="821760" y="275661"/>
                </a:cubicBezTo>
                <a:cubicBezTo>
                  <a:pt x="858463" y="238958"/>
                  <a:pt x="843194" y="259953"/>
                  <a:pt x="867027" y="212287"/>
                </a:cubicBezTo>
                <a:cubicBezTo>
                  <a:pt x="869659" y="188599"/>
                  <a:pt x="890878" y="47119"/>
                  <a:pt x="867027" y="31218"/>
                </a:cubicBezTo>
                <a:cubicBezTo>
                  <a:pt x="824267" y="2711"/>
                  <a:pt x="764422" y="25182"/>
                  <a:pt x="713119" y="22164"/>
                </a:cubicBezTo>
                <a:cubicBezTo>
                  <a:pt x="617992" y="-9543"/>
                  <a:pt x="641795" y="-5154"/>
                  <a:pt x="450568" y="22164"/>
                </a:cubicBezTo>
                <a:cubicBezTo>
                  <a:pt x="439796" y="23703"/>
                  <a:pt x="438497" y="40271"/>
                  <a:pt x="432461" y="49325"/>
                </a:cubicBezTo>
                <a:cubicBezTo>
                  <a:pt x="421499" y="82211"/>
                  <a:pt x="423408" y="66942"/>
                  <a:pt x="423408" y="94592"/>
                </a:cubicBezTo>
              </a:path>
            </a:pathLst>
          </a:custGeom>
          <a:no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Freeform 18"/>
          <p:cNvSpPr/>
          <p:nvPr/>
        </p:nvSpPr>
        <p:spPr>
          <a:xfrm>
            <a:off x="6237838" y="2951430"/>
            <a:ext cx="484326" cy="1195057"/>
          </a:xfrm>
          <a:custGeom>
            <a:avLst/>
            <a:gdLst>
              <a:gd name="connsiteX0" fmla="*/ 289711 w 484326"/>
              <a:gd name="connsiteY0" fmla="*/ 552261 h 1195057"/>
              <a:gd name="connsiteX1" fmla="*/ 271604 w 484326"/>
              <a:gd name="connsiteY1" fmla="*/ 506994 h 1195057"/>
              <a:gd name="connsiteX2" fmla="*/ 253497 w 484326"/>
              <a:gd name="connsiteY2" fmla="*/ 479833 h 1195057"/>
              <a:gd name="connsiteX3" fmla="*/ 244443 w 484326"/>
              <a:gd name="connsiteY3" fmla="*/ 425513 h 1195057"/>
              <a:gd name="connsiteX4" fmla="*/ 226336 w 484326"/>
              <a:gd name="connsiteY4" fmla="*/ 325924 h 1195057"/>
              <a:gd name="connsiteX5" fmla="*/ 217283 w 484326"/>
              <a:gd name="connsiteY5" fmla="*/ 108641 h 1195057"/>
              <a:gd name="connsiteX6" fmla="*/ 199176 w 484326"/>
              <a:gd name="connsiteY6" fmla="*/ 81481 h 1195057"/>
              <a:gd name="connsiteX7" fmla="*/ 190122 w 484326"/>
              <a:gd name="connsiteY7" fmla="*/ 54320 h 1195057"/>
              <a:gd name="connsiteX8" fmla="*/ 135802 w 484326"/>
              <a:gd name="connsiteY8" fmla="*/ 18107 h 1195057"/>
              <a:gd name="connsiteX9" fmla="*/ 81481 w 484326"/>
              <a:gd name="connsiteY9" fmla="*/ 0 h 1195057"/>
              <a:gd name="connsiteX10" fmla="*/ 18107 w 484326"/>
              <a:gd name="connsiteY10" fmla="*/ 27160 h 1195057"/>
              <a:gd name="connsiteX11" fmla="*/ 0 w 484326"/>
              <a:gd name="connsiteY11" fmla="*/ 54320 h 1195057"/>
              <a:gd name="connsiteX12" fmla="*/ 9053 w 484326"/>
              <a:gd name="connsiteY12" fmla="*/ 162962 h 1195057"/>
              <a:gd name="connsiteX13" fmla="*/ 18107 w 484326"/>
              <a:gd name="connsiteY13" fmla="*/ 190122 h 1195057"/>
              <a:gd name="connsiteX14" fmla="*/ 45267 w 484326"/>
              <a:gd name="connsiteY14" fmla="*/ 208229 h 1195057"/>
              <a:gd name="connsiteX15" fmla="*/ 63374 w 484326"/>
              <a:gd name="connsiteY15" fmla="*/ 244443 h 1195057"/>
              <a:gd name="connsiteX16" fmla="*/ 90534 w 484326"/>
              <a:gd name="connsiteY16" fmla="*/ 262550 h 1195057"/>
              <a:gd name="connsiteX17" fmla="*/ 126748 w 484326"/>
              <a:gd name="connsiteY17" fmla="*/ 307818 h 1195057"/>
              <a:gd name="connsiteX18" fmla="*/ 135802 w 484326"/>
              <a:gd name="connsiteY18" fmla="*/ 334978 h 1195057"/>
              <a:gd name="connsiteX19" fmla="*/ 172015 w 484326"/>
              <a:gd name="connsiteY19" fmla="*/ 389299 h 1195057"/>
              <a:gd name="connsiteX20" fmla="*/ 199176 w 484326"/>
              <a:gd name="connsiteY20" fmla="*/ 488887 h 1195057"/>
              <a:gd name="connsiteX21" fmla="*/ 208229 w 484326"/>
              <a:gd name="connsiteY21" fmla="*/ 516047 h 1195057"/>
              <a:gd name="connsiteX22" fmla="*/ 226336 w 484326"/>
              <a:gd name="connsiteY22" fmla="*/ 552261 h 1195057"/>
              <a:gd name="connsiteX23" fmla="*/ 253497 w 484326"/>
              <a:gd name="connsiteY23" fmla="*/ 932507 h 1195057"/>
              <a:gd name="connsiteX24" fmla="*/ 262550 w 484326"/>
              <a:gd name="connsiteY24" fmla="*/ 1104522 h 1195057"/>
              <a:gd name="connsiteX25" fmla="*/ 280657 w 484326"/>
              <a:gd name="connsiteY25" fmla="*/ 1158843 h 1195057"/>
              <a:gd name="connsiteX26" fmla="*/ 289711 w 484326"/>
              <a:gd name="connsiteY26" fmla="*/ 1186004 h 1195057"/>
              <a:gd name="connsiteX27" fmla="*/ 316871 w 484326"/>
              <a:gd name="connsiteY27" fmla="*/ 1195057 h 1195057"/>
              <a:gd name="connsiteX28" fmla="*/ 353085 w 484326"/>
              <a:gd name="connsiteY28" fmla="*/ 1186004 h 1195057"/>
              <a:gd name="connsiteX29" fmla="*/ 407406 w 484326"/>
              <a:gd name="connsiteY29" fmla="*/ 1167897 h 1195057"/>
              <a:gd name="connsiteX30" fmla="*/ 434566 w 484326"/>
              <a:gd name="connsiteY30" fmla="*/ 1149790 h 1195057"/>
              <a:gd name="connsiteX31" fmla="*/ 470780 w 484326"/>
              <a:gd name="connsiteY31" fmla="*/ 1095469 h 1195057"/>
              <a:gd name="connsiteX32" fmla="*/ 470780 w 484326"/>
              <a:gd name="connsiteY32" fmla="*/ 941560 h 1195057"/>
              <a:gd name="connsiteX33" fmla="*/ 461726 w 484326"/>
              <a:gd name="connsiteY33" fmla="*/ 914400 h 1195057"/>
              <a:gd name="connsiteX34" fmla="*/ 434566 w 484326"/>
              <a:gd name="connsiteY34" fmla="*/ 896293 h 1195057"/>
              <a:gd name="connsiteX35" fmla="*/ 362138 w 484326"/>
              <a:gd name="connsiteY35" fmla="*/ 787651 h 1195057"/>
              <a:gd name="connsiteX36" fmla="*/ 344031 w 484326"/>
              <a:gd name="connsiteY36" fmla="*/ 760491 h 1195057"/>
              <a:gd name="connsiteX37" fmla="*/ 325924 w 484326"/>
              <a:gd name="connsiteY37" fmla="*/ 733330 h 1195057"/>
              <a:gd name="connsiteX38" fmla="*/ 289711 w 484326"/>
              <a:gd name="connsiteY38" fmla="*/ 624689 h 1195057"/>
              <a:gd name="connsiteX39" fmla="*/ 271604 w 484326"/>
              <a:gd name="connsiteY39" fmla="*/ 570368 h 1195057"/>
              <a:gd name="connsiteX40" fmla="*/ 253497 w 484326"/>
              <a:gd name="connsiteY40" fmla="*/ 497940 h 1195057"/>
              <a:gd name="connsiteX41" fmla="*/ 235390 w 484326"/>
              <a:gd name="connsiteY41" fmla="*/ 443620 h 1195057"/>
              <a:gd name="connsiteX42" fmla="*/ 226336 w 484326"/>
              <a:gd name="connsiteY42" fmla="*/ 407406 h 1195057"/>
              <a:gd name="connsiteX43" fmla="*/ 199176 w 484326"/>
              <a:gd name="connsiteY43" fmla="*/ 316871 h 1195057"/>
              <a:gd name="connsiteX44" fmla="*/ 199176 w 484326"/>
              <a:gd name="connsiteY44" fmla="*/ 63374 h 119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4326" h="1195057">
                <a:moveTo>
                  <a:pt x="289711" y="552261"/>
                </a:moveTo>
                <a:cubicBezTo>
                  <a:pt x="283675" y="537172"/>
                  <a:pt x="278872" y="521530"/>
                  <a:pt x="271604" y="506994"/>
                </a:cubicBezTo>
                <a:cubicBezTo>
                  <a:pt x="266738" y="497262"/>
                  <a:pt x="256938" y="490156"/>
                  <a:pt x="253497" y="479833"/>
                </a:cubicBezTo>
                <a:cubicBezTo>
                  <a:pt x="247692" y="462419"/>
                  <a:pt x="247039" y="443685"/>
                  <a:pt x="244443" y="425513"/>
                </a:cubicBezTo>
                <a:cubicBezTo>
                  <a:pt x="231646" y="335934"/>
                  <a:pt x="244089" y="379180"/>
                  <a:pt x="226336" y="325924"/>
                </a:cubicBezTo>
                <a:cubicBezTo>
                  <a:pt x="223318" y="253496"/>
                  <a:pt x="225288" y="180688"/>
                  <a:pt x="217283" y="108641"/>
                </a:cubicBezTo>
                <a:cubicBezTo>
                  <a:pt x="216081" y="97827"/>
                  <a:pt x="204042" y="91213"/>
                  <a:pt x="199176" y="81481"/>
                </a:cubicBezTo>
                <a:cubicBezTo>
                  <a:pt x="194908" y="72945"/>
                  <a:pt x="196870" y="61068"/>
                  <a:pt x="190122" y="54320"/>
                </a:cubicBezTo>
                <a:cubicBezTo>
                  <a:pt x="174734" y="38932"/>
                  <a:pt x="156447" y="24989"/>
                  <a:pt x="135802" y="18107"/>
                </a:cubicBezTo>
                <a:lnTo>
                  <a:pt x="81481" y="0"/>
                </a:lnTo>
                <a:cubicBezTo>
                  <a:pt x="53776" y="6926"/>
                  <a:pt x="38948" y="6319"/>
                  <a:pt x="18107" y="27160"/>
                </a:cubicBezTo>
                <a:cubicBezTo>
                  <a:pt x="10413" y="34854"/>
                  <a:pt x="6036" y="45267"/>
                  <a:pt x="0" y="54320"/>
                </a:cubicBezTo>
                <a:cubicBezTo>
                  <a:pt x="3018" y="90534"/>
                  <a:pt x="4250" y="126941"/>
                  <a:pt x="9053" y="162962"/>
                </a:cubicBezTo>
                <a:cubicBezTo>
                  <a:pt x="10314" y="172421"/>
                  <a:pt x="12145" y="182670"/>
                  <a:pt x="18107" y="190122"/>
                </a:cubicBezTo>
                <a:cubicBezTo>
                  <a:pt x="24904" y="198618"/>
                  <a:pt x="36214" y="202193"/>
                  <a:pt x="45267" y="208229"/>
                </a:cubicBezTo>
                <a:cubicBezTo>
                  <a:pt x="51303" y="220300"/>
                  <a:pt x="54734" y="234075"/>
                  <a:pt x="63374" y="244443"/>
                </a:cubicBezTo>
                <a:cubicBezTo>
                  <a:pt x="70340" y="252802"/>
                  <a:pt x="83737" y="254053"/>
                  <a:pt x="90534" y="262550"/>
                </a:cubicBezTo>
                <a:cubicBezTo>
                  <a:pt x="140511" y="325022"/>
                  <a:pt x="48913" y="255927"/>
                  <a:pt x="126748" y="307818"/>
                </a:cubicBezTo>
                <a:cubicBezTo>
                  <a:pt x="129766" y="316871"/>
                  <a:pt x="131167" y="326636"/>
                  <a:pt x="135802" y="334978"/>
                </a:cubicBezTo>
                <a:cubicBezTo>
                  <a:pt x="146370" y="354001"/>
                  <a:pt x="172015" y="389299"/>
                  <a:pt x="172015" y="389299"/>
                </a:cubicBezTo>
                <a:cubicBezTo>
                  <a:pt x="184813" y="453283"/>
                  <a:pt x="176203" y="419966"/>
                  <a:pt x="199176" y="488887"/>
                </a:cubicBezTo>
                <a:cubicBezTo>
                  <a:pt x="202194" y="497940"/>
                  <a:pt x="203961" y="507511"/>
                  <a:pt x="208229" y="516047"/>
                </a:cubicBezTo>
                <a:lnTo>
                  <a:pt x="226336" y="552261"/>
                </a:lnTo>
                <a:cubicBezTo>
                  <a:pt x="244123" y="730118"/>
                  <a:pt x="236356" y="641099"/>
                  <a:pt x="253497" y="932507"/>
                </a:cubicBezTo>
                <a:cubicBezTo>
                  <a:pt x="256869" y="989826"/>
                  <a:pt x="255709" y="1047513"/>
                  <a:pt x="262550" y="1104522"/>
                </a:cubicBezTo>
                <a:cubicBezTo>
                  <a:pt x="264824" y="1123473"/>
                  <a:pt x="274621" y="1140736"/>
                  <a:pt x="280657" y="1158843"/>
                </a:cubicBezTo>
                <a:cubicBezTo>
                  <a:pt x="283675" y="1167897"/>
                  <a:pt x="280657" y="1182986"/>
                  <a:pt x="289711" y="1186004"/>
                </a:cubicBezTo>
                <a:lnTo>
                  <a:pt x="316871" y="1195057"/>
                </a:lnTo>
                <a:cubicBezTo>
                  <a:pt x="328942" y="1192039"/>
                  <a:pt x="341167" y="1189579"/>
                  <a:pt x="353085" y="1186004"/>
                </a:cubicBezTo>
                <a:cubicBezTo>
                  <a:pt x="371367" y="1180520"/>
                  <a:pt x="407406" y="1167897"/>
                  <a:pt x="407406" y="1167897"/>
                </a:cubicBezTo>
                <a:cubicBezTo>
                  <a:pt x="416459" y="1161861"/>
                  <a:pt x="427401" y="1157979"/>
                  <a:pt x="434566" y="1149790"/>
                </a:cubicBezTo>
                <a:cubicBezTo>
                  <a:pt x="448896" y="1133412"/>
                  <a:pt x="470780" y="1095469"/>
                  <a:pt x="470780" y="1095469"/>
                </a:cubicBezTo>
                <a:cubicBezTo>
                  <a:pt x="492178" y="1031272"/>
                  <a:pt x="485168" y="1063861"/>
                  <a:pt x="470780" y="941560"/>
                </a:cubicBezTo>
                <a:cubicBezTo>
                  <a:pt x="469665" y="932082"/>
                  <a:pt x="467688" y="921852"/>
                  <a:pt x="461726" y="914400"/>
                </a:cubicBezTo>
                <a:cubicBezTo>
                  <a:pt x="454929" y="905904"/>
                  <a:pt x="443619" y="902329"/>
                  <a:pt x="434566" y="896293"/>
                </a:cubicBezTo>
                <a:lnTo>
                  <a:pt x="362138" y="787651"/>
                </a:lnTo>
                <a:lnTo>
                  <a:pt x="344031" y="760491"/>
                </a:lnTo>
                <a:lnTo>
                  <a:pt x="325924" y="733330"/>
                </a:lnTo>
                <a:lnTo>
                  <a:pt x="289711" y="624689"/>
                </a:lnTo>
                <a:cubicBezTo>
                  <a:pt x="289708" y="624679"/>
                  <a:pt x="271607" y="570379"/>
                  <a:pt x="271604" y="570368"/>
                </a:cubicBezTo>
                <a:cubicBezTo>
                  <a:pt x="265568" y="546225"/>
                  <a:pt x="261367" y="521549"/>
                  <a:pt x="253497" y="497940"/>
                </a:cubicBezTo>
                <a:cubicBezTo>
                  <a:pt x="247461" y="479833"/>
                  <a:pt x="240019" y="462136"/>
                  <a:pt x="235390" y="443620"/>
                </a:cubicBezTo>
                <a:cubicBezTo>
                  <a:pt x="232372" y="431549"/>
                  <a:pt x="229911" y="419324"/>
                  <a:pt x="226336" y="407406"/>
                </a:cubicBezTo>
                <a:cubicBezTo>
                  <a:pt x="224537" y="401409"/>
                  <a:pt x="199661" y="332403"/>
                  <a:pt x="199176" y="316871"/>
                </a:cubicBezTo>
                <a:cubicBezTo>
                  <a:pt x="196537" y="232413"/>
                  <a:pt x="199176" y="147873"/>
                  <a:pt x="199176" y="63374"/>
                </a:cubicBezTo>
              </a:path>
            </a:pathLst>
          </a:custGeom>
          <a:noFill/>
          <a:ln>
            <a:solidFill>
              <a:schemeClr val="bg1"/>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64593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381000"/>
            <a:ext cx="8229600" cy="5745163"/>
          </a:xfrm>
        </p:spPr>
        <p:txBody>
          <a:bodyPr/>
          <a:lstStyle/>
          <a:p>
            <a:pPr eaLnBrk="1" hangingPunct="1"/>
            <a:r>
              <a:rPr lang="en-US" dirty="0"/>
              <a:t>The Skeletal System performs all of the following jobs </a:t>
            </a:r>
            <a:r>
              <a:rPr lang="en-US" u="sng" dirty="0">
                <a:solidFill>
                  <a:srgbClr val="FFFF00"/>
                </a:solidFill>
              </a:rPr>
              <a:t>except</a:t>
            </a:r>
            <a:r>
              <a:rPr lang="en-US" dirty="0">
                <a:solidFill>
                  <a:srgbClr val="FFFF00"/>
                </a:solidFill>
              </a:rPr>
              <a:t> </a:t>
            </a:r>
            <a:r>
              <a:rPr lang="en-US" dirty="0"/>
              <a:t>for…</a:t>
            </a:r>
          </a:p>
          <a:p>
            <a:pPr eaLnBrk="1" hangingPunct="1"/>
            <a:r>
              <a:rPr lang="en-US" dirty="0">
                <a:solidFill>
                  <a:srgbClr val="99CCFF"/>
                </a:solidFill>
              </a:rPr>
              <a:t>A.) Provides the shape and form.</a:t>
            </a:r>
          </a:p>
          <a:p>
            <a:pPr eaLnBrk="1" hangingPunct="1"/>
            <a:r>
              <a:rPr lang="en-US" dirty="0">
                <a:solidFill>
                  <a:srgbClr val="FF99FF"/>
                </a:solidFill>
              </a:rPr>
              <a:t>B.) Supports.</a:t>
            </a:r>
          </a:p>
          <a:p>
            <a:pPr eaLnBrk="1" hangingPunct="1"/>
            <a:r>
              <a:rPr lang="en-US" dirty="0">
                <a:solidFill>
                  <a:srgbClr val="9900FF"/>
                </a:solidFill>
              </a:rPr>
              <a:t>C.) Protects.</a:t>
            </a:r>
          </a:p>
          <a:p>
            <a:pPr eaLnBrk="1" hangingPunct="1"/>
            <a:r>
              <a:rPr lang="en-US" dirty="0">
                <a:solidFill>
                  <a:srgbClr val="FF0000"/>
                </a:solidFill>
              </a:rPr>
              <a:t>D.) Produces blood.</a:t>
            </a:r>
          </a:p>
          <a:p>
            <a:pPr eaLnBrk="1" hangingPunct="1"/>
            <a:r>
              <a:rPr lang="en-US" dirty="0">
                <a:solidFill>
                  <a:srgbClr val="00B0F0"/>
                </a:solidFill>
              </a:rPr>
              <a:t>E.) Provides Oxygen</a:t>
            </a:r>
          </a:p>
          <a:p>
            <a:pPr eaLnBrk="1" hangingPunct="1"/>
            <a:r>
              <a:rPr lang="en-US" dirty="0">
                <a:solidFill>
                  <a:schemeClr val="tx1"/>
                </a:solidFill>
              </a:rPr>
              <a:t>F.) Allows movement.</a:t>
            </a:r>
          </a:p>
          <a:p>
            <a:pPr eaLnBrk="1" hangingPunct="1"/>
            <a:r>
              <a:rPr lang="en-US" dirty="0">
                <a:solidFill>
                  <a:schemeClr val="tx1"/>
                </a:solidFill>
              </a:rPr>
              <a:t>G.) Stores minerals</a:t>
            </a:r>
          </a:p>
          <a:p>
            <a:pPr eaLnBrk="1" hangingPunct="1"/>
            <a:endParaRPr lang="en-US" dirty="0">
              <a:solidFill>
                <a:srgbClr val="FFCC00"/>
              </a:solidFill>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3699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1CE70-B638-4D54-A2C1-19A7CDCA7AC1}"/>
              </a:ext>
            </a:extLst>
          </p:cNvPr>
          <p:cNvSpPr>
            <a:spLocks noGrp="1"/>
          </p:cNvSpPr>
          <p:nvPr>
            <p:ph idx="1"/>
          </p:nvPr>
        </p:nvSpPr>
        <p:spPr>
          <a:xfrm>
            <a:off x="228600" y="152400"/>
            <a:ext cx="8229600" cy="4525963"/>
          </a:xfrm>
        </p:spPr>
        <p:txBody>
          <a:bodyPr/>
          <a:lstStyle/>
          <a:p>
            <a:pPr marL="0" indent="0">
              <a:buNone/>
            </a:pPr>
            <a:r>
              <a:rPr lang="en-US" dirty="0"/>
              <a:t>The skeletal system does all of the following except…</a:t>
            </a:r>
          </a:p>
          <a:p>
            <a:pPr marL="0" indent="0">
              <a:buNone/>
            </a:pPr>
            <a:endParaRPr lang="en-US" sz="1800" dirty="0">
              <a:latin typeface="Century Gothic" panose="020B0502020202020204" pitchFamily="34" charset="0"/>
              <a:ea typeface="Times New Roman" panose="02020603050405020304" pitchFamily="18" charset="0"/>
              <a:cs typeface="Comic Sans MS" panose="030F0702030302020204" pitchFamily="66" charset="0"/>
            </a:endParaRPr>
          </a:p>
          <a:p>
            <a:pPr marL="0" indent="0">
              <a:buNone/>
            </a:pPr>
            <a:r>
              <a:rPr lang="en-US" dirty="0">
                <a:solidFill>
                  <a:srgbClr val="6699FF"/>
                </a:solidFill>
                <a:latin typeface="Century Gothic" panose="020B0502020202020204" pitchFamily="34" charset="0"/>
                <a:ea typeface="Times New Roman" panose="02020603050405020304" pitchFamily="18" charset="0"/>
                <a:cs typeface="Comic Sans MS" panose="030F0702030302020204" pitchFamily="66" charset="0"/>
              </a:rPr>
              <a:t>A.) </a:t>
            </a:r>
            <a:r>
              <a:rPr lang="en-US" dirty="0">
                <a:solidFill>
                  <a:srgbClr val="6699FF"/>
                </a:solidFill>
                <a:effectLst/>
                <a:latin typeface="Century Gothic" panose="020B0502020202020204" pitchFamily="34" charset="0"/>
                <a:ea typeface="Times New Roman" panose="02020603050405020304" pitchFamily="18" charset="0"/>
                <a:cs typeface="Comic Sans MS" panose="030F0702030302020204" pitchFamily="66" charset="0"/>
              </a:rPr>
              <a:t>Provides the shape and form.</a:t>
            </a:r>
            <a:endParaRPr lang="en-US" dirty="0">
              <a:solidFill>
                <a:srgbClr val="6699FF"/>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dirty="0">
                <a:solidFill>
                  <a:srgbClr val="FFFF00"/>
                </a:solidFill>
                <a:latin typeface="Century Gothic" panose="020B0502020202020204" pitchFamily="34" charset="0"/>
                <a:ea typeface="Times New Roman" panose="02020603050405020304" pitchFamily="18" charset="0"/>
                <a:cs typeface="Comic Sans MS" panose="030F0702030302020204" pitchFamily="66" charset="0"/>
              </a:rPr>
              <a:t>B.) </a:t>
            </a:r>
            <a:r>
              <a:rPr lang="en-US" dirty="0">
                <a:solidFill>
                  <a:srgbClr val="FFFF00"/>
                </a:solidFill>
                <a:effectLst/>
                <a:latin typeface="Century Gothic" panose="020B0502020202020204" pitchFamily="34" charset="0"/>
                <a:ea typeface="Times New Roman" panose="02020603050405020304" pitchFamily="18" charset="0"/>
                <a:cs typeface="Comic Sans MS" panose="030F0702030302020204" pitchFamily="66" charset="0"/>
              </a:rPr>
              <a:t>Supports.</a:t>
            </a:r>
          </a:p>
          <a:p>
            <a:pPr marL="0" marR="0" indent="0">
              <a:spcBef>
                <a:spcPts val="0"/>
              </a:spcBef>
              <a:spcAft>
                <a:spcPts val="0"/>
              </a:spcAft>
              <a:buNone/>
            </a:pPr>
            <a:r>
              <a:rPr lang="en-US" dirty="0">
                <a:solidFill>
                  <a:srgbClr val="FF00FF"/>
                </a:solidFill>
                <a:latin typeface="Century Gothic" panose="020B0502020202020204" pitchFamily="34" charset="0"/>
                <a:ea typeface="Times New Roman" panose="02020603050405020304" pitchFamily="18" charset="0"/>
              </a:rPr>
              <a:t>C.) Sends Impulses to the Muscles.</a:t>
            </a:r>
            <a:endParaRPr lang="en-US" dirty="0">
              <a:solidFill>
                <a:srgbClr val="FF00FF"/>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dirty="0">
                <a:solidFill>
                  <a:srgbClr val="FFC000"/>
                </a:solidFill>
                <a:latin typeface="Century Gothic" panose="020B0502020202020204" pitchFamily="34" charset="0"/>
                <a:ea typeface="Times New Roman" panose="02020603050405020304" pitchFamily="18" charset="0"/>
                <a:cs typeface="Comic Sans MS" panose="030F0702030302020204" pitchFamily="66" charset="0"/>
              </a:rPr>
              <a:t>D.) </a:t>
            </a:r>
            <a:r>
              <a:rPr lang="en-US" dirty="0">
                <a:solidFill>
                  <a:srgbClr val="FFC000"/>
                </a:solidFill>
                <a:effectLst/>
                <a:latin typeface="Century Gothic" panose="020B0502020202020204" pitchFamily="34" charset="0"/>
                <a:ea typeface="Times New Roman" panose="02020603050405020304" pitchFamily="18" charset="0"/>
                <a:cs typeface="Comic Sans MS" panose="030F0702030302020204" pitchFamily="66" charset="0"/>
              </a:rPr>
              <a:t>Protects.</a:t>
            </a:r>
            <a:endParaRPr lang="en-US" dirty="0">
              <a:solidFill>
                <a:srgbClr val="FFC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tabLst>
                <a:tab pos="457200" algn="l"/>
              </a:tabLst>
            </a:pPr>
            <a:r>
              <a:rPr lang="en-US" dirty="0">
                <a:solidFill>
                  <a:srgbClr val="FF0000"/>
                </a:solidFill>
                <a:latin typeface="Century Gothic" panose="020B0502020202020204" pitchFamily="34" charset="0"/>
                <a:ea typeface="Times New Roman" panose="02020603050405020304" pitchFamily="18" charset="0"/>
                <a:cs typeface="Comic Sans MS" panose="030F0702030302020204" pitchFamily="66" charset="0"/>
              </a:rPr>
              <a:t>E.) </a:t>
            </a:r>
            <a:r>
              <a:rPr lang="en-US" dirty="0">
                <a:solidFill>
                  <a:srgbClr val="FF0000"/>
                </a:solidFill>
                <a:effectLst/>
                <a:latin typeface="Century Gothic" panose="020B0502020202020204" pitchFamily="34" charset="0"/>
                <a:ea typeface="Times New Roman" panose="02020603050405020304" pitchFamily="18" charset="0"/>
                <a:cs typeface="Comic Sans MS" panose="030F0702030302020204" pitchFamily="66" charset="0"/>
              </a:rPr>
              <a:t>Produces blood.</a:t>
            </a:r>
            <a:endParaRPr lang="en-US"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pic>
        <p:nvPicPr>
          <p:cNvPr id="1026" name="Picture 2" descr="Best Skeleton GIFs | Gfycat">
            <a:extLst>
              <a:ext uri="{FF2B5EF4-FFF2-40B4-BE49-F238E27FC236}">
                <a16:creationId xmlns:a16="http://schemas.microsoft.com/office/drawing/2014/main" id="{09F4CB0F-1E74-4347-99F7-7AC9952A74D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047999"/>
            <a:ext cx="59817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st Skeleton Gif GIFs | Gfycat">
            <a:extLst>
              <a:ext uri="{FF2B5EF4-FFF2-40B4-BE49-F238E27FC236}">
                <a16:creationId xmlns:a16="http://schemas.microsoft.com/office/drawing/2014/main" id="{A181F6B3-B376-4563-A714-1585B16243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14800"/>
            <a:ext cx="4419600" cy="27727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CDDA6CD-28D1-4FE2-8661-45E1717BF40C}"/>
              </a:ext>
            </a:extLst>
          </p:cNvPr>
          <p:cNvSpPr/>
          <p:nvPr/>
        </p:nvSpPr>
        <p:spPr>
          <a:xfrm>
            <a:off x="219269" y="2590800"/>
            <a:ext cx="7010400" cy="457199"/>
          </a:xfrm>
          <a:prstGeom prst="roundRect">
            <a:avLst/>
          </a:prstGeom>
          <a:solidFill>
            <a:srgbClr val="FF00FF">
              <a:alpha val="32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a:extLst>
              <a:ext uri="{FF2B5EF4-FFF2-40B4-BE49-F238E27FC236}">
                <a16:creationId xmlns:a16="http://schemas.microsoft.com/office/drawing/2014/main" id="{31D4BEA0-0869-4BD8-9A3A-8BC3CFD365A8}"/>
              </a:ext>
            </a:extLst>
          </p:cNvPr>
          <p:cNvSpPr/>
          <p:nvPr/>
        </p:nvSpPr>
        <p:spPr>
          <a:xfrm>
            <a:off x="8001000" y="1524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15</a:t>
            </a:r>
          </a:p>
        </p:txBody>
      </p:sp>
    </p:spTree>
    <p:extLst>
      <p:ext uri="{BB962C8B-B14F-4D97-AF65-F5344CB8AC3E}">
        <p14:creationId xmlns:p14="http://schemas.microsoft.com/office/powerpoint/2010/main" val="400317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1CE70-B638-4D54-A2C1-19A7CDCA7AC1}"/>
              </a:ext>
            </a:extLst>
          </p:cNvPr>
          <p:cNvSpPr>
            <a:spLocks noGrp="1"/>
          </p:cNvSpPr>
          <p:nvPr>
            <p:ph idx="1"/>
          </p:nvPr>
        </p:nvSpPr>
        <p:spPr>
          <a:xfrm>
            <a:off x="228600" y="152400"/>
            <a:ext cx="8229600" cy="4525963"/>
          </a:xfrm>
        </p:spPr>
        <p:txBody>
          <a:bodyPr/>
          <a:lstStyle/>
          <a:p>
            <a:r>
              <a:rPr lang="en-US" dirty="0"/>
              <a:t>Within a range of 10, How many bones are in an </a:t>
            </a:r>
            <a:r>
              <a:rPr lang="en-US" u="sng" dirty="0">
                <a:solidFill>
                  <a:srgbClr val="FFFF00"/>
                </a:solidFill>
              </a:rPr>
              <a:t>adult</a:t>
            </a:r>
            <a:r>
              <a:rPr lang="en-US" dirty="0"/>
              <a:t> human?</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31D4BEA0-0869-4BD8-9A3A-8BC3CFD365A8}"/>
              </a:ext>
            </a:extLst>
          </p:cNvPr>
          <p:cNvSpPr/>
          <p:nvPr/>
        </p:nvSpPr>
        <p:spPr>
          <a:xfrm>
            <a:off x="7981146" y="483037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16</a:t>
            </a:r>
          </a:p>
        </p:txBody>
      </p:sp>
      <p:pic>
        <p:nvPicPr>
          <p:cNvPr id="2050" name="Picture 2">
            <a:extLst>
              <a:ext uri="{FF2B5EF4-FFF2-40B4-BE49-F238E27FC236}">
                <a16:creationId xmlns:a16="http://schemas.microsoft.com/office/drawing/2014/main" id="{B9C2D6A6-1D46-45E4-AA93-5E85A42F4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9144000" cy="55501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A9D053-8845-47F8-BD8C-86101883811C}"/>
              </a:ext>
            </a:extLst>
          </p:cNvPr>
          <p:cNvSpPr/>
          <p:nvPr/>
        </p:nvSpPr>
        <p:spPr>
          <a:xfrm>
            <a:off x="7696200" y="5868292"/>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16</a:t>
            </a:r>
          </a:p>
        </p:txBody>
      </p:sp>
    </p:spTree>
    <p:extLst>
      <p:ext uri="{BB962C8B-B14F-4D97-AF65-F5344CB8AC3E}">
        <p14:creationId xmlns:p14="http://schemas.microsoft.com/office/powerpoint/2010/main" val="11191898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1CE70-B638-4D54-A2C1-19A7CDCA7AC1}"/>
              </a:ext>
            </a:extLst>
          </p:cNvPr>
          <p:cNvSpPr>
            <a:spLocks noGrp="1"/>
          </p:cNvSpPr>
          <p:nvPr>
            <p:ph idx="1"/>
          </p:nvPr>
        </p:nvSpPr>
        <p:spPr>
          <a:xfrm>
            <a:off x="228600" y="152400"/>
            <a:ext cx="8229600" cy="4525963"/>
          </a:xfrm>
        </p:spPr>
        <p:txBody>
          <a:bodyPr/>
          <a:lstStyle/>
          <a:p>
            <a:r>
              <a:rPr lang="en-US" dirty="0"/>
              <a:t>Within a range of 10, How many bones are in an adult human?</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31D4BEA0-0869-4BD8-9A3A-8BC3CFD365A8}"/>
              </a:ext>
            </a:extLst>
          </p:cNvPr>
          <p:cNvSpPr/>
          <p:nvPr/>
        </p:nvSpPr>
        <p:spPr>
          <a:xfrm>
            <a:off x="7981146" y="483037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16</a:t>
            </a:r>
          </a:p>
        </p:txBody>
      </p:sp>
      <p:pic>
        <p:nvPicPr>
          <p:cNvPr id="2050" name="Picture 2">
            <a:extLst>
              <a:ext uri="{FF2B5EF4-FFF2-40B4-BE49-F238E27FC236}">
                <a16:creationId xmlns:a16="http://schemas.microsoft.com/office/drawing/2014/main" id="{B9C2D6A6-1D46-45E4-AA93-5E85A42F4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9144000" cy="55501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E61B20-529F-4EA3-A7C5-03214A128014}"/>
              </a:ext>
            </a:extLst>
          </p:cNvPr>
          <p:cNvSpPr txBox="1"/>
          <p:nvPr/>
        </p:nvSpPr>
        <p:spPr>
          <a:xfrm>
            <a:off x="457200" y="1295400"/>
            <a:ext cx="8811207" cy="166814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Times New Roman"/>
                <a:ea typeface="+mn-ea"/>
                <a:cs typeface="+mn-cs"/>
              </a:rPr>
              <a:t>An adult human has 206 bones.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99FF"/>
                </a:solidFill>
                <a:effectLst/>
                <a:uLnTx/>
                <a:uFillTx/>
                <a:latin typeface="Times New Roman"/>
                <a:ea typeface="+mn-ea"/>
                <a:cs typeface="+mn-cs"/>
              </a:rPr>
              <a:t>When you are born, you have over 300 bones.  They fuse together as you get older.</a:t>
            </a:r>
          </a:p>
        </p:txBody>
      </p:sp>
      <p:sp>
        <p:nvSpPr>
          <p:cNvPr id="6" name="Rectangle 5">
            <a:extLst>
              <a:ext uri="{FF2B5EF4-FFF2-40B4-BE49-F238E27FC236}">
                <a16:creationId xmlns:a16="http://schemas.microsoft.com/office/drawing/2014/main" id="{D4A9D053-8845-47F8-BD8C-86101883811C}"/>
              </a:ext>
            </a:extLst>
          </p:cNvPr>
          <p:cNvSpPr/>
          <p:nvPr/>
        </p:nvSpPr>
        <p:spPr>
          <a:xfrm>
            <a:off x="7696200" y="5868292"/>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16</a:t>
            </a:r>
          </a:p>
        </p:txBody>
      </p:sp>
    </p:spTree>
    <p:extLst>
      <p:ext uri="{BB962C8B-B14F-4D97-AF65-F5344CB8AC3E}">
        <p14:creationId xmlns:p14="http://schemas.microsoft.com/office/powerpoint/2010/main" val="5286778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terans and TBI - Traumatic Brain Inj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85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81000" y="1092814"/>
            <a:ext cx="2057400" cy="73598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533400" y="1066800"/>
            <a:ext cx="1905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Consciousness</a:t>
            </a:r>
          </a:p>
        </p:txBody>
      </p:sp>
      <p:sp>
        <p:nvSpPr>
          <p:cNvPr id="6" name="Rounded Rectangle 5"/>
          <p:cNvSpPr/>
          <p:nvPr/>
        </p:nvSpPr>
        <p:spPr>
          <a:xfrm>
            <a:off x="990600" y="2299395"/>
            <a:ext cx="1447800" cy="65028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1027216" y="2303353"/>
            <a:ext cx="2057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Persistent Headaches</a:t>
            </a:r>
          </a:p>
        </p:txBody>
      </p:sp>
      <p:sp>
        <p:nvSpPr>
          <p:cNvPr id="8" name="Rounded Rectangle 7"/>
          <p:cNvSpPr/>
          <p:nvPr/>
        </p:nvSpPr>
        <p:spPr>
          <a:xfrm>
            <a:off x="304800" y="3349640"/>
            <a:ext cx="1295400" cy="369332"/>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298739" y="3349640"/>
            <a:ext cx="13335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Awareness</a:t>
            </a:r>
          </a:p>
        </p:txBody>
      </p:sp>
      <p:sp>
        <p:nvSpPr>
          <p:cNvPr id="10" name="Rounded Rectangle 9"/>
          <p:cNvSpPr/>
          <p:nvPr/>
        </p:nvSpPr>
        <p:spPr>
          <a:xfrm>
            <a:off x="2209800" y="3432052"/>
            <a:ext cx="1905000" cy="40001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209800" y="3462730"/>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Dilation of Pupils</a:t>
            </a:r>
          </a:p>
        </p:txBody>
      </p:sp>
      <p:sp>
        <p:nvSpPr>
          <p:cNvPr id="12" name="Rounded Rectangle 11"/>
          <p:cNvSpPr/>
          <p:nvPr/>
        </p:nvSpPr>
        <p:spPr>
          <a:xfrm>
            <a:off x="5943213" y="614065"/>
            <a:ext cx="1295787"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6011410" y="697468"/>
            <a:ext cx="1143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Seizures</a:t>
            </a:r>
          </a:p>
        </p:txBody>
      </p:sp>
      <p:sp>
        <p:nvSpPr>
          <p:cNvPr id="14" name="Rounded Rectangle 13"/>
          <p:cNvSpPr/>
          <p:nvPr/>
        </p:nvSpPr>
        <p:spPr>
          <a:xfrm>
            <a:off x="4762500" y="2171804"/>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a:off x="4799826" y="2162874"/>
            <a:ext cx="18288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Spinal fluid to leak out of the nose and ears</a:t>
            </a:r>
          </a:p>
        </p:txBody>
      </p:sp>
      <p:sp>
        <p:nvSpPr>
          <p:cNvPr id="16" name="Rounded Rectangle 15"/>
          <p:cNvSpPr/>
          <p:nvPr/>
        </p:nvSpPr>
        <p:spPr>
          <a:xfrm>
            <a:off x="4114606" y="1283099"/>
            <a:ext cx="1447993"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4114606" y="1346895"/>
            <a:ext cx="14479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Convulsions</a:t>
            </a:r>
          </a:p>
        </p:txBody>
      </p:sp>
      <p:sp>
        <p:nvSpPr>
          <p:cNvPr id="18" name="Rounded Rectangle 17"/>
          <p:cNvSpPr/>
          <p:nvPr/>
        </p:nvSpPr>
        <p:spPr>
          <a:xfrm>
            <a:off x="341416" y="4156264"/>
            <a:ext cx="1868384" cy="50924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381000" y="4200370"/>
            <a:ext cx="1828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Slurred Speech</a:t>
            </a:r>
          </a:p>
        </p:txBody>
      </p:sp>
      <p:sp>
        <p:nvSpPr>
          <p:cNvPr id="20" name="Rounded Rectangle 19"/>
          <p:cNvSpPr/>
          <p:nvPr/>
        </p:nvSpPr>
        <p:spPr>
          <a:xfrm>
            <a:off x="4613811" y="3462730"/>
            <a:ext cx="1600200" cy="73764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4706834" y="3532851"/>
            <a:ext cx="150717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Coordination</a:t>
            </a:r>
          </a:p>
        </p:txBody>
      </p:sp>
      <p:sp>
        <p:nvSpPr>
          <p:cNvPr id="22" name="Rounded Rectangle 21"/>
          <p:cNvSpPr/>
          <p:nvPr/>
        </p:nvSpPr>
        <p:spPr>
          <a:xfrm>
            <a:off x="6636822" y="3403081"/>
            <a:ext cx="906978" cy="55931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p:cNvSpPr txBox="1"/>
          <p:nvPr/>
        </p:nvSpPr>
        <p:spPr>
          <a:xfrm>
            <a:off x="6713022" y="3462730"/>
            <a:ext cx="8307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Coma</a:t>
            </a:r>
          </a:p>
        </p:txBody>
      </p:sp>
      <p:sp>
        <p:nvSpPr>
          <p:cNvPr id="24" name="Rounded Rectangle 23"/>
          <p:cNvSpPr/>
          <p:nvPr/>
        </p:nvSpPr>
        <p:spPr>
          <a:xfrm>
            <a:off x="363805" y="5102801"/>
            <a:ext cx="2091789" cy="666493"/>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p:cNvSpPr txBox="1"/>
          <p:nvPr/>
        </p:nvSpPr>
        <p:spPr>
          <a:xfrm>
            <a:off x="360466" y="5122963"/>
            <a:ext cx="201818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Inability to awake from sleep</a:t>
            </a:r>
          </a:p>
        </p:txBody>
      </p:sp>
      <p:sp>
        <p:nvSpPr>
          <p:cNvPr id="26" name="Rounded Rectangle 25"/>
          <p:cNvSpPr/>
          <p:nvPr/>
        </p:nvSpPr>
        <p:spPr>
          <a:xfrm>
            <a:off x="3085906" y="4471175"/>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3162300" y="4456089"/>
            <a:ext cx="209530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Numbness and weakness in fingers and toes.</a:t>
            </a:r>
          </a:p>
        </p:txBody>
      </p:sp>
      <p:sp>
        <p:nvSpPr>
          <p:cNvPr id="28" name="Rounded Rectangle 27"/>
          <p:cNvSpPr/>
          <p:nvPr/>
        </p:nvSpPr>
        <p:spPr>
          <a:xfrm>
            <a:off x="5874752" y="4585826"/>
            <a:ext cx="2091789" cy="1738774"/>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p:cNvSpPr txBox="1"/>
          <p:nvPr/>
        </p:nvSpPr>
        <p:spPr>
          <a:xfrm>
            <a:off x="6011410" y="4727970"/>
            <a:ext cx="183719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Strangeness in behavior, combativeness, irritability, anxiety.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 name="Rectangle 28"/>
          <p:cNvSpPr/>
          <p:nvPr/>
        </p:nvSpPr>
        <p:spPr>
          <a:xfrm>
            <a:off x="174077" y="149133"/>
            <a:ext cx="5852884"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FFFFFF"/>
                  </a:solidFill>
                  <a:prstDash val="solid"/>
                </a:ln>
                <a:solidFill>
                  <a:srgbClr val="FF00FF"/>
                </a:solidFill>
                <a:effectLst>
                  <a:glow rad="228600">
                    <a:srgbClr val="AAADCA">
                      <a:satMod val="175000"/>
                      <a:alpha val="40000"/>
                    </a:srgbClr>
                  </a:glow>
                  <a:outerShdw blurRad="12700" dist="38100" dir="2700000" algn="tl" rotWithShape="0">
                    <a:srgbClr val="000000">
                      <a:lumMod val="50000"/>
                    </a:srgbClr>
                  </a:outerShdw>
                </a:effectLst>
                <a:uLnTx/>
                <a:uFillTx/>
                <a:latin typeface="Arial" charset="0"/>
                <a:ea typeface="+mn-ea"/>
                <a:cs typeface="+mn-cs"/>
              </a:rPr>
              <a:t>Which is bogus of a brain injury?</a:t>
            </a:r>
          </a:p>
        </p:txBody>
      </p:sp>
      <p:pic>
        <p:nvPicPr>
          <p:cNvPr id="30" name="Picture 2" descr="Number 17 - 17th Birthday Gift - Sticker | TeePublic AU">
            <a:extLst>
              <a:ext uri="{FF2B5EF4-FFF2-40B4-BE49-F238E27FC236}">
                <a16:creationId xmlns:a16="http://schemas.microsoft.com/office/drawing/2014/main" id="{A6751DDF-52BD-4229-A085-9D9AED91A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588934" cy="58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91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terans and TBI - Traumatic Brain Inj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85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81000" y="1092814"/>
            <a:ext cx="2057400" cy="73598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533400" y="1066800"/>
            <a:ext cx="1905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Consciousness</a:t>
            </a:r>
          </a:p>
        </p:txBody>
      </p:sp>
      <p:sp>
        <p:nvSpPr>
          <p:cNvPr id="6" name="Rounded Rectangle 5"/>
          <p:cNvSpPr/>
          <p:nvPr/>
        </p:nvSpPr>
        <p:spPr>
          <a:xfrm>
            <a:off x="990600" y="2299395"/>
            <a:ext cx="1447800" cy="65028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1027216" y="2303353"/>
            <a:ext cx="2057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Persistent Headaches</a:t>
            </a:r>
          </a:p>
        </p:txBody>
      </p:sp>
      <p:sp>
        <p:nvSpPr>
          <p:cNvPr id="8" name="Rounded Rectangle 7"/>
          <p:cNvSpPr/>
          <p:nvPr/>
        </p:nvSpPr>
        <p:spPr>
          <a:xfrm>
            <a:off x="304800" y="3349640"/>
            <a:ext cx="1295400" cy="369332"/>
          </a:xfrm>
          <a:prstGeom prst="roundRect">
            <a:avLst/>
          </a:prstGeom>
          <a:solidFill>
            <a:schemeClr val="bg1">
              <a:lumMod val="85000"/>
              <a:lumOff val="15000"/>
            </a:schemeClr>
          </a:solidFill>
          <a:ln>
            <a:solidFill>
              <a:schemeClr val="accent1">
                <a:lumMod val="60000"/>
                <a:lumOff val="40000"/>
              </a:schemeClr>
            </a:solidFill>
          </a:ln>
          <a:effectLst>
            <a:glow rad="228600">
              <a:srgbClr val="FF00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324611" y="3313408"/>
            <a:ext cx="1333500" cy="369332"/>
          </a:xfrm>
          <a:prstGeom prst="rect">
            <a:avLst/>
          </a:prstGeom>
          <a:noFill/>
          <a:effectLst>
            <a:glow rad="127000">
              <a:srgbClr val="FF00FF"/>
            </a:glo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Awareness</a:t>
            </a:r>
          </a:p>
        </p:txBody>
      </p:sp>
      <p:sp>
        <p:nvSpPr>
          <p:cNvPr id="10" name="Rounded Rectangle 9"/>
          <p:cNvSpPr/>
          <p:nvPr/>
        </p:nvSpPr>
        <p:spPr>
          <a:xfrm>
            <a:off x="2209800" y="3432052"/>
            <a:ext cx="1905000" cy="40001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209800" y="3462730"/>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Dilation of Pupils</a:t>
            </a:r>
          </a:p>
        </p:txBody>
      </p:sp>
      <p:sp>
        <p:nvSpPr>
          <p:cNvPr id="12" name="Rounded Rectangle 11"/>
          <p:cNvSpPr/>
          <p:nvPr/>
        </p:nvSpPr>
        <p:spPr>
          <a:xfrm>
            <a:off x="5943213" y="614065"/>
            <a:ext cx="1295787"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6011410" y="697468"/>
            <a:ext cx="1143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Seizures</a:t>
            </a:r>
          </a:p>
        </p:txBody>
      </p:sp>
      <p:sp>
        <p:nvSpPr>
          <p:cNvPr id="14" name="Rounded Rectangle 13"/>
          <p:cNvSpPr/>
          <p:nvPr/>
        </p:nvSpPr>
        <p:spPr>
          <a:xfrm>
            <a:off x="4762500" y="2171804"/>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a:off x="4799826" y="2162874"/>
            <a:ext cx="18288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Spinal fluid to leak out of the nose and ears</a:t>
            </a:r>
          </a:p>
        </p:txBody>
      </p:sp>
      <p:sp>
        <p:nvSpPr>
          <p:cNvPr id="16" name="Rounded Rectangle 15"/>
          <p:cNvSpPr/>
          <p:nvPr/>
        </p:nvSpPr>
        <p:spPr>
          <a:xfrm>
            <a:off x="4114606" y="1283099"/>
            <a:ext cx="1447993"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4114606" y="1346895"/>
            <a:ext cx="14479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Convulsions</a:t>
            </a:r>
          </a:p>
        </p:txBody>
      </p:sp>
      <p:sp>
        <p:nvSpPr>
          <p:cNvPr id="18" name="Rounded Rectangle 17"/>
          <p:cNvSpPr/>
          <p:nvPr/>
        </p:nvSpPr>
        <p:spPr>
          <a:xfrm>
            <a:off x="341416" y="4156264"/>
            <a:ext cx="1868384" cy="50924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381000" y="4200370"/>
            <a:ext cx="1828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Slurred Speech</a:t>
            </a:r>
          </a:p>
        </p:txBody>
      </p:sp>
      <p:sp>
        <p:nvSpPr>
          <p:cNvPr id="20" name="Rounded Rectangle 19"/>
          <p:cNvSpPr/>
          <p:nvPr/>
        </p:nvSpPr>
        <p:spPr>
          <a:xfrm>
            <a:off x="4613811" y="3462730"/>
            <a:ext cx="1600200" cy="73764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4706834" y="3532851"/>
            <a:ext cx="150717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Coordination</a:t>
            </a:r>
          </a:p>
        </p:txBody>
      </p:sp>
      <p:sp>
        <p:nvSpPr>
          <p:cNvPr id="22" name="Rounded Rectangle 21"/>
          <p:cNvSpPr/>
          <p:nvPr/>
        </p:nvSpPr>
        <p:spPr>
          <a:xfrm>
            <a:off x="6636822" y="3403081"/>
            <a:ext cx="906978" cy="55931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p:cNvSpPr txBox="1"/>
          <p:nvPr/>
        </p:nvSpPr>
        <p:spPr>
          <a:xfrm>
            <a:off x="6713022" y="3462730"/>
            <a:ext cx="8307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Coma</a:t>
            </a:r>
          </a:p>
        </p:txBody>
      </p:sp>
      <p:sp>
        <p:nvSpPr>
          <p:cNvPr id="24" name="Rounded Rectangle 23"/>
          <p:cNvSpPr/>
          <p:nvPr/>
        </p:nvSpPr>
        <p:spPr>
          <a:xfrm>
            <a:off x="363805" y="5102801"/>
            <a:ext cx="2091789" cy="666493"/>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p:cNvSpPr txBox="1"/>
          <p:nvPr/>
        </p:nvSpPr>
        <p:spPr>
          <a:xfrm>
            <a:off x="360466" y="5122963"/>
            <a:ext cx="201818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Inability to awake from sleep</a:t>
            </a:r>
          </a:p>
        </p:txBody>
      </p:sp>
      <p:sp>
        <p:nvSpPr>
          <p:cNvPr id="26" name="Rounded Rectangle 25"/>
          <p:cNvSpPr/>
          <p:nvPr/>
        </p:nvSpPr>
        <p:spPr>
          <a:xfrm>
            <a:off x="3085906" y="4471175"/>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3162300" y="4456089"/>
            <a:ext cx="209530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Numbness and weakness in fingers and toes.</a:t>
            </a:r>
          </a:p>
        </p:txBody>
      </p:sp>
      <p:sp>
        <p:nvSpPr>
          <p:cNvPr id="28" name="Rounded Rectangle 27"/>
          <p:cNvSpPr/>
          <p:nvPr/>
        </p:nvSpPr>
        <p:spPr>
          <a:xfrm>
            <a:off x="5874752" y="4585826"/>
            <a:ext cx="2091789" cy="1738774"/>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p:cNvSpPr txBox="1"/>
          <p:nvPr/>
        </p:nvSpPr>
        <p:spPr>
          <a:xfrm>
            <a:off x="6011410" y="4727970"/>
            <a:ext cx="183719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Strangeness in behavior, combativeness, irritability, anxiety.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 name="Rectangle 28"/>
          <p:cNvSpPr/>
          <p:nvPr/>
        </p:nvSpPr>
        <p:spPr>
          <a:xfrm>
            <a:off x="174077" y="149133"/>
            <a:ext cx="5852884"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FFFFFF"/>
                  </a:solidFill>
                  <a:prstDash val="solid"/>
                </a:ln>
                <a:solidFill>
                  <a:srgbClr val="FF00FF"/>
                </a:solidFill>
                <a:effectLst>
                  <a:glow rad="228600">
                    <a:srgbClr val="AAADCA">
                      <a:satMod val="175000"/>
                      <a:alpha val="40000"/>
                    </a:srgbClr>
                  </a:glow>
                  <a:outerShdw blurRad="12700" dist="38100" dir="2700000" algn="tl" rotWithShape="0">
                    <a:srgbClr val="000000">
                      <a:lumMod val="50000"/>
                    </a:srgbClr>
                  </a:outerShdw>
                </a:effectLst>
                <a:uLnTx/>
                <a:uFillTx/>
                <a:latin typeface="Arial" charset="0"/>
                <a:ea typeface="+mn-ea"/>
                <a:cs typeface="+mn-cs"/>
              </a:rPr>
              <a:t>Which is bogus of a brain injury?</a:t>
            </a:r>
          </a:p>
        </p:txBody>
      </p:sp>
      <p:pic>
        <p:nvPicPr>
          <p:cNvPr id="30" name="Picture 2" descr="Number 17 - 17th Birthday Gift - Sticker | TeePublic AU">
            <a:extLst>
              <a:ext uri="{FF2B5EF4-FFF2-40B4-BE49-F238E27FC236}">
                <a16:creationId xmlns:a16="http://schemas.microsoft.com/office/drawing/2014/main" id="{C2414E7C-4C8F-4A5A-A5C2-C5C83902D5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588934" cy="58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7038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terans and TBI - Traumatic Brain Inj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85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81000" y="1092814"/>
            <a:ext cx="2057400" cy="73598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533400" y="1066800"/>
            <a:ext cx="1905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Consciousness</a:t>
            </a:r>
          </a:p>
        </p:txBody>
      </p:sp>
      <p:sp>
        <p:nvSpPr>
          <p:cNvPr id="6" name="Rounded Rectangle 5"/>
          <p:cNvSpPr/>
          <p:nvPr/>
        </p:nvSpPr>
        <p:spPr>
          <a:xfrm>
            <a:off x="990600" y="2299395"/>
            <a:ext cx="1447800" cy="65028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1027216" y="2303353"/>
            <a:ext cx="2057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Persistent Headaches</a:t>
            </a:r>
          </a:p>
        </p:txBody>
      </p:sp>
      <p:sp>
        <p:nvSpPr>
          <p:cNvPr id="8" name="Rounded Rectangle 7"/>
          <p:cNvSpPr/>
          <p:nvPr/>
        </p:nvSpPr>
        <p:spPr>
          <a:xfrm>
            <a:off x="304800" y="3349640"/>
            <a:ext cx="1295400" cy="369332"/>
          </a:xfrm>
          <a:prstGeom prst="roundRect">
            <a:avLst/>
          </a:prstGeom>
          <a:solidFill>
            <a:schemeClr val="bg1">
              <a:lumMod val="85000"/>
              <a:lumOff val="15000"/>
            </a:schemeClr>
          </a:solidFill>
          <a:ln>
            <a:solidFill>
              <a:schemeClr val="accent1">
                <a:lumMod val="60000"/>
                <a:lumOff val="40000"/>
              </a:schemeClr>
            </a:solidFill>
          </a:ln>
          <a:effectLst>
            <a:glow rad="228600">
              <a:srgbClr val="FF00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324611" y="3313408"/>
            <a:ext cx="1333500" cy="369332"/>
          </a:xfrm>
          <a:prstGeom prst="rect">
            <a:avLst/>
          </a:prstGeom>
          <a:noFill/>
          <a:effectLst>
            <a:glow rad="127000">
              <a:srgbClr val="FF00FF"/>
            </a:glo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99FF"/>
                </a:solidFill>
                <a:effectLst/>
                <a:uLnTx/>
                <a:uFillTx/>
                <a:latin typeface="Arial" charset="0"/>
                <a:ea typeface="+mn-ea"/>
                <a:cs typeface="+mn-cs"/>
              </a:rPr>
              <a:t>Confusion</a:t>
            </a:r>
          </a:p>
        </p:txBody>
      </p:sp>
      <p:sp>
        <p:nvSpPr>
          <p:cNvPr id="10" name="Rounded Rectangle 9"/>
          <p:cNvSpPr/>
          <p:nvPr/>
        </p:nvSpPr>
        <p:spPr>
          <a:xfrm>
            <a:off x="2209800" y="3432052"/>
            <a:ext cx="1905000" cy="40001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209800" y="3462730"/>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Dilation of Pupils</a:t>
            </a:r>
          </a:p>
        </p:txBody>
      </p:sp>
      <p:sp>
        <p:nvSpPr>
          <p:cNvPr id="12" name="Rounded Rectangle 11"/>
          <p:cNvSpPr/>
          <p:nvPr/>
        </p:nvSpPr>
        <p:spPr>
          <a:xfrm>
            <a:off x="5943213" y="614065"/>
            <a:ext cx="1295787"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6011410" y="697468"/>
            <a:ext cx="1143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Seizures</a:t>
            </a:r>
          </a:p>
        </p:txBody>
      </p:sp>
      <p:sp>
        <p:nvSpPr>
          <p:cNvPr id="14" name="Rounded Rectangle 13"/>
          <p:cNvSpPr/>
          <p:nvPr/>
        </p:nvSpPr>
        <p:spPr>
          <a:xfrm>
            <a:off x="4762500" y="2171804"/>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a:off x="4799826" y="2162874"/>
            <a:ext cx="18288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Spinal fluid to leak out of the nose and ears</a:t>
            </a:r>
          </a:p>
        </p:txBody>
      </p:sp>
      <p:sp>
        <p:nvSpPr>
          <p:cNvPr id="16" name="Rounded Rectangle 15"/>
          <p:cNvSpPr/>
          <p:nvPr/>
        </p:nvSpPr>
        <p:spPr>
          <a:xfrm>
            <a:off x="4114606" y="1283099"/>
            <a:ext cx="1447993"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4114606" y="1346895"/>
            <a:ext cx="14479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Convulsions</a:t>
            </a:r>
          </a:p>
        </p:txBody>
      </p:sp>
      <p:sp>
        <p:nvSpPr>
          <p:cNvPr id="18" name="Rounded Rectangle 17"/>
          <p:cNvSpPr/>
          <p:nvPr/>
        </p:nvSpPr>
        <p:spPr>
          <a:xfrm>
            <a:off x="341416" y="4156264"/>
            <a:ext cx="1868384" cy="50924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381000" y="4200370"/>
            <a:ext cx="1828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Slurred Speech</a:t>
            </a:r>
          </a:p>
        </p:txBody>
      </p:sp>
      <p:sp>
        <p:nvSpPr>
          <p:cNvPr id="20" name="Rounded Rectangle 19"/>
          <p:cNvSpPr/>
          <p:nvPr/>
        </p:nvSpPr>
        <p:spPr>
          <a:xfrm>
            <a:off x="4613811" y="3462730"/>
            <a:ext cx="1600200" cy="73764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4706834" y="3532851"/>
            <a:ext cx="150717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Coordination</a:t>
            </a:r>
          </a:p>
        </p:txBody>
      </p:sp>
      <p:sp>
        <p:nvSpPr>
          <p:cNvPr id="22" name="Rounded Rectangle 21"/>
          <p:cNvSpPr/>
          <p:nvPr/>
        </p:nvSpPr>
        <p:spPr>
          <a:xfrm>
            <a:off x="6636822" y="3403081"/>
            <a:ext cx="906978" cy="55931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p:cNvSpPr txBox="1"/>
          <p:nvPr/>
        </p:nvSpPr>
        <p:spPr>
          <a:xfrm>
            <a:off x="6713022" y="3462730"/>
            <a:ext cx="8307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Coma</a:t>
            </a:r>
          </a:p>
        </p:txBody>
      </p:sp>
      <p:sp>
        <p:nvSpPr>
          <p:cNvPr id="24" name="Rounded Rectangle 23"/>
          <p:cNvSpPr/>
          <p:nvPr/>
        </p:nvSpPr>
        <p:spPr>
          <a:xfrm>
            <a:off x="363805" y="5102801"/>
            <a:ext cx="2091789" cy="666493"/>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p:cNvSpPr txBox="1"/>
          <p:nvPr/>
        </p:nvSpPr>
        <p:spPr>
          <a:xfrm>
            <a:off x="360466" y="5122963"/>
            <a:ext cx="201818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Inability to awake from sleep</a:t>
            </a:r>
          </a:p>
        </p:txBody>
      </p:sp>
      <p:sp>
        <p:nvSpPr>
          <p:cNvPr id="26" name="Rounded Rectangle 25"/>
          <p:cNvSpPr/>
          <p:nvPr/>
        </p:nvSpPr>
        <p:spPr>
          <a:xfrm>
            <a:off x="3085906" y="4471175"/>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3162300" y="4456089"/>
            <a:ext cx="209530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Numbness and weakness in fingers and toes.</a:t>
            </a:r>
          </a:p>
        </p:txBody>
      </p:sp>
      <p:sp>
        <p:nvSpPr>
          <p:cNvPr id="28" name="Rounded Rectangle 27"/>
          <p:cNvSpPr/>
          <p:nvPr/>
        </p:nvSpPr>
        <p:spPr>
          <a:xfrm>
            <a:off x="5874752" y="4585826"/>
            <a:ext cx="2091789" cy="1738774"/>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p:cNvSpPr txBox="1"/>
          <p:nvPr/>
        </p:nvSpPr>
        <p:spPr>
          <a:xfrm>
            <a:off x="6011410" y="4727970"/>
            <a:ext cx="183719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Strangeness in behavior, combativeness, irritability, anxiety.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 name="Rectangle 28"/>
          <p:cNvSpPr/>
          <p:nvPr/>
        </p:nvSpPr>
        <p:spPr>
          <a:xfrm>
            <a:off x="174077" y="149133"/>
            <a:ext cx="5852884"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FFFFFF"/>
                  </a:solidFill>
                  <a:prstDash val="solid"/>
                </a:ln>
                <a:solidFill>
                  <a:srgbClr val="FF00FF"/>
                </a:solidFill>
                <a:effectLst>
                  <a:glow rad="228600">
                    <a:srgbClr val="AAADCA">
                      <a:satMod val="175000"/>
                      <a:alpha val="40000"/>
                    </a:srgbClr>
                  </a:glow>
                  <a:outerShdw blurRad="12700" dist="38100" dir="2700000" algn="tl" rotWithShape="0">
                    <a:srgbClr val="000000">
                      <a:lumMod val="50000"/>
                    </a:srgbClr>
                  </a:outerShdw>
                </a:effectLst>
                <a:uLnTx/>
                <a:uFillTx/>
                <a:latin typeface="Arial" charset="0"/>
                <a:ea typeface="+mn-ea"/>
                <a:cs typeface="+mn-cs"/>
              </a:rPr>
              <a:t>Which is bogus of a brain injury?</a:t>
            </a:r>
          </a:p>
        </p:txBody>
      </p:sp>
      <p:pic>
        <p:nvPicPr>
          <p:cNvPr id="30" name="Picture 2" descr="Number 17 - 17th Birthday Gift - Sticker | TeePublic AU">
            <a:extLst>
              <a:ext uri="{FF2B5EF4-FFF2-40B4-BE49-F238E27FC236}">
                <a16:creationId xmlns:a16="http://schemas.microsoft.com/office/drawing/2014/main" id="{36A7E06C-4DDC-4287-BC0B-3C7C8C71F3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588934" cy="58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1823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228600" y="152400"/>
            <a:ext cx="8686800" cy="5821363"/>
          </a:xfrm>
        </p:spPr>
        <p:txBody>
          <a:bodyPr/>
          <a:lstStyle/>
          <a:p>
            <a:pPr eaLnBrk="1" hangingPunct="1"/>
            <a:r>
              <a:rPr lang="en-US" dirty="0"/>
              <a:t>What are two main categories of bones.</a:t>
            </a:r>
          </a:p>
          <a:p>
            <a:pPr lvl="1" eaLnBrk="1" hangingPunct="1"/>
            <a:r>
              <a:rPr lang="en-US" dirty="0">
                <a:solidFill>
                  <a:srgbClr val="6699FF"/>
                </a:solidFill>
              </a:rPr>
              <a:t>A= </a:t>
            </a:r>
          </a:p>
          <a:p>
            <a:pPr lvl="1" eaLnBrk="1" hangingPunct="1"/>
            <a:r>
              <a:rPr lang="en-US" dirty="0">
                <a:solidFill>
                  <a:srgbClr val="FF66FF"/>
                </a:solidFill>
              </a:rPr>
              <a:t>B=</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610600" cy="4648200"/>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25956" name="Rectangle 5"/>
          <p:cNvSpPr>
            <a:spLocks noChangeArrowheads="1"/>
          </p:cNvSpPr>
          <p:nvPr/>
        </p:nvSpPr>
        <p:spPr bwMode="auto">
          <a:xfrm>
            <a:off x="5638800" y="4191000"/>
            <a:ext cx="2438400" cy="533400"/>
          </a:xfrm>
          <a:prstGeom prst="rect">
            <a:avLst/>
          </a:prstGeom>
          <a:solidFill>
            <a:srgbClr val="5F5F5F"/>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957" name="Rectangle 6"/>
          <p:cNvSpPr>
            <a:spLocks noChangeArrowheads="1"/>
          </p:cNvSpPr>
          <p:nvPr/>
        </p:nvSpPr>
        <p:spPr bwMode="auto">
          <a:xfrm>
            <a:off x="5638800" y="4953000"/>
            <a:ext cx="2438400" cy="533400"/>
          </a:xfrm>
          <a:prstGeom prst="rect">
            <a:avLst/>
          </a:prstGeom>
          <a:solidFill>
            <a:srgbClr val="5F5F5F"/>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95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811A1737-2301-4532-A49B-A157B9D03E40}"/>
              </a:ext>
            </a:extLst>
          </p:cNvPr>
          <p:cNvSpPr/>
          <p:nvPr/>
        </p:nvSpPr>
        <p:spPr>
          <a:xfrm>
            <a:off x="5372598" y="2939852"/>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6699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9" name="TextBox 8">
            <a:extLst>
              <a:ext uri="{FF2B5EF4-FFF2-40B4-BE49-F238E27FC236}">
                <a16:creationId xmlns:a16="http://schemas.microsoft.com/office/drawing/2014/main" id="{8E059552-477D-4B37-979F-58D3D89D9CD8}"/>
              </a:ext>
            </a:extLst>
          </p:cNvPr>
          <p:cNvSpPr txBox="1"/>
          <p:nvPr/>
        </p:nvSpPr>
        <p:spPr>
          <a:xfrm>
            <a:off x="2209800" y="4497796"/>
            <a:ext cx="45720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0E8D0DC-9754-4130-B32F-7226BB98D6A9}"/>
              </a:ext>
            </a:extLst>
          </p:cNvPr>
          <p:cNvSpPr/>
          <p:nvPr/>
        </p:nvSpPr>
        <p:spPr>
          <a:xfrm>
            <a:off x="7987730" y="105787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extLst>
      <p:ext uri="{BB962C8B-B14F-4D97-AF65-F5344CB8AC3E}">
        <p14:creationId xmlns:p14="http://schemas.microsoft.com/office/powerpoint/2010/main" val="307426678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228600" y="152400"/>
            <a:ext cx="8686800" cy="5821363"/>
          </a:xfrm>
        </p:spPr>
        <p:txBody>
          <a:bodyPr/>
          <a:lstStyle/>
          <a:p>
            <a:pPr eaLnBrk="1" hangingPunct="1"/>
            <a:r>
              <a:rPr lang="en-US" dirty="0"/>
              <a:t>What are two main categories of bones.</a:t>
            </a:r>
          </a:p>
          <a:p>
            <a:pPr lvl="1" eaLnBrk="1" hangingPunct="1"/>
            <a:r>
              <a:rPr lang="en-US" dirty="0">
                <a:solidFill>
                  <a:srgbClr val="6699FF"/>
                </a:solidFill>
              </a:rPr>
              <a:t>A= Spongy Bone </a:t>
            </a:r>
            <a:r>
              <a:rPr lang="en-US" dirty="0">
                <a:solidFill>
                  <a:schemeClr val="accent1">
                    <a:lumMod val="20000"/>
                    <a:lumOff val="80000"/>
                  </a:schemeClr>
                </a:solidFill>
              </a:rPr>
              <a:t>(Cancellous bone)</a:t>
            </a:r>
          </a:p>
          <a:p>
            <a:pPr lvl="1" eaLnBrk="1" hangingPunct="1"/>
            <a:r>
              <a:rPr lang="en-US" dirty="0">
                <a:solidFill>
                  <a:srgbClr val="FF66FF"/>
                </a:solidFill>
              </a:rPr>
              <a:t>B=</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610600" cy="4648200"/>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25957" name="Rectangle 6"/>
          <p:cNvSpPr>
            <a:spLocks noChangeArrowheads="1"/>
          </p:cNvSpPr>
          <p:nvPr/>
        </p:nvSpPr>
        <p:spPr bwMode="auto">
          <a:xfrm>
            <a:off x="5638800" y="4953000"/>
            <a:ext cx="2438400" cy="533400"/>
          </a:xfrm>
          <a:prstGeom prst="rect">
            <a:avLst/>
          </a:prstGeom>
          <a:solidFill>
            <a:srgbClr val="5F5F5F"/>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95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811A1737-2301-4532-A49B-A157B9D03E40}"/>
              </a:ext>
            </a:extLst>
          </p:cNvPr>
          <p:cNvSpPr/>
          <p:nvPr/>
        </p:nvSpPr>
        <p:spPr>
          <a:xfrm>
            <a:off x="5372598" y="2939852"/>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6699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9" name="TextBox 8">
            <a:extLst>
              <a:ext uri="{FF2B5EF4-FFF2-40B4-BE49-F238E27FC236}">
                <a16:creationId xmlns:a16="http://schemas.microsoft.com/office/drawing/2014/main" id="{8E059552-477D-4B37-979F-58D3D89D9CD8}"/>
              </a:ext>
            </a:extLst>
          </p:cNvPr>
          <p:cNvSpPr txBox="1"/>
          <p:nvPr/>
        </p:nvSpPr>
        <p:spPr>
          <a:xfrm>
            <a:off x="2209800" y="4497796"/>
            <a:ext cx="45720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0E8D0DC-9754-4130-B32F-7226BB98D6A9}"/>
              </a:ext>
            </a:extLst>
          </p:cNvPr>
          <p:cNvSpPr/>
          <p:nvPr/>
        </p:nvSpPr>
        <p:spPr>
          <a:xfrm>
            <a:off x="7987730" y="105787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228600" y="152400"/>
            <a:ext cx="8686800" cy="5821363"/>
          </a:xfrm>
        </p:spPr>
        <p:txBody>
          <a:bodyPr/>
          <a:lstStyle/>
          <a:p>
            <a:pPr eaLnBrk="1" hangingPunct="1"/>
            <a:r>
              <a:rPr lang="en-US" dirty="0"/>
              <a:t>What are two main categories of bones.</a:t>
            </a:r>
          </a:p>
          <a:p>
            <a:pPr lvl="1" eaLnBrk="1" hangingPunct="1"/>
            <a:r>
              <a:rPr lang="en-US" dirty="0">
                <a:solidFill>
                  <a:srgbClr val="6699FF"/>
                </a:solidFill>
              </a:rPr>
              <a:t>A= Spongy Bone </a:t>
            </a:r>
            <a:r>
              <a:rPr lang="en-US" dirty="0">
                <a:solidFill>
                  <a:schemeClr val="accent1">
                    <a:lumMod val="20000"/>
                    <a:lumOff val="80000"/>
                  </a:schemeClr>
                </a:solidFill>
              </a:rPr>
              <a:t>(Cancellous bone)</a:t>
            </a:r>
          </a:p>
          <a:p>
            <a:pPr lvl="1" eaLnBrk="1" hangingPunct="1"/>
            <a:r>
              <a:rPr lang="en-US" dirty="0">
                <a:solidFill>
                  <a:srgbClr val="FF66FF"/>
                </a:solidFill>
              </a:rPr>
              <a:t>B= Compact Bone</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610600" cy="4648200"/>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2595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811A1737-2301-4532-A49B-A157B9D03E40}"/>
              </a:ext>
            </a:extLst>
          </p:cNvPr>
          <p:cNvSpPr/>
          <p:nvPr/>
        </p:nvSpPr>
        <p:spPr>
          <a:xfrm>
            <a:off x="5372598" y="2939852"/>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6699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9" name="TextBox 8">
            <a:extLst>
              <a:ext uri="{FF2B5EF4-FFF2-40B4-BE49-F238E27FC236}">
                <a16:creationId xmlns:a16="http://schemas.microsoft.com/office/drawing/2014/main" id="{8E059552-477D-4B37-979F-58D3D89D9CD8}"/>
              </a:ext>
            </a:extLst>
          </p:cNvPr>
          <p:cNvSpPr txBox="1"/>
          <p:nvPr/>
        </p:nvSpPr>
        <p:spPr>
          <a:xfrm>
            <a:off x="2209800" y="4497796"/>
            <a:ext cx="45720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0E8D0DC-9754-4130-B32F-7226BB98D6A9}"/>
              </a:ext>
            </a:extLst>
          </p:cNvPr>
          <p:cNvSpPr/>
          <p:nvPr/>
        </p:nvSpPr>
        <p:spPr>
          <a:xfrm>
            <a:off x="7987730" y="105787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extLst>
      <p:ext uri="{BB962C8B-B14F-4D97-AF65-F5344CB8AC3E}">
        <p14:creationId xmlns:p14="http://schemas.microsoft.com/office/powerpoint/2010/main" val="4898692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76200" y="137319"/>
            <a:ext cx="8915400" cy="5897563"/>
          </a:xfrm>
        </p:spPr>
        <p:txBody>
          <a:bodyPr/>
          <a:lstStyle/>
          <a:p>
            <a:pPr eaLnBrk="1" hangingPunct="1"/>
            <a:r>
              <a:rPr lang="en-US" dirty="0"/>
              <a:t>This is the name of a disease that causes the thinning of bone tissue and loss of bone density over time.  </a:t>
            </a:r>
          </a:p>
          <a:p>
            <a:pPr eaLnBrk="1" hangingPunct="1"/>
            <a:endParaRPr lang="en-US" dirty="0"/>
          </a:p>
          <a:p>
            <a:pPr eaLnBrk="1" hangingPunct="1"/>
            <a:r>
              <a:rPr lang="en-US" dirty="0">
                <a:solidFill>
                  <a:srgbClr val="FF00FF"/>
                </a:solidFill>
              </a:rPr>
              <a:t>A.) Osteoporosis</a:t>
            </a:r>
          </a:p>
          <a:p>
            <a:pPr eaLnBrk="1" hangingPunct="1"/>
            <a:r>
              <a:rPr lang="en-US" dirty="0">
                <a:solidFill>
                  <a:srgbClr val="FFC000"/>
                </a:solidFill>
              </a:rPr>
              <a:t>B.) Bone Decay Syndrome</a:t>
            </a:r>
          </a:p>
          <a:p>
            <a:pPr eaLnBrk="1" hangingPunct="1"/>
            <a:r>
              <a:rPr lang="en-US" dirty="0">
                <a:solidFill>
                  <a:srgbClr val="66FF33"/>
                </a:solidFill>
              </a:rPr>
              <a:t>C.) Synovial Joint Failure</a:t>
            </a:r>
          </a:p>
          <a:p>
            <a:pPr eaLnBrk="1" hangingPunct="1"/>
            <a:r>
              <a:rPr lang="en-US" dirty="0">
                <a:solidFill>
                  <a:schemeClr val="accent1">
                    <a:lumMod val="40000"/>
                    <a:lumOff val="60000"/>
                  </a:schemeClr>
                </a:solidFill>
              </a:rPr>
              <a:t>D.) Cardiovascular Disease</a:t>
            </a:r>
          </a:p>
          <a:p>
            <a:pPr eaLnBrk="1" hangingPunct="1"/>
            <a:r>
              <a:rPr lang="en-US" dirty="0">
                <a:solidFill>
                  <a:srgbClr val="FF5050"/>
                </a:solidFill>
              </a:rPr>
              <a:t>E.) Brody Myopathy</a:t>
            </a:r>
          </a:p>
        </p:txBody>
      </p:sp>
      <p:pic>
        <p:nvPicPr>
          <p:cNvPr id="205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297" y="1341040"/>
            <a:ext cx="3631163" cy="551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7" name="Rectangle: Rounded Corners 6">
            <a:extLst>
              <a:ext uri="{FF2B5EF4-FFF2-40B4-BE49-F238E27FC236}">
                <a16:creationId xmlns:a16="http://schemas.microsoft.com/office/drawing/2014/main" id="{A6CEB53B-34E2-4FC9-9971-795730CEE4B8}"/>
              </a:ext>
            </a:extLst>
          </p:cNvPr>
          <p:cNvSpPr/>
          <p:nvPr/>
        </p:nvSpPr>
        <p:spPr>
          <a:xfrm>
            <a:off x="152400" y="2362200"/>
            <a:ext cx="3631163" cy="457199"/>
          </a:xfrm>
          <a:prstGeom prst="roundRect">
            <a:avLst/>
          </a:prstGeom>
          <a:solidFill>
            <a:srgbClr val="FF00FF">
              <a:alpha val="32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E0F6576D-670B-4381-A2F0-4E3F2CF218F4}"/>
              </a:ext>
            </a:extLst>
          </p:cNvPr>
          <p:cNvSpPr/>
          <p:nvPr/>
        </p:nvSpPr>
        <p:spPr>
          <a:xfrm>
            <a:off x="7924800" y="99060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57200" y="381000"/>
            <a:ext cx="8229600" cy="5745163"/>
          </a:xfrm>
        </p:spPr>
        <p:txBody>
          <a:bodyPr/>
          <a:lstStyle/>
          <a:p>
            <a:pPr eaLnBrk="1" hangingPunct="1"/>
            <a:r>
              <a:rPr lang="en-US" dirty="0"/>
              <a:t>The Skeletal System performs all of the following jobs </a:t>
            </a:r>
            <a:r>
              <a:rPr lang="en-US" u="sng" dirty="0">
                <a:solidFill>
                  <a:srgbClr val="FFFF00"/>
                </a:solidFill>
              </a:rPr>
              <a:t>except</a:t>
            </a:r>
            <a:r>
              <a:rPr lang="en-US" dirty="0">
                <a:solidFill>
                  <a:srgbClr val="FFFF00"/>
                </a:solidFill>
              </a:rPr>
              <a:t> </a:t>
            </a:r>
            <a:r>
              <a:rPr lang="en-US" dirty="0"/>
              <a:t>for…</a:t>
            </a:r>
          </a:p>
          <a:p>
            <a:pPr eaLnBrk="1" hangingPunct="1"/>
            <a:r>
              <a:rPr lang="en-US" dirty="0">
                <a:solidFill>
                  <a:srgbClr val="99CCFF"/>
                </a:solidFill>
              </a:rPr>
              <a:t>A.) Provides the shape and form.</a:t>
            </a:r>
          </a:p>
          <a:p>
            <a:pPr eaLnBrk="1" hangingPunct="1"/>
            <a:r>
              <a:rPr lang="en-US" dirty="0">
                <a:solidFill>
                  <a:srgbClr val="FF99FF"/>
                </a:solidFill>
              </a:rPr>
              <a:t>B.) Supports.</a:t>
            </a:r>
          </a:p>
          <a:p>
            <a:pPr eaLnBrk="1" hangingPunct="1"/>
            <a:r>
              <a:rPr lang="en-US" dirty="0">
                <a:solidFill>
                  <a:srgbClr val="9900FF"/>
                </a:solidFill>
              </a:rPr>
              <a:t>C.) Protects.</a:t>
            </a:r>
          </a:p>
          <a:p>
            <a:pPr eaLnBrk="1" hangingPunct="1"/>
            <a:r>
              <a:rPr lang="en-US" dirty="0">
                <a:solidFill>
                  <a:srgbClr val="FF0000"/>
                </a:solidFill>
              </a:rPr>
              <a:t>D.) Produces blood.</a:t>
            </a:r>
          </a:p>
          <a:p>
            <a:pPr eaLnBrk="1" hangingPunct="1"/>
            <a:r>
              <a:rPr lang="en-US" dirty="0">
                <a:solidFill>
                  <a:srgbClr val="00B0F0"/>
                </a:solidFill>
              </a:rPr>
              <a:t>E.) Provides Oxygen</a:t>
            </a:r>
          </a:p>
          <a:p>
            <a:pPr eaLnBrk="1" hangingPunct="1"/>
            <a:r>
              <a:rPr lang="en-US" dirty="0">
                <a:solidFill>
                  <a:srgbClr val="00CC99"/>
                </a:solidFill>
              </a:rPr>
              <a:t>F.) Allows movement.</a:t>
            </a:r>
          </a:p>
          <a:p>
            <a:pPr eaLnBrk="1" hangingPunct="1"/>
            <a:r>
              <a:rPr lang="en-US" dirty="0">
                <a:solidFill>
                  <a:schemeClr val="tx1"/>
                </a:solidFill>
              </a:rPr>
              <a:t>G.) Stores minerals</a:t>
            </a:r>
          </a:p>
          <a:p>
            <a:pPr eaLnBrk="1" hangingPunct="1"/>
            <a:endParaRPr lang="en-US" dirty="0">
              <a:solidFill>
                <a:srgbClr val="FFCC00"/>
              </a:solidFill>
            </a:endParaRP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8246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Content Placeholder 2"/>
          <p:cNvSpPr>
            <a:spLocks noGrp="1"/>
          </p:cNvSpPr>
          <p:nvPr>
            <p:ph idx="1"/>
          </p:nvPr>
        </p:nvSpPr>
        <p:spPr>
          <a:xfrm>
            <a:off x="186614" y="145031"/>
            <a:ext cx="8534400" cy="5745163"/>
          </a:xfrm>
        </p:spPr>
        <p:txBody>
          <a:bodyPr/>
          <a:lstStyle/>
          <a:p>
            <a:r>
              <a:rPr lang="en-US" dirty="0"/>
              <a:t>True or False? The human skeleton can grow and repair itself.</a:t>
            </a:r>
          </a:p>
        </p:txBody>
      </p:sp>
      <p:pic>
        <p:nvPicPr>
          <p:cNvPr id="540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90" y="1502633"/>
            <a:ext cx="9296400" cy="52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773" y="1380866"/>
            <a:ext cx="15239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F</a:t>
            </a:r>
          </a:p>
        </p:txBody>
      </p:sp>
      <p:sp>
        <p:nvSpPr>
          <p:cNvPr id="6" name="Rectangle 5"/>
          <p:cNvSpPr/>
          <p:nvPr/>
        </p:nvSpPr>
        <p:spPr>
          <a:xfrm>
            <a:off x="186614" y="2545139"/>
            <a:ext cx="9905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F</a:t>
            </a:r>
          </a:p>
        </p:txBody>
      </p:sp>
      <p:sp>
        <p:nvSpPr>
          <p:cNvPr id="7" name="Rectangle 6"/>
          <p:cNvSpPr/>
          <p:nvPr/>
        </p:nvSpPr>
        <p:spPr>
          <a:xfrm>
            <a:off x="108859" y="3734582"/>
            <a:ext cx="10667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F</a:t>
            </a:r>
          </a:p>
        </p:txBody>
      </p:sp>
      <p:sp>
        <p:nvSpPr>
          <p:cNvPr id="8" name="Rectangle 7"/>
          <p:cNvSpPr/>
          <p:nvPr/>
        </p:nvSpPr>
        <p:spPr>
          <a:xfrm>
            <a:off x="914400" y="1738004"/>
            <a:ext cx="1981200"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orm</a:t>
            </a:r>
            <a:endParaRPr kumimoji="0" lang="en-US" sz="7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endParaRPr>
          </a:p>
        </p:txBody>
      </p:sp>
      <p:sp>
        <p:nvSpPr>
          <p:cNvPr id="9" name="Rectangle 8"/>
          <p:cNvSpPr/>
          <p:nvPr/>
        </p:nvSpPr>
        <p:spPr>
          <a:xfrm>
            <a:off x="-76200" y="2792234"/>
            <a:ext cx="5105401"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ollows</a:t>
            </a:r>
            <a:endParaRPr kumimoji="0" lang="en-US" sz="72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endParaRPr>
          </a:p>
        </p:txBody>
      </p:sp>
      <p:sp>
        <p:nvSpPr>
          <p:cNvPr id="10" name="Rectangle 9"/>
          <p:cNvSpPr/>
          <p:nvPr/>
        </p:nvSpPr>
        <p:spPr>
          <a:xfrm>
            <a:off x="887962" y="3960302"/>
            <a:ext cx="3657599"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unction</a:t>
            </a:r>
          </a:p>
        </p:txBody>
      </p:sp>
      <p:sp>
        <p:nvSpPr>
          <p:cNvPr id="2" name="Rectangle 1">
            <a:extLst>
              <a:ext uri="{FF2B5EF4-FFF2-40B4-BE49-F238E27FC236}">
                <a16:creationId xmlns:a16="http://schemas.microsoft.com/office/drawing/2014/main" id="{AAD9575F-45DB-4B11-834D-F7028A2306DE}"/>
              </a:ext>
            </a:extLst>
          </p:cNvPr>
          <p:cNvSpPr/>
          <p:nvPr/>
        </p:nvSpPr>
        <p:spPr>
          <a:xfrm>
            <a:off x="7974515" y="81467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20</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Content Placeholder 2"/>
          <p:cNvSpPr>
            <a:spLocks noGrp="1"/>
          </p:cNvSpPr>
          <p:nvPr>
            <p:ph idx="1"/>
          </p:nvPr>
        </p:nvSpPr>
        <p:spPr>
          <a:xfrm>
            <a:off x="186614" y="145031"/>
            <a:ext cx="8534400" cy="5745163"/>
          </a:xfrm>
        </p:spPr>
        <p:txBody>
          <a:bodyPr/>
          <a:lstStyle/>
          <a:p>
            <a:r>
              <a:rPr lang="en-US" dirty="0"/>
              <a:t>True or False? The human skeleton can grow and repair itself.</a:t>
            </a:r>
          </a:p>
        </p:txBody>
      </p:sp>
      <p:pic>
        <p:nvPicPr>
          <p:cNvPr id="540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90" y="1502633"/>
            <a:ext cx="9296400" cy="52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773" y="1380866"/>
            <a:ext cx="15239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F</a:t>
            </a:r>
          </a:p>
        </p:txBody>
      </p:sp>
      <p:sp>
        <p:nvSpPr>
          <p:cNvPr id="6" name="Rectangle 5"/>
          <p:cNvSpPr/>
          <p:nvPr/>
        </p:nvSpPr>
        <p:spPr>
          <a:xfrm>
            <a:off x="186614" y="2545139"/>
            <a:ext cx="9905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F</a:t>
            </a:r>
          </a:p>
        </p:txBody>
      </p:sp>
      <p:sp>
        <p:nvSpPr>
          <p:cNvPr id="7" name="Rectangle 6"/>
          <p:cNvSpPr/>
          <p:nvPr/>
        </p:nvSpPr>
        <p:spPr>
          <a:xfrm>
            <a:off x="108859" y="3734582"/>
            <a:ext cx="10667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F</a:t>
            </a:r>
          </a:p>
        </p:txBody>
      </p:sp>
      <p:sp>
        <p:nvSpPr>
          <p:cNvPr id="8" name="Rectangle 7"/>
          <p:cNvSpPr/>
          <p:nvPr/>
        </p:nvSpPr>
        <p:spPr>
          <a:xfrm>
            <a:off x="914400" y="1738004"/>
            <a:ext cx="1981200"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orm</a:t>
            </a:r>
            <a:endParaRPr kumimoji="0" lang="en-US" sz="7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endParaRPr>
          </a:p>
        </p:txBody>
      </p:sp>
      <p:sp>
        <p:nvSpPr>
          <p:cNvPr id="9" name="Rectangle 8"/>
          <p:cNvSpPr/>
          <p:nvPr/>
        </p:nvSpPr>
        <p:spPr>
          <a:xfrm>
            <a:off x="-76200" y="2792234"/>
            <a:ext cx="5105401"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ollows</a:t>
            </a:r>
            <a:endParaRPr kumimoji="0" lang="en-US" sz="72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endParaRPr>
          </a:p>
        </p:txBody>
      </p:sp>
      <p:sp>
        <p:nvSpPr>
          <p:cNvPr id="10" name="Rectangle 9"/>
          <p:cNvSpPr/>
          <p:nvPr/>
        </p:nvSpPr>
        <p:spPr>
          <a:xfrm>
            <a:off x="887962" y="3960302"/>
            <a:ext cx="3657599"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unction</a:t>
            </a:r>
          </a:p>
        </p:txBody>
      </p:sp>
      <p:sp>
        <p:nvSpPr>
          <p:cNvPr id="2" name="Rectangle 1">
            <a:extLst>
              <a:ext uri="{FF2B5EF4-FFF2-40B4-BE49-F238E27FC236}">
                <a16:creationId xmlns:a16="http://schemas.microsoft.com/office/drawing/2014/main" id="{AAD9575F-45DB-4B11-834D-F7028A2306DE}"/>
              </a:ext>
            </a:extLst>
          </p:cNvPr>
          <p:cNvSpPr/>
          <p:nvPr/>
        </p:nvSpPr>
        <p:spPr>
          <a:xfrm>
            <a:off x="7974515" y="81467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20</a:t>
            </a:r>
          </a:p>
        </p:txBody>
      </p:sp>
      <p:sp>
        <p:nvSpPr>
          <p:cNvPr id="3" name="Rectangle 2">
            <a:extLst>
              <a:ext uri="{FF2B5EF4-FFF2-40B4-BE49-F238E27FC236}">
                <a16:creationId xmlns:a16="http://schemas.microsoft.com/office/drawing/2014/main" id="{4491F1B6-3D95-4F31-ABE1-53BDBEF2952A}"/>
              </a:ext>
            </a:extLst>
          </p:cNvPr>
          <p:cNvSpPr/>
          <p:nvPr/>
        </p:nvSpPr>
        <p:spPr>
          <a:xfrm>
            <a:off x="697464" y="5218423"/>
            <a:ext cx="394691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TRUE!</a:t>
            </a:r>
          </a:p>
        </p:txBody>
      </p:sp>
      <p:pic>
        <p:nvPicPr>
          <p:cNvPr id="5" name="Picture 4">
            <a:extLst>
              <a:ext uri="{FF2B5EF4-FFF2-40B4-BE49-F238E27FC236}">
                <a16:creationId xmlns:a16="http://schemas.microsoft.com/office/drawing/2014/main" id="{572550CB-72B8-4931-866B-C8DB02C00C2D}"/>
              </a:ext>
            </a:extLst>
          </p:cNvPr>
          <p:cNvPicPr>
            <a:picLocks noChangeAspect="1"/>
          </p:cNvPicPr>
          <p:nvPr/>
        </p:nvPicPr>
        <p:blipFill>
          <a:blip r:embed="rId3"/>
          <a:stretch>
            <a:fillRect/>
          </a:stretch>
        </p:blipFill>
        <p:spPr>
          <a:xfrm flipH="1">
            <a:off x="4528455" y="2407647"/>
            <a:ext cx="3657597" cy="2313920"/>
          </a:xfrm>
          <a:prstGeom prst="rect">
            <a:avLst/>
          </a:prstGeom>
          <a:ln>
            <a:noFill/>
          </a:ln>
          <a:effectLst>
            <a:softEdge rad="112500"/>
          </a:effectLst>
        </p:spPr>
      </p:pic>
    </p:spTree>
    <p:extLst>
      <p:ext uri="{BB962C8B-B14F-4D97-AF65-F5344CB8AC3E}">
        <p14:creationId xmlns:p14="http://schemas.microsoft.com/office/powerpoint/2010/main" val="36752059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602115" name="Group 3"/>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LEVEL-OUT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t>
                      </a:r>
                      <a:r>
                        <a:rPr kumimoji="0" lang="en-US" sz="1600" b="1" i="0" u="none" strike="noStrike" cap="none" normalizeH="0" baseline="0">
                          <a:ln>
                            <a:noFill/>
                          </a:ln>
                          <a:solidFill>
                            <a:srgbClr val="6699FF"/>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6699FF"/>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188463"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88464"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Bio Organization, Skeletal, Muscular System</a:t>
            </a:r>
          </a:p>
        </p:txBody>
      </p:sp>
      <p:sp>
        <p:nvSpPr>
          <p:cNvPr id="188465"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4203199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457200" y="228600"/>
            <a:ext cx="8229600" cy="5897563"/>
          </a:xfrm>
        </p:spPr>
        <p:txBody>
          <a:bodyPr/>
          <a:lstStyle/>
          <a:p>
            <a:pPr eaLnBrk="1" hangingPunct="1"/>
            <a:r>
              <a:rPr lang="en-US"/>
              <a:t>Name the character from this movie?</a:t>
            </a:r>
          </a:p>
          <a:p>
            <a:pPr eaLnBrk="1" hangingPunct="1"/>
            <a:r>
              <a:rPr lang="en-US">
                <a:solidFill>
                  <a:srgbClr val="6699FF"/>
                </a:solidFill>
              </a:rPr>
              <a:t>Jack Sparrow</a:t>
            </a:r>
          </a:p>
          <a:p>
            <a:pPr eaLnBrk="1" hangingPunct="1"/>
            <a:endParaRPr lang="en-US">
              <a:solidFill>
                <a:srgbClr val="6699FF"/>
              </a:solidFill>
            </a:endParaRPr>
          </a:p>
        </p:txBody>
      </p:sp>
      <p:pic>
        <p:nvPicPr>
          <p:cNvPr id="201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p:cNvSpPr txBox="1">
            <a:spLocks noChangeArrowheads="1"/>
          </p:cNvSpPr>
          <p:nvPr/>
        </p:nvSpPr>
        <p:spPr bwMode="auto">
          <a:xfrm>
            <a:off x="7239000" y="457200"/>
            <a:ext cx="1676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rial" charset="0"/>
                <a:ea typeface="+mn-ea"/>
                <a:cs typeface="+mn-cs"/>
              </a:rPr>
              <a:t>*21</a:t>
            </a:r>
          </a:p>
        </p:txBody>
      </p:sp>
      <p:sp>
        <p:nvSpPr>
          <p:cNvPr id="201733"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709838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457200" y="228600"/>
            <a:ext cx="8229600" cy="5897563"/>
          </a:xfrm>
        </p:spPr>
        <p:txBody>
          <a:bodyPr/>
          <a:lstStyle/>
          <a:p>
            <a:pPr eaLnBrk="1" hangingPunct="1"/>
            <a:r>
              <a:rPr lang="en-US"/>
              <a:t>Name the character from this movie?</a:t>
            </a:r>
          </a:p>
          <a:p>
            <a:pPr eaLnBrk="1" hangingPunct="1"/>
            <a:r>
              <a:rPr lang="en-US">
                <a:solidFill>
                  <a:srgbClr val="6699FF"/>
                </a:solidFill>
              </a:rPr>
              <a:t>Jack Sparrow</a:t>
            </a:r>
          </a:p>
          <a:p>
            <a:pPr eaLnBrk="1" hangingPunct="1"/>
            <a:endParaRPr lang="en-US">
              <a:solidFill>
                <a:srgbClr val="6699FF"/>
              </a:solidFill>
            </a:endParaRPr>
          </a:p>
        </p:txBody>
      </p:sp>
      <p:pic>
        <p:nvPicPr>
          <p:cNvPr id="203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p:cNvSpPr txBox="1">
            <a:spLocks noChangeArrowheads="1"/>
          </p:cNvSpPr>
          <p:nvPr/>
        </p:nvSpPr>
        <p:spPr bwMode="auto">
          <a:xfrm>
            <a:off x="7239000" y="457200"/>
            <a:ext cx="1676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rial" charset="0"/>
                <a:ea typeface="+mn-ea"/>
                <a:cs typeface="+mn-cs"/>
              </a:rPr>
              <a:t>*21</a:t>
            </a:r>
          </a:p>
        </p:txBody>
      </p:sp>
      <p:pic>
        <p:nvPicPr>
          <p:cNvPr id="203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52600"/>
            <a:ext cx="2971800" cy="36576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03782" name="Text Box 6"/>
          <p:cNvSpPr txBox="1">
            <a:spLocks noChangeArrowheads="1"/>
          </p:cNvSpPr>
          <p:nvPr/>
        </p:nvSpPr>
        <p:spPr bwMode="auto">
          <a:xfrm>
            <a:off x="685800" y="838200"/>
            <a:ext cx="624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mn-cs"/>
              </a:rPr>
              <a:t> Captain </a:t>
            </a:r>
            <a:r>
              <a:rPr kumimoji="0" lang="en-US" sz="3600" b="0" i="0" u="none" strike="noStrike" kern="1200" cap="none" spc="0" normalizeH="0" baseline="0" noProof="0" dirty="0">
                <a:ln>
                  <a:noFill/>
                </a:ln>
                <a:solidFill>
                  <a:srgbClr val="6699FF"/>
                </a:solidFill>
                <a:effectLst/>
                <a:uLnTx/>
                <a:uFillTx/>
                <a:latin typeface="Arial" charset="0"/>
                <a:ea typeface="+mn-ea"/>
                <a:cs typeface="+mn-cs"/>
              </a:rPr>
              <a:t>Jack Sparrow</a:t>
            </a:r>
          </a:p>
        </p:txBody>
      </p:sp>
      <p:sp>
        <p:nvSpPr>
          <p:cNvPr id="203784"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419858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457200" y="228600"/>
            <a:ext cx="8229600" cy="5897563"/>
          </a:xfrm>
        </p:spPr>
        <p:txBody>
          <a:bodyPr/>
          <a:lstStyle/>
          <a:p>
            <a:pPr eaLnBrk="1" hangingPunct="1"/>
            <a:r>
              <a:rPr lang="en-US"/>
              <a:t>Name the character from this movie?</a:t>
            </a:r>
          </a:p>
          <a:p>
            <a:pPr eaLnBrk="1" hangingPunct="1"/>
            <a:r>
              <a:rPr lang="en-US">
                <a:solidFill>
                  <a:srgbClr val="6699FF"/>
                </a:solidFill>
              </a:rPr>
              <a:t>Jack Sparrow</a:t>
            </a:r>
          </a:p>
          <a:p>
            <a:pPr eaLnBrk="1" hangingPunct="1"/>
            <a:endParaRPr lang="en-US">
              <a:solidFill>
                <a:srgbClr val="6699FF"/>
              </a:solidFill>
            </a:endParaRPr>
          </a:p>
        </p:txBody>
      </p:sp>
      <p:pic>
        <p:nvPicPr>
          <p:cNvPr id="203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p:cNvSpPr txBox="1">
            <a:spLocks noChangeArrowheads="1"/>
          </p:cNvSpPr>
          <p:nvPr/>
        </p:nvSpPr>
        <p:spPr bwMode="auto">
          <a:xfrm>
            <a:off x="7239000" y="457200"/>
            <a:ext cx="1676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Arial" charset="0"/>
                <a:ea typeface="+mn-ea"/>
                <a:cs typeface="+mn-cs"/>
              </a:rPr>
              <a:t>*21</a:t>
            </a:r>
          </a:p>
        </p:txBody>
      </p:sp>
      <p:pic>
        <p:nvPicPr>
          <p:cNvPr id="203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52600"/>
            <a:ext cx="2971800" cy="36576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03782" name="Text Box 6"/>
          <p:cNvSpPr txBox="1">
            <a:spLocks noChangeArrowheads="1"/>
          </p:cNvSpPr>
          <p:nvPr/>
        </p:nvSpPr>
        <p:spPr bwMode="auto">
          <a:xfrm>
            <a:off x="685800" y="838200"/>
            <a:ext cx="624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charset="0"/>
                <a:ea typeface="+mn-ea"/>
                <a:cs typeface="+mn-cs"/>
              </a:rPr>
              <a:t> Captain </a:t>
            </a:r>
            <a:r>
              <a:rPr kumimoji="0" lang="en-US" sz="3600" b="0" i="0" u="none" strike="noStrike" kern="1200" cap="none" spc="0" normalizeH="0" baseline="0" noProof="0" dirty="0">
                <a:ln>
                  <a:noFill/>
                </a:ln>
                <a:solidFill>
                  <a:srgbClr val="6699FF"/>
                </a:solidFill>
                <a:effectLst/>
                <a:uLnTx/>
                <a:uFillTx/>
                <a:latin typeface="Arial" charset="0"/>
                <a:ea typeface="+mn-ea"/>
                <a:cs typeface="+mn-cs"/>
              </a:rPr>
              <a:t>Jack Sparrow</a:t>
            </a:r>
          </a:p>
        </p:txBody>
      </p:sp>
      <p:sp>
        <p:nvSpPr>
          <p:cNvPr id="203783" name="AutoShape 7"/>
          <p:cNvSpPr>
            <a:spLocks noChangeArrowheads="1"/>
          </p:cNvSpPr>
          <p:nvPr/>
        </p:nvSpPr>
        <p:spPr bwMode="auto">
          <a:xfrm>
            <a:off x="3124200" y="1828800"/>
            <a:ext cx="3962400" cy="1219200"/>
          </a:xfrm>
          <a:prstGeom prst="wedgeRoundRectCallout">
            <a:avLst>
              <a:gd name="adj1" fmla="val 55426"/>
              <a:gd name="adj2" fmla="val 30203"/>
              <a:gd name="adj3" fmla="val 16667"/>
            </a:avLst>
          </a:prstGeom>
          <a:solidFill>
            <a:schemeClr val="bg1"/>
          </a:solidFill>
          <a:ln w="57150">
            <a:solidFill>
              <a:schemeClr val="tx1"/>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mn-ea"/>
                <a:cs typeface="+mn-cs"/>
              </a:rPr>
              <a:t>“That’s Captain Jack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mn-ea"/>
                <a:cs typeface="+mn-cs"/>
              </a:rPr>
              <a:t>Sparrow please.”</a:t>
            </a:r>
          </a:p>
        </p:txBody>
      </p:sp>
      <p:sp>
        <p:nvSpPr>
          <p:cNvPr id="203784"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6589245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69D2-78C0-4777-878B-969EADC97D1B}"/>
              </a:ext>
            </a:extLst>
          </p:cNvPr>
          <p:cNvSpPr>
            <a:spLocks noGrp="1"/>
          </p:cNvSpPr>
          <p:nvPr>
            <p:ph idx="1"/>
          </p:nvPr>
        </p:nvSpPr>
        <p:spPr>
          <a:xfrm>
            <a:off x="12441" y="-4665"/>
            <a:ext cx="8229600" cy="4525963"/>
          </a:xfrm>
        </p:spPr>
        <p:txBody>
          <a:bodyPr/>
          <a:lstStyle/>
          <a:p>
            <a:r>
              <a:rPr lang="en-US" dirty="0"/>
              <a:t>What dojo do these two fight for?</a:t>
            </a:r>
          </a:p>
        </p:txBody>
      </p:sp>
      <p:pic>
        <p:nvPicPr>
          <p:cNvPr id="4098" name="Picture 2" descr="Which Cobra Kai Character Are You?">
            <a:extLst>
              <a:ext uri="{FF2B5EF4-FFF2-40B4-BE49-F238E27FC236}">
                <a16:creationId xmlns:a16="http://schemas.microsoft.com/office/drawing/2014/main" id="{19632317-096C-481C-915F-EB9FB9B1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038600" cy="5934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Who wore it better?: cobrakai">
            <a:extLst>
              <a:ext uri="{FF2B5EF4-FFF2-40B4-BE49-F238E27FC236}">
                <a16:creationId xmlns:a16="http://schemas.microsoft.com/office/drawing/2014/main" id="{C5C1E507-F645-4EF1-A03B-471DC3F8B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88" y="609600"/>
            <a:ext cx="4834812" cy="586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3C7BFB-CB9C-49D1-8EFF-E7CBE7E08166}"/>
              </a:ext>
            </a:extLst>
          </p:cNvPr>
          <p:cNvSpPr/>
          <p:nvPr/>
        </p:nvSpPr>
        <p:spPr>
          <a:xfrm>
            <a:off x="7467600" y="81260"/>
            <a:ext cx="122341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*22</a:t>
            </a:r>
          </a:p>
        </p:txBody>
      </p:sp>
      <p:pic>
        <p:nvPicPr>
          <p:cNvPr id="4104" name="Picture 8" descr="The Karate Kid Cobra Kai Dojo Jigsaw Puzzle | Icon Heroes">
            <a:extLst>
              <a:ext uri="{FF2B5EF4-FFF2-40B4-BE49-F238E27FC236}">
                <a16:creationId xmlns:a16="http://schemas.microsoft.com/office/drawing/2014/main" id="{3383B27F-9E7D-4B64-A721-BBEB830E9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802" y="2105010"/>
            <a:ext cx="4834812" cy="4832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circle(in)">
                                      <p:cBhvr>
                                        <p:cTn id="7"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69D2-78C0-4777-878B-969EADC97D1B}"/>
              </a:ext>
            </a:extLst>
          </p:cNvPr>
          <p:cNvSpPr>
            <a:spLocks noGrp="1"/>
          </p:cNvSpPr>
          <p:nvPr>
            <p:ph idx="1"/>
          </p:nvPr>
        </p:nvSpPr>
        <p:spPr>
          <a:xfrm>
            <a:off x="12441" y="-4665"/>
            <a:ext cx="8229600" cy="4525963"/>
          </a:xfrm>
        </p:spPr>
        <p:txBody>
          <a:bodyPr/>
          <a:lstStyle/>
          <a:p>
            <a:r>
              <a:rPr lang="en-US" dirty="0"/>
              <a:t>Who is this? Or what movie?</a:t>
            </a:r>
          </a:p>
        </p:txBody>
      </p:sp>
      <p:pic>
        <p:nvPicPr>
          <p:cNvPr id="10242" name="Picture 2" descr="Jack the pumpkin king GIFs - Get the best gif on GIFER">
            <a:extLst>
              <a:ext uri="{FF2B5EF4-FFF2-40B4-BE49-F238E27FC236}">
                <a16:creationId xmlns:a16="http://schemas.microsoft.com/office/drawing/2014/main" id="{D4FC226A-B210-4F87-B021-136303B9C4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B48816-0D41-4932-9DFD-C7B4F58E1319}"/>
              </a:ext>
            </a:extLst>
          </p:cNvPr>
          <p:cNvSpPr/>
          <p:nvPr/>
        </p:nvSpPr>
        <p:spPr>
          <a:xfrm>
            <a:off x="7630334" y="76200"/>
            <a:ext cx="122341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*23</a:t>
            </a:r>
          </a:p>
        </p:txBody>
      </p:sp>
    </p:spTree>
    <p:extLst>
      <p:ext uri="{BB962C8B-B14F-4D97-AF65-F5344CB8AC3E}">
        <p14:creationId xmlns:p14="http://schemas.microsoft.com/office/powerpoint/2010/main" val="13159617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69D2-78C0-4777-878B-969EADC97D1B}"/>
              </a:ext>
            </a:extLst>
          </p:cNvPr>
          <p:cNvSpPr>
            <a:spLocks noGrp="1"/>
          </p:cNvSpPr>
          <p:nvPr>
            <p:ph idx="1"/>
          </p:nvPr>
        </p:nvSpPr>
        <p:spPr>
          <a:xfrm>
            <a:off x="12441" y="-4665"/>
            <a:ext cx="8229600" cy="4525963"/>
          </a:xfrm>
        </p:spPr>
        <p:txBody>
          <a:bodyPr/>
          <a:lstStyle/>
          <a:p>
            <a:r>
              <a:rPr lang="en-US" dirty="0"/>
              <a:t>Who is this? Or what movie?</a:t>
            </a:r>
          </a:p>
        </p:txBody>
      </p:sp>
      <p:pic>
        <p:nvPicPr>
          <p:cNvPr id="10242" name="Picture 2" descr="Jack the pumpkin king GIFs - Get the best gif on GIFER">
            <a:extLst>
              <a:ext uri="{FF2B5EF4-FFF2-40B4-BE49-F238E27FC236}">
                <a16:creationId xmlns:a16="http://schemas.microsoft.com/office/drawing/2014/main" id="{D4FC226A-B210-4F87-B021-136303B9C4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B48816-0D41-4932-9DFD-C7B4F58E1319}"/>
              </a:ext>
            </a:extLst>
          </p:cNvPr>
          <p:cNvSpPr/>
          <p:nvPr/>
        </p:nvSpPr>
        <p:spPr>
          <a:xfrm>
            <a:off x="7630334" y="76200"/>
            <a:ext cx="122341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*23</a:t>
            </a:r>
          </a:p>
        </p:txBody>
      </p:sp>
      <p:pic>
        <p:nvPicPr>
          <p:cNvPr id="11266" name="Picture 2" descr="The Nightmare Before Christmas | Disney Movies">
            <a:extLst>
              <a:ext uri="{FF2B5EF4-FFF2-40B4-BE49-F238E27FC236}">
                <a16:creationId xmlns:a16="http://schemas.microsoft.com/office/drawing/2014/main" id="{EAA6D88E-28A3-4ED9-8E25-590F332B3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09625"/>
            <a:ext cx="2819400" cy="3152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C8DC5F-18B1-40DB-AC3B-C5076B74A663}"/>
              </a:ext>
            </a:extLst>
          </p:cNvPr>
          <p:cNvSpPr/>
          <p:nvPr/>
        </p:nvSpPr>
        <p:spPr>
          <a:xfrm>
            <a:off x="427653" y="5586710"/>
            <a:ext cx="780213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Jack the Pumpkin King</a:t>
            </a:r>
          </a:p>
        </p:txBody>
      </p:sp>
    </p:spTree>
    <p:extLst>
      <p:ext uri="{BB962C8B-B14F-4D97-AF65-F5344CB8AC3E}">
        <p14:creationId xmlns:p14="http://schemas.microsoft.com/office/powerpoint/2010/main" val="7534711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EC1E7-C540-4B5E-BFBF-8A99B32AA698}"/>
              </a:ext>
            </a:extLst>
          </p:cNvPr>
          <p:cNvSpPr>
            <a:spLocks noGrp="1"/>
          </p:cNvSpPr>
          <p:nvPr>
            <p:ph idx="1"/>
          </p:nvPr>
        </p:nvSpPr>
        <p:spPr>
          <a:xfrm>
            <a:off x="152400" y="152400"/>
            <a:ext cx="8229600" cy="4525963"/>
          </a:xfrm>
        </p:spPr>
        <p:txBody>
          <a:bodyPr/>
          <a:lstStyle/>
          <a:p>
            <a:r>
              <a:rPr lang="en-US" dirty="0"/>
              <a:t>Name this Island?</a:t>
            </a:r>
          </a:p>
        </p:txBody>
      </p:sp>
      <p:pic>
        <p:nvPicPr>
          <p:cNvPr id="1026" name="Picture 2" descr="Filmed in Hawaii - Kong: Skull Island (2017) - HomeyHawaii">
            <a:extLst>
              <a:ext uri="{FF2B5EF4-FFF2-40B4-BE49-F238E27FC236}">
                <a16:creationId xmlns:a16="http://schemas.microsoft.com/office/drawing/2014/main" id="{726409BE-4B41-4131-9D84-370DE3B1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562600"/>
          </a:xfrm>
          <a:prstGeom prst="roundRect">
            <a:avLst>
              <a:gd name="adj" fmla="val 8594"/>
            </a:avLst>
          </a:prstGeom>
          <a:solidFill>
            <a:srgbClr val="FFFFFF">
              <a:shade val="85000"/>
            </a:srgbClr>
          </a:solidFill>
          <a:ln>
            <a:solidFill>
              <a:schemeClr val="bg1">
                <a:lumMod val="95000"/>
              </a:schemeClr>
            </a:solid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F94EC99E-0138-4E2D-9C19-0C9358AD9C5B}"/>
              </a:ext>
            </a:extLst>
          </p:cNvPr>
          <p:cNvSpPr/>
          <p:nvPr/>
        </p:nvSpPr>
        <p:spPr>
          <a:xfrm>
            <a:off x="6653871"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*24</a:t>
            </a:r>
          </a:p>
        </p:txBody>
      </p:sp>
    </p:spTree>
    <p:extLst>
      <p:ext uri="{BB962C8B-B14F-4D97-AF65-F5344CB8AC3E}">
        <p14:creationId xmlns:p14="http://schemas.microsoft.com/office/powerpoint/2010/main" val="72985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97335" name="Group 55"/>
          <p:cNvGraphicFramePr>
            <a:graphicFrameLocks noGrp="1"/>
          </p:cNvGraphicFramePr>
          <p:nvPr>
            <p:extLst>
              <p:ext uri="{D42A27DB-BD31-4B8C-83A1-F6EECF244321}">
                <p14:modId xmlns:p14="http://schemas.microsoft.com/office/powerpoint/2010/main" val="1086081744"/>
              </p:ext>
            </p:extLst>
          </p:nvPr>
        </p:nvGraphicFramePr>
        <p:xfrm>
          <a:off x="228600" y="685800"/>
          <a:ext cx="8610600" cy="5459415"/>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SKELETONS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chemeClr val="bg1"/>
                </a:solidFill>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0" y="381000"/>
            <a:ext cx="8229600" cy="5745163"/>
          </a:xfrm>
        </p:spPr>
        <p:txBody>
          <a:bodyPr/>
          <a:lstStyle/>
          <a:p>
            <a:pPr eaLnBrk="1" hangingPunct="1"/>
            <a:r>
              <a:rPr lang="en-US" dirty="0"/>
              <a:t>The Skeletal System performs all of the following jobs </a:t>
            </a:r>
            <a:r>
              <a:rPr lang="en-US" u="sng" dirty="0">
                <a:solidFill>
                  <a:srgbClr val="FFFF00"/>
                </a:solidFill>
              </a:rPr>
              <a:t>except</a:t>
            </a:r>
            <a:r>
              <a:rPr lang="en-US" dirty="0">
                <a:solidFill>
                  <a:srgbClr val="FFFF00"/>
                </a:solidFill>
              </a:rPr>
              <a:t> </a:t>
            </a:r>
            <a:r>
              <a:rPr lang="en-US" dirty="0"/>
              <a:t>for…</a:t>
            </a:r>
          </a:p>
          <a:p>
            <a:pPr eaLnBrk="1" hangingPunct="1"/>
            <a:r>
              <a:rPr lang="en-US" dirty="0">
                <a:solidFill>
                  <a:srgbClr val="99CCFF"/>
                </a:solidFill>
              </a:rPr>
              <a:t>A.) Provides the shape and form.</a:t>
            </a:r>
          </a:p>
          <a:p>
            <a:pPr eaLnBrk="1" hangingPunct="1"/>
            <a:r>
              <a:rPr lang="en-US" dirty="0">
                <a:solidFill>
                  <a:srgbClr val="FF99FF"/>
                </a:solidFill>
              </a:rPr>
              <a:t>B.) Supports.</a:t>
            </a:r>
          </a:p>
          <a:p>
            <a:pPr eaLnBrk="1" hangingPunct="1"/>
            <a:r>
              <a:rPr lang="en-US" dirty="0">
                <a:solidFill>
                  <a:srgbClr val="9900FF"/>
                </a:solidFill>
              </a:rPr>
              <a:t>C.) Protects.</a:t>
            </a:r>
          </a:p>
          <a:p>
            <a:pPr eaLnBrk="1" hangingPunct="1"/>
            <a:r>
              <a:rPr lang="en-US" dirty="0">
                <a:solidFill>
                  <a:srgbClr val="FF0000"/>
                </a:solidFill>
              </a:rPr>
              <a:t>D.) Produces blood.</a:t>
            </a:r>
          </a:p>
          <a:p>
            <a:pPr eaLnBrk="1" hangingPunct="1"/>
            <a:r>
              <a:rPr lang="en-US" dirty="0">
                <a:solidFill>
                  <a:srgbClr val="00B0F0"/>
                </a:solidFill>
              </a:rPr>
              <a:t>E.) Provides Oxygen</a:t>
            </a:r>
          </a:p>
          <a:p>
            <a:pPr eaLnBrk="1" hangingPunct="1"/>
            <a:r>
              <a:rPr lang="en-US" dirty="0">
                <a:solidFill>
                  <a:srgbClr val="00CC99"/>
                </a:solidFill>
              </a:rPr>
              <a:t>F.) Allows movement.</a:t>
            </a:r>
          </a:p>
          <a:p>
            <a:pPr eaLnBrk="1" hangingPunct="1"/>
            <a:r>
              <a:rPr lang="en-US" dirty="0">
                <a:solidFill>
                  <a:srgbClr val="FFCC00"/>
                </a:solidFill>
              </a:rPr>
              <a:t>G.) Stores minerals</a:t>
            </a:r>
          </a:p>
          <a:p>
            <a:pPr eaLnBrk="1" hangingPunct="1"/>
            <a:endParaRPr lang="en-US" dirty="0">
              <a:solidFill>
                <a:srgbClr val="FFCC00"/>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17410"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888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EC1E7-C540-4B5E-BFBF-8A99B32AA698}"/>
              </a:ext>
            </a:extLst>
          </p:cNvPr>
          <p:cNvSpPr>
            <a:spLocks noGrp="1"/>
          </p:cNvSpPr>
          <p:nvPr>
            <p:ph idx="1"/>
          </p:nvPr>
        </p:nvSpPr>
        <p:spPr>
          <a:xfrm>
            <a:off x="152400" y="152400"/>
            <a:ext cx="8229600" cy="4525963"/>
          </a:xfrm>
        </p:spPr>
        <p:txBody>
          <a:bodyPr/>
          <a:lstStyle/>
          <a:p>
            <a:r>
              <a:rPr lang="en-US" dirty="0"/>
              <a:t>Name this Island?</a:t>
            </a:r>
          </a:p>
        </p:txBody>
      </p:sp>
      <p:pic>
        <p:nvPicPr>
          <p:cNvPr id="1026" name="Picture 2" descr="Filmed in Hawaii - Kong: Skull Island (2017) - HomeyHawaii">
            <a:extLst>
              <a:ext uri="{FF2B5EF4-FFF2-40B4-BE49-F238E27FC236}">
                <a16:creationId xmlns:a16="http://schemas.microsoft.com/office/drawing/2014/main" id="{726409BE-4B41-4131-9D84-370DE3B1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562600"/>
          </a:xfrm>
          <a:prstGeom prst="roundRect">
            <a:avLst>
              <a:gd name="adj" fmla="val 8594"/>
            </a:avLst>
          </a:prstGeom>
          <a:solidFill>
            <a:srgbClr val="FFFFFF">
              <a:shade val="85000"/>
            </a:srgbClr>
          </a:solidFill>
          <a:ln>
            <a:solidFill>
              <a:schemeClr val="bg1">
                <a:lumMod val="95000"/>
              </a:schemeClr>
            </a:solid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F94EC99E-0138-4E2D-9C19-0C9358AD9C5B}"/>
              </a:ext>
            </a:extLst>
          </p:cNvPr>
          <p:cNvSpPr/>
          <p:nvPr/>
        </p:nvSpPr>
        <p:spPr>
          <a:xfrm>
            <a:off x="6653871"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*24</a:t>
            </a:r>
          </a:p>
        </p:txBody>
      </p:sp>
      <p:pic>
        <p:nvPicPr>
          <p:cNvPr id="2050" name="Picture 2" descr="Kong: Skull Island [4K Ultra HD Blu-ray/Blu-ray] [2017] - Best Buy">
            <a:extLst>
              <a:ext uri="{FF2B5EF4-FFF2-40B4-BE49-F238E27FC236}">
                <a16:creationId xmlns:a16="http://schemas.microsoft.com/office/drawing/2014/main" id="{5603256C-46E4-47A5-96C2-02E63C433C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67" y="1051530"/>
            <a:ext cx="3973220" cy="513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14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2762F-62C3-4CF6-A25E-A98EB8BC00EB}"/>
              </a:ext>
            </a:extLst>
          </p:cNvPr>
          <p:cNvSpPr>
            <a:spLocks noGrp="1"/>
          </p:cNvSpPr>
          <p:nvPr>
            <p:ph idx="1"/>
          </p:nvPr>
        </p:nvSpPr>
        <p:spPr>
          <a:xfrm>
            <a:off x="76200" y="76200"/>
            <a:ext cx="8229600" cy="4525963"/>
          </a:xfrm>
        </p:spPr>
        <p:txBody>
          <a:bodyPr/>
          <a:lstStyle/>
          <a:p>
            <a:r>
              <a:rPr lang="en-US" dirty="0"/>
              <a:t>Name the movie with this key?</a:t>
            </a:r>
          </a:p>
        </p:txBody>
      </p:sp>
      <p:pic>
        <p:nvPicPr>
          <p:cNvPr id="13314" name="Picture 2" descr="The key to a pirate&amp;#39;s treasure of Willy the one-eyed man in The Goonies |  Spotern">
            <a:extLst>
              <a:ext uri="{FF2B5EF4-FFF2-40B4-BE49-F238E27FC236}">
                <a16:creationId xmlns:a16="http://schemas.microsoft.com/office/drawing/2014/main" id="{60FB49E6-23B7-4417-B972-7468E1B43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2F3FDC-C196-4C15-84CB-80C277463BC6}"/>
              </a:ext>
            </a:extLst>
          </p:cNvPr>
          <p:cNvSpPr/>
          <p:nvPr/>
        </p:nvSpPr>
        <p:spPr>
          <a:xfrm>
            <a:off x="7543800" y="105747"/>
            <a:ext cx="124264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*25</a:t>
            </a:r>
          </a:p>
        </p:txBody>
      </p:sp>
    </p:spTree>
    <p:extLst>
      <p:ext uri="{BB962C8B-B14F-4D97-AF65-F5344CB8AC3E}">
        <p14:creationId xmlns:p14="http://schemas.microsoft.com/office/powerpoint/2010/main" val="281801550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2762F-62C3-4CF6-A25E-A98EB8BC00EB}"/>
              </a:ext>
            </a:extLst>
          </p:cNvPr>
          <p:cNvSpPr>
            <a:spLocks noGrp="1"/>
          </p:cNvSpPr>
          <p:nvPr>
            <p:ph idx="1"/>
          </p:nvPr>
        </p:nvSpPr>
        <p:spPr>
          <a:xfrm>
            <a:off x="76200" y="76200"/>
            <a:ext cx="8229600" cy="4525963"/>
          </a:xfrm>
        </p:spPr>
        <p:txBody>
          <a:bodyPr/>
          <a:lstStyle/>
          <a:p>
            <a:r>
              <a:rPr lang="en-US" dirty="0"/>
              <a:t>Name the movie with this key?</a:t>
            </a:r>
          </a:p>
        </p:txBody>
      </p:sp>
      <p:pic>
        <p:nvPicPr>
          <p:cNvPr id="13314" name="Picture 2" descr="The key to a pirate&amp;#39;s treasure of Willy the one-eyed man in The Goonies |  Spotern">
            <a:extLst>
              <a:ext uri="{FF2B5EF4-FFF2-40B4-BE49-F238E27FC236}">
                <a16:creationId xmlns:a16="http://schemas.microsoft.com/office/drawing/2014/main" id="{60FB49E6-23B7-4417-B972-7468E1B43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2F3FDC-C196-4C15-84CB-80C277463BC6}"/>
              </a:ext>
            </a:extLst>
          </p:cNvPr>
          <p:cNvSpPr/>
          <p:nvPr/>
        </p:nvSpPr>
        <p:spPr>
          <a:xfrm>
            <a:off x="7543800" y="105747"/>
            <a:ext cx="124264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*25</a:t>
            </a:r>
          </a:p>
        </p:txBody>
      </p:sp>
      <p:pic>
        <p:nvPicPr>
          <p:cNvPr id="13316" name="Picture 4" descr="Amazon.com: Goonies, The (WBFE) (DVD): Sean Astin, Josh Brolin, Jeff Cohen,  Corey Feldman, Kerri Green, Martha Plimpton, Ke Huy-Quan, John Matuszak,  Robert Davi, Joe Pantoliano, Anne Ramsey, Steve Antin, Richard Donner,  Richard">
            <a:extLst>
              <a:ext uri="{FF2B5EF4-FFF2-40B4-BE49-F238E27FC236}">
                <a16:creationId xmlns:a16="http://schemas.microsoft.com/office/drawing/2014/main" id="{265E1493-6933-4CBE-9FAB-BD2F6D8EA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36" y="973138"/>
            <a:ext cx="3289163" cy="51990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241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D87A-B8B2-4D50-840E-C7498CA7F2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8F81E7-3D97-4F8D-A0D8-6F037043E292}"/>
              </a:ext>
            </a:extLst>
          </p:cNvPr>
          <p:cNvSpPr>
            <a:spLocks noGrp="1"/>
          </p:cNvSpPr>
          <p:nvPr>
            <p:ph idx="1"/>
          </p:nvPr>
        </p:nvSpPr>
        <p:spPr/>
        <p:txBody>
          <a:bodyPr/>
          <a:lstStyle/>
          <a:p>
            <a:endParaRPr lang="en-US"/>
          </a:p>
        </p:txBody>
      </p:sp>
      <p:pic>
        <p:nvPicPr>
          <p:cNvPr id="15362" name="Picture 2" descr="Animated Skeletons GIFs - Get the best GIF on GIPHY">
            <a:extLst>
              <a:ext uri="{FF2B5EF4-FFF2-40B4-BE49-F238E27FC236}">
                <a16:creationId xmlns:a16="http://schemas.microsoft.com/office/drawing/2014/main" id="{4E0D9A0E-DC6C-49A2-8B3E-3E9C0FECF9C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E2C176-243D-41E5-8334-8AB25C9D96B4}"/>
              </a:ext>
            </a:extLst>
          </p:cNvPr>
          <p:cNvSpPr/>
          <p:nvPr/>
        </p:nvSpPr>
        <p:spPr>
          <a:xfrm>
            <a:off x="718015" y="274638"/>
            <a:ext cx="796878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5 Point Wager Question</a:t>
            </a:r>
          </a:p>
        </p:txBody>
      </p:sp>
    </p:spTree>
    <p:extLst>
      <p:ext uri="{BB962C8B-B14F-4D97-AF65-F5344CB8AC3E}">
        <p14:creationId xmlns:p14="http://schemas.microsoft.com/office/powerpoint/2010/main" val="62769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615427" name="Group 3"/>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LEVEL-OUT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68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68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mn-cs"/>
              </a:rPr>
              <a:t>Bio Organization, Skeletal, Muscular System</a:t>
            </a:r>
          </a:p>
        </p:txBody>
      </p:sp>
      <p:sp>
        <p:nvSpPr>
          <p:cNvPr id="2068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6699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27460849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idx="1"/>
          </p:nvPr>
        </p:nvSpPr>
        <p:spPr>
          <a:xfrm>
            <a:off x="457200" y="304800"/>
            <a:ext cx="8229600" cy="5821363"/>
          </a:xfrm>
        </p:spPr>
        <p:txBody>
          <a:bodyPr/>
          <a:lstStyle/>
          <a:p>
            <a:pPr eaLnBrk="1" hangingPunct="1"/>
            <a:r>
              <a:rPr lang="en-US"/>
              <a:t>Always wear a seatbelt when driving in a car, and always wear a helmet when appropriate to avoid TBI.  What does TBI stand for?</a:t>
            </a:r>
          </a:p>
          <a:p>
            <a:pPr eaLnBrk="1" hangingPunct="1"/>
            <a:endParaRPr lang="en-US">
              <a:solidFill>
                <a:srgbClr val="FFFF00"/>
              </a:solidFill>
            </a:endParaRPr>
          </a:p>
        </p:txBody>
      </p:sp>
      <p:pic>
        <p:nvPicPr>
          <p:cNvPr id="207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746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Rectangle 4"/>
          <p:cNvSpPr>
            <a:spLocks noChangeArrowheads="1"/>
          </p:cNvSpPr>
          <p:nvPr/>
        </p:nvSpPr>
        <p:spPr bwMode="auto">
          <a:xfrm>
            <a:off x="7315200" y="6096000"/>
            <a:ext cx="304800" cy="762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7877"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9675748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body" idx="1"/>
          </p:nvPr>
        </p:nvSpPr>
        <p:spPr>
          <a:xfrm>
            <a:off x="457200" y="304800"/>
            <a:ext cx="8229600" cy="5821363"/>
          </a:xfrm>
        </p:spPr>
        <p:txBody>
          <a:bodyPr/>
          <a:lstStyle/>
          <a:p>
            <a:pPr eaLnBrk="1" hangingPunct="1"/>
            <a:r>
              <a:rPr lang="en-US"/>
              <a:t>Always wear a seatbelt when driving in a car, and always wear a helmet when appropriate to avoid TBI.  What does TBI stand for?</a:t>
            </a:r>
          </a:p>
          <a:p>
            <a:pPr eaLnBrk="1" hangingPunct="1"/>
            <a:r>
              <a:rPr lang="en-US">
                <a:solidFill>
                  <a:srgbClr val="FFC000"/>
                </a:solidFill>
              </a:rPr>
              <a:t>TBI Traumatic Brain Injury</a:t>
            </a: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746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Rectangle 4"/>
          <p:cNvSpPr>
            <a:spLocks noChangeArrowheads="1"/>
          </p:cNvSpPr>
          <p:nvPr/>
        </p:nvSpPr>
        <p:spPr bwMode="auto">
          <a:xfrm>
            <a:off x="7315200" y="6096000"/>
            <a:ext cx="304800" cy="762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8901"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6515248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body" idx="1"/>
          </p:nvPr>
        </p:nvSpPr>
        <p:spPr>
          <a:xfrm>
            <a:off x="457200" y="304800"/>
            <a:ext cx="8229600" cy="5821363"/>
          </a:xfrm>
        </p:spPr>
        <p:txBody>
          <a:bodyPr/>
          <a:lstStyle/>
          <a:p>
            <a:pPr algn="ctr" eaLnBrk="1" hangingPunct="1">
              <a:buFontTx/>
              <a:buNone/>
            </a:pPr>
            <a:r>
              <a:rPr lang="en-US" sz="3600" dirty="0"/>
              <a:t>Skeletal System and Muscular System Review Game</a:t>
            </a:r>
          </a:p>
          <a:p>
            <a:pPr algn="ctr" eaLnBrk="1" hangingPunct="1">
              <a:buFontTx/>
              <a:buNone/>
            </a:pPr>
            <a:r>
              <a:rPr lang="en-US" sz="3600" dirty="0"/>
              <a:t>1-20 = 5 points each</a:t>
            </a:r>
          </a:p>
          <a:p>
            <a:pPr algn="ctr" eaLnBrk="1" hangingPunct="1">
              <a:buFontTx/>
              <a:buNone/>
            </a:pPr>
            <a:r>
              <a:rPr lang="en-US" sz="3600" dirty="0"/>
              <a:t>20-25 = Bonus (1 point each)</a:t>
            </a:r>
          </a:p>
          <a:p>
            <a:pPr algn="ctr" eaLnBrk="1" hangingPunct="1">
              <a:buFontTx/>
              <a:buNone/>
            </a:pPr>
            <a:r>
              <a:rPr lang="en-US" sz="3600" dirty="0"/>
              <a:t>Final Question = 5 point wager</a:t>
            </a:r>
          </a:p>
          <a:p>
            <a:pPr algn="ctr" eaLnBrk="1" hangingPunct="1">
              <a:buFontTx/>
              <a:buNone/>
            </a:pPr>
            <a:r>
              <a:rPr lang="en-US" sz="3600" dirty="0"/>
              <a:t>Find the Owl =      1 point</a:t>
            </a:r>
          </a:p>
          <a:p>
            <a:pPr algn="ctr" eaLnBrk="1" hangingPunct="1">
              <a:buFontTx/>
              <a:buNone/>
            </a:pPr>
            <a:endParaRPr lang="en-US" sz="3600" dirty="0"/>
          </a:p>
        </p:txBody>
      </p:sp>
      <p:pic>
        <p:nvPicPr>
          <p:cNvPr id="209923"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6576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17040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783" y="5638800"/>
            <a:ext cx="49552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FF99FF"/>
                </a:solidFill>
                <a:effectLst>
                  <a:outerShdw blurRad="76200" dist="50800" dir="5400000" algn="tl" rotWithShape="0">
                    <a:srgbClr val="000000">
                      <a:alpha val="65000"/>
                    </a:srgbClr>
                  </a:outerShdw>
                </a:effectLst>
                <a:uLnTx/>
                <a:uFillTx/>
                <a:latin typeface="Arial" charset="0"/>
                <a:ea typeface="+mn-ea"/>
                <a:cs typeface="+mn-cs"/>
              </a:rPr>
              <a:t>Review Game </a:t>
            </a:r>
          </a:p>
        </p:txBody>
      </p:sp>
      <p:pic>
        <p:nvPicPr>
          <p:cNvPr id="7" name="Picture 6" descr="http://techgon.com/wp-content/uploads/2013/01/13-poonam-pandey-no-bra-day-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6" y="0"/>
            <a:ext cx="9083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0"/>
            <a:ext cx="8915400" cy="255454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Skeletal System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Review Game</a:t>
            </a:r>
          </a:p>
        </p:txBody>
      </p:sp>
      <p:sp>
        <p:nvSpPr>
          <p:cNvPr id="6" name="Rectangle 5"/>
          <p:cNvSpPr/>
          <p:nvPr/>
        </p:nvSpPr>
        <p:spPr>
          <a:xfrm>
            <a:off x="325783" y="4724400"/>
            <a:ext cx="3185488"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Part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Lesson 8</a:t>
            </a:r>
          </a:p>
        </p:txBody>
      </p:sp>
      <p:pic>
        <p:nvPicPr>
          <p:cNvPr id="8" name="Graphic 4">
            <a:extLst>
              <a:ext uri="{FF2B5EF4-FFF2-40B4-BE49-F238E27FC236}">
                <a16:creationId xmlns:a16="http://schemas.microsoft.com/office/drawing/2014/main" id="{BCE9D7D1-4D42-89C7-39E8-6C6DB5C40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629" y="4747349"/>
            <a:ext cx="5699410" cy="2009775"/>
          </a:xfrm>
          <a:prstGeom prst="rect">
            <a:avLst/>
          </a:prstGeom>
        </p:spPr>
      </p:pic>
      <p:pic>
        <p:nvPicPr>
          <p:cNvPr id="9" name="Picture 2" descr="Download Key Transparent HQ PNG Image | FreePNGImg">
            <a:extLst>
              <a:ext uri="{FF2B5EF4-FFF2-40B4-BE49-F238E27FC236}">
                <a16:creationId xmlns:a16="http://schemas.microsoft.com/office/drawing/2014/main" id="{3974CDB6-E1CD-5FAF-794D-7B3714BEA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99377">
            <a:off x="1395557" y="298665"/>
            <a:ext cx="6260668" cy="62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464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body" idx="1"/>
          </p:nvPr>
        </p:nvSpPr>
        <p:spPr>
          <a:xfrm>
            <a:off x="457200" y="304800"/>
            <a:ext cx="8229600" cy="5821363"/>
          </a:xfrm>
        </p:spPr>
        <p:txBody>
          <a:bodyPr/>
          <a:lstStyle/>
          <a:p>
            <a:r>
              <a:rPr lang="en-US"/>
              <a:t>Which skeleton is the axial, and which is the appendicular?</a:t>
            </a:r>
          </a:p>
        </p:txBody>
      </p:sp>
      <p:pic>
        <p:nvPicPr>
          <p:cNvPr id="146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WordArt 6"/>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6438" name="WordArt 7"/>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146439" name="Freeform 8"/>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endParaRPr lang="en-US"/>
          </a:p>
        </p:txBody>
      </p:sp>
      <p:sp>
        <p:nvSpPr>
          <p:cNvPr id="146440" name="Freeform 9"/>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endParaRPr lang="en-US"/>
          </a:p>
        </p:txBody>
      </p:sp>
      <p:pic>
        <p:nvPicPr>
          <p:cNvPr id="9"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396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latin typeface="Tahoma" pitchFamily="34" charset="0"/>
            </a:endParaRPr>
          </a:p>
        </p:txBody>
      </p:sp>
      <p:sp>
        <p:nvSpPr>
          <p:cNvPr id="2" name="TextBox 1"/>
          <p:cNvSpPr txBox="1"/>
          <p:nvPr/>
        </p:nvSpPr>
        <p:spPr>
          <a:xfrm>
            <a:off x="54428" y="35620"/>
            <a:ext cx="8730343" cy="1077218"/>
          </a:xfrm>
          <a:prstGeom prst="rect">
            <a:avLst/>
          </a:prstGeom>
          <a:noFill/>
        </p:spPr>
        <p:txBody>
          <a:bodyPr wrap="square" rtlCol="0">
            <a:spAutoFit/>
          </a:bodyPr>
          <a:lstStyle/>
          <a:p>
            <a:pPr lvl="1" eaLnBrk="1" hangingPunct="1"/>
            <a:r>
              <a:rPr lang="en-US" sz="3200" dirty="0">
                <a:solidFill>
                  <a:schemeClr val="bg1"/>
                </a:solidFill>
              </a:rPr>
              <a:t>Which is a long bone, flat bone, irregular bone, and short bone?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Long</a:t>
            </a:r>
          </a:p>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Short Bone</a:t>
            </a:r>
          </a:p>
        </p:txBody>
      </p:sp>
      <p:sp>
        <p:nvSpPr>
          <p:cNvPr id="8" name="Rounded Rectangle 7"/>
          <p:cNvSpPr/>
          <p:nvPr/>
        </p:nvSpPr>
        <p:spPr>
          <a:xfrm>
            <a:off x="609600" y="2438400"/>
            <a:ext cx="1752600" cy="1124129"/>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185484" y="1592639"/>
            <a:ext cx="2529515"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pic>
        <p:nvPicPr>
          <p:cNvPr id="38"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Arrow: Down 22">
            <a:extLst>
              <a:ext uri="{FF2B5EF4-FFF2-40B4-BE49-F238E27FC236}">
                <a16:creationId xmlns:a16="http://schemas.microsoft.com/office/drawing/2014/main" id="{13CE7C51-2C86-467F-8F9E-604A21C38AE1}"/>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0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97335" name="Group 55"/>
          <p:cNvGraphicFramePr>
            <a:graphicFrameLocks noGrp="1"/>
          </p:cNvGraphicFramePr>
          <p:nvPr>
            <p:extLst>
              <p:ext uri="{D42A27DB-BD31-4B8C-83A1-F6EECF244321}">
                <p14:modId xmlns:p14="http://schemas.microsoft.com/office/powerpoint/2010/main" val="4178537519"/>
              </p:ext>
            </p:extLst>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chemeClr val="bg1"/>
                </a:solidFill>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Tree>
    <p:extLst>
      <p:ext uri="{BB962C8B-B14F-4D97-AF65-F5344CB8AC3E}">
        <p14:creationId xmlns:p14="http://schemas.microsoft.com/office/powerpoint/2010/main" val="88176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97335" name="Group 55"/>
          <p:cNvGraphicFramePr>
            <a:graphicFrameLocks noGrp="1"/>
          </p:cNvGraphicFramePr>
          <p:nvPr>
            <p:extLst>
              <p:ext uri="{D42A27DB-BD31-4B8C-83A1-F6EECF244321}">
                <p14:modId xmlns:p14="http://schemas.microsoft.com/office/powerpoint/2010/main" val="3833467402"/>
              </p:ext>
            </p:extLst>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chemeClr val="bg1"/>
                </a:solidFill>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
        <p:nvSpPr>
          <p:cNvPr id="2" name="Freeform 1"/>
          <p:cNvSpPr/>
          <p:nvPr/>
        </p:nvSpPr>
        <p:spPr>
          <a:xfrm>
            <a:off x="1469571" y="1347769"/>
            <a:ext cx="2525486" cy="5151002"/>
          </a:xfrm>
          <a:custGeom>
            <a:avLst/>
            <a:gdLst>
              <a:gd name="connsiteX0" fmla="*/ 544286 w 2525486"/>
              <a:gd name="connsiteY0" fmla="*/ 100031 h 5151002"/>
              <a:gd name="connsiteX1" fmla="*/ 478972 w 2525486"/>
              <a:gd name="connsiteY1" fmla="*/ 110917 h 5151002"/>
              <a:gd name="connsiteX2" fmla="*/ 457200 w 2525486"/>
              <a:gd name="connsiteY2" fmla="*/ 132688 h 5151002"/>
              <a:gd name="connsiteX3" fmla="*/ 413658 w 2525486"/>
              <a:gd name="connsiteY3" fmla="*/ 154460 h 5151002"/>
              <a:gd name="connsiteX4" fmla="*/ 370115 w 2525486"/>
              <a:gd name="connsiteY4" fmla="*/ 208888 h 5151002"/>
              <a:gd name="connsiteX5" fmla="*/ 348343 w 2525486"/>
              <a:gd name="connsiteY5" fmla="*/ 230660 h 5151002"/>
              <a:gd name="connsiteX6" fmla="*/ 304800 w 2525486"/>
              <a:gd name="connsiteY6" fmla="*/ 285088 h 5151002"/>
              <a:gd name="connsiteX7" fmla="*/ 293915 w 2525486"/>
              <a:gd name="connsiteY7" fmla="*/ 317745 h 5151002"/>
              <a:gd name="connsiteX8" fmla="*/ 304800 w 2525486"/>
              <a:gd name="connsiteY8" fmla="*/ 372174 h 5151002"/>
              <a:gd name="connsiteX9" fmla="*/ 348343 w 2525486"/>
              <a:gd name="connsiteY9" fmla="*/ 459260 h 5151002"/>
              <a:gd name="connsiteX10" fmla="*/ 381000 w 2525486"/>
              <a:gd name="connsiteY10" fmla="*/ 524574 h 5151002"/>
              <a:gd name="connsiteX11" fmla="*/ 424543 w 2525486"/>
              <a:gd name="connsiteY11" fmla="*/ 568117 h 5151002"/>
              <a:gd name="connsiteX12" fmla="*/ 435429 w 2525486"/>
              <a:gd name="connsiteY12" fmla="*/ 600774 h 5151002"/>
              <a:gd name="connsiteX13" fmla="*/ 478972 w 2525486"/>
              <a:gd name="connsiteY13" fmla="*/ 655202 h 5151002"/>
              <a:gd name="connsiteX14" fmla="*/ 500743 w 2525486"/>
              <a:gd name="connsiteY14" fmla="*/ 720517 h 5151002"/>
              <a:gd name="connsiteX15" fmla="*/ 511629 w 2525486"/>
              <a:gd name="connsiteY15" fmla="*/ 753174 h 5151002"/>
              <a:gd name="connsiteX16" fmla="*/ 533400 w 2525486"/>
              <a:gd name="connsiteY16" fmla="*/ 785831 h 5151002"/>
              <a:gd name="connsiteX17" fmla="*/ 566058 w 2525486"/>
              <a:gd name="connsiteY17" fmla="*/ 851145 h 5151002"/>
              <a:gd name="connsiteX18" fmla="*/ 587829 w 2525486"/>
              <a:gd name="connsiteY18" fmla="*/ 916460 h 5151002"/>
              <a:gd name="connsiteX19" fmla="*/ 609600 w 2525486"/>
              <a:gd name="connsiteY19" fmla="*/ 960002 h 5151002"/>
              <a:gd name="connsiteX20" fmla="*/ 631372 w 2525486"/>
              <a:gd name="connsiteY20" fmla="*/ 1025317 h 5151002"/>
              <a:gd name="connsiteX21" fmla="*/ 642258 w 2525486"/>
              <a:gd name="connsiteY21" fmla="*/ 1057974 h 5151002"/>
              <a:gd name="connsiteX22" fmla="*/ 685800 w 2525486"/>
              <a:gd name="connsiteY22" fmla="*/ 1123288 h 5151002"/>
              <a:gd name="connsiteX23" fmla="*/ 718458 w 2525486"/>
              <a:gd name="connsiteY23" fmla="*/ 1177717 h 5151002"/>
              <a:gd name="connsiteX24" fmla="*/ 729343 w 2525486"/>
              <a:gd name="connsiteY24" fmla="*/ 1210374 h 5151002"/>
              <a:gd name="connsiteX25" fmla="*/ 740229 w 2525486"/>
              <a:gd name="connsiteY25" fmla="*/ 1253917 h 5151002"/>
              <a:gd name="connsiteX26" fmla="*/ 762000 w 2525486"/>
              <a:gd name="connsiteY26" fmla="*/ 1286574 h 5151002"/>
              <a:gd name="connsiteX27" fmla="*/ 783772 w 2525486"/>
              <a:gd name="connsiteY27" fmla="*/ 1351888 h 5151002"/>
              <a:gd name="connsiteX28" fmla="*/ 794658 w 2525486"/>
              <a:gd name="connsiteY28" fmla="*/ 1384545 h 5151002"/>
              <a:gd name="connsiteX29" fmla="*/ 827315 w 2525486"/>
              <a:gd name="connsiteY29" fmla="*/ 1482517 h 5151002"/>
              <a:gd name="connsiteX30" fmla="*/ 849086 w 2525486"/>
              <a:gd name="connsiteY30" fmla="*/ 1547831 h 5151002"/>
              <a:gd name="connsiteX31" fmla="*/ 870858 w 2525486"/>
              <a:gd name="connsiteY31" fmla="*/ 1580488 h 5151002"/>
              <a:gd name="connsiteX32" fmla="*/ 925286 w 2525486"/>
              <a:gd name="connsiteY32" fmla="*/ 1743774 h 5151002"/>
              <a:gd name="connsiteX33" fmla="*/ 936172 w 2525486"/>
              <a:gd name="connsiteY33" fmla="*/ 1776431 h 5151002"/>
              <a:gd name="connsiteX34" fmla="*/ 947058 w 2525486"/>
              <a:gd name="connsiteY34" fmla="*/ 1809088 h 5151002"/>
              <a:gd name="connsiteX35" fmla="*/ 968829 w 2525486"/>
              <a:gd name="connsiteY35" fmla="*/ 2005031 h 5151002"/>
              <a:gd name="connsiteX36" fmla="*/ 947058 w 2525486"/>
              <a:gd name="connsiteY36" fmla="*/ 2309831 h 5151002"/>
              <a:gd name="connsiteX37" fmla="*/ 936172 w 2525486"/>
              <a:gd name="connsiteY37" fmla="*/ 2418688 h 5151002"/>
              <a:gd name="connsiteX38" fmla="*/ 903515 w 2525486"/>
              <a:gd name="connsiteY38" fmla="*/ 2745260 h 5151002"/>
              <a:gd name="connsiteX39" fmla="*/ 892629 w 2525486"/>
              <a:gd name="connsiteY39" fmla="*/ 2810574 h 5151002"/>
              <a:gd name="connsiteX40" fmla="*/ 881743 w 2525486"/>
              <a:gd name="connsiteY40" fmla="*/ 2843231 h 5151002"/>
              <a:gd name="connsiteX41" fmla="*/ 870858 w 2525486"/>
              <a:gd name="connsiteY41" fmla="*/ 2897660 h 5151002"/>
              <a:gd name="connsiteX42" fmla="*/ 849086 w 2525486"/>
              <a:gd name="connsiteY42" fmla="*/ 2973860 h 5151002"/>
              <a:gd name="connsiteX43" fmla="*/ 827315 w 2525486"/>
              <a:gd name="connsiteY43" fmla="*/ 3060945 h 5151002"/>
              <a:gd name="connsiteX44" fmla="*/ 805543 w 2525486"/>
              <a:gd name="connsiteY44" fmla="*/ 3148031 h 5151002"/>
              <a:gd name="connsiteX45" fmla="*/ 783772 w 2525486"/>
              <a:gd name="connsiteY45" fmla="*/ 3246002 h 5151002"/>
              <a:gd name="connsiteX46" fmla="*/ 762000 w 2525486"/>
              <a:gd name="connsiteY46" fmla="*/ 3333088 h 5151002"/>
              <a:gd name="connsiteX47" fmla="*/ 740229 w 2525486"/>
              <a:gd name="connsiteY47" fmla="*/ 3420174 h 5151002"/>
              <a:gd name="connsiteX48" fmla="*/ 729343 w 2525486"/>
              <a:gd name="connsiteY48" fmla="*/ 3463717 h 5151002"/>
              <a:gd name="connsiteX49" fmla="*/ 718458 w 2525486"/>
              <a:gd name="connsiteY49" fmla="*/ 3507260 h 5151002"/>
              <a:gd name="connsiteX50" fmla="*/ 707572 w 2525486"/>
              <a:gd name="connsiteY50" fmla="*/ 3539917 h 5151002"/>
              <a:gd name="connsiteX51" fmla="*/ 685800 w 2525486"/>
              <a:gd name="connsiteY51" fmla="*/ 3572574 h 5151002"/>
              <a:gd name="connsiteX52" fmla="*/ 642258 w 2525486"/>
              <a:gd name="connsiteY52" fmla="*/ 3703202 h 5151002"/>
              <a:gd name="connsiteX53" fmla="*/ 631372 w 2525486"/>
              <a:gd name="connsiteY53" fmla="*/ 3735860 h 5151002"/>
              <a:gd name="connsiteX54" fmla="*/ 620486 w 2525486"/>
              <a:gd name="connsiteY54" fmla="*/ 3768517 h 5151002"/>
              <a:gd name="connsiteX55" fmla="*/ 598715 w 2525486"/>
              <a:gd name="connsiteY55" fmla="*/ 3844717 h 5151002"/>
              <a:gd name="connsiteX56" fmla="*/ 576943 w 2525486"/>
              <a:gd name="connsiteY56" fmla="*/ 3877374 h 5151002"/>
              <a:gd name="connsiteX57" fmla="*/ 555172 w 2525486"/>
              <a:gd name="connsiteY57" fmla="*/ 3942688 h 5151002"/>
              <a:gd name="connsiteX58" fmla="*/ 511629 w 2525486"/>
              <a:gd name="connsiteY58" fmla="*/ 3997117 h 5151002"/>
              <a:gd name="connsiteX59" fmla="*/ 468086 w 2525486"/>
              <a:gd name="connsiteY59" fmla="*/ 4062431 h 5151002"/>
              <a:gd name="connsiteX60" fmla="*/ 424543 w 2525486"/>
              <a:gd name="connsiteY60" fmla="*/ 4160402 h 5151002"/>
              <a:gd name="connsiteX61" fmla="*/ 391886 w 2525486"/>
              <a:gd name="connsiteY61" fmla="*/ 4258374 h 5151002"/>
              <a:gd name="connsiteX62" fmla="*/ 381000 w 2525486"/>
              <a:gd name="connsiteY62" fmla="*/ 4291031 h 5151002"/>
              <a:gd name="connsiteX63" fmla="*/ 391886 w 2525486"/>
              <a:gd name="connsiteY63" fmla="*/ 4574060 h 5151002"/>
              <a:gd name="connsiteX64" fmla="*/ 424543 w 2525486"/>
              <a:gd name="connsiteY64" fmla="*/ 4639374 h 5151002"/>
              <a:gd name="connsiteX65" fmla="*/ 468086 w 2525486"/>
              <a:gd name="connsiteY65" fmla="*/ 4682917 h 5151002"/>
              <a:gd name="connsiteX66" fmla="*/ 544286 w 2525486"/>
              <a:gd name="connsiteY66" fmla="*/ 4759117 h 5151002"/>
              <a:gd name="connsiteX67" fmla="*/ 566058 w 2525486"/>
              <a:gd name="connsiteY67" fmla="*/ 4780888 h 5151002"/>
              <a:gd name="connsiteX68" fmla="*/ 587829 w 2525486"/>
              <a:gd name="connsiteY68" fmla="*/ 4802660 h 5151002"/>
              <a:gd name="connsiteX69" fmla="*/ 620486 w 2525486"/>
              <a:gd name="connsiteY69" fmla="*/ 4824431 h 5151002"/>
              <a:gd name="connsiteX70" fmla="*/ 664029 w 2525486"/>
              <a:gd name="connsiteY70" fmla="*/ 4867974 h 5151002"/>
              <a:gd name="connsiteX71" fmla="*/ 729343 w 2525486"/>
              <a:gd name="connsiteY71" fmla="*/ 4900631 h 5151002"/>
              <a:gd name="connsiteX72" fmla="*/ 762000 w 2525486"/>
              <a:gd name="connsiteY72" fmla="*/ 4922402 h 5151002"/>
              <a:gd name="connsiteX73" fmla="*/ 827315 w 2525486"/>
              <a:gd name="connsiteY73" fmla="*/ 4944174 h 5151002"/>
              <a:gd name="connsiteX74" fmla="*/ 859972 w 2525486"/>
              <a:gd name="connsiteY74" fmla="*/ 4955060 h 5151002"/>
              <a:gd name="connsiteX75" fmla="*/ 892629 w 2525486"/>
              <a:gd name="connsiteY75" fmla="*/ 4965945 h 5151002"/>
              <a:gd name="connsiteX76" fmla="*/ 1012372 w 2525486"/>
              <a:gd name="connsiteY76" fmla="*/ 4955060 h 5151002"/>
              <a:gd name="connsiteX77" fmla="*/ 1045029 w 2525486"/>
              <a:gd name="connsiteY77" fmla="*/ 4944174 h 5151002"/>
              <a:gd name="connsiteX78" fmla="*/ 1132115 w 2525486"/>
              <a:gd name="connsiteY78" fmla="*/ 4922402 h 5151002"/>
              <a:gd name="connsiteX79" fmla="*/ 1186543 w 2525486"/>
              <a:gd name="connsiteY79" fmla="*/ 4911517 h 5151002"/>
              <a:gd name="connsiteX80" fmla="*/ 1251858 w 2525486"/>
              <a:gd name="connsiteY80" fmla="*/ 4889745 h 5151002"/>
              <a:gd name="connsiteX81" fmla="*/ 1382486 w 2525486"/>
              <a:gd name="connsiteY81" fmla="*/ 4846202 h 5151002"/>
              <a:gd name="connsiteX82" fmla="*/ 1415143 w 2525486"/>
              <a:gd name="connsiteY82" fmla="*/ 4835317 h 5151002"/>
              <a:gd name="connsiteX83" fmla="*/ 1447800 w 2525486"/>
              <a:gd name="connsiteY83" fmla="*/ 4824431 h 5151002"/>
              <a:gd name="connsiteX84" fmla="*/ 1513115 w 2525486"/>
              <a:gd name="connsiteY84" fmla="*/ 4791774 h 5151002"/>
              <a:gd name="connsiteX85" fmla="*/ 1654629 w 2525486"/>
              <a:gd name="connsiteY85" fmla="*/ 4759117 h 5151002"/>
              <a:gd name="connsiteX86" fmla="*/ 1687286 w 2525486"/>
              <a:gd name="connsiteY86" fmla="*/ 4748231 h 5151002"/>
              <a:gd name="connsiteX87" fmla="*/ 1774372 w 2525486"/>
              <a:gd name="connsiteY87" fmla="*/ 4726460 h 5151002"/>
              <a:gd name="connsiteX88" fmla="*/ 1807029 w 2525486"/>
              <a:gd name="connsiteY88" fmla="*/ 4715574 h 5151002"/>
              <a:gd name="connsiteX89" fmla="*/ 1850572 w 2525486"/>
              <a:gd name="connsiteY89" fmla="*/ 4704688 h 5151002"/>
              <a:gd name="connsiteX90" fmla="*/ 1915886 w 2525486"/>
              <a:gd name="connsiteY90" fmla="*/ 4682917 h 5151002"/>
              <a:gd name="connsiteX91" fmla="*/ 1948543 w 2525486"/>
              <a:gd name="connsiteY91" fmla="*/ 4661145 h 5151002"/>
              <a:gd name="connsiteX92" fmla="*/ 1981200 w 2525486"/>
              <a:gd name="connsiteY92" fmla="*/ 4650260 h 5151002"/>
              <a:gd name="connsiteX93" fmla="*/ 2035629 w 2525486"/>
              <a:gd name="connsiteY93" fmla="*/ 4595831 h 5151002"/>
              <a:gd name="connsiteX94" fmla="*/ 2090058 w 2525486"/>
              <a:gd name="connsiteY94" fmla="*/ 4552288 h 5151002"/>
              <a:gd name="connsiteX95" fmla="*/ 2133600 w 2525486"/>
              <a:gd name="connsiteY95" fmla="*/ 4486974 h 5151002"/>
              <a:gd name="connsiteX96" fmla="*/ 2177143 w 2525486"/>
              <a:gd name="connsiteY96" fmla="*/ 4432545 h 5151002"/>
              <a:gd name="connsiteX97" fmla="*/ 2188029 w 2525486"/>
              <a:gd name="connsiteY97" fmla="*/ 4399888 h 5151002"/>
              <a:gd name="connsiteX98" fmla="*/ 2177143 w 2525486"/>
              <a:gd name="connsiteY98" fmla="*/ 4225717 h 5151002"/>
              <a:gd name="connsiteX99" fmla="*/ 2155372 w 2525486"/>
              <a:gd name="connsiteY99" fmla="*/ 4160402 h 5151002"/>
              <a:gd name="connsiteX100" fmla="*/ 2144486 w 2525486"/>
              <a:gd name="connsiteY100" fmla="*/ 4127745 h 5151002"/>
              <a:gd name="connsiteX101" fmla="*/ 2122715 w 2525486"/>
              <a:gd name="connsiteY101" fmla="*/ 4095088 h 5151002"/>
              <a:gd name="connsiteX102" fmla="*/ 2111829 w 2525486"/>
              <a:gd name="connsiteY102" fmla="*/ 4062431 h 5151002"/>
              <a:gd name="connsiteX103" fmla="*/ 2090058 w 2525486"/>
              <a:gd name="connsiteY103" fmla="*/ 4018888 h 5151002"/>
              <a:gd name="connsiteX104" fmla="*/ 2068286 w 2525486"/>
              <a:gd name="connsiteY104" fmla="*/ 3953574 h 5151002"/>
              <a:gd name="connsiteX105" fmla="*/ 2046515 w 2525486"/>
              <a:gd name="connsiteY105" fmla="*/ 3888260 h 5151002"/>
              <a:gd name="connsiteX106" fmla="*/ 2035629 w 2525486"/>
              <a:gd name="connsiteY106" fmla="*/ 3844717 h 5151002"/>
              <a:gd name="connsiteX107" fmla="*/ 2013858 w 2525486"/>
              <a:gd name="connsiteY107" fmla="*/ 3779402 h 5151002"/>
              <a:gd name="connsiteX108" fmla="*/ 2002972 w 2525486"/>
              <a:gd name="connsiteY108" fmla="*/ 3735860 h 5151002"/>
              <a:gd name="connsiteX109" fmla="*/ 1992086 w 2525486"/>
              <a:gd name="connsiteY109" fmla="*/ 3703202 h 5151002"/>
              <a:gd name="connsiteX110" fmla="*/ 1981200 w 2525486"/>
              <a:gd name="connsiteY110" fmla="*/ 3637888 h 5151002"/>
              <a:gd name="connsiteX111" fmla="*/ 1959429 w 2525486"/>
              <a:gd name="connsiteY111" fmla="*/ 3550802 h 5151002"/>
              <a:gd name="connsiteX112" fmla="*/ 1948543 w 2525486"/>
              <a:gd name="connsiteY112" fmla="*/ 3507260 h 5151002"/>
              <a:gd name="connsiteX113" fmla="*/ 1937658 w 2525486"/>
              <a:gd name="connsiteY113" fmla="*/ 3463717 h 5151002"/>
              <a:gd name="connsiteX114" fmla="*/ 1915886 w 2525486"/>
              <a:gd name="connsiteY114" fmla="*/ 3398402 h 5151002"/>
              <a:gd name="connsiteX115" fmla="*/ 1905000 w 2525486"/>
              <a:gd name="connsiteY115" fmla="*/ 3354860 h 5151002"/>
              <a:gd name="connsiteX116" fmla="*/ 1883229 w 2525486"/>
              <a:gd name="connsiteY116" fmla="*/ 3289545 h 5151002"/>
              <a:gd name="connsiteX117" fmla="*/ 1872343 w 2525486"/>
              <a:gd name="connsiteY117" fmla="*/ 3246002 h 5151002"/>
              <a:gd name="connsiteX118" fmla="*/ 1828800 w 2525486"/>
              <a:gd name="connsiteY118" fmla="*/ 3093602 h 5151002"/>
              <a:gd name="connsiteX119" fmla="*/ 1817915 w 2525486"/>
              <a:gd name="connsiteY119" fmla="*/ 3050060 h 5151002"/>
              <a:gd name="connsiteX120" fmla="*/ 1807029 w 2525486"/>
              <a:gd name="connsiteY120" fmla="*/ 2962974 h 5151002"/>
              <a:gd name="connsiteX121" fmla="*/ 1785258 w 2525486"/>
              <a:gd name="connsiteY121" fmla="*/ 2875888 h 5151002"/>
              <a:gd name="connsiteX122" fmla="*/ 1763486 w 2525486"/>
              <a:gd name="connsiteY122" fmla="*/ 2745260 h 5151002"/>
              <a:gd name="connsiteX123" fmla="*/ 1774372 w 2525486"/>
              <a:gd name="connsiteY123" fmla="*/ 2309831 h 5151002"/>
              <a:gd name="connsiteX124" fmla="*/ 1796143 w 2525486"/>
              <a:gd name="connsiteY124" fmla="*/ 2200974 h 5151002"/>
              <a:gd name="connsiteX125" fmla="*/ 1807029 w 2525486"/>
              <a:gd name="connsiteY125" fmla="*/ 2146545 h 5151002"/>
              <a:gd name="connsiteX126" fmla="*/ 1828800 w 2525486"/>
              <a:gd name="connsiteY126" fmla="*/ 2048574 h 5151002"/>
              <a:gd name="connsiteX127" fmla="*/ 1839686 w 2525486"/>
              <a:gd name="connsiteY127" fmla="*/ 1983260 h 5151002"/>
              <a:gd name="connsiteX128" fmla="*/ 1850572 w 2525486"/>
              <a:gd name="connsiteY128" fmla="*/ 1907060 h 5151002"/>
              <a:gd name="connsiteX129" fmla="*/ 1861458 w 2525486"/>
              <a:gd name="connsiteY129" fmla="*/ 1863517 h 5151002"/>
              <a:gd name="connsiteX130" fmla="*/ 1872343 w 2525486"/>
              <a:gd name="connsiteY130" fmla="*/ 1798202 h 5151002"/>
              <a:gd name="connsiteX131" fmla="*/ 1883229 w 2525486"/>
              <a:gd name="connsiteY131" fmla="*/ 1754660 h 5151002"/>
              <a:gd name="connsiteX132" fmla="*/ 1894115 w 2525486"/>
              <a:gd name="connsiteY132" fmla="*/ 1700231 h 5151002"/>
              <a:gd name="connsiteX133" fmla="*/ 1905000 w 2525486"/>
              <a:gd name="connsiteY133" fmla="*/ 1656688 h 5151002"/>
              <a:gd name="connsiteX134" fmla="*/ 1915886 w 2525486"/>
              <a:gd name="connsiteY134" fmla="*/ 1602260 h 5151002"/>
              <a:gd name="connsiteX135" fmla="*/ 1926772 w 2525486"/>
              <a:gd name="connsiteY135" fmla="*/ 1558717 h 5151002"/>
              <a:gd name="connsiteX136" fmla="*/ 1937658 w 2525486"/>
              <a:gd name="connsiteY136" fmla="*/ 1504288 h 5151002"/>
              <a:gd name="connsiteX137" fmla="*/ 1959429 w 2525486"/>
              <a:gd name="connsiteY137" fmla="*/ 1428088 h 5151002"/>
              <a:gd name="connsiteX138" fmla="*/ 1970315 w 2525486"/>
              <a:gd name="connsiteY138" fmla="*/ 1373660 h 5151002"/>
              <a:gd name="connsiteX139" fmla="*/ 1992086 w 2525486"/>
              <a:gd name="connsiteY139" fmla="*/ 1308345 h 5151002"/>
              <a:gd name="connsiteX140" fmla="*/ 2002972 w 2525486"/>
              <a:gd name="connsiteY140" fmla="*/ 1275688 h 5151002"/>
              <a:gd name="connsiteX141" fmla="*/ 2024743 w 2525486"/>
              <a:gd name="connsiteY141" fmla="*/ 1199488 h 5151002"/>
              <a:gd name="connsiteX142" fmla="*/ 2046515 w 2525486"/>
              <a:gd name="connsiteY142" fmla="*/ 1177717 h 5151002"/>
              <a:gd name="connsiteX143" fmla="*/ 2057400 w 2525486"/>
              <a:gd name="connsiteY143" fmla="*/ 1145060 h 5151002"/>
              <a:gd name="connsiteX144" fmla="*/ 2100943 w 2525486"/>
              <a:gd name="connsiteY144" fmla="*/ 1079745 h 5151002"/>
              <a:gd name="connsiteX145" fmla="*/ 2155372 w 2525486"/>
              <a:gd name="connsiteY145" fmla="*/ 981774 h 5151002"/>
              <a:gd name="connsiteX146" fmla="*/ 2220686 w 2525486"/>
              <a:gd name="connsiteY146" fmla="*/ 894688 h 5151002"/>
              <a:gd name="connsiteX147" fmla="*/ 2253343 w 2525486"/>
              <a:gd name="connsiteY147" fmla="*/ 829374 h 5151002"/>
              <a:gd name="connsiteX148" fmla="*/ 2275115 w 2525486"/>
              <a:gd name="connsiteY148" fmla="*/ 764060 h 5151002"/>
              <a:gd name="connsiteX149" fmla="*/ 2296886 w 2525486"/>
              <a:gd name="connsiteY149" fmla="*/ 698745 h 5151002"/>
              <a:gd name="connsiteX150" fmla="*/ 2307772 w 2525486"/>
              <a:gd name="connsiteY150" fmla="*/ 666088 h 5151002"/>
              <a:gd name="connsiteX151" fmla="*/ 2329543 w 2525486"/>
              <a:gd name="connsiteY151" fmla="*/ 589888 h 5151002"/>
              <a:gd name="connsiteX152" fmla="*/ 2318658 w 2525486"/>
              <a:gd name="connsiteY152" fmla="*/ 426602 h 5151002"/>
              <a:gd name="connsiteX153" fmla="*/ 2231572 w 2525486"/>
              <a:gd name="connsiteY153" fmla="*/ 328631 h 5151002"/>
              <a:gd name="connsiteX154" fmla="*/ 2209800 w 2525486"/>
              <a:gd name="connsiteY154" fmla="*/ 306860 h 5151002"/>
              <a:gd name="connsiteX155" fmla="*/ 2177143 w 2525486"/>
              <a:gd name="connsiteY155" fmla="*/ 295974 h 5151002"/>
              <a:gd name="connsiteX156" fmla="*/ 2133600 w 2525486"/>
              <a:gd name="connsiteY156" fmla="*/ 252431 h 5151002"/>
              <a:gd name="connsiteX157" fmla="*/ 2068286 w 2525486"/>
              <a:gd name="connsiteY157" fmla="*/ 219774 h 5151002"/>
              <a:gd name="connsiteX158" fmla="*/ 2002972 w 2525486"/>
              <a:gd name="connsiteY158" fmla="*/ 198002 h 5151002"/>
              <a:gd name="connsiteX159" fmla="*/ 1970315 w 2525486"/>
              <a:gd name="connsiteY159" fmla="*/ 187117 h 5151002"/>
              <a:gd name="connsiteX160" fmla="*/ 1937658 w 2525486"/>
              <a:gd name="connsiteY160" fmla="*/ 176231 h 5151002"/>
              <a:gd name="connsiteX161" fmla="*/ 1763486 w 2525486"/>
              <a:gd name="connsiteY161" fmla="*/ 154460 h 5151002"/>
              <a:gd name="connsiteX162" fmla="*/ 1611086 w 2525486"/>
              <a:gd name="connsiteY162" fmla="*/ 132688 h 5151002"/>
              <a:gd name="connsiteX163" fmla="*/ 1534886 w 2525486"/>
              <a:gd name="connsiteY163" fmla="*/ 121802 h 5151002"/>
              <a:gd name="connsiteX164" fmla="*/ 1447800 w 2525486"/>
              <a:gd name="connsiteY164" fmla="*/ 110917 h 5151002"/>
              <a:gd name="connsiteX165" fmla="*/ 1295400 w 2525486"/>
              <a:gd name="connsiteY165" fmla="*/ 121802 h 5151002"/>
              <a:gd name="connsiteX166" fmla="*/ 1262743 w 2525486"/>
              <a:gd name="connsiteY166" fmla="*/ 132688 h 5151002"/>
              <a:gd name="connsiteX167" fmla="*/ 1175658 w 2525486"/>
              <a:gd name="connsiteY167" fmla="*/ 154460 h 5151002"/>
              <a:gd name="connsiteX168" fmla="*/ 1045029 w 2525486"/>
              <a:gd name="connsiteY168" fmla="*/ 198002 h 5151002"/>
              <a:gd name="connsiteX169" fmla="*/ 1012372 w 2525486"/>
              <a:gd name="connsiteY169" fmla="*/ 208888 h 5151002"/>
              <a:gd name="connsiteX170" fmla="*/ 979715 w 2525486"/>
              <a:gd name="connsiteY170" fmla="*/ 219774 h 5151002"/>
              <a:gd name="connsiteX171" fmla="*/ 947058 w 2525486"/>
              <a:gd name="connsiteY171" fmla="*/ 241545 h 5151002"/>
              <a:gd name="connsiteX172" fmla="*/ 859972 w 2525486"/>
              <a:gd name="connsiteY172" fmla="*/ 263317 h 5151002"/>
              <a:gd name="connsiteX173" fmla="*/ 827315 w 2525486"/>
              <a:gd name="connsiteY173" fmla="*/ 285088 h 5151002"/>
              <a:gd name="connsiteX174" fmla="*/ 762000 w 2525486"/>
              <a:gd name="connsiteY174" fmla="*/ 306860 h 5151002"/>
              <a:gd name="connsiteX175" fmla="*/ 631372 w 2525486"/>
              <a:gd name="connsiteY175" fmla="*/ 176231 h 5151002"/>
              <a:gd name="connsiteX176" fmla="*/ 609600 w 2525486"/>
              <a:gd name="connsiteY176" fmla="*/ 154460 h 5151002"/>
              <a:gd name="connsiteX177" fmla="*/ 587829 w 2525486"/>
              <a:gd name="connsiteY177" fmla="*/ 132688 h 5151002"/>
              <a:gd name="connsiteX178" fmla="*/ 544286 w 2525486"/>
              <a:gd name="connsiteY178" fmla="*/ 45602 h 5151002"/>
              <a:gd name="connsiteX179" fmla="*/ 391886 w 2525486"/>
              <a:gd name="connsiteY179" fmla="*/ 78260 h 5151002"/>
              <a:gd name="connsiteX180" fmla="*/ 326572 w 2525486"/>
              <a:gd name="connsiteY180" fmla="*/ 121802 h 5151002"/>
              <a:gd name="connsiteX181" fmla="*/ 304800 w 2525486"/>
              <a:gd name="connsiteY181" fmla="*/ 143574 h 5151002"/>
              <a:gd name="connsiteX182" fmla="*/ 261258 w 2525486"/>
              <a:gd name="connsiteY182" fmla="*/ 154460 h 5151002"/>
              <a:gd name="connsiteX183" fmla="*/ 195943 w 2525486"/>
              <a:gd name="connsiteY183" fmla="*/ 176231 h 5151002"/>
              <a:gd name="connsiteX184" fmla="*/ 163286 w 2525486"/>
              <a:gd name="connsiteY184" fmla="*/ 208888 h 5151002"/>
              <a:gd name="connsiteX185" fmla="*/ 130629 w 2525486"/>
              <a:gd name="connsiteY185" fmla="*/ 230660 h 5151002"/>
              <a:gd name="connsiteX186" fmla="*/ 43543 w 2525486"/>
              <a:gd name="connsiteY186" fmla="*/ 328631 h 5151002"/>
              <a:gd name="connsiteX187" fmla="*/ 32658 w 2525486"/>
              <a:gd name="connsiteY187" fmla="*/ 372174 h 5151002"/>
              <a:gd name="connsiteX188" fmla="*/ 21772 w 2525486"/>
              <a:gd name="connsiteY188" fmla="*/ 404831 h 5151002"/>
              <a:gd name="connsiteX189" fmla="*/ 0 w 2525486"/>
              <a:gd name="connsiteY189" fmla="*/ 491917 h 5151002"/>
              <a:gd name="connsiteX190" fmla="*/ 10886 w 2525486"/>
              <a:gd name="connsiteY190" fmla="*/ 676974 h 5151002"/>
              <a:gd name="connsiteX191" fmla="*/ 32658 w 2525486"/>
              <a:gd name="connsiteY191" fmla="*/ 753174 h 5151002"/>
              <a:gd name="connsiteX192" fmla="*/ 43543 w 2525486"/>
              <a:gd name="connsiteY192" fmla="*/ 862031 h 5151002"/>
              <a:gd name="connsiteX193" fmla="*/ 54429 w 2525486"/>
              <a:gd name="connsiteY193" fmla="*/ 894688 h 5151002"/>
              <a:gd name="connsiteX194" fmla="*/ 76200 w 2525486"/>
              <a:gd name="connsiteY194" fmla="*/ 1047088 h 5151002"/>
              <a:gd name="connsiteX195" fmla="*/ 87086 w 2525486"/>
              <a:gd name="connsiteY195" fmla="*/ 1112402 h 5151002"/>
              <a:gd name="connsiteX196" fmla="*/ 97972 w 2525486"/>
              <a:gd name="connsiteY196" fmla="*/ 1145060 h 5151002"/>
              <a:gd name="connsiteX197" fmla="*/ 108858 w 2525486"/>
              <a:gd name="connsiteY197" fmla="*/ 1210374 h 5151002"/>
              <a:gd name="connsiteX198" fmla="*/ 119743 w 2525486"/>
              <a:gd name="connsiteY198" fmla="*/ 1243031 h 5151002"/>
              <a:gd name="connsiteX199" fmla="*/ 141515 w 2525486"/>
              <a:gd name="connsiteY199" fmla="*/ 1362774 h 5151002"/>
              <a:gd name="connsiteX200" fmla="*/ 152400 w 2525486"/>
              <a:gd name="connsiteY200" fmla="*/ 1438974 h 5151002"/>
              <a:gd name="connsiteX201" fmla="*/ 163286 w 2525486"/>
              <a:gd name="connsiteY201" fmla="*/ 1471631 h 5151002"/>
              <a:gd name="connsiteX202" fmla="*/ 174172 w 2525486"/>
              <a:gd name="connsiteY202" fmla="*/ 1558717 h 5151002"/>
              <a:gd name="connsiteX203" fmla="*/ 185058 w 2525486"/>
              <a:gd name="connsiteY203" fmla="*/ 1667574 h 5151002"/>
              <a:gd name="connsiteX204" fmla="*/ 195943 w 2525486"/>
              <a:gd name="connsiteY204" fmla="*/ 1722002 h 5151002"/>
              <a:gd name="connsiteX205" fmla="*/ 206829 w 2525486"/>
              <a:gd name="connsiteY205" fmla="*/ 1798202 h 5151002"/>
              <a:gd name="connsiteX206" fmla="*/ 217715 w 2525486"/>
              <a:gd name="connsiteY206" fmla="*/ 1885288 h 5151002"/>
              <a:gd name="connsiteX207" fmla="*/ 239486 w 2525486"/>
              <a:gd name="connsiteY207" fmla="*/ 1994145 h 5151002"/>
              <a:gd name="connsiteX208" fmla="*/ 261258 w 2525486"/>
              <a:gd name="connsiteY208" fmla="*/ 2124774 h 5151002"/>
              <a:gd name="connsiteX209" fmla="*/ 272143 w 2525486"/>
              <a:gd name="connsiteY209" fmla="*/ 2179202 h 5151002"/>
              <a:gd name="connsiteX210" fmla="*/ 293915 w 2525486"/>
              <a:gd name="connsiteY210" fmla="*/ 2353374 h 5151002"/>
              <a:gd name="connsiteX211" fmla="*/ 304800 w 2525486"/>
              <a:gd name="connsiteY211" fmla="*/ 2407802 h 5151002"/>
              <a:gd name="connsiteX212" fmla="*/ 315686 w 2525486"/>
              <a:gd name="connsiteY212" fmla="*/ 2451345 h 5151002"/>
              <a:gd name="connsiteX213" fmla="*/ 337458 w 2525486"/>
              <a:gd name="connsiteY213" fmla="*/ 2560202 h 5151002"/>
              <a:gd name="connsiteX214" fmla="*/ 359229 w 2525486"/>
              <a:gd name="connsiteY214" fmla="*/ 2625517 h 5151002"/>
              <a:gd name="connsiteX215" fmla="*/ 370115 w 2525486"/>
              <a:gd name="connsiteY215" fmla="*/ 2658174 h 5151002"/>
              <a:gd name="connsiteX216" fmla="*/ 391886 w 2525486"/>
              <a:gd name="connsiteY216" fmla="*/ 2734374 h 5151002"/>
              <a:gd name="connsiteX217" fmla="*/ 402772 w 2525486"/>
              <a:gd name="connsiteY217" fmla="*/ 2832345 h 5151002"/>
              <a:gd name="connsiteX218" fmla="*/ 413658 w 2525486"/>
              <a:gd name="connsiteY218" fmla="*/ 2908545 h 5151002"/>
              <a:gd name="connsiteX219" fmla="*/ 424543 w 2525486"/>
              <a:gd name="connsiteY219" fmla="*/ 3028288 h 5151002"/>
              <a:gd name="connsiteX220" fmla="*/ 446315 w 2525486"/>
              <a:gd name="connsiteY220" fmla="*/ 3300431 h 5151002"/>
              <a:gd name="connsiteX221" fmla="*/ 413658 w 2525486"/>
              <a:gd name="connsiteY221" fmla="*/ 3583460 h 5151002"/>
              <a:gd name="connsiteX222" fmla="*/ 381000 w 2525486"/>
              <a:gd name="connsiteY222" fmla="*/ 3659660 h 5151002"/>
              <a:gd name="connsiteX223" fmla="*/ 348343 w 2525486"/>
              <a:gd name="connsiteY223" fmla="*/ 3768517 h 5151002"/>
              <a:gd name="connsiteX224" fmla="*/ 315686 w 2525486"/>
              <a:gd name="connsiteY224" fmla="*/ 3833831 h 5151002"/>
              <a:gd name="connsiteX225" fmla="*/ 304800 w 2525486"/>
              <a:gd name="connsiteY225" fmla="*/ 3888260 h 5151002"/>
              <a:gd name="connsiteX226" fmla="*/ 283029 w 2525486"/>
              <a:gd name="connsiteY226" fmla="*/ 3953574 h 5151002"/>
              <a:gd name="connsiteX227" fmla="*/ 261258 w 2525486"/>
              <a:gd name="connsiteY227" fmla="*/ 4040660 h 5151002"/>
              <a:gd name="connsiteX228" fmla="*/ 239486 w 2525486"/>
              <a:gd name="connsiteY228" fmla="*/ 4127745 h 5151002"/>
              <a:gd name="connsiteX229" fmla="*/ 217715 w 2525486"/>
              <a:gd name="connsiteY229" fmla="*/ 4269260 h 5151002"/>
              <a:gd name="connsiteX230" fmla="*/ 228600 w 2525486"/>
              <a:gd name="connsiteY230" fmla="*/ 4486974 h 5151002"/>
              <a:gd name="connsiteX231" fmla="*/ 261258 w 2525486"/>
              <a:gd name="connsiteY231" fmla="*/ 4563174 h 5151002"/>
              <a:gd name="connsiteX232" fmla="*/ 272143 w 2525486"/>
              <a:gd name="connsiteY232" fmla="*/ 4595831 h 5151002"/>
              <a:gd name="connsiteX233" fmla="*/ 337458 w 2525486"/>
              <a:gd name="connsiteY233" fmla="*/ 4682917 h 5151002"/>
              <a:gd name="connsiteX234" fmla="*/ 370115 w 2525486"/>
              <a:gd name="connsiteY234" fmla="*/ 4704688 h 5151002"/>
              <a:gd name="connsiteX235" fmla="*/ 413658 w 2525486"/>
              <a:gd name="connsiteY235" fmla="*/ 4748231 h 5151002"/>
              <a:gd name="connsiteX236" fmla="*/ 489858 w 2525486"/>
              <a:gd name="connsiteY236" fmla="*/ 4813545 h 5151002"/>
              <a:gd name="connsiteX237" fmla="*/ 511629 w 2525486"/>
              <a:gd name="connsiteY237" fmla="*/ 4835317 h 5151002"/>
              <a:gd name="connsiteX238" fmla="*/ 555172 w 2525486"/>
              <a:gd name="connsiteY238" fmla="*/ 4889745 h 5151002"/>
              <a:gd name="connsiteX239" fmla="*/ 598715 w 2525486"/>
              <a:gd name="connsiteY239" fmla="*/ 4944174 h 5151002"/>
              <a:gd name="connsiteX240" fmla="*/ 631372 w 2525486"/>
              <a:gd name="connsiteY240" fmla="*/ 4965945 h 5151002"/>
              <a:gd name="connsiteX241" fmla="*/ 653143 w 2525486"/>
              <a:gd name="connsiteY241" fmla="*/ 4987717 h 5151002"/>
              <a:gd name="connsiteX242" fmla="*/ 685800 w 2525486"/>
              <a:gd name="connsiteY242" fmla="*/ 5009488 h 5151002"/>
              <a:gd name="connsiteX243" fmla="*/ 707572 w 2525486"/>
              <a:gd name="connsiteY243" fmla="*/ 5031260 h 5151002"/>
              <a:gd name="connsiteX244" fmla="*/ 772886 w 2525486"/>
              <a:gd name="connsiteY244" fmla="*/ 5074802 h 5151002"/>
              <a:gd name="connsiteX245" fmla="*/ 794658 w 2525486"/>
              <a:gd name="connsiteY245" fmla="*/ 5096574 h 5151002"/>
              <a:gd name="connsiteX246" fmla="*/ 881743 w 2525486"/>
              <a:gd name="connsiteY246" fmla="*/ 5118345 h 5151002"/>
              <a:gd name="connsiteX247" fmla="*/ 925286 w 2525486"/>
              <a:gd name="connsiteY247" fmla="*/ 5129231 h 5151002"/>
              <a:gd name="connsiteX248" fmla="*/ 1110343 w 2525486"/>
              <a:gd name="connsiteY248" fmla="*/ 5151002 h 5151002"/>
              <a:gd name="connsiteX249" fmla="*/ 1306286 w 2525486"/>
              <a:gd name="connsiteY249" fmla="*/ 5140117 h 5151002"/>
              <a:gd name="connsiteX250" fmla="*/ 1447800 w 2525486"/>
              <a:gd name="connsiteY250" fmla="*/ 5107460 h 5151002"/>
              <a:gd name="connsiteX251" fmla="*/ 1480458 w 2525486"/>
              <a:gd name="connsiteY251" fmla="*/ 5096574 h 5151002"/>
              <a:gd name="connsiteX252" fmla="*/ 1545772 w 2525486"/>
              <a:gd name="connsiteY252" fmla="*/ 5085688 h 5151002"/>
              <a:gd name="connsiteX253" fmla="*/ 1578429 w 2525486"/>
              <a:gd name="connsiteY253" fmla="*/ 5074802 h 5151002"/>
              <a:gd name="connsiteX254" fmla="*/ 1665515 w 2525486"/>
              <a:gd name="connsiteY254" fmla="*/ 5053031 h 5151002"/>
              <a:gd name="connsiteX255" fmla="*/ 1709058 w 2525486"/>
              <a:gd name="connsiteY255" fmla="*/ 5042145 h 5151002"/>
              <a:gd name="connsiteX256" fmla="*/ 1774372 w 2525486"/>
              <a:gd name="connsiteY256" fmla="*/ 5020374 h 5151002"/>
              <a:gd name="connsiteX257" fmla="*/ 1807029 w 2525486"/>
              <a:gd name="connsiteY257" fmla="*/ 5009488 h 5151002"/>
              <a:gd name="connsiteX258" fmla="*/ 1872343 w 2525486"/>
              <a:gd name="connsiteY258" fmla="*/ 4976831 h 5151002"/>
              <a:gd name="connsiteX259" fmla="*/ 1970315 w 2525486"/>
              <a:gd name="connsiteY259" fmla="*/ 4922402 h 5151002"/>
              <a:gd name="connsiteX260" fmla="*/ 1992086 w 2525486"/>
              <a:gd name="connsiteY260" fmla="*/ 4889745 h 5151002"/>
              <a:gd name="connsiteX261" fmla="*/ 2035629 w 2525486"/>
              <a:gd name="connsiteY261" fmla="*/ 4846202 h 5151002"/>
              <a:gd name="connsiteX262" fmla="*/ 2068286 w 2525486"/>
              <a:gd name="connsiteY262" fmla="*/ 4780888 h 5151002"/>
              <a:gd name="connsiteX263" fmla="*/ 2111829 w 2525486"/>
              <a:gd name="connsiteY263" fmla="*/ 4737345 h 5151002"/>
              <a:gd name="connsiteX264" fmla="*/ 2144486 w 2525486"/>
              <a:gd name="connsiteY264" fmla="*/ 4672031 h 5151002"/>
              <a:gd name="connsiteX265" fmla="*/ 2155372 w 2525486"/>
              <a:gd name="connsiteY265" fmla="*/ 4639374 h 5151002"/>
              <a:gd name="connsiteX266" fmla="*/ 2198915 w 2525486"/>
              <a:gd name="connsiteY266" fmla="*/ 4584945 h 5151002"/>
              <a:gd name="connsiteX267" fmla="*/ 2242458 w 2525486"/>
              <a:gd name="connsiteY267" fmla="*/ 4530517 h 5151002"/>
              <a:gd name="connsiteX268" fmla="*/ 2296886 w 2525486"/>
              <a:gd name="connsiteY268" fmla="*/ 4432545 h 5151002"/>
              <a:gd name="connsiteX269" fmla="*/ 2307772 w 2525486"/>
              <a:gd name="connsiteY269" fmla="*/ 4389002 h 5151002"/>
              <a:gd name="connsiteX270" fmla="*/ 2329543 w 2525486"/>
              <a:gd name="connsiteY270" fmla="*/ 4323688 h 5151002"/>
              <a:gd name="connsiteX271" fmla="*/ 2340429 w 2525486"/>
              <a:gd name="connsiteY271" fmla="*/ 4269260 h 5151002"/>
              <a:gd name="connsiteX272" fmla="*/ 2329543 w 2525486"/>
              <a:gd name="connsiteY272" fmla="*/ 3877374 h 5151002"/>
              <a:gd name="connsiteX273" fmla="*/ 2318658 w 2525486"/>
              <a:gd name="connsiteY273" fmla="*/ 3137145 h 5151002"/>
              <a:gd name="connsiteX274" fmla="*/ 2296886 w 2525486"/>
              <a:gd name="connsiteY274" fmla="*/ 2941202 h 5151002"/>
              <a:gd name="connsiteX275" fmla="*/ 2286000 w 2525486"/>
              <a:gd name="connsiteY275" fmla="*/ 2843231 h 5151002"/>
              <a:gd name="connsiteX276" fmla="*/ 2275115 w 2525486"/>
              <a:gd name="connsiteY276" fmla="*/ 2777917 h 5151002"/>
              <a:gd name="connsiteX277" fmla="*/ 2264229 w 2525486"/>
              <a:gd name="connsiteY277" fmla="*/ 2701717 h 5151002"/>
              <a:gd name="connsiteX278" fmla="*/ 2264229 w 2525486"/>
              <a:gd name="connsiteY278" fmla="*/ 2190088 h 5151002"/>
              <a:gd name="connsiteX279" fmla="*/ 2286000 w 2525486"/>
              <a:gd name="connsiteY279" fmla="*/ 1896174 h 5151002"/>
              <a:gd name="connsiteX280" fmla="*/ 2318658 w 2525486"/>
              <a:gd name="connsiteY280" fmla="*/ 1743774 h 5151002"/>
              <a:gd name="connsiteX281" fmla="*/ 2329543 w 2525486"/>
              <a:gd name="connsiteY281" fmla="*/ 1711117 h 5151002"/>
              <a:gd name="connsiteX282" fmla="*/ 2351315 w 2525486"/>
              <a:gd name="connsiteY282" fmla="*/ 1569602 h 5151002"/>
              <a:gd name="connsiteX283" fmla="*/ 2362200 w 2525486"/>
              <a:gd name="connsiteY283" fmla="*/ 1536945 h 5151002"/>
              <a:gd name="connsiteX284" fmla="*/ 2383972 w 2525486"/>
              <a:gd name="connsiteY284" fmla="*/ 1384545 h 5151002"/>
              <a:gd name="connsiteX285" fmla="*/ 2394858 w 2525486"/>
              <a:gd name="connsiteY285" fmla="*/ 1308345 h 5151002"/>
              <a:gd name="connsiteX286" fmla="*/ 2416629 w 2525486"/>
              <a:gd name="connsiteY286" fmla="*/ 1210374 h 5151002"/>
              <a:gd name="connsiteX287" fmla="*/ 2427515 w 2525486"/>
              <a:gd name="connsiteY287" fmla="*/ 1155945 h 5151002"/>
              <a:gd name="connsiteX288" fmla="*/ 2438400 w 2525486"/>
              <a:gd name="connsiteY288" fmla="*/ 1123288 h 5151002"/>
              <a:gd name="connsiteX289" fmla="*/ 2460172 w 2525486"/>
              <a:gd name="connsiteY289" fmla="*/ 1036202 h 5151002"/>
              <a:gd name="connsiteX290" fmla="*/ 2471058 w 2525486"/>
              <a:gd name="connsiteY290" fmla="*/ 992660 h 5151002"/>
              <a:gd name="connsiteX291" fmla="*/ 2481943 w 2525486"/>
              <a:gd name="connsiteY291" fmla="*/ 927345 h 5151002"/>
              <a:gd name="connsiteX292" fmla="*/ 2503715 w 2525486"/>
              <a:gd name="connsiteY292" fmla="*/ 851145 h 5151002"/>
              <a:gd name="connsiteX293" fmla="*/ 2525486 w 2525486"/>
              <a:gd name="connsiteY293" fmla="*/ 742288 h 5151002"/>
              <a:gd name="connsiteX294" fmla="*/ 2514600 w 2525486"/>
              <a:gd name="connsiteY294" fmla="*/ 481031 h 5151002"/>
              <a:gd name="connsiteX295" fmla="*/ 2492829 w 2525486"/>
              <a:gd name="connsiteY295" fmla="*/ 415717 h 5151002"/>
              <a:gd name="connsiteX296" fmla="*/ 2460172 w 2525486"/>
              <a:gd name="connsiteY296" fmla="*/ 306860 h 5151002"/>
              <a:gd name="connsiteX297" fmla="*/ 2438400 w 2525486"/>
              <a:gd name="connsiteY297" fmla="*/ 274202 h 5151002"/>
              <a:gd name="connsiteX298" fmla="*/ 2427515 w 2525486"/>
              <a:gd name="connsiteY298" fmla="*/ 241545 h 5151002"/>
              <a:gd name="connsiteX299" fmla="*/ 2362200 w 2525486"/>
              <a:gd name="connsiteY299" fmla="*/ 154460 h 5151002"/>
              <a:gd name="connsiteX300" fmla="*/ 2296886 w 2525486"/>
              <a:gd name="connsiteY300" fmla="*/ 110917 h 5151002"/>
              <a:gd name="connsiteX301" fmla="*/ 2231572 w 2525486"/>
              <a:gd name="connsiteY301" fmla="*/ 89145 h 5151002"/>
              <a:gd name="connsiteX302" fmla="*/ 2198915 w 2525486"/>
              <a:gd name="connsiteY302" fmla="*/ 78260 h 5151002"/>
              <a:gd name="connsiteX303" fmla="*/ 2166258 w 2525486"/>
              <a:gd name="connsiteY303" fmla="*/ 67374 h 5151002"/>
              <a:gd name="connsiteX304" fmla="*/ 2122715 w 2525486"/>
              <a:gd name="connsiteY304" fmla="*/ 56488 h 5151002"/>
              <a:gd name="connsiteX305" fmla="*/ 2090058 w 2525486"/>
              <a:gd name="connsiteY305" fmla="*/ 45602 h 5151002"/>
              <a:gd name="connsiteX306" fmla="*/ 1905000 w 2525486"/>
              <a:gd name="connsiteY306" fmla="*/ 12945 h 5151002"/>
              <a:gd name="connsiteX307" fmla="*/ 1872343 w 2525486"/>
              <a:gd name="connsiteY307" fmla="*/ 2060 h 5151002"/>
              <a:gd name="connsiteX308" fmla="*/ 1284515 w 2525486"/>
              <a:gd name="connsiteY308" fmla="*/ 23831 h 5151002"/>
              <a:gd name="connsiteX309" fmla="*/ 1208315 w 2525486"/>
              <a:gd name="connsiteY309" fmla="*/ 45602 h 5151002"/>
              <a:gd name="connsiteX310" fmla="*/ 1121229 w 2525486"/>
              <a:gd name="connsiteY310" fmla="*/ 67374 h 5151002"/>
              <a:gd name="connsiteX311" fmla="*/ 1066800 w 2525486"/>
              <a:gd name="connsiteY311" fmla="*/ 78260 h 5151002"/>
              <a:gd name="connsiteX312" fmla="*/ 1001486 w 2525486"/>
              <a:gd name="connsiteY312" fmla="*/ 100031 h 5151002"/>
              <a:gd name="connsiteX313" fmla="*/ 827315 w 2525486"/>
              <a:gd name="connsiteY313" fmla="*/ 67374 h 5151002"/>
              <a:gd name="connsiteX314" fmla="*/ 794658 w 2525486"/>
              <a:gd name="connsiteY314" fmla="*/ 45602 h 5151002"/>
              <a:gd name="connsiteX315" fmla="*/ 729343 w 2525486"/>
              <a:gd name="connsiteY315" fmla="*/ 23831 h 5151002"/>
              <a:gd name="connsiteX316" fmla="*/ 620486 w 2525486"/>
              <a:gd name="connsiteY316" fmla="*/ 34717 h 5151002"/>
              <a:gd name="connsiteX317" fmla="*/ 544286 w 2525486"/>
              <a:gd name="connsiteY317" fmla="*/ 67374 h 5151002"/>
              <a:gd name="connsiteX318" fmla="*/ 478972 w 2525486"/>
              <a:gd name="connsiteY318" fmla="*/ 110917 h 5151002"/>
              <a:gd name="connsiteX319" fmla="*/ 446315 w 2525486"/>
              <a:gd name="connsiteY319" fmla="*/ 89145 h 5151002"/>
              <a:gd name="connsiteX320" fmla="*/ 424543 w 2525486"/>
              <a:gd name="connsiteY320" fmla="*/ 67374 h 5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2525486" h="5151002">
                <a:moveTo>
                  <a:pt x="544286" y="100031"/>
                </a:moveTo>
                <a:cubicBezTo>
                  <a:pt x="522515" y="103660"/>
                  <a:pt x="499638" y="103167"/>
                  <a:pt x="478972" y="110917"/>
                </a:cubicBezTo>
                <a:cubicBezTo>
                  <a:pt x="469362" y="114521"/>
                  <a:pt x="465739" y="126995"/>
                  <a:pt x="457200" y="132688"/>
                </a:cubicBezTo>
                <a:cubicBezTo>
                  <a:pt x="443698" y="141689"/>
                  <a:pt x="427160" y="145459"/>
                  <a:pt x="413658" y="154460"/>
                </a:cubicBezTo>
                <a:cubicBezTo>
                  <a:pt x="391126" y="169482"/>
                  <a:pt x="386755" y="188087"/>
                  <a:pt x="370115" y="208888"/>
                </a:cubicBezTo>
                <a:cubicBezTo>
                  <a:pt x="363704" y="216902"/>
                  <a:pt x="354754" y="222646"/>
                  <a:pt x="348343" y="230660"/>
                </a:cubicBezTo>
                <a:cubicBezTo>
                  <a:pt x="293419" y="299315"/>
                  <a:pt x="357365" y="232525"/>
                  <a:pt x="304800" y="285088"/>
                </a:cubicBezTo>
                <a:cubicBezTo>
                  <a:pt x="301172" y="295974"/>
                  <a:pt x="293915" y="306271"/>
                  <a:pt x="293915" y="317745"/>
                </a:cubicBezTo>
                <a:cubicBezTo>
                  <a:pt x="293915" y="336247"/>
                  <a:pt x="299932" y="354324"/>
                  <a:pt x="304800" y="372174"/>
                </a:cubicBezTo>
                <a:cubicBezTo>
                  <a:pt x="323562" y="440969"/>
                  <a:pt x="313142" y="424058"/>
                  <a:pt x="348343" y="459260"/>
                </a:cubicBezTo>
                <a:cubicBezTo>
                  <a:pt x="358879" y="490867"/>
                  <a:pt x="357980" y="497718"/>
                  <a:pt x="381000" y="524574"/>
                </a:cubicBezTo>
                <a:cubicBezTo>
                  <a:pt x="394358" y="540159"/>
                  <a:pt x="424543" y="568117"/>
                  <a:pt x="424543" y="568117"/>
                </a:cubicBezTo>
                <a:cubicBezTo>
                  <a:pt x="428172" y="579003"/>
                  <a:pt x="430297" y="590511"/>
                  <a:pt x="435429" y="600774"/>
                </a:cubicBezTo>
                <a:cubicBezTo>
                  <a:pt x="449162" y="628240"/>
                  <a:pt x="458720" y="634951"/>
                  <a:pt x="478972" y="655202"/>
                </a:cubicBezTo>
                <a:lnTo>
                  <a:pt x="500743" y="720517"/>
                </a:lnTo>
                <a:cubicBezTo>
                  <a:pt x="504372" y="731403"/>
                  <a:pt x="505264" y="743627"/>
                  <a:pt x="511629" y="753174"/>
                </a:cubicBezTo>
                <a:cubicBezTo>
                  <a:pt x="518886" y="764060"/>
                  <a:pt x="527549" y="774129"/>
                  <a:pt x="533400" y="785831"/>
                </a:cubicBezTo>
                <a:cubicBezTo>
                  <a:pt x="578465" y="875960"/>
                  <a:pt x="503669" y="757564"/>
                  <a:pt x="566058" y="851145"/>
                </a:cubicBezTo>
                <a:cubicBezTo>
                  <a:pt x="573315" y="872917"/>
                  <a:pt x="577566" y="895934"/>
                  <a:pt x="587829" y="916460"/>
                </a:cubicBezTo>
                <a:cubicBezTo>
                  <a:pt x="595086" y="930974"/>
                  <a:pt x="603573" y="944935"/>
                  <a:pt x="609600" y="960002"/>
                </a:cubicBezTo>
                <a:cubicBezTo>
                  <a:pt x="618123" y="981310"/>
                  <a:pt x="624115" y="1003545"/>
                  <a:pt x="631372" y="1025317"/>
                </a:cubicBezTo>
                <a:cubicBezTo>
                  <a:pt x="635001" y="1036203"/>
                  <a:pt x="635893" y="1048427"/>
                  <a:pt x="642258" y="1057974"/>
                </a:cubicBezTo>
                <a:cubicBezTo>
                  <a:pt x="656772" y="1079745"/>
                  <a:pt x="677525" y="1098465"/>
                  <a:pt x="685800" y="1123288"/>
                </a:cubicBezTo>
                <a:cubicBezTo>
                  <a:pt x="699932" y="1165682"/>
                  <a:pt x="688572" y="1147831"/>
                  <a:pt x="718458" y="1177717"/>
                </a:cubicBezTo>
                <a:cubicBezTo>
                  <a:pt x="722086" y="1188603"/>
                  <a:pt x="726191" y="1199341"/>
                  <a:pt x="729343" y="1210374"/>
                </a:cubicBezTo>
                <a:cubicBezTo>
                  <a:pt x="733453" y="1224759"/>
                  <a:pt x="734336" y="1240166"/>
                  <a:pt x="740229" y="1253917"/>
                </a:cubicBezTo>
                <a:cubicBezTo>
                  <a:pt x="745383" y="1265942"/>
                  <a:pt x="756687" y="1274619"/>
                  <a:pt x="762000" y="1286574"/>
                </a:cubicBezTo>
                <a:cubicBezTo>
                  <a:pt x="771321" y="1307545"/>
                  <a:pt x="776515" y="1330117"/>
                  <a:pt x="783772" y="1351888"/>
                </a:cubicBezTo>
                <a:lnTo>
                  <a:pt x="794658" y="1384545"/>
                </a:lnTo>
                <a:lnTo>
                  <a:pt x="827315" y="1482517"/>
                </a:lnTo>
                <a:cubicBezTo>
                  <a:pt x="827317" y="1482522"/>
                  <a:pt x="849083" y="1547827"/>
                  <a:pt x="849086" y="1547831"/>
                </a:cubicBezTo>
                <a:lnTo>
                  <a:pt x="870858" y="1580488"/>
                </a:lnTo>
                <a:lnTo>
                  <a:pt x="925286" y="1743774"/>
                </a:lnTo>
                <a:lnTo>
                  <a:pt x="936172" y="1776431"/>
                </a:lnTo>
                <a:lnTo>
                  <a:pt x="947058" y="1809088"/>
                </a:lnTo>
                <a:cubicBezTo>
                  <a:pt x="958701" y="1878950"/>
                  <a:pt x="968829" y="1928725"/>
                  <a:pt x="968829" y="2005031"/>
                </a:cubicBezTo>
                <a:cubicBezTo>
                  <a:pt x="968829" y="2144276"/>
                  <a:pt x="959564" y="2191026"/>
                  <a:pt x="947058" y="2309831"/>
                </a:cubicBezTo>
                <a:cubicBezTo>
                  <a:pt x="943241" y="2346097"/>
                  <a:pt x="939200" y="2382347"/>
                  <a:pt x="936172" y="2418688"/>
                </a:cubicBezTo>
                <a:cubicBezTo>
                  <a:pt x="924250" y="2561743"/>
                  <a:pt x="928003" y="2598334"/>
                  <a:pt x="903515" y="2745260"/>
                </a:cubicBezTo>
                <a:cubicBezTo>
                  <a:pt x="899886" y="2767031"/>
                  <a:pt x="897417" y="2789028"/>
                  <a:pt x="892629" y="2810574"/>
                </a:cubicBezTo>
                <a:cubicBezTo>
                  <a:pt x="890140" y="2821775"/>
                  <a:pt x="884526" y="2832099"/>
                  <a:pt x="881743" y="2843231"/>
                </a:cubicBezTo>
                <a:cubicBezTo>
                  <a:pt x="877256" y="2861181"/>
                  <a:pt x="874872" y="2879598"/>
                  <a:pt x="870858" y="2897660"/>
                </a:cubicBezTo>
                <a:cubicBezTo>
                  <a:pt x="849105" y="2995548"/>
                  <a:pt x="870903" y="2893864"/>
                  <a:pt x="849086" y="2973860"/>
                </a:cubicBezTo>
                <a:cubicBezTo>
                  <a:pt x="841213" y="3002727"/>
                  <a:pt x="834572" y="3031917"/>
                  <a:pt x="827315" y="3060945"/>
                </a:cubicBezTo>
                <a:lnTo>
                  <a:pt x="805543" y="3148031"/>
                </a:lnTo>
                <a:cubicBezTo>
                  <a:pt x="767817" y="3298940"/>
                  <a:pt x="825237" y="3066324"/>
                  <a:pt x="783772" y="3246002"/>
                </a:cubicBezTo>
                <a:cubicBezTo>
                  <a:pt x="777044" y="3275158"/>
                  <a:pt x="769257" y="3304059"/>
                  <a:pt x="762000" y="3333088"/>
                </a:cubicBezTo>
                <a:lnTo>
                  <a:pt x="740229" y="3420174"/>
                </a:lnTo>
                <a:lnTo>
                  <a:pt x="729343" y="3463717"/>
                </a:lnTo>
                <a:cubicBezTo>
                  <a:pt x="725715" y="3478231"/>
                  <a:pt x="723189" y="3493067"/>
                  <a:pt x="718458" y="3507260"/>
                </a:cubicBezTo>
                <a:cubicBezTo>
                  <a:pt x="714829" y="3518146"/>
                  <a:pt x="712704" y="3529654"/>
                  <a:pt x="707572" y="3539917"/>
                </a:cubicBezTo>
                <a:cubicBezTo>
                  <a:pt x="701721" y="3551619"/>
                  <a:pt x="693057" y="3561688"/>
                  <a:pt x="685800" y="3572574"/>
                </a:cubicBezTo>
                <a:lnTo>
                  <a:pt x="642258" y="3703202"/>
                </a:lnTo>
                <a:lnTo>
                  <a:pt x="631372" y="3735860"/>
                </a:lnTo>
                <a:cubicBezTo>
                  <a:pt x="627743" y="3746746"/>
                  <a:pt x="623269" y="3757385"/>
                  <a:pt x="620486" y="3768517"/>
                </a:cubicBezTo>
                <a:cubicBezTo>
                  <a:pt x="617000" y="3782462"/>
                  <a:pt x="606521" y="3829105"/>
                  <a:pt x="598715" y="3844717"/>
                </a:cubicBezTo>
                <a:cubicBezTo>
                  <a:pt x="592864" y="3856419"/>
                  <a:pt x="584200" y="3866488"/>
                  <a:pt x="576943" y="3877374"/>
                </a:cubicBezTo>
                <a:cubicBezTo>
                  <a:pt x="569686" y="3899145"/>
                  <a:pt x="571399" y="3926461"/>
                  <a:pt x="555172" y="3942688"/>
                </a:cubicBezTo>
                <a:cubicBezTo>
                  <a:pt x="534921" y="3962939"/>
                  <a:pt x="525362" y="3969652"/>
                  <a:pt x="511629" y="3997117"/>
                </a:cubicBezTo>
                <a:cubicBezTo>
                  <a:pt x="480122" y="4060132"/>
                  <a:pt x="529991" y="4000526"/>
                  <a:pt x="468086" y="4062431"/>
                </a:cubicBezTo>
                <a:cubicBezTo>
                  <a:pt x="442178" y="4140157"/>
                  <a:pt x="459045" y="4108650"/>
                  <a:pt x="424543" y="4160402"/>
                </a:cubicBezTo>
                <a:lnTo>
                  <a:pt x="391886" y="4258374"/>
                </a:lnTo>
                <a:lnTo>
                  <a:pt x="381000" y="4291031"/>
                </a:lnTo>
                <a:cubicBezTo>
                  <a:pt x="384629" y="4385374"/>
                  <a:pt x="385390" y="4479871"/>
                  <a:pt x="391886" y="4574060"/>
                </a:cubicBezTo>
                <a:cubicBezTo>
                  <a:pt x="393335" y="4595065"/>
                  <a:pt x="411884" y="4624606"/>
                  <a:pt x="424543" y="4639374"/>
                </a:cubicBezTo>
                <a:cubicBezTo>
                  <a:pt x="437901" y="4654959"/>
                  <a:pt x="453572" y="4668403"/>
                  <a:pt x="468086" y="4682917"/>
                </a:cubicBezTo>
                <a:lnTo>
                  <a:pt x="544286" y="4759117"/>
                </a:lnTo>
                <a:lnTo>
                  <a:pt x="566058" y="4780888"/>
                </a:lnTo>
                <a:cubicBezTo>
                  <a:pt x="573315" y="4788145"/>
                  <a:pt x="579289" y="4796967"/>
                  <a:pt x="587829" y="4802660"/>
                </a:cubicBezTo>
                <a:cubicBezTo>
                  <a:pt x="598715" y="4809917"/>
                  <a:pt x="610553" y="4815917"/>
                  <a:pt x="620486" y="4824431"/>
                </a:cubicBezTo>
                <a:cubicBezTo>
                  <a:pt x="636071" y="4837789"/>
                  <a:pt x="646950" y="4856588"/>
                  <a:pt x="664029" y="4867974"/>
                </a:cubicBezTo>
                <a:cubicBezTo>
                  <a:pt x="757619" y="4930366"/>
                  <a:pt x="639206" y="4855563"/>
                  <a:pt x="729343" y="4900631"/>
                </a:cubicBezTo>
                <a:cubicBezTo>
                  <a:pt x="741045" y="4906482"/>
                  <a:pt x="750045" y="4917089"/>
                  <a:pt x="762000" y="4922402"/>
                </a:cubicBezTo>
                <a:cubicBezTo>
                  <a:pt x="782971" y="4931723"/>
                  <a:pt x="805543" y="4936917"/>
                  <a:pt x="827315" y="4944174"/>
                </a:cubicBezTo>
                <a:lnTo>
                  <a:pt x="859972" y="4955060"/>
                </a:lnTo>
                <a:lnTo>
                  <a:pt x="892629" y="4965945"/>
                </a:lnTo>
                <a:cubicBezTo>
                  <a:pt x="932543" y="4962317"/>
                  <a:pt x="972696" y="4960728"/>
                  <a:pt x="1012372" y="4955060"/>
                </a:cubicBezTo>
                <a:cubicBezTo>
                  <a:pt x="1023731" y="4953437"/>
                  <a:pt x="1033959" y="4947193"/>
                  <a:pt x="1045029" y="4944174"/>
                </a:cubicBezTo>
                <a:cubicBezTo>
                  <a:pt x="1073897" y="4936301"/>
                  <a:pt x="1102774" y="4928270"/>
                  <a:pt x="1132115" y="4922402"/>
                </a:cubicBezTo>
                <a:cubicBezTo>
                  <a:pt x="1150258" y="4918774"/>
                  <a:pt x="1168693" y="4916385"/>
                  <a:pt x="1186543" y="4911517"/>
                </a:cubicBezTo>
                <a:cubicBezTo>
                  <a:pt x="1208684" y="4905479"/>
                  <a:pt x="1230086" y="4897002"/>
                  <a:pt x="1251858" y="4889745"/>
                </a:cubicBezTo>
                <a:lnTo>
                  <a:pt x="1382486" y="4846202"/>
                </a:lnTo>
                <a:lnTo>
                  <a:pt x="1415143" y="4835317"/>
                </a:lnTo>
                <a:lnTo>
                  <a:pt x="1447800" y="4824431"/>
                </a:lnTo>
                <a:cubicBezTo>
                  <a:pt x="1482773" y="4789460"/>
                  <a:pt x="1455793" y="4808971"/>
                  <a:pt x="1513115" y="4791774"/>
                </a:cubicBezTo>
                <a:cubicBezTo>
                  <a:pt x="1621787" y="4759172"/>
                  <a:pt x="1534449" y="4776284"/>
                  <a:pt x="1654629" y="4759117"/>
                </a:cubicBezTo>
                <a:cubicBezTo>
                  <a:pt x="1665515" y="4755488"/>
                  <a:pt x="1676216" y="4751250"/>
                  <a:pt x="1687286" y="4748231"/>
                </a:cubicBezTo>
                <a:cubicBezTo>
                  <a:pt x="1716154" y="4740358"/>
                  <a:pt x="1745986" y="4735922"/>
                  <a:pt x="1774372" y="4726460"/>
                </a:cubicBezTo>
                <a:cubicBezTo>
                  <a:pt x="1785258" y="4722831"/>
                  <a:pt x="1795996" y="4718726"/>
                  <a:pt x="1807029" y="4715574"/>
                </a:cubicBezTo>
                <a:cubicBezTo>
                  <a:pt x="1821414" y="4711464"/>
                  <a:pt x="1836242" y="4708987"/>
                  <a:pt x="1850572" y="4704688"/>
                </a:cubicBezTo>
                <a:cubicBezTo>
                  <a:pt x="1872553" y="4698094"/>
                  <a:pt x="1915886" y="4682917"/>
                  <a:pt x="1915886" y="4682917"/>
                </a:cubicBezTo>
                <a:cubicBezTo>
                  <a:pt x="1926772" y="4675660"/>
                  <a:pt x="1936841" y="4666996"/>
                  <a:pt x="1948543" y="4661145"/>
                </a:cubicBezTo>
                <a:cubicBezTo>
                  <a:pt x="1958806" y="4656013"/>
                  <a:pt x="1972020" y="4657145"/>
                  <a:pt x="1981200" y="4650260"/>
                </a:cubicBezTo>
                <a:cubicBezTo>
                  <a:pt x="2001727" y="4634865"/>
                  <a:pt x="2014280" y="4610063"/>
                  <a:pt x="2035629" y="4595831"/>
                </a:cubicBezTo>
                <a:cubicBezTo>
                  <a:pt x="2057053" y="4581549"/>
                  <a:pt x="2074547" y="4572970"/>
                  <a:pt x="2090058" y="4552288"/>
                </a:cubicBezTo>
                <a:cubicBezTo>
                  <a:pt x="2105757" y="4531355"/>
                  <a:pt x="2115098" y="4505476"/>
                  <a:pt x="2133600" y="4486974"/>
                </a:cubicBezTo>
                <a:cubicBezTo>
                  <a:pt x="2153851" y="4466723"/>
                  <a:pt x="2163410" y="4460010"/>
                  <a:pt x="2177143" y="4432545"/>
                </a:cubicBezTo>
                <a:cubicBezTo>
                  <a:pt x="2182275" y="4422282"/>
                  <a:pt x="2184400" y="4410774"/>
                  <a:pt x="2188029" y="4399888"/>
                </a:cubicBezTo>
                <a:cubicBezTo>
                  <a:pt x="2184400" y="4341831"/>
                  <a:pt x="2185003" y="4283354"/>
                  <a:pt x="2177143" y="4225717"/>
                </a:cubicBezTo>
                <a:cubicBezTo>
                  <a:pt x="2174042" y="4202978"/>
                  <a:pt x="2162629" y="4182174"/>
                  <a:pt x="2155372" y="4160402"/>
                </a:cubicBezTo>
                <a:cubicBezTo>
                  <a:pt x="2151743" y="4149516"/>
                  <a:pt x="2150851" y="4137292"/>
                  <a:pt x="2144486" y="4127745"/>
                </a:cubicBezTo>
                <a:cubicBezTo>
                  <a:pt x="2137229" y="4116859"/>
                  <a:pt x="2128566" y="4106790"/>
                  <a:pt x="2122715" y="4095088"/>
                </a:cubicBezTo>
                <a:cubicBezTo>
                  <a:pt x="2117583" y="4084825"/>
                  <a:pt x="2116349" y="4072978"/>
                  <a:pt x="2111829" y="4062431"/>
                </a:cubicBezTo>
                <a:cubicBezTo>
                  <a:pt x="2105437" y="4047516"/>
                  <a:pt x="2096085" y="4033955"/>
                  <a:pt x="2090058" y="4018888"/>
                </a:cubicBezTo>
                <a:cubicBezTo>
                  <a:pt x="2081535" y="3997580"/>
                  <a:pt x="2075543" y="3975345"/>
                  <a:pt x="2068286" y="3953574"/>
                </a:cubicBezTo>
                <a:lnTo>
                  <a:pt x="2046515" y="3888260"/>
                </a:lnTo>
                <a:cubicBezTo>
                  <a:pt x="2042886" y="3873746"/>
                  <a:pt x="2039928" y="3859047"/>
                  <a:pt x="2035629" y="3844717"/>
                </a:cubicBezTo>
                <a:cubicBezTo>
                  <a:pt x="2029035" y="3822736"/>
                  <a:pt x="2019424" y="3801666"/>
                  <a:pt x="2013858" y="3779402"/>
                </a:cubicBezTo>
                <a:cubicBezTo>
                  <a:pt x="2010229" y="3764888"/>
                  <a:pt x="2007082" y="3750245"/>
                  <a:pt x="2002972" y="3735860"/>
                </a:cubicBezTo>
                <a:cubicBezTo>
                  <a:pt x="1999820" y="3724827"/>
                  <a:pt x="1994575" y="3714404"/>
                  <a:pt x="1992086" y="3703202"/>
                </a:cubicBezTo>
                <a:cubicBezTo>
                  <a:pt x="1987298" y="3681656"/>
                  <a:pt x="1985825" y="3659470"/>
                  <a:pt x="1981200" y="3637888"/>
                </a:cubicBezTo>
                <a:cubicBezTo>
                  <a:pt x="1974930" y="3608630"/>
                  <a:pt x="1966686" y="3579831"/>
                  <a:pt x="1959429" y="3550802"/>
                </a:cubicBezTo>
                <a:lnTo>
                  <a:pt x="1948543" y="3507260"/>
                </a:lnTo>
                <a:cubicBezTo>
                  <a:pt x="1944914" y="3492746"/>
                  <a:pt x="1942389" y="3477910"/>
                  <a:pt x="1937658" y="3463717"/>
                </a:cubicBezTo>
                <a:cubicBezTo>
                  <a:pt x="1930401" y="3441945"/>
                  <a:pt x="1921452" y="3420666"/>
                  <a:pt x="1915886" y="3398402"/>
                </a:cubicBezTo>
                <a:cubicBezTo>
                  <a:pt x="1912257" y="3383888"/>
                  <a:pt x="1909299" y="3369190"/>
                  <a:pt x="1905000" y="3354860"/>
                </a:cubicBezTo>
                <a:cubicBezTo>
                  <a:pt x="1898406" y="3332879"/>
                  <a:pt x="1888795" y="3311809"/>
                  <a:pt x="1883229" y="3289545"/>
                </a:cubicBezTo>
                <a:cubicBezTo>
                  <a:pt x="1879600" y="3275031"/>
                  <a:pt x="1876642" y="3260332"/>
                  <a:pt x="1872343" y="3246002"/>
                </a:cubicBezTo>
                <a:cubicBezTo>
                  <a:pt x="1825498" y="3089851"/>
                  <a:pt x="1876494" y="3284378"/>
                  <a:pt x="1828800" y="3093602"/>
                </a:cubicBezTo>
                <a:cubicBezTo>
                  <a:pt x="1825172" y="3079088"/>
                  <a:pt x="1819771" y="3064905"/>
                  <a:pt x="1817915" y="3050060"/>
                </a:cubicBezTo>
                <a:cubicBezTo>
                  <a:pt x="1814286" y="3021031"/>
                  <a:pt x="1812420" y="2991728"/>
                  <a:pt x="1807029" y="2962974"/>
                </a:cubicBezTo>
                <a:cubicBezTo>
                  <a:pt x="1801515" y="2933564"/>
                  <a:pt x="1791126" y="2905229"/>
                  <a:pt x="1785258" y="2875888"/>
                </a:cubicBezTo>
                <a:cubicBezTo>
                  <a:pt x="1769340" y="2796300"/>
                  <a:pt x="1776989" y="2839776"/>
                  <a:pt x="1763486" y="2745260"/>
                </a:cubicBezTo>
                <a:cubicBezTo>
                  <a:pt x="1767115" y="2600117"/>
                  <a:pt x="1768065" y="2454882"/>
                  <a:pt x="1774372" y="2309831"/>
                </a:cubicBezTo>
                <a:cubicBezTo>
                  <a:pt x="1776101" y="2270061"/>
                  <a:pt x="1787779" y="2238612"/>
                  <a:pt x="1796143" y="2200974"/>
                </a:cubicBezTo>
                <a:cubicBezTo>
                  <a:pt x="1800157" y="2182912"/>
                  <a:pt x="1803015" y="2164607"/>
                  <a:pt x="1807029" y="2146545"/>
                </a:cubicBezTo>
                <a:cubicBezTo>
                  <a:pt x="1824504" y="2067909"/>
                  <a:pt x="1812382" y="2138874"/>
                  <a:pt x="1828800" y="2048574"/>
                </a:cubicBezTo>
                <a:cubicBezTo>
                  <a:pt x="1832748" y="2026858"/>
                  <a:pt x="1836330" y="2005075"/>
                  <a:pt x="1839686" y="1983260"/>
                </a:cubicBezTo>
                <a:cubicBezTo>
                  <a:pt x="1843588" y="1957900"/>
                  <a:pt x="1845982" y="1932304"/>
                  <a:pt x="1850572" y="1907060"/>
                </a:cubicBezTo>
                <a:cubicBezTo>
                  <a:pt x="1853248" y="1892340"/>
                  <a:pt x="1858524" y="1878188"/>
                  <a:pt x="1861458" y="1863517"/>
                </a:cubicBezTo>
                <a:cubicBezTo>
                  <a:pt x="1865787" y="1841874"/>
                  <a:pt x="1868014" y="1819845"/>
                  <a:pt x="1872343" y="1798202"/>
                </a:cubicBezTo>
                <a:cubicBezTo>
                  <a:pt x="1875277" y="1783532"/>
                  <a:pt x="1879983" y="1769264"/>
                  <a:pt x="1883229" y="1754660"/>
                </a:cubicBezTo>
                <a:cubicBezTo>
                  <a:pt x="1887243" y="1736598"/>
                  <a:pt x="1890101" y="1718293"/>
                  <a:pt x="1894115" y="1700231"/>
                </a:cubicBezTo>
                <a:cubicBezTo>
                  <a:pt x="1897360" y="1685626"/>
                  <a:pt x="1901755" y="1671293"/>
                  <a:pt x="1905000" y="1656688"/>
                </a:cubicBezTo>
                <a:cubicBezTo>
                  <a:pt x="1909014" y="1638627"/>
                  <a:pt x="1911872" y="1620321"/>
                  <a:pt x="1915886" y="1602260"/>
                </a:cubicBezTo>
                <a:cubicBezTo>
                  <a:pt x="1919132" y="1587655"/>
                  <a:pt x="1923526" y="1573322"/>
                  <a:pt x="1926772" y="1558717"/>
                </a:cubicBezTo>
                <a:cubicBezTo>
                  <a:pt x="1930786" y="1540655"/>
                  <a:pt x="1933171" y="1522238"/>
                  <a:pt x="1937658" y="1504288"/>
                </a:cubicBezTo>
                <a:cubicBezTo>
                  <a:pt x="1974030" y="1358798"/>
                  <a:pt x="1918697" y="1611375"/>
                  <a:pt x="1959429" y="1428088"/>
                </a:cubicBezTo>
                <a:cubicBezTo>
                  <a:pt x="1963443" y="1410027"/>
                  <a:pt x="1965447" y="1391510"/>
                  <a:pt x="1970315" y="1373660"/>
                </a:cubicBezTo>
                <a:cubicBezTo>
                  <a:pt x="1976353" y="1351519"/>
                  <a:pt x="1984829" y="1330117"/>
                  <a:pt x="1992086" y="1308345"/>
                </a:cubicBezTo>
                <a:cubicBezTo>
                  <a:pt x="1995715" y="1297459"/>
                  <a:pt x="2000189" y="1286820"/>
                  <a:pt x="2002972" y="1275688"/>
                </a:cubicBezTo>
                <a:cubicBezTo>
                  <a:pt x="2005004" y="1267560"/>
                  <a:pt x="2018052" y="1210639"/>
                  <a:pt x="2024743" y="1199488"/>
                </a:cubicBezTo>
                <a:cubicBezTo>
                  <a:pt x="2030023" y="1190687"/>
                  <a:pt x="2039258" y="1184974"/>
                  <a:pt x="2046515" y="1177717"/>
                </a:cubicBezTo>
                <a:cubicBezTo>
                  <a:pt x="2050143" y="1166831"/>
                  <a:pt x="2051828" y="1155090"/>
                  <a:pt x="2057400" y="1145060"/>
                </a:cubicBezTo>
                <a:cubicBezTo>
                  <a:pt x="2070107" y="1122187"/>
                  <a:pt x="2092668" y="1104568"/>
                  <a:pt x="2100943" y="1079745"/>
                </a:cubicBezTo>
                <a:cubicBezTo>
                  <a:pt x="2114632" y="1038678"/>
                  <a:pt x="2117940" y="1019207"/>
                  <a:pt x="2155372" y="981774"/>
                </a:cubicBezTo>
                <a:cubicBezTo>
                  <a:pt x="2181160" y="955984"/>
                  <a:pt x="2208378" y="931612"/>
                  <a:pt x="2220686" y="894688"/>
                </a:cubicBezTo>
                <a:cubicBezTo>
                  <a:pt x="2260387" y="775587"/>
                  <a:pt x="2197070" y="955987"/>
                  <a:pt x="2253343" y="829374"/>
                </a:cubicBezTo>
                <a:cubicBezTo>
                  <a:pt x="2262664" y="808403"/>
                  <a:pt x="2267858" y="785831"/>
                  <a:pt x="2275115" y="764060"/>
                </a:cubicBezTo>
                <a:lnTo>
                  <a:pt x="2296886" y="698745"/>
                </a:lnTo>
                <a:cubicBezTo>
                  <a:pt x="2300515" y="687859"/>
                  <a:pt x="2304989" y="677220"/>
                  <a:pt x="2307772" y="666088"/>
                </a:cubicBezTo>
                <a:cubicBezTo>
                  <a:pt x="2321441" y="611413"/>
                  <a:pt x="2313927" y="636738"/>
                  <a:pt x="2329543" y="589888"/>
                </a:cubicBezTo>
                <a:cubicBezTo>
                  <a:pt x="2325915" y="535459"/>
                  <a:pt x="2337812" y="477678"/>
                  <a:pt x="2318658" y="426602"/>
                </a:cubicBezTo>
                <a:cubicBezTo>
                  <a:pt x="2303316" y="385690"/>
                  <a:pt x="2260964" y="360962"/>
                  <a:pt x="2231572" y="328631"/>
                </a:cubicBezTo>
                <a:cubicBezTo>
                  <a:pt x="2224668" y="321037"/>
                  <a:pt x="2218601" y="312140"/>
                  <a:pt x="2209800" y="306860"/>
                </a:cubicBezTo>
                <a:cubicBezTo>
                  <a:pt x="2199961" y="300956"/>
                  <a:pt x="2188029" y="299603"/>
                  <a:pt x="2177143" y="295974"/>
                </a:cubicBezTo>
                <a:cubicBezTo>
                  <a:pt x="2162629" y="281460"/>
                  <a:pt x="2153073" y="258922"/>
                  <a:pt x="2133600" y="252431"/>
                </a:cubicBezTo>
                <a:cubicBezTo>
                  <a:pt x="2014499" y="212730"/>
                  <a:pt x="2194899" y="276047"/>
                  <a:pt x="2068286" y="219774"/>
                </a:cubicBezTo>
                <a:cubicBezTo>
                  <a:pt x="2047315" y="210453"/>
                  <a:pt x="2024743" y="205259"/>
                  <a:pt x="2002972" y="198002"/>
                </a:cubicBezTo>
                <a:lnTo>
                  <a:pt x="1970315" y="187117"/>
                </a:lnTo>
                <a:cubicBezTo>
                  <a:pt x="1959429" y="183488"/>
                  <a:pt x="1949044" y="177654"/>
                  <a:pt x="1937658" y="176231"/>
                </a:cubicBezTo>
                <a:lnTo>
                  <a:pt x="1763486" y="154460"/>
                </a:lnTo>
                <a:cubicBezTo>
                  <a:pt x="1677796" y="133037"/>
                  <a:pt x="1751329" y="149188"/>
                  <a:pt x="1611086" y="132688"/>
                </a:cubicBezTo>
                <a:cubicBezTo>
                  <a:pt x="1585604" y="129690"/>
                  <a:pt x="1560319" y="125193"/>
                  <a:pt x="1534886" y="121802"/>
                </a:cubicBezTo>
                <a:lnTo>
                  <a:pt x="1447800" y="110917"/>
                </a:lnTo>
                <a:cubicBezTo>
                  <a:pt x="1397000" y="114545"/>
                  <a:pt x="1345981" y="115851"/>
                  <a:pt x="1295400" y="121802"/>
                </a:cubicBezTo>
                <a:cubicBezTo>
                  <a:pt x="1284004" y="123143"/>
                  <a:pt x="1273813" y="129669"/>
                  <a:pt x="1262743" y="132688"/>
                </a:cubicBezTo>
                <a:cubicBezTo>
                  <a:pt x="1233876" y="140561"/>
                  <a:pt x="1204044" y="144998"/>
                  <a:pt x="1175658" y="154460"/>
                </a:cubicBezTo>
                <a:lnTo>
                  <a:pt x="1045029" y="198002"/>
                </a:lnTo>
                <a:lnTo>
                  <a:pt x="1012372" y="208888"/>
                </a:lnTo>
                <a:cubicBezTo>
                  <a:pt x="1001486" y="212517"/>
                  <a:pt x="989262" y="213409"/>
                  <a:pt x="979715" y="219774"/>
                </a:cubicBezTo>
                <a:cubicBezTo>
                  <a:pt x="968829" y="227031"/>
                  <a:pt x="959353" y="237074"/>
                  <a:pt x="947058" y="241545"/>
                </a:cubicBezTo>
                <a:cubicBezTo>
                  <a:pt x="918937" y="251771"/>
                  <a:pt x="859972" y="263317"/>
                  <a:pt x="859972" y="263317"/>
                </a:cubicBezTo>
                <a:cubicBezTo>
                  <a:pt x="849086" y="270574"/>
                  <a:pt x="839270" y="279775"/>
                  <a:pt x="827315" y="285088"/>
                </a:cubicBezTo>
                <a:cubicBezTo>
                  <a:pt x="806344" y="294409"/>
                  <a:pt x="762000" y="306860"/>
                  <a:pt x="762000" y="306860"/>
                </a:cubicBezTo>
                <a:lnTo>
                  <a:pt x="631372" y="176231"/>
                </a:lnTo>
                <a:lnTo>
                  <a:pt x="609600" y="154460"/>
                </a:lnTo>
                <a:lnTo>
                  <a:pt x="587829" y="132688"/>
                </a:lnTo>
                <a:cubicBezTo>
                  <a:pt x="562812" y="57637"/>
                  <a:pt x="582285" y="83601"/>
                  <a:pt x="544286" y="45602"/>
                </a:cubicBezTo>
                <a:cubicBezTo>
                  <a:pt x="507434" y="50209"/>
                  <a:pt x="427683" y="54396"/>
                  <a:pt x="391886" y="78260"/>
                </a:cubicBezTo>
                <a:cubicBezTo>
                  <a:pt x="370115" y="92774"/>
                  <a:pt x="345074" y="103300"/>
                  <a:pt x="326572" y="121802"/>
                </a:cubicBezTo>
                <a:cubicBezTo>
                  <a:pt x="319315" y="129059"/>
                  <a:pt x="313980" y="138984"/>
                  <a:pt x="304800" y="143574"/>
                </a:cubicBezTo>
                <a:cubicBezTo>
                  <a:pt x="291419" y="150265"/>
                  <a:pt x="275588" y="150161"/>
                  <a:pt x="261258" y="154460"/>
                </a:cubicBezTo>
                <a:cubicBezTo>
                  <a:pt x="239277" y="161054"/>
                  <a:pt x="195943" y="176231"/>
                  <a:pt x="195943" y="176231"/>
                </a:cubicBezTo>
                <a:cubicBezTo>
                  <a:pt x="185057" y="187117"/>
                  <a:pt x="175112" y="199033"/>
                  <a:pt x="163286" y="208888"/>
                </a:cubicBezTo>
                <a:cubicBezTo>
                  <a:pt x="153235" y="217264"/>
                  <a:pt x="140475" y="222045"/>
                  <a:pt x="130629" y="230660"/>
                </a:cubicBezTo>
                <a:cubicBezTo>
                  <a:pt x="81711" y="273463"/>
                  <a:pt x="78626" y="281853"/>
                  <a:pt x="43543" y="328631"/>
                </a:cubicBezTo>
                <a:cubicBezTo>
                  <a:pt x="39915" y="343145"/>
                  <a:pt x="36768" y="357789"/>
                  <a:pt x="32658" y="372174"/>
                </a:cubicBezTo>
                <a:cubicBezTo>
                  <a:pt x="29506" y="383207"/>
                  <a:pt x="24791" y="393761"/>
                  <a:pt x="21772" y="404831"/>
                </a:cubicBezTo>
                <a:cubicBezTo>
                  <a:pt x="13899" y="433699"/>
                  <a:pt x="0" y="491917"/>
                  <a:pt x="0" y="491917"/>
                </a:cubicBezTo>
                <a:cubicBezTo>
                  <a:pt x="3629" y="553603"/>
                  <a:pt x="5027" y="615460"/>
                  <a:pt x="10886" y="676974"/>
                </a:cubicBezTo>
                <a:cubicBezTo>
                  <a:pt x="12709" y="696111"/>
                  <a:pt x="26127" y="733580"/>
                  <a:pt x="32658" y="753174"/>
                </a:cubicBezTo>
                <a:cubicBezTo>
                  <a:pt x="36286" y="789460"/>
                  <a:pt x="37998" y="825988"/>
                  <a:pt x="43543" y="862031"/>
                </a:cubicBezTo>
                <a:cubicBezTo>
                  <a:pt x="45288" y="873372"/>
                  <a:pt x="52435" y="883388"/>
                  <a:pt x="54429" y="894688"/>
                </a:cubicBezTo>
                <a:cubicBezTo>
                  <a:pt x="63347" y="945223"/>
                  <a:pt x="67763" y="996471"/>
                  <a:pt x="76200" y="1047088"/>
                </a:cubicBezTo>
                <a:cubicBezTo>
                  <a:pt x="79829" y="1068859"/>
                  <a:pt x="82298" y="1090856"/>
                  <a:pt x="87086" y="1112402"/>
                </a:cubicBezTo>
                <a:cubicBezTo>
                  <a:pt x="89575" y="1123604"/>
                  <a:pt x="95483" y="1133858"/>
                  <a:pt x="97972" y="1145060"/>
                </a:cubicBezTo>
                <a:cubicBezTo>
                  <a:pt x="102760" y="1166606"/>
                  <a:pt x="104070" y="1188828"/>
                  <a:pt x="108858" y="1210374"/>
                </a:cubicBezTo>
                <a:cubicBezTo>
                  <a:pt x="111347" y="1221575"/>
                  <a:pt x="116960" y="1231899"/>
                  <a:pt x="119743" y="1243031"/>
                </a:cubicBezTo>
                <a:cubicBezTo>
                  <a:pt x="126537" y="1270206"/>
                  <a:pt x="137633" y="1337540"/>
                  <a:pt x="141515" y="1362774"/>
                </a:cubicBezTo>
                <a:cubicBezTo>
                  <a:pt x="145416" y="1388133"/>
                  <a:pt x="147368" y="1413814"/>
                  <a:pt x="152400" y="1438974"/>
                </a:cubicBezTo>
                <a:cubicBezTo>
                  <a:pt x="154650" y="1450226"/>
                  <a:pt x="159657" y="1460745"/>
                  <a:pt x="163286" y="1471631"/>
                </a:cubicBezTo>
                <a:cubicBezTo>
                  <a:pt x="166915" y="1500660"/>
                  <a:pt x="170941" y="1529641"/>
                  <a:pt x="174172" y="1558717"/>
                </a:cubicBezTo>
                <a:cubicBezTo>
                  <a:pt x="178199" y="1594961"/>
                  <a:pt x="180239" y="1631427"/>
                  <a:pt x="185058" y="1667574"/>
                </a:cubicBezTo>
                <a:cubicBezTo>
                  <a:pt x="187503" y="1685914"/>
                  <a:pt x="192901" y="1703752"/>
                  <a:pt x="195943" y="1722002"/>
                </a:cubicBezTo>
                <a:cubicBezTo>
                  <a:pt x="200161" y="1747311"/>
                  <a:pt x="203438" y="1772769"/>
                  <a:pt x="206829" y="1798202"/>
                </a:cubicBezTo>
                <a:cubicBezTo>
                  <a:pt x="210695" y="1827200"/>
                  <a:pt x="212906" y="1856431"/>
                  <a:pt x="217715" y="1885288"/>
                </a:cubicBezTo>
                <a:cubicBezTo>
                  <a:pt x="223798" y="1921789"/>
                  <a:pt x="233402" y="1957644"/>
                  <a:pt x="239486" y="1994145"/>
                </a:cubicBezTo>
                <a:cubicBezTo>
                  <a:pt x="246743" y="2037688"/>
                  <a:pt x="252601" y="2081487"/>
                  <a:pt x="261258" y="2124774"/>
                </a:cubicBezTo>
                <a:cubicBezTo>
                  <a:pt x="264886" y="2142917"/>
                  <a:pt x="269526" y="2160886"/>
                  <a:pt x="272143" y="2179202"/>
                </a:cubicBezTo>
                <a:cubicBezTo>
                  <a:pt x="280417" y="2237123"/>
                  <a:pt x="282441" y="2296001"/>
                  <a:pt x="293915" y="2353374"/>
                </a:cubicBezTo>
                <a:cubicBezTo>
                  <a:pt x="297543" y="2371517"/>
                  <a:pt x="300786" y="2389741"/>
                  <a:pt x="304800" y="2407802"/>
                </a:cubicBezTo>
                <a:cubicBezTo>
                  <a:pt x="308045" y="2422407"/>
                  <a:pt x="312752" y="2436674"/>
                  <a:pt x="315686" y="2451345"/>
                </a:cubicBezTo>
                <a:cubicBezTo>
                  <a:pt x="327458" y="2510205"/>
                  <a:pt x="322285" y="2509625"/>
                  <a:pt x="337458" y="2560202"/>
                </a:cubicBezTo>
                <a:cubicBezTo>
                  <a:pt x="344052" y="2582183"/>
                  <a:pt x="351972" y="2603745"/>
                  <a:pt x="359229" y="2625517"/>
                </a:cubicBezTo>
                <a:cubicBezTo>
                  <a:pt x="362858" y="2636403"/>
                  <a:pt x="367332" y="2647042"/>
                  <a:pt x="370115" y="2658174"/>
                </a:cubicBezTo>
                <a:cubicBezTo>
                  <a:pt x="383783" y="2712849"/>
                  <a:pt x="376269" y="2687524"/>
                  <a:pt x="391886" y="2734374"/>
                </a:cubicBezTo>
                <a:cubicBezTo>
                  <a:pt x="395515" y="2767031"/>
                  <a:pt x="398696" y="2799741"/>
                  <a:pt x="402772" y="2832345"/>
                </a:cubicBezTo>
                <a:cubicBezTo>
                  <a:pt x="405955" y="2857805"/>
                  <a:pt x="410825" y="2883044"/>
                  <a:pt x="413658" y="2908545"/>
                </a:cubicBezTo>
                <a:cubicBezTo>
                  <a:pt x="418084" y="2948379"/>
                  <a:pt x="421582" y="2988319"/>
                  <a:pt x="424543" y="3028288"/>
                </a:cubicBezTo>
                <a:cubicBezTo>
                  <a:pt x="444662" y="3299905"/>
                  <a:pt x="424947" y="3108127"/>
                  <a:pt x="446315" y="3300431"/>
                </a:cubicBezTo>
                <a:cubicBezTo>
                  <a:pt x="444055" y="3341104"/>
                  <a:pt x="446589" y="3517601"/>
                  <a:pt x="413658" y="3583460"/>
                </a:cubicBezTo>
                <a:cubicBezTo>
                  <a:pt x="394305" y="3622165"/>
                  <a:pt x="391678" y="3622286"/>
                  <a:pt x="381000" y="3659660"/>
                </a:cubicBezTo>
                <a:cubicBezTo>
                  <a:pt x="373393" y="3686286"/>
                  <a:pt x="361280" y="3749111"/>
                  <a:pt x="348343" y="3768517"/>
                </a:cubicBezTo>
                <a:cubicBezTo>
                  <a:pt x="327059" y="3800443"/>
                  <a:pt x="324700" y="3797777"/>
                  <a:pt x="315686" y="3833831"/>
                </a:cubicBezTo>
                <a:cubicBezTo>
                  <a:pt x="311198" y="3851781"/>
                  <a:pt x="309668" y="3870410"/>
                  <a:pt x="304800" y="3888260"/>
                </a:cubicBezTo>
                <a:cubicBezTo>
                  <a:pt x="298762" y="3910400"/>
                  <a:pt x="288595" y="3931310"/>
                  <a:pt x="283029" y="3953574"/>
                </a:cubicBezTo>
                <a:lnTo>
                  <a:pt x="261258" y="4040660"/>
                </a:lnTo>
                <a:cubicBezTo>
                  <a:pt x="261257" y="4040663"/>
                  <a:pt x="239486" y="4127742"/>
                  <a:pt x="239486" y="4127745"/>
                </a:cubicBezTo>
                <a:cubicBezTo>
                  <a:pt x="226305" y="4233190"/>
                  <a:pt x="234337" y="4186144"/>
                  <a:pt x="217715" y="4269260"/>
                </a:cubicBezTo>
                <a:cubicBezTo>
                  <a:pt x="221343" y="4341831"/>
                  <a:pt x="222305" y="4414585"/>
                  <a:pt x="228600" y="4486974"/>
                </a:cubicBezTo>
                <a:cubicBezTo>
                  <a:pt x="230457" y="4508325"/>
                  <a:pt x="254381" y="4547129"/>
                  <a:pt x="261258" y="4563174"/>
                </a:cubicBezTo>
                <a:cubicBezTo>
                  <a:pt x="265778" y="4573721"/>
                  <a:pt x="266571" y="4585801"/>
                  <a:pt x="272143" y="4595831"/>
                </a:cubicBezTo>
                <a:cubicBezTo>
                  <a:pt x="286072" y="4620903"/>
                  <a:pt x="311033" y="4661777"/>
                  <a:pt x="337458" y="4682917"/>
                </a:cubicBezTo>
                <a:cubicBezTo>
                  <a:pt x="347674" y="4691090"/>
                  <a:pt x="360182" y="4696174"/>
                  <a:pt x="370115" y="4704688"/>
                </a:cubicBezTo>
                <a:cubicBezTo>
                  <a:pt x="385700" y="4718046"/>
                  <a:pt x="396579" y="4736845"/>
                  <a:pt x="413658" y="4748231"/>
                </a:cubicBezTo>
                <a:cubicBezTo>
                  <a:pt x="463393" y="4781387"/>
                  <a:pt x="437066" y="4760753"/>
                  <a:pt x="489858" y="4813545"/>
                </a:cubicBezTo>
                <a:cubicBezTo>
                  <a:pt x="497115" y="4820802"/>
                  <a:pt x="505936" y="4826777"/>
                  <a:pt x="511629" y="4835317"/>
                </a:cubicBezTo>
                <a:cubicBezTo>
                  <a:pt x="578638" y="4935831"/>
                  <a:pt x="493127" y="4812190"/>
                  <a:pt x="555172" y="4889745"/>
                </a:cubicBezTo>
                <a:cubicBezTo>
                  <a:pt x="580320" y="4921180"/>
                  <a:pt x="569509" y="4920809"/>
                  <a:pt x="598715" y="4944174"/>
                </a:cubicBezTo>
                <a:cubicBezTo>
                  <a:pt x="608931" y="4952347"/>
                  <a:pt x="621156" y="4957772"/>
                  <a:pt x="631372" y="4965945"/>
                </a:cubicBezTo>
                <a:cubicBezTo>
                  <a:pt x="639386" y="4972356"/>
                  <a:pt x="645129" y="4981306"/>
                  <a:pt x="653143" y="4987717"/>
                </a:cubicBezTo>
                <a:cubicBezTo>
                  <a:pt x="663359" y="4995890"/>
                  <a:pt x="675584" y="5001315"/>
                  <a:pt x="685800" y="5009488"/>
                </a:cubicBezTo>
                <a:cubicBezTo>
                  <a:pt x="693814" y="5015899"/>
                  <a:pt x="699361" y="5025102"/>
                  <a:pt x="707572" y="5031260"/>
                </a:cubicBezTo>
                <a:cubicBezTo>
                  <a:pt x="728505" y="5046959"/>
                  <a:pt x="754384" y="5056300"/>
                  <a:pt x="772886" y="5074802"/>
                </a:cubicBezTo>
                <a:cubicBezTo>
                  <a:pt x="780143" y="5082059"/>
                  <a:pt x="785129" y="5092762"/>
                  <a:pt x="794658" y="5096574"/>
                </a:cubicBezTo>
                <a:cubicBezTo>
                  <a:pt x="822440" y="5107687"/>
                  <a:pt x="852715" y="5111088"/>
                  <a:pt x="881743" y="5118345"/>
                </a:cubicBezTo>
                <a:cubicBezTo>
                  <a:pt x="896257" y="5121974"/>
                  <a:pt x="910440" y="5127375"/>
                  <a:pt x="925286" y="5129231"/>
                </a:cubicBezTo>
                <a:cubicBezTo>
                  <a:pt x="1044976" y="5144193"/>
                  <a:pt x="983296" y="5136887"/>
                  <a:pt x="1110343" y="5151002"/>
                </a:cubicBezTo>
                <a:cubicBezTo>
                  <a:pt x="1175657" y="5147374"/>
                  <a:pt x="1241117" y="5145784"/>
                  <a:pt x="1306286" y="5140117"/>
                </a:cubicBezTo>
                <a:cubicBezTo>
                  <a:pt x="1329650" y="5138085"/>
                  <a:pt x="1440452" y="5109909"/>
                  <a:pt x="1447800" y="5107460"/>
                </a:cubicBezTo>
                <a:cubicBezTo>
                  <a:pt x="1458686" y="5103831"/>
                  <a:pt x="1469256" y="5099063"/>
                  <a:pt x="1480458" y="5096574"/>
                </a:cubicBezTo>
                <a:cubicBezTo>
                  <a:pt x="1502004" y="5091786"/>
                  <a:pt x="1524226" y="5090476"/>
                  <a:pt x="1545772" y="5085688"/>
                </a:cubicBezTo>
                <a:cubicBezTo>
                  <a:pt x="1556973" y="5083199"/>
                  <a:pt x="1567359" y="5077821"/>
                  <a:pt x="1578429" y="5074802"/>
                </a:cubicBezTo>
                <a:cubicBezTo>
                  <a:pt x="1607297" y="5066929"/>
                  <a:pt x="1636486" y="5060288"/>
                  <a:pt x="1665515" y="5053031"/>
                </a:cubicBezTo>
                <a:cubicBezTo>
                  <a:pt x="1680029" y="5049402"/>
                  <a:pt x="1694865" y="5046876"/>
                  <a:pt x="1709058" y="5042145"/>
                </a:cubicBezTo>
                <a:lnTo>
                  <a:pt x="1774372" y="5020374"/>
                </a:lnTo>
                <a:cubicBezTo>
                  <a:pt x="1785258" y="5016745"/>
                  <a:pt x="1797482" y="5015853"/>
                  <a:pt x="1807029" y="5009488"/>
                </a:cubicBezTo>
                <a:cubicBezTo>
                  <a:pt x="1952011" y="4912835"/>
                  <a:pt x="1737132" y="5051948"/>
                  <a:pt x="1872343" y="4976831"/>
                </a:cubicBezTo>
                <a:cubicBezTo>
                  <a:pt x="1984636" y="4914446"/>
                  <a:pt x="1896420" y="4947034"/>
                  <a:pt x="1970315" y="4922402"/>
                </a:cubicBezTo>
                <a:cubicBezTo>
                  <a:pt x="1977572" y="4911516"/>
                  <a:pt x="1983572" y="4899678"/>
                  <a:pt x="1992086" y="4889745"/>
                </a:cubicBezTo>
                <a:cubicBezTo>
                  <a:pt x="2005444" y="4874160"/>
                  <a:pt x="2035629" y="4846202"/>
                  <a:pt x="2035629" y="4846202"/>
                </a:cubicBezTo>
                <a:cubicBezTo>
                  <a:pt x="2046165" y="4814595"/>
                  <a:pt x="2045266" y="4807744"/>
                  <a:pt x="2068286" y="4780888"/>
                </a:cubicBezTo>
                <a:cubicBezTo>
                  <a:pt x="2081644" y="4765303"/>
                  <a:pt x="2111829" y="4737345"/>
                  <a:pt x="2111829" y="4737345"/>
                </a:cubicBezTo>
                <a:cubicBezTo>
                  <a:pt x="2139191" y="4655261"/>
                  <a:pt x="2102282" y="4756440"/>
                  <a:pt x="2144486" y="4672031"/>
                </a:cubicBezTo>
                <a:cubicBezTo>
                  <a:pt x="2149618" y="4661768"/>
                  <a:pt x="2150240" y="4649637"/>
                  <a:pt x="2155372" y="4639374"/>
                </a:cubicBezTo>
                <a:cubicBezTo>
                  <a:pt x="2177710" y="4594699"/>
                  <a:pt x="2171914" y="4618697"/>
                  <a:pt x="2198915" y="4584945"/>
                </a:cubicBezTo>
                <a:cubicBezTo>
                  <a:pt x="2253839" y="4516290"/>
                  <a:pt x="2189893" y="4583080"/>
                  <a:pt x="2242458" y="4530517"/>
                </a:cubicBezTo>
                <a:cubicBezTo>
                  <a:pt x="2269097" y="4450597"/>
                  <a:pt x="2248001" y="4481430"/>
                  <a:pt x="2296886" y="4432545"/>
                </a:cubicBezTo>
                <a:cubicBezTo>
                  <a:pt x="2300515" y="4418031"/>
                  <a:pt x="2303473" y="4403332"/>
                  <a:pt x="2307772" y="4389002"/>
                </a:cubicBezTo>
                <a:cubicBezTo>
                  <a:pt x="2314366" y="4367021"/>
                  <a:pt x="2325042" y="4346191"/>
                  <a:pt x="2329543" y="4323688"/>
                </a:cubicBezTo>
                <a:lnTo>
                  <a:pt x="2340429" y="4269260"/>
                </a:lnTo>
                <a:cubicBezTo>
                  <a:pt x="2336800" y="4138631"/>
                  <a:pt x="2332056" y="4008029"/>
                  <a:pt x="2329543" y="3877374"/>
                </a:cubicBezTo>
                <a:cubicBezTo>
                  <a:pt x="2324798" y="3630650"/>
                  <a:pt x="2324983" y="3383834"/>
                  <a:pt x="2318658" y="3137145"/>
                </a:cubicBezTo>
                <a:cubicBezTo>
                  <a:pt x="2317665" y="3098404"/>
                  <a:pt x="2302024" y="2984872"/>
                  <a:pt x="2296886" y="2941202"/>
                </a:cubicBezTo>
                <a:cubicBezTo>
                  <a:pt x="2293047" y="2908569"/>
                  <a:pt x="2290343" y="2875801"/>
                  <a:pt x="2286000" y="2843231"/>
                </a:cubicBezTo>
                <a:cubicBezTo>
                  <a:pt x="2283083" y="2821353"/>
                  <a:pt x="2278471" y="2799732"/>
                  <a:pt x="2275115" y="2777917"/>
                </a:cubicBezTo>
                <a:cubicBezTo>
                  <a:pt x="2271214" y="2752557"/>
                  <a:pt x="2267858" y="2727117"/>
                  <a:pt x="2264229" y="2701717"/>
                </a:cubicBezTo>
                <a:cubicBezTo>
                  <a:pt x="2248813" y="2424229"/>
                  <a:pt x="2248980" y="2533190"/>
                  <a:pt x="2264229" y="2190088"/>
                </a:cubicBezTo>
                <a:cubicBezTo>
                  <a:pt x="2265951" y="2151351"/>
                  <a:pt x="2277886" y="1952975"/>
                  <a:pt x="2286000" y="1896174"/>
                </a:cubicBezTo>
                <a:cubicBezTo>
                  <a:pt x="2289572" y="1871173"/>
                  <a:pt x="2307342" y="1783381"/>
                  <a:pt x="2318658" y="1743774"/>
                </a:cubicBezTo>
                <a:cubicBezTo>
                  <a:pt x="2321810" y="1732741"/>
                  <a:pt x="2327054" y="1722318"/>
                  <a:pt x="2329543" y="1711117"/>
                </a:cubicBezTo>
                <a:cubicBezTo>
                  <a:pt x="2347534" y="1630156"/>
                  <a:pt x="2333952" y="1656419"/>
                  <a:pt x="2351315" y="1569602"/>
                </a:cubicBezTo>
                <a:cubicBezTo>
                  <a:pt x="2353565" y="1558350"/>
                  <a:pt x="2358572" y="1547831"/>
                  <a:pt x="2362200" y="1536945"/>
                </a:cubicBezTo>
                <a:lnTo>
                  <a:pt x="2383972" y="1384545"/>
                </a:lnTo>
                <a:cubicBezTo>
                  <a:pt x="2387601" y="1359145"/>
                  <a:pt x="2389826" y="1333505"/>
                  <a:pt x="2394858" y="1308345"/>
                </a:cubicBezTo>
                <a:cubicBezTo>
                  <a:pt x="2427675" y="1144251"/>
                  <a:pt x="2385893" y="1348682"/>
                  <a:pt x="2416629" y="1210374"/>
                </a:cubicBezTo>
                <a:cubicBezTo>
                  <a:pt x="2420643" y="1192312"/>
                  <a:pt x="2423028" y="1173895"/>
                  <a:pt x="2427515" y="1155945"/>
                </a:cubicBezTo>
                <a:cubicBezTo>
                  <a:pt x="2430298" y="1144813"/>
                  <a:pt x="2435381" y="1134358"/>
                  <a:pt x="2438400" y="1123288"/>
                </a:cubicBezTo>
                <a:cubicBezTo>
                  <a:pt x="2446273" y="1094420"/>
                  <a:pt x="2452915" y="1065231"/>
                  <a:pt x="2460172" y="1036202"/>
                </a:cubicBezTo>
                <a:cubicBezTo>
                  <a:pt x="2463801" y="1021688"/>
                  <a:pt x="2468599" y="1007417"/>
                  <a:pt x="2471058" y="992660"/>
                </a:cubicBezTo>
                <a:cubicBezTo>
                  <a:pt x="2474686" y="970888"/>
                  <a:pt x="2477614" y="948988"/>
                  <a:pt x="2481943" y="927345"/>
                </a:cubicBezTo>
                <a:cubicBezTo>
                  <a:pt x="2493287" y="870623"/>
                  <a:pt x="2489881" y="899565"/>
                  <a:pt x="2503715" y="851145"/>
                </a:cubicBezTo>
                <a:cubicBezTo>
                  <a:pt x="2516704" y="805684"/>
                  <a:pt x="2516934" y="793599"/>
                  <a:pt x="2525486" y="742288"/>
                </a:cubicBezTo>
                <a:cubicBezTo>
                  <a:pt x="2521857" y="655202"/>
                  <a:pt x="2523273" y="567760"/>
                  <a:pt x="2514600" y="481031"/>
                </a:cubicBezTo>
                <a:cubicBezTo>
                  <a:pt x="2512316" y="458196"/>
                  <a:pt x="2498395" y="437981"/>
                  <a:pt x="2492829" y="415717"/>
                </a:cubicBezTo>
                <a:cubicBezTo>
                  <a:pt x="2486744" y="391378"/>
                  <a:pt x="2470772" y="322760"/>
                  <a:pt x="2460172" y="306860"/>
                </a:cubicBezTo>
                <a:lnTo>
                  <a:pt x="2438400" y="274202"/>
                </a:lnTo>
                <a:cubicBezTo>
                  <a:pt x="2434772" y="263316"/>
                  <a:pt x="2433087" y="251575"/>
                  <a:pt x="2427515" y="241545"/>
                </a:cubicBezTo>
                <a:cubicBezTo>
                  <a:pt x="2416790" y="222241"/>
                  <a:pt x="2387369" y="173337"/>
                  <a:pt x="2362200" y="154460"/>
                </a:cubicBezTo>
                <a:cubicBezTo>
                  <a:pt x="2341267" y="138761"/>
                  <a:pt x="2321709" y="119192"/>
                  <a:pt x="2296886" y="110917"/>
                </a:cubicBezTo>
                <a:lnTo>
                  <a:pt x="2231572" y="89145"/>
                </a:lnTo>
                <a:lnTo>
                  <a:pt x="2198915" y="78260"/>
                </a:lnTo>
                <a:cubicBezTo>
                  <a:pt x="2188029" y="74631"/>
                  <a:pt x="2177390" y="70157"/>
                  <a:pt x="2166258" y="67374"/>
                </a:cubicBezTo>
                <a:cubicBezTo>
                  <a:pt x="2151744" y="63745"/>
                  <a:pt x="2137100" y="60598"/>
                  <a:pt x="2122715" y="56488"/>
                </a:cubicBezTo>
                <a:cubicBezTo>
                  <a:pt x="2111682" y="53336"/>
                  <a:pt x="2101310" y="47852"/>
                  <a:pt x="2090058" y="45602"/>
                </a:cubicBezTo>
                <a:cubicBezTo>
                  <a:pt x="2075019" y="42594"/>
                  <a:pt x="1946617" y="23349"/>
                  <a:pt x="1905000" y="12945"/>
                </a:cubicBezTo>
                <a:cubicBezTo>
                  <a:pt x="1893868" y="10162"/>
                  <a:pt x="1883229" y="5688"/>
                  <a:pt x="1872343" y="2060"/>
                </a:cubicBezTo>
                <a:cubicBezTo>
                  <a:pt x="1675998" y="6150"/>
                  <a:pt x="1477547" y="-14777"/>
                  <a:pt x="1284515" y="23831"/>
                </a:cubicBezTo>
                <a:cubicBezTo>
                  <a:pt x="1216539" y="37427"/>
                  <a:pt x="1265367" y="30042"/>
                  <a:pt x="1208315" y="45602"/>
                </a:cubicBezTo>
                <a:cubicBezTo>
                  <a:pt x="1179447" y="53475"/>
                  <a:pt x="1150570" y="61506"/>
                  <a:pt x="1121229" y="67374"/>
                </a:cubicBezTo>
                <a:cubicBezTo>
                  <a:pt x="1103086" y="71003"/>
                  <a:pt x="1084650" y="73392"/>
                  <a:pt x="1066800" y="78260"/>
                </a:cubicBezTo>
                <a:cubicBezTo>
                  <a:pt x="1044660" y="84298"/>
                  <a:pt x="1001486" y="100031"/>
                  <a:pt x="1001486" y="100031"/>
                </a:cubicBezTo>
                <a:cubicBezTo>
                  <a:pt x="963186" y="96201"/>
                  <a:pt x="868451" y="94799"/>
                  <a:pt x="827315" y="67374"/>
                </a:cubicBezTo>
                <a:cubicBezTo>
                  <a:pt x="816429" y="60117"/>
                  <a:pt x="806613" y="50916"/>
                  <a:pt x="794658" y="45602"/>
                </a:cubicBezTo>
                <a:cubicBezTo>
                  <a:pt x="773687" y="36281"/>
                  <a:pt x="729343" y="23831"/>
                  <a:pt x="729343" y="23831"/>
                </a:cubicBezTo>
                <a:cubicBezTo>
                  <a:pt x="693057" y="27460"/>
                  <a:pt x="656529" y="29172"/>
                  <a:pt x="620486" y="34717"/>
                </a:cubicBezTo>
                <a:cubicBezTo>
                  <a:pt x="597346" y="38277"/>
                  <a:pt x="562860" y="58087"/>
                  <a:pt x="544286" y="67374"/>
                </a:cubicBezTo>
                <a:cubicBezTo>
                  <a:pt x="525976" y="94840"/>
                  <a:pt x="521760" y="117030"/>
                  <a:pt x="478972" y="110917"/>
                </a:cubicBezTo>
                <a:cubicBezTo>
                  <a:pt x="466020" y="109067"/>
                  <a:pt x="456531" y="97318"/>
                  <a:pt x="446315" y="89145"/>
                </a:cubicBezTo>
                <a:cubicBezTo>
                  <a:pt x="438301" y="82734"/>
                  <a:pt x="424543" y="67374"/>
                  <a:pt x="424543" y="6737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387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a:xfrm>
            <a:off x="457200" y="228600"/>
            <a:ext cx="8153400" cy="5897563"/>
          </a:xfrm>
        </p:spPr>
        <p:txBody>
          <a:bodyPr/>
          <a:lstStyle/>
          <a:p>
            <a:pPr eaLnBrk="1" hangingPunct="1"/>
            <a:r>
              <a:rPr lang="en-US"/>
              <a:t>Name the two important connective tissues shown in the pictures below.</a:t>
            </a:r>
          </a:p>
        </p:txBody>
      </p:sp>
      <p:sp>
        <p:nvSpPr>
          <p:cNvPr id="95235"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endParaRPr lang="en-US"/>
          </a:p>
        </p:txBody>
      </p:sp>
      <p:sp>
        <p:nvSpPr>
          <p:cNvPr id="95236"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endParaRPr lang="en-US"/>
          </a:p>
        </p:txBody>
      </p:sp>
      <p:sp>
        <p:nvSpPr>
          <p:cNvPr id="95237"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endParaRPr lang="en-US"/>
          </a:p>
        </p:txBody>
      </p:sp>
      <p:sp>
        <p:nvSpPr>
          <p:cNvPr id="95238"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endParaRPr lang="en-US"/>
          </a:p>
        </p:txBody>
      </p:sp>
      <p:pic>
        <p:nvPicPr>
          <p:cNvPr id="952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5240"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endParaRPr lang="en-US"/>
          </a:p>
        </p:txBody>
      </p:sp>
      <p:pic>
        <p:nvPicPr>
          <p:cNvPr id="952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5242"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000"/>
              <a:t>A</a:t>
            </a:r>
          </a:p>
        </p:txBody>
      </p:sp>
      <p:sp>
        <p:nvSpPr>
          <p:cNvPr id="95243"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000"/>
              <a:t>B</a:t>
            </a:r>
          </a:p>
        </p:txBody>
      </p:sp>
      <p:sp>
        <p:nvSpPr>
          <p:cNvPr id="95244"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endParaRPr lang="en-US"/>
          </a:p>
        </p:txBody>
      </p:sp>
      <p:sp>
        <p:nvSpPr>
          <p:cNvPr id="95246" name="Rectangle 1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35842" name="Picture 2" descr="http://www.talkshoe.com/custom/images/icons/TC-73777-Mai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586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endParaRPr lang="en-US"/>
          </a:p>
        </p:txBody>
      </p:sp>
      <p:pic>
        <p:nvPicPr>
          <p:cNvPr id="4945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94596" name="Text Box 4"/>
          <p:cNvSpPr txBox="1">
            <a:spLocks noChangeArrowheads="1"/>
          </p:cNvSpPr>
          <p:nvPr/>
        </p:nvSpPr>
        <p:spPr bwMode="auto">
          <a:xfrm>
            <a:off x="7848600" y="0"/>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600"/>
              <a:t>4</a:t>
            </a:r>
          </a:p>
        </p:txBody>
      </p:sp>
      <p:sp>
        <p:nvSpPr>
          <p:cNvPr id="494597" name="Rectangle 8"/>
          <p:cNvSpPr>
            <a:spLocks noChangeArrowheads="1"/>
          </p:cNvSpPr>
          <p:nvPr/>
        </p:nvSpPr>
        <p:spPr bwMode="auto">
          <a:xfrm>
            <a:off x="3124200" y="5410200"/>
            <a:ext cx="838200" cy="685800"/>
          </a:xfrm>
          <a:prstGeom prst="rect">
            <a:avLst/>
          </a:prstGeom>
          <a:solidFill>
            <a:srgbClr val="333333"/>
          </a:solidFill>
          <a:ln w="9525">
            <a:solidFill>
              <a:srgbClr val="333333"/>
            </a:solidFill>
            <a:miter lim="800000"/>
            <a:headEnd/>
            <a:tailEnd/>
          </a:ln>
        </p:spPr>
        <p:txBody>
          <a:bodyPr wrap="none" anchor="ctr"/>
          <a:lstStyle/>
          <a:p>
            <a:endParaRPr lang="en-US"/>
          </a:p>
        </p:txBody>
      </p:sp>
      <p:sp>
        <p:nvSpPr>
          <p:cNvPr id="11" name="Freeform 10"/>
          <p:cNvSpPr/>
          <p:nvPr/>
        </p:nvSpPr>
        <p:spPr>
          <a:xfrm>
            <a:off x="484188" y="-147638"/>
            <a:ext cx="6423025" cy="4665663"/>
          </a:xfrm>
          <a:custGeom>
            <a:avLst/>
            <a:gdLst>
              <a:gd name="connsiteX0" fmla="*/ 739588 w 6423894"/>
              <a:gd name="connsiteY0" fmla="*/ 632012 h 4666130"/>
              <a:gd name="connsiteX1" fmla="*/ 753035 w 6423894"/>
              <a:gd name="connsiteY1" fmla="*/ 672353 h 4666130"/>
              <a:gd name="connsiteX2" fmla="*/ 900953 w 6423894"/>
              <a:gd name="connsiteY2" fmla="*/ 793377 h 4666130"/>
              <a:gd name="connsiteX3" fmla="*/ 981635 w 6423894"/>
              <a:gd name="connsiteY3" fmla="*/ 860612 h 4666130"/>
              <a:gd name="connsiteX4" fmla="*/ 1008530 w 6423894"/>
              <a:gd name="connsiteY4" fmla="*/ 887506 h 4666130"/>
              <a:gd name="connsiteX5" fmla="*/ 1048871 w 6423894"/>
              <a:gd name="connsiteY5" fmla="*/ 914400 h 4666130"/>
              <a:gd name="connsiteX6" fmla="*/ 1089212 w 6423894"/>
              <a:gd name="connsiteY6" fmla="*/ 954742 h 4666130"/>
              <a:gd name="connsiteX7" fmla="*/ 1183341 w 6423894"/>
              <a:gd name="connsiteY7" fmla="*/ 1075765 h 4666130"/>
              <a:gd name="connsiteX8" fmla="*/ 1250577 w 6423894"/>
              <a:gd name="connsiteY8" fmla="*/ 1156447 h 4666130"/>
              <a:gd name="connsiteX9" fmla="*/ 1290918 w 6423894"/>
              <a:gd name="connsiteY9" fmla="*/ 1183342 h 4666130"/>
              <a:gd name="connsiteX10" fmla="*/ 1385047 w 6423894"/>
              <a:gd name="connsiteY10" fmla="*/ 1250577 h 4666130"/>
              <a:gd name="connsiteX11" fmla="*/ 1452282 w 6423894"/>
              <a:gd name="connsiteY11" fmla="*/ 1304365 h 4666130"/>
              <a:gd name="connsiteX12" fmla="*/ 1506071 w 6423894"/>
              <a:gd name="connsiteY12" fmla="*/ 1371600 h 4666130"/>
              <a:gd name="connsiteX13" fmla="*/ 1546412 w 6423894"/>
              <a:gd name="connsiteY13" fmla="*/ 1398494 h 4666130"/>
              <a:gd name="connsiteX14" fmla="*/ 1600200 w 6423894"/>
              <a:gd name="connsiteY14" fmla="*/ 1438836 h 4666130"/>
              <a:gd name="connsiteX15" fmla="*/ 1627094 w 6423894"/>
              <a:gd name="connsiteY15" fmla="*/ 1479177 h 4666130"/>
              <a:gd name="connsiteX16" fmla="*/ 1734671 w 6423894"/>
              <a:gd name="connsiteY16" fmla="*/ 1559859 h 4666130"/>
              <a:gd name="connsiteX17" fmla="*/ 1761565 w 6423894"/>
              <a:gd name="connsiteY17" fmla="*/ 1600200 h 4666130"/>
              <a:gd name="connsiteX18" fmla="*/ 1842247 w 6423894"/>
              <a:gd name="connsiteY18" fmla="*/ 1653989 h 4666130"/>
              <a:gd name="connsiteX19" fmla="*/ 1882588 w 6423894"/>
              <a:gd name="connsiteY19" fmla="*/ 1680883 h 4666130"/>
              <a:gd name="connsiteX20" fmla="*/ 1936377 w 6423894"/>
              <a:gd name="connsiteY20" fmla="*/ 1721224 h 4666130"/>
              <a:gd name="connsiteX21" fmla="*/ 2043953 w 6423894"/>
              <a:gd name="connsiteY21" fmla="*/ 1788459 h 4666130"/>
              <a:gd name="connsiteX22" fmla="*/ 2097741 w 6423894"/>
              <a:gd name="connsiteY22" fmla="*/ 1842247 h 4666130"/>
              <a:gd name="connsiteX23" fmla="*/ 2138082 w 6423894"/>
              <a:gd name="connsiteY23" fmla="*/ 1869142 h 4666130"/>
              <a:gd name="connsiteX24" fmla="*/ 2191871 w 6423894"/>
              <a:gd name="connsiteY24" fmla="*/ 1909483 h 4666130"/>
              <a:gd name="connsiteX25" fmla="*/ 2259106 w 6423894"/>
              <a:gd name="connsiteY25" fmla="*/ 1949824 h 4666130"/>
              <a:gd name="connsiteX26" fmla="*/ 2299447 w 6423894"/>
              <a:gd name="connsiteY26" fmla="*/ 1990165 h 4666130"/>
              <a:gd name="connsiteX27" fmla="*/ 2339788 w 6423894"/>
              <a:gd name="connsiteY27" fmla="*/ 2017059 h 4666130"/>
              <a:gd name="connsiteX28" fmla="*/ 2393577 w 6423894"/>
              <a:gd name="connsiteY28" fmla="*/ 2057400 h 4666130"/>
              <a:gd name="connsiteX29" fmla="*/ 2433918 w 6423894"/>
              <a:gd name="connsiteY29" fmla="*/ 2084294 h 4666130"/>
              <a:gd name="connsiteX30" fmla="*/ 2487706 w 6423894"/>
              <a:gd name="connsiteY30" fmla="*/ 2124636 h 4666130"/>
              <a:gd name="connsiteX31" fmla="*/ 2528047 w 6423894"/>
              <a:gd name="connsiteY31" fmla="*/ 2151530 h 4666130"/>
              <a:gd name="connsiteX32" fmla="*/ 2622177 w 6423894"/>
              <a:gd name="connsiteY32" fmla="*/ 2218765 h 4666130"/>
              <a:gd name="connsiteX33" fmla="*/ 2716306 w 6423894"/>
              <a:gd name="connsiteY33" fmla="*/ 2299447 h 4666130"/>
              <a:gd name="connsiteX34" fmla="*/ 2743200 w 6423894"/>
              <a:gd name="connsiteY34" fmla="*/ 2326342 h 4666130"/>
              <a:gd name="connsiteX35" fmla="*/ 2796988 w 6423894"/>
              <a:gd name="connsiteY35" fmla="*/ 2353236 h 4666130"/>
              <a:gd name="connsiteX36" fmla="*/ 2864224 w 6423894"/>
              <a:gd name="connsiteY36" fmla="*/ 2407024 h 4666130"/>
              <a:gd name="connsiteX37" fmla="*/ 2918012 w 6423894"/>
              <a:gd name="connsiteY37" fmla="*/ 2433918 h 4666130"/>
              <a:gd name="connsiteX38" fmla="*/ 2971800 w 6423894"/>
              <a:gd name="connsiteY38" fmla="*/ 2487706 h 4666130"/>
              <a:gd name="connsiteX39" fmla="*/ 3092824 w 6423894"/>
              <a:gd name="connsiteY39" fmla="*/ 2554942 h 4666130"/>
              <a:gd name="connsiteX40" fmla="*/ 3146612 w 6423894"/>
              <a:gd name="connsiteY40" fmla="*/ 2595283 h 4666130"/>
              <a:gd name="connsiteX41" fmla="*/ 3186953 w 6423894"/>
              <a:gd name="connsiteY41" fmla="*/ 2622177 h 4666130"/>
              <a:gd name="connsiteX42" fmla="*/ 3240741 w 6423894"/>
              <a:gd name="connsiteY42" fmla="*/ 2675965 h 4666130"/>
              <a:gd name="connsiteX43" fmla="*/ 3334871 w 6423894"/>
              <a:gd name="connsiteY43" fmla="*/ 2743200 h 4666130"/>
              <a:gd name="connsiteX44" fmla="*/ 3388659 w 6423894"/>
              <a:gd name="connsiteY44" fmla="*/ 2770094 h 4666130"/>
              <a:gd name="connsiteX45" fmla="*/ 3415553 w 6423894"/>
              <a:gd name="connsiteY45" fmla="*/ 2796989 h 4666130"/>
              <a:gd name="connsiteX46" fmla="*/ 3509682 w 6423894"/>
              <a:gd name="connsiteY46" fmla="*/ 2864224 h 4666130"/>
              <a:gd name="connsiteX47" fmla="*/ 3536577 w 6423894"/>
              <a:gd name="connsiteY47" fmla="*/ 2904565 h 4666130"/>
              <a:gd name="connsiteX48" fmla="*/ 3590365 w 6423894"/>
              <a:gd name="connsiteY48" fmla="*/ 2931459 h 4666130"/>
              <a:gd name="connsiteX49" fmla="*/ 3671047 w 6423894"/>
              <a:gd name="connsiteY49" fmla="*/ 2971800 h 4666130"/>
              <a:gd name="connsiteX50" fmla="*/ 3778624 w 6423894"/>
              <a:gd name="connsiteY50" fmla="*/ 3052483 h 4666130"/>
              <a:gd name="connsiteX51" fmla="*/ 3832412 w 6423894"/>
              <a:gd name="connsiteY51" fmla="*/ 3079377 h 4666130"/>
              <a:gd name="connsiteX52" fmla="*/ 3953435 w 6423894"/>
              <a:gd name="connsiteY52" fmla="*/ 3173506 h 4666130"/>
              <a:gd name="connsiteX53" fmla="*/ 4061012 w 6423894"/>
              <a:gd name="connsiteY53" fmla="*/ 3240742 h 4666130"/>
              <a:gd name="connsiteX54" fmla="*/ 4141694 w 6423894"/>
              <a:gd name="connsiteY54" fmla="*/ 3307977 h 4666130"/>
              <a:gd name="connsiteX55" fmla="*/ 4222377 w 6423894"/>
              <a:gd name="connsiteY55" fmla="*/ 3334871 h 4666130"/>
              <a:gd name="connsiteX56" fmla="*/ 4343400 w 6423894"/>
              <a:gd name="connsiteY56" fmla="*/ 3388659 h 4666130"/>
              <a:gd name="connsiteX57" fmla="*/ 4383741 w 6423894"/>
              <a:gd name="connsiteY57" fmla="*/ 3402106 h 4666130"/>
              <a:gd name="connsiteX58" fmla="*/ 4424082 w 6423894"/>
              <a:gd name="connsiteY58" fmla="*/ 3415553 h 4666130"/>
              <a:gd name="connsiteX59" fmla="*/ 4450977 w 6423894"/>
              <a:gd name="connsiteY59" fmla="*/ 3442447 h 4666130"/>
              <a:gd name="connsiteX60" fmla="*/ 4491318 w 6423894"/>
              <a:gd name="connsiteY60" fmla="*/ 3455894 h 4666130"/>
              <a:gd name="connsiteX61" fmla="*/ 4504765 w 6423894"/>
              <a:gd name="connsiteY61" fmla="*/ 3496236 h 4666130"/>
              <a:gd name="connsiteX62" fmla="*/ 4625788 w 6423894"/>
              <a:gd name="connsiteY62" fmla="*/ 3603812 h 4666130"/>
              <a:gd name="connsiteX63" fmla="*/ 4652682 w 6423894"/>
              <a:gd name="connsiteY63" fmla="*/ 3644153 h 4666130"/>
              <a:gd name="connsiteX64" fmla="*/ 4679577 w 6423894"/>
              <a:gd name="connsiteY64" fmla="*/ 3671047 h 4666130"/>
              <a:gd name="connsiteX65" fmla="*/ 4706471 w 6423894"/>
              <a:gd name="connsiteY65" fmla="*/ 3724836 h 4666130"/>
              <a:gd name="connsiteX66" fmla="*/ 4800600 w 6423894"/>
              <a:gd name="connsiteY66" fmla="*/ 3792071 h 4666130"/>
              <a:gd name="connsiteX67" fmla="*/ 4814047 w 6423894"/>
              <a:gd name="connsiteY67" fmla="*/ 4276165 h 4666130"/>
              <a:gd name="connsiteX68" fmla="*/ 4854388 w 6423894"/>
              <a:gd name="connsiteY68" fmla="*/ 4370294 h 4666130"/>
              <a:gd name="connsiteX69" fmla="*/ 4881282 w 6423894"/>
              <a:gd name="connsiteY69" fmla="*/ 4424083 h 4666130"/>
              <a:gd name="connsiteX70" fmla="*/ 4908177 w 6423894"/>
              <a:gd name="connsiteY70" fmla="*/ 4504765 h 4666130"/>
              <a:gd name="connsiteX71" fmla="*/ 4975412 w 6423894"/>
              <a:gd name="connsiteY71" fmla="*/ 4612342 h 4666130"/>
              <a:gd name="connsiteX72" fmla="*/ 4988859 w 6423894"/>
              <a:gd name="connsiteY72" fmla="*/ 4652683 h 4666130"/>
              <a:gd name="connsiteX73" fmla="*/ 5042647 w 6423894"/>
              <a:gd name="connsiteY73" fmla="*/ 4666130 h 4666130"/>
              <a:gd name="connsiteX74" fmla="*/ 5204012 w 6423894"/>
              <a:gd name="connsiteY74" fmla="*/ 4639236 h 4666130"/>
              <a:gd name="connsiteX75" fmla="*/ 5284694 w 6423894"/>
              <a:gd name="connsiteY75" fmla="*/ 4585447 h 4666130"/>
              <a:gd name="connsiteX76" fmla="*/ 5325035 w 6423894"/>
              <a:gd name="connsiteY76" fmla="*/ 4558553 h 4666130"/>
              <a:gd name="connsiteX77" fmla="*/ 5405718 w 6423894"/>
              <a:gd name="connsiteY77" fmla="*/ 4531659 h 4666130"/>
              <a:gd name="connsiteX78" fmla="*/ 5446059 w 6423894"/>
              <a:gd name="connsiteY78" fmla="*/ 4518212 h 4666130"/>
              <a:gd name="connsiteX79" fmla="*/ 5580530 w 6423894"/>
              <a:gd name="connsiteY79" fmla="*/ 4491318 h 4666130"/>
              <a:gd name="connsiteX80" fmla="*/ 5715000 w 6423894"/>
              <a:gd name="connsiteY80" fmla="*/ 4450977 h 4666130"/>
              <a:gd name="connsiteX81" fmla="*/ 5970494 w 6423894"/>
              <a:gd name="connsiteY81" fmla="*/ 4464424 h 4666130"/>
              <a:gd name="connsiteX82" fmla="*/ 6064624 w 6423894"/>
              <a:gd name="connsiteY82" fmla="*/ 4491318 h 4666130"/>
              <a:gd name="connsiteX83" fmla="*/ 6293224 w 6423894"/>
              <a:gd name="connsiteY83" fmla="*/ 4558553 h 4666130"/>
              <a:gd name="connsiteX84" fmla="*/ 6333565 w 6423894"/>
              <a:gd name="connsiteY84" fmla="*/ 4531659 h 4666130"/>
              <a:gd name="connsiteX85" fmla="*/ 6360459 w 6423894"/>
              <a:gd name="connsiteY85" fmla="*/ 4450977 h 4666130"/>
              <a:gd name="connsiteX86" fmla="*/ 6387353 w 6423894"/>
              <a:gd name="connsiteY86" fmla="*/ 4410636 h 4666130"/>
              <a:gd name="connsiteX87" fmla="*/ 6387353 w 6423894"/>
              <a:gd name="connsiteY87" fmla="*/ 4235824 h 4666130"/>
              <a:gd name="connsiteX88" fmla="*/ 6266330 w 6423894"/>
              <a:gd name="connsiteY88" fmla="*/ 4128247 h 4666130"/>
              <a:gd name="connsiteX89" fmla="*/ 6199094 w 6423894"/>
              <a:gd name="connsiteY89" fmla="*/ 4061012 h 4666130"/>
              <a:gd name="connsiteX90" fmla="*/ 6172200 w 6423894"/>
              <a:gd name="connsiteY90" fmla="*/ 4020671 h 4666130"/>
              <a:gd name="connsiteX91" fmla="*/ 6091518 w 6423894"/>
              <a:gd name="connsiteY91" fmla="*/ 3966883 h 4666130"/>
              <a:gd name="connsiteX92" fmla="*/ 6024282 w 6423894"/>
              <a:gd name="connsiteY92" fmla="*/ 3899647 h 4666130"/>
              <a:gd name="connsiteX93" fmla="*/ 5983941 w 6423894"/>
              <a:gd name="connsiteY93" fmla="*/ 3859306 h 4666130"/>
              <a:gd name="connsiteX94" fmla="*/ 5916706 w 6423894"/>
              <a:gd name="connsiteY94" fmla="*/ 3751730 h 4666130"/>
              <a:gd name="connsiteX95" fmla="*/ 5876365 w 6423894"/>
              <a:gd name="connsiteY95" fmla="*/ 3724836 h 4666130"/>
              <a:gd name="connsiteX96" fmla="*/ 5795682 w 6423894"/>
              <a:gd name="connsiteY96" fmla="*/ 3617259 h 4666130"/>
              <a:gd name="connsiteX97" fmla="*/ 5755341 w 6423894"/>
              <a:gd name="connsiteY97" fmla="*/ 3590365 h 4666130"/>
              <a:gd name="connsiteX98" fmla="*/ 5661212 w 6423894"/>
              <a:gd name="connsiteY98" fmla="*/ 3509683 h 4666130"/>
              <a:gd name="connsiteX99" fmla="*/ 5580530 w 6423894"/>
              <a:gd name="connsiteY99" fmla="*/ 3469342 h 4666130"/>
              <a:gd name="connsiteX100" fmla="*/ 5499847 w 6423894"/>
              <a:gd name="connsiteY100" fmla="*/ 3388659 h 4666130"/>
              <a:gd name="connsiteX101" fmla="*/ 5419165 w 6423894"/>
              <a:gd name="connsiteY101" fmla="*/ 3348318 h 4666130"/>
              <a:gd name="connsiteX102" fmla="*/ 5378824 w 6423894"/>
              <a:gd name="connsiteY102" fmla="*/ 3334871 h 4666130"/>
              <a:gd name="connsiteX103" fmla="*/ 5298141 w 6423894"/>
              <a:gd name="connsiteY103" fmla="*/ 3281083 h 4666130"/>
              <a:gd name="connsiteX104" fmla="*/ 5257800 w 6423894"/>
              <a:gd name="connsiteY104" fmla="*/ 3254189 h 4666130"/>
              <a:gd name="connsiteX105" fmla="*/ 5217459 w 6423894"/>
              <a:gd name="connsiteY105" fmla="*/ 3240742 h 4666130"/>
              <a:gd name="connsiteX106" fmla="*/ 5123330 w 6423894"/>
              <a:gd name="connsiteY106" fmla="*/ 3186953 h 4666130"/>
              <a:gd name="connsiteX107" fmla="*/ 5082988 w 6423894"/>
              <a:gd name="connsiteY107" fmla="*/ 3160059 h 4666130"/>
              <a:gd name="connsiteX108" fmla="*/ 4975412 w 6423894"/>
              <a:gd name="connsiteY108" fmla="*/ 3106271 h 4666130"/>
              <a:gd name="connsiteX109" fmla="*/ 4921624 w 6423894"/>
              <a:gd name="connsiteY109" fmla="*/ 3079377 h 4666130"/>
              <a:gd name="connsiteX110" fmla="*/ 4881282 w 6423894"/>
              <a:gd name="connsiteY110" fmla="*/ 3052483 h 4666130"/>
              <a:gd name="connsiteX111" fmla="*/ 4827494 w 6423894"/>
              <a:gd name="connsiteY111" fmla="*/ 3039036 h 4666130"/>
              <a:gd name="connsiteX112" fmla="*/ 4706471 w 6423894"/>
              <a:gd name="connsiteY112" fmla="*/ 2958353 h 4666130"/>
              <a:gd name="connsiteX113" fmla="*/ 4666130 w 6423894"/>
              <a:gd name="connsiteY113" fmla="*/ 2931459 h 4666130"/>
              <a:gd name="connsiteX114" fmla="*/ 4625788 w 6423894"/>
              <a:gd name="connsiteY114" fmla="*/ 2918012 h 4666130"/>
              <a:gd name="connsiteX115" fmla="*/ 4572000 w 6423894"/>
              <a:gd name="connsiteY115" fmla="*/ 2864224 h 4666130"/>
              <a:gd name="connsiteX116" fmla="*/ 4491318 w 6423894"/>
              <a:gd name="connsiteY116" fmla="*/ 2810436 h 4666130"/>
              <a:gd name="connsiteX117" fmla="*/ 4397188 w 6423894"/>
              <a:gd name="connsiteY117" fmla="*/ 2716306 h 4666130"/>
              <a:gd name="connsiteX118" fmla="*/ 4316506 w 6423894"/>
              <a:gd name="connsiteY118" fmla="*/ 2662518 h 4666130"/>
              <a:gd name="connsiteX119" fmla="*/ 4235824 w 6423894"/>
              <a:gd name="connsiteY119" fmla="*/ 2595283 h 4666130"/>
              <a:gd name="connsiteX120" fmla="*/ 4141694 w 6423894"/>
              <a:gd name="connsiteY120" fmla="*/ 2514600 h 4666130"/>
              <a:gd name="connsiteX121" fmla="*/ 4047565 w 6423894"/>
              <a:gd name="connsiteY121" fmla="*/ 2460812 h 4666130"/>
              <a:gd name="connsiteX122" fmla="*/ 3993777 w 6423894"/>
              <a:gd name="connsiteY122" fmla="*/ 2420471 h 4666130"/>
              <a:gd name="connsiteX123" fmla="*/ 3939988 w 6423894"/>
              <a:gd name="connsiteY123" fmla="*/ 2393577 h 4666130"/>
              <a:gd name="connsiteX124" fmla="*/ 3832412 w 6423894"/>
              <a:gd name="connsiteY124" fmla="*/ 2326342 h 4666130"/>
              <a:gd name="connsiteX125" fmla="*/ 3778624 w 6423894"/>
              <a:gd name="connsiteY125" fmla="*/ 2259106 h 4666130"/>
              <a:gd name="connsiteX126" fmla="*/ 3684494 w 6423894"/>
              <a:gd name="connsiteY126" fmla="*/ 2191871 h 4666130"/>
              <a:gd name="connsiteX127" fmla="*/ 3644153 w 6423894"/>
              <a:gd name="connsiteY127" fmla="*/ 2151530 h 4666130"/>
              <a:gd name="connsiteX128" fmla="*/ 3536577 w 6423894"/>
              <a:gd name="connsiteY128" fmla="*/ 2084294 h 4666130"/>
              <a:gd name="connsiteX129" fmla="*/ 3509682 w 6423894"/>
              <a:gd name="connsiteY129" fmla="*/ 2057400 h 4666130"/>
              <a:gd name="connsiteX130" fmla="*/ 3429000 w 6423894"/>
              <a:gd name="connsiteY130" fmla="*/ 2003612 h 4666130"/>
              <a:gd name="connsiteX131" fmla="*/ 3307977 w 6423894"/>
              <a:gd name="connsiteY131" fmla="*/ 1909483 h 4666130"/>
              <a:gd name="connsiteX132" fmla="*/ 3213847 w 6423894"/>
              <a:gd name="connsiteY132" fmla="*/ 1815353 h 4666130"/>
              <a:gd name="connsiteX133" fmla="*/ 3173506 w 6423894"/>
              <a:gd name="connsiteY133" fmla="*/ 1775012 h 4666130"/>
              <a:gd name="connsiteX134" fmla="*/ 3065930 w 6423894"/>
              <a:gd name="connsiteY134" fmla="*/ 1694330 h 4666130"/>
              <a:gd name="connsiteX135" fmla="*/ 2985247 w 6423894"/>
              <a:gd name="connsiteY135" fmla="*/ 1640542 h 4666130"/>
              <a:gd name="connsiteX136" fmla="*/ 2891118 w 6423894"/>
              <a:gd name="connsiteY136" fmla="*/ 1559859 h 4666130"/>
              <a:gd name="connsiteX137" fmla="*/ 2850777 w 6423894"/>
              <a:gd name="connsiteY137" fmla="*/ 1546412 h 4666130"/>
              <a:gd name="connsiteX138" fmla="*/ 2823882 w 6423894"/>
              <a:gd name="connsiteY138" fmla="*/ 1506071 h 4666130"/>
              <a:gd name="connsiteX139" fmla="*/ 2675965 w 6423894"/>
              <a:gd name="connsiteY139" fmla="*/ 1385047 h 4666130"/>
              <a:gd name="connsiteX140" fmla="*/ 2622177 w 6423894"/>
              <a:gd name="connsiteY140" fmla="*/ 1344706 h 4666130"/>
              <a:gd name="connsiteX141" fmla="*/ 2568388 w 6423894"/>
              <a:gd name="connsiteY141" fmla="*/ 1304365 h 4666130"/>
              <a:gd name="connsiteX142" fmla="*/ 2433918 w 6423894"/>
              <a:gd name="connsiteY142" fmla="*/ 1183342 h 4666130"/>
              <a:gd name="connsiteX143" fmla="*/ 2407024 w 6423894"/>
              <a:gd name="connsiteY143" fmla="*/ 1156447 h 4666130"/>
              <a:gd name="connsiteX144" fmla="*/ 2326341 w 6423894"/>
              <a:gd name="connsiteY144" fmla="*/ 1102659 h 4666130"/>
              <a:gd name="connsiteX145" fmla="*/ 2286000 w 6423894"/>
              <a:gd name="connsiteY145" fmla="*/ 1062318 h 4666130"/>
              <a:gd name="connsiteX146" fmla="*/ 2232212 w 6423894"/>
              <a:gd name="connsiteY146" fmla="*/ 1035424 h 4666130"/>
              <a:gd name="connsiteX147" fmla="*/ 2164977 w 6423894"/>
              <a:gd name="connsiteY147" fmla="*/ 954742 h 4666130"/>
              <a:gd name="connsiteX148" fmla="*/ 2070847 w 6423894"/>
              <a:gd name="connsiteY148" fmla="*/ 887506 h 4666130"/>
              <a:gd name="connsiteX149" fmla="*/ 2017059 w 6423894"/>
              <a:gd name="connsiteY149" fmla="*/ 847165 h 4666130"/>
              <a:gd name="connsiteX150" fmla="*/ 1976718 w 6423894"/>
              <a:gd name="connsiteY150" fmla="*/ 820271 h 4666130"/>
              <a:gd name="connsiteX151" fmla="*/ 1855694 w 6423894"/>
              <a:gd name="connsiteY151" fmla="*/ 712694 h 4666130"/>
              <a:gd name="connsiteX152" fmla="*/ 1788459 w 6423894"/>
              <a:gd name="connsiteY152" fmla="*/ 658906 h 4666130"/>
              <a:gd name="connsiteX153" fmla="*/ 1761565 w 6423894"/>
              <a:gd name="connsiteY153" fmla="*/ 618565 h 4666130"/>
              <a:gd name="connsiteX154" fmla="*/ 1721224 w 6423894"/>
              <a:gd name="connsiteY154" fmla="*/ 591671 h 4666130"/>
              <a:gd name="connsiteX155" fmla="*/ 1694330 w 6423894"/>
              <a:gd name="connsiteY155" fmla="*/ 551330 h 4666130"/>
              <a:gd name="connsiteX156" fmla="*/ 1586753 w 6423894"/>
              <a:gd name="connsiteY156" fmla="*/ 457200 h 4666130"/>
              <a:gd name="connsiteX157" fmla="*/ 1519518 w 6423894"/>
              <a:gd name="connsiteY157" fmla="*/ 389965 h 4666130"/>
              <a:gd name="connsiteX158" fmla="*/ 1492624 w 6423894"/>
              <a:gd name="connsiteY158" fmla="*/ 349624 h 4666130"/>
              <a:gd name="connsiteX159" fmla="*/ 1438835 w 6423894"/>
              <a:gd name="connsiteY159" fmla="*/ 336177 h 4666130"/>
              <a:gd name="connsiteX160" fmla="*/ 1358153 w 6423894"/>
              <a:gd name="connsiteY160" fmla="*/ 282389 h 4666130"/>
              <a:gd name="connsiteX161" fmla="*/ 1331259 w 6423894"/>
              <a:gd name="connsiteY161" fmla="*/ 242047 h 4666130"/>
              <a:gd name="connsiteX162" fmla="*/ 1277471 w 6423894"/>
              <a:gd name="connsiteY162" fmla="*/ 215153 h 4666130"/>
              <a:gd name="connsiteX163" fmla="*/ 1210235 w 6423894"/>
              <a:gd name="connsiteY163" fmla="*/ 174812 h 4666130"/>
              <a:gd name="connsiteX164" fmla="*/ 1143000 w 6423894"/>
              <a:gd name="connsiteY164" fmla="*/ 147918 h 4666130"/>
              <a:gd name="connsiteX165" fmla="*/ 1062318 w 6423894"/>
              <a:gd name="connsiteY165" fmla="*/ 94130 h 4666130"/>
              <a:gd name="connsiteX166" fmla="*/ 1021977 w 6423894"/>
              <a:gd name="connsiteY166" fmla="*/ 67236 h 4666130"/>
              <a:gd name="connsiteX167" fmla="*/ 995082 w 6423894"/>
              <a:gd name="connsiteY167" fmla="*/ 40342 h 4666130"/>
              <a:gd name="connsiteX168" fmla="*/ 954741 w 6423894"/>
              <a:gd name="connsiteY168" fmla="*/ 26894 h 4666130"/>
              <a:gd name="connsiteX169" fmla="*/ 847165 w 6423894"/>
              <a:gd name="connsiteY169" fmla="*/ 0 h 4666130"/>
              <a:gd name="connsiteX170" fmla="*/ 739588 w 6423894"/>
              <a:gd name="connsiteY170" fmla="*/ 26894 h 4666130"/>
              <a:gd name="connsiteX171" fmla="*/ 699247 w 6423894"/>
              <a:gd name="connsiteY171" fmla="*/ 53789 h 4666130"/>
              <a:gd name="connsiteX172" fmla="*/ 578224 w 6423894"/>
              <a:gd name="connsiteY172" fmla="*/ 80683 h 4666130"/>
              <a:gd name="connsiteX173" fmla="*/ 537882 w 6423894"/>
              <a:gd name="connsiteY173" fmla="*/ 94130 h 4666130"/>
              <a:gd name="connsiteX174" fmla="*/ 416859 w 6423894"/>
              <a:gd name="connsiteY174" fmla="*/ 107577 h 4666130"/>
              <a:gd name="connsiteX175" fmla="*/ 0 w 6423894"/>
              <a:gd name="connsiteY175" fmla="*/ 134471 h 4666130"/>
              <a:gd name="connsiteX176" fmla="*/ 13447 w 6423894"/>
              <a:gd name="connsiteY176" fmla="*/ 188259 h 4666130"/>
              <a:gd name="connsiteX177" fmla="*/ 94130 w 6423894"/>
              <a:gd name="connsiteY177" fmla="*/ 228600 h 4666130"/>
              <a:gd name="connsiteX178" fmla="*/ 228600 w 6423894"/>
              <a:gd name="connsiteY178" fmla="*/ 295836 h 4666130"/>
              <a:gd name="connsiteX179" fmla="*/ 268941 w 6423894"/>
              <a:gd name="connsiteY179" fmla="*/ 336177 h 4666130"/>
              <a:gd name="connsiteX180" fmla="*/ 309282 w 6423894"/>
              <a:gd name="connsiteY180" fmla="*/ 363071 h 4666130"/>
              <a:gd name="connsiteX181" fmla="*/ 376518 w 6423894"/>
              <a:gd name="connsiteY181" fmla="*/ 430306 h 4666130"/>
              <a:gd name="connsiteX182" fmla="*/ 430306 w 6423894"/>
              <a:gd name="connsiteY182" fmla="*/ 484094 h 4666130"/>
              <a:gd name="connsiteX183" fmla="*/ 457200 w 6423894"/>
              <a:gd name="connsiteY183" fmla="*/ 510989 h 4666130"/>
              <a:gd name="connsiteX184" fmla="*/ 497541 w 6423894"/>
              <a:gd name="connsiteY184" fmla="*/ 591671 h 4666130"/>
              <a:gd name="connsiteX185" fmla="*/ 537882 w 6423894"/>
              <a:gd name="connsiteY185" fmla="*/ 618565 h 4666130"/>
              <a:gd name="connsiteX186" fmla="*/ 605118 w 6423894"/>
              <a:gd name="connsiteY186" fmla="*/ 699247 h 4666130"/>
              <a:gd name="connsiteX187" fmla="*/ 632012 w 6423894"/>
              <a:gd name="connsiteY187" fmla="*/ 726142 h 4666130"/>
              <a:gd name="connsiteX188" fmla="*/ 739588 w 6423894"/>
              <a:gd name="connsiteY188" fmla="*/ 753036 h 4666130"/>
              <a:gd name="connsiteX189" fmla="*/ 833718 w 6423894"/>
              <a:gd name="connsiteY189" fmla="*/ 766483 h 4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23894" h="4666130">
                <a:moveTo>
                  <a:pt x="739588" y="632012"/>
                </a:moveTo>
                <a:cubicBezTo>
                  <a:pt x="744070" y="645459"/>
                  <a:pt x="744530" y="661014"/>
                  <a:pt x="753035" y="672353"/>
                </a:cubicBezTo>
                <a:cubicBezTo>
                  <a:pt x="858013" y="812323"/>
                  <a:pt x="778718" y="671142"/>
                  <a:pt x="900953" y="793377"/>
                </a:cubicBezTo>
                <a:cubicBezTo>
                  <a:pt x="996774" y="889198"/>
                  <a:pt x="888034" y="785732"/>
                  <a:pt x="981635" y="860612"/>
                </a:cubicBezTo>
                <a:cubicBezTo>
                  <a:pt x="991535" y="868532"/>
                  <a:pt x="998630" y="879586"/>
                  <a:pt x="1008530" y="887506"/>
                </a:cubicBezTo>
                <a:cubicBezTo>
                  <a:pt x="1021150" y="897602"/>
                  <a:pt x="1036456" y="904054"/>
                  <a:pt x="1048871" y="914400"/>
                </a:cubicBezTo>
                <a:cubicBezTo>
                  <a:pt x="1063480" y="926575"/>
                  <a:pt x="1075765" y="941295"/>
                  <a:pt x="1089212" y="954742"/>
                </a:cubicBezTo>
                <a:cubicBezTo>
                  <a:pt x="1125954" y="1064969"/>
                  <a:pt x="1062401" y="894355"/>
                  <a:pt x="1183341" y="1075765"/>
                </a:cubicBezTo>
                <a:cubicBezTo>
                  <a:pt x="1209787" y="1115434"/>
                  <a:pt x="1211748" y="1124089"/>
                  <a:pt x="1250577" y="1156447"/>
                </a:cubicBezTo>
                <a:cubicBezTo>
                  <a:pt x="1262993" y="1166793"/>
                  <a:pt x="1278502" y="1172996"/>
                  <a:pt x="1290918" y="1183342"/>
                </a:cubicBezTo>
                <a:cubicBezTo>
                  <a:pt x="1372688" y="1251485"/>
                  <a:pt x="1285521" y="1200814"/>
                  <a:pt x="1385047" y="1250577"/>
                </a:cubicBezTo>
                <a:cubicBezTo>
                  <a:pt x="1438611" y="1330923"/>
                  <a:pt x="1380114" y="1261065"/>
                  <a:pt x="1452282" y="1304365"/>
                </a:cubicBezTo>
                <a:cubicBezTo>
                  <a:pt x="1485553" y="1324327"/>
                  <a:pt x="1478584" y="1344113"/>
                  <a:pt x="1506071" y="1371600"/>
                </a:cubicBezTo>
                <a:cubicBezTo>
                  <a:pt x="1517499" y="1383028"/>
                  <a:pt x="1533261" y="1389100"/>
                  <a:pt x="1546412" y="1398494"/>
                </a:cubicBezTo>
                <a:cubicBezTo>
                  <a:pt x="1564649" y="1411521"/>
                  <a:pt x="1584353" y="1422988"/>
                  <a:pt x="1600200" y="1438836"/>
                </a:cubicBezTo>
                <a:cubicBezTo>
                  <a:pt x="1611628" y="1450264"/>
                  <a:pt x="1616452" y="1467014"/>
                  <a:pt x="1627094" y="1479177"/>
                </a:cubicBezTo>
                <a:cubicBezTo>
                  <a:pt x="1690718" y="1551890"/>
                  <a:pt x="1670359" y="1538422"/>
                  <a:pt x="1734671" y="1559859"/>
                </a:cubicBezTo>
                <a:cubicBezTo>
                  <a:pt x="1743636" y="1573306"/>
                  <a:pt x="1749402" y="1589558"/>
                  <a:pt x="1761565" y="1600200"/>
                </a:cubicBezTo>
                <a:cubicBezTo>
                  <a:pt x="1785890" y="1621485"/>
                  <a:pt x="1815353" y="1636059"/>
                  <a:pt x="1842247" y="1653989"/>
                </a:cubicBezTo>
                <a:cubicBezTo>
                  <a:pt x="1855694" y="1662954"/>
                  <a:pt x="1869659" y="1671186"/>
                  <a:pt x="1882588" y="1680883"/>
                </a:cubicBezTo>
                <a:cubicBezTo>
                  <a:pt x="1900518" y="1694330"/>
                  <a:pt x="1917729" y="1708792"/>
                  <a:pt x="1936377" y="1721224"/>
                </a:cubicBezTo>
                <a:cubicBezTo>
                  <a:pt x="1971561" y="1744680"/>
                  <a:pt x="2014052" y="1758558"/>
                  <a:pt x="2043953" y="1788459"/>
                </a:cubicBezTo>
                <a:cubicBezTo>
                  <a:pt x="2061882" y="1806388"/>
                  <a:pt x="2078489" y="1825745"/>
                  <a:pt x="2097741" y="1842247"/>
                </a:cubicBezTo>
                <a:cubicBezTo>
                  <a:pt x="2110012" y="1852765"/>
                  <a:pt x="2124931" y="1859748"/>
                  <a:pt x="2138082" y="1869142"/>
                </a:cubicBezTo>
                <a:cubicBezTo>
                  <a:pt x="2156319" y="1882169"/>
                  <a:pt x="2173223" y="1897051"/>
                  <a:pt x="2191871" y="1909483"/>
                </a:cubicBezTo>
                <a:cubicBezTo>
                  <a:pt x="2213618" y="1923981"/>
                  <a:pt x="2238197" y="1934142"/>
                  <a:pt x="2259106" y="1949824"/>
                </a:cubicBezTo>
                <a:cubicBezTo>
                  <a:pt x="2274320" y="1961234"/>
                  <a:pt x="2284838" y="1977991"/>
                  <a:pt x="2299447" y="1990165"/>
                </a:cubicBezTo>
                <a:cubicBezTo>
                  <a:pt x="2311862" y="2000511"/>
                  <a:pt x="2326637" y="2007666"/>
                  <a:pt x="2339788" y="2017059"/>
                </a:cubicBezTo>
                <a:cubicBezTo>
                  <a:pt x="2358025" y="2030086"/>
                  <a:pt x="2375340" y="2044373"/>
                  <a:pt x="2393577" y="2057400"/>
                </a:cubicBezTo>
                <a:cubicBezTo>
                  <a:pt x="2406728" y="2066793"/>
                  <a:pt x="2420767" y="2074900"/>
                  <a:pt x="2433918" y="2084294"/>
                </a:cubicBezTo>
                <a:cubicBezTo>
                  <a:pt x="2452155" y="2097321"/>
                  <a:pt x="2469469" y="2111609"/>
                  <a:pt x="2487706" y="2124636"/>
                </a:cubicBezTo>
                <a:cubicBezTo>
                  <a:pt x="2500857" y="2134030"/>
                  <a:pt x="2515776" y="2141012"/>
                  <a:pt x="2528047" y="2151530"/>
                </a:cubicBezTo>
                <a:cubicBezTo>
                  <a:pt x="2609261" y="2221142"/>
                  <a:pt x="2548052" y="2194057"/>
                  <a:pt x="2622177" y="2218765"/>
                </a:cubicBezTo>
                <a:cubicBezTo>
                  <a:pt x="2751666" y="2348254"/>
                  <a:pt x="2613901" y="2217522"/>
                  <a:pt x="2716306" y="2299447"/>
                </a:cubicBezTo>
                <a:cubicBezTo>
                  <a:pt x="2726206" y="2307367"/>
                  <a:pt x="2732651" y="2319309"/>
                  <a:pt x="2743200" y="2326342"/>
                </a:cubicBezTo>
                <a:cubicBezTo>
                  <a:pt x="2759879" y="2337461"/>
                  <a:pt x="2780309" y="2342117"/>
                  <a:pt x="2796988" y="2353236"/>
                </a:cubicBezTo>
                <a:cubicBezTo>
                  <a:pt x="2820869" y="2369156"/>
                  <a:pt x="2840343" y="2391104"/>
                  <a:pt x="2864224" y="2407024"/>
                </a:cubicBezTo>
                <a:cubicBezTo>
                  <a:pt x="2880903" y="2418143"/>
                  <a:pt x="2901976" y="2421891"/>
                  <a:pt x="2918012" y="2433918"/>
                </a:cubicBezTo>
                <a:cubicBezTo>
                  <a:pt x="2938297" y="2449132"/>
                  <a:pt x="2952000" y="2471866"/>
                  <a:pt x="2971800" y="2487706"/>
                </a:cubicBezTo>
                <a:cubicBezTo>
                  <a:pt x="3037853" y="2540549"/>
                  <a:pt x="3033406" y="2535135"/>
                  <a:pt x="3092824" y="2554942"/>
                </a:cubicBezTo>
                <a:cubicBezTo>
                  <a:pt x="3110753" y="2568389"/>
                  <a:pt x="3128375" y="2582256"/>
                  <a:pt x="3146612" y="2595283"/>
                </a:cubicBezTo>
                <a:cubicBezTo>
                  <a:pt x="3159763" y="2604677"/>
                  <a:pt x="3174682" y="2611659"/>
                  <a:pt x="3186953" y="2622177"/>
                </a:cubicBezTo>
                <a:cubicBezTo>
                  <a:pt x="3206205" y="2638678"/>
                  <a:pt x="3221659" y="2659268"/>
                  <a:pt x="3240741" y="2675965"/>
                </a:cubicBezTo>
                <a:cubicBezTo>
                  <a:pt x="3254320" y="2687847"/>
                  <a:pt x="3314201" y="2731388"/>
                  <a:pt x="3334871" y="2743200"/>
                </a:cubicBezTo>
                <a:cubicBezTo>
                  <a:pt x="3352275" y="2753145"/>
                  <a:pt x="3370730" y="2761129"/>
                  <a:pt x="3388659" y="2770094"/>
                </a:cubicBezTo>
                <a:cubicBezTo>
                  <a:pt x="3397624" y="2779059"/>
                  <a:pt x="3405653" y="2789069"/>
                  <a:pt x="3415553" y="2796989"/>
                </a:cubicBezTo>
                <a:cubicBezTo>
                  <a:pt x="3453734" y="2827534"/>
                  <a:pt x="3471820" y="2826362"/>
                  <a:pt x="3509682" y="2864224"/>
                </a:cubicBezTo>
                <a:cubicBezTo>
                  <a:pt x="3521110" y="2875652"/>
                  <a:pt x="3524161" y="2894219"/>
                  <a:pt x="3536577" y="2904565"/>
                </a:cubicBezTo>
                <a:cubicBezTo>
                  <a:pt x="3551977" y="2917398"/>
                  <a:pt x="3572961" y="2921514"/>
                  <a:pt x="3590365" y="2931459"/>
                </a:cubicBezTo>
                <a:cubicBezTo>
                  <a:pt x="3663354" y="2973167"/>
                  <a:pt x="3597084" y="2947146"/>
                  <a:pt x="3671047" y="2971800"/>
                </a:cubicBezTo>
                <a:cubicBezTo>
                  <a:pt x="3706906" y="2998694"/>
                  <a:pt x="3738532" y="3032437"/>
                  <a:pt x="3778624" y="3052483"/>
                </a:cubicBezTo>
                <a:cubicBezTo>
                  <a:pt x="3796553" y="3061448"/>
                  <a:pt x="3815931" y="3067967"/>
                  <a:pt x="3832412" y="3079377"/>
                </a:cubicBezTo>
                <a:cubicBezTo>
                  <a:pt x="3874431" y="3108467"/>
                  <a:pt x="3910097" y="3146420"/>
                  <a:pt x="3953435" y="3173506"/>
                </a:cubicBezTo>
                <a:cubicBezTo>
                  <a:pt x="3989294" y="3195918"/>
                  <a:pt x="4031111" y="3210841"/>
                  <a:pt x="4061012" y="3240742"/>
                </a:cubicBezTo>
                <a:cubicBezTo>
                  <a:pt x="4086345" y="3266075"/>
                  <a:pt x="4107996" y="3293000"/>
                  <a:pt x="4141694" y="3307977"/>
                </a:cubicBezTo>
                <a:cubicBezTo>
                  <a:pt x="4167600" y="3319491"/>
                  <a:pt x="4222377" y="3334871"/>
                  <a:pt x="4222377" y="3334871"/>
                </a:cubicBezTo>
                <a:cubicBezTo>
                  <a:pt x="4286306" y="3377490"/>
                  <a:pt x="4247386" y="3356654"/>
                  <a:pt x="4343400" y="3388659"/>
                </a:cubicBezTo>
                <a:lnTo>
                  <a:pt x="4383741" y="3402106"/>
                </a:lnTo>
                <a:lnTo>
                  <a:pt x="4424082" y="3415553"/>
                </a:lnTo>
                <a:cubicBezTo>
                  <a:pt x="4433047" y="3424518"/>
                  <a:pt x="4440105" y="3435924"/>
                  <a:pt x="4450977" y="3442447"/>
                </a:cubicBezTo>
                <a:cubicBezTo>
                  <a:pt x="4463131" y="3449740"/>
                  <a:pt x="4481295" y="3445871"/>
                  <a:pt x="4491318" y="3455894"/>
                </a:cubicBezTo>
                <a:cubicBezTo>
                  <a:pt x="4501341" y="3465917"/>
                  <a:pt x="4496063" y="3485047"/>
                  <a:pt x="4504765" y="3496236"/>
                </a:cubicBezTo>
                <a:cubicBezTo>
                  <a:pt x="4554362" y="3560004"/>
                  <a:pt x="4571865" y="3567864"/>
                  <a:pt x="4625788" y="3603812"/>
                </a:cubicBezTo>
                <a:cubicBezTo>
                  <a:pt x="4634753" y="3617259"/>
                  <a:pt x="4642586" y="3631533"/>
                  <a:pt x="4652682" y="3644153"/>
                </a:cubicBezTo>
                <a:cubicBezTo>
                  <a:pt x="4660602" y="3654053"/>
                  <a:pt x="4672544" y="3660498"/>
                  <a:pt x="4679577" y="3671047"/>
                </a:cubicBezTo>
                <a:cubicBezTo>
                  <a:pt x="4690697" y="3687726"/>
                  <a:pt x="4694444" y="3708799"/>
                  <a:pt x="4706471" y="3724836"/>
                </a:cubicBezTo>
                <a:cubicBezTo>
                  <a:pt x="4749011" y="3781557"/>
                  <a:pt x="4748095" y="3774569"/>
                  <a:pt x="4800600" y="3792071"/>
                </a:cubicBezTo>
                <a:cubicBezTo>
                  <a:pt x="4805082" y="3953436"/>
                  <a:pt x="4805986" y="4114939"/>
                  <a:pt x="4814047" y="4276165"/>
                </a:cubicBezTo>
                <a:cubicBezTo>
                  <a:pt x="4816770" y="4330625"/>
                  <a:pt x="4830048" y="4327699"/>
                  <a:pt x="4854388" y="4370294"/>
                </a:cubicBezTo>
                <a:cubicBezTo>
                  <a:pt x="4864333" y="4387699"/>
                  <a:pt x="4873837" y="4405471"/>
                  <a:pt x="4881282" y="4424083"/>
                </a:cubicBezTo>
                <a:cubicBezTo>
                  <a:pt x="4891811" y="4450404"/>
                  <a:pt x="4893152" y="4480725"/>
                  <a:pt x="4908177" y="4504765"/>
                </a:cubicBezTo>
                <a:cubicBezTo>
                  <a:pt x="4930589" y="4540624"/>
                  <a:pt x="4962040" y="4572225"/>
                  <a:pt x="4975412" y="4612342"/>
                </a:cubicBezTo>
                <a:cubicBezTo>
                  <a:pt x="4979894" y="4625789"/>
                  <a:pt x="4977791" y="4643828"/>
                  <a:pt x="4988859" y="4652683"/>
                </a:cubicBezTo>
                <a:cubicBezTo>
                  <a:pt x="5003290" y="4664228"/>
                  <a:pt x="5024718" y="4661648"/>
                  <a:pt x="5042647" y="4666130"/>
                </a:cubicBezTo>
                <a:cubicBezTo>
                  <a:pt x="5048059" y="4665357"/>
                  <a:pt x="5185988" y="4647429"/>
                  <a:pt x="5204012" y="4639236"/>
                </a:cubicBezTo>
                <a:cubicBezTo>
                  <a:pt x="5233437" y="4625861"/>
                  <a:pt x="5257800" y="4603377"/>
                  <a:pt x="5284694" y="4585447"/>
                </a:cubicBezTo>
                <a:cubicBezTo>
                  <a:pt x="5298141" y="4576482"/>
                  <a:pt x="5309703" y="4563664"/>
                  <a:pt x="5325035" y="4558553"/>
                </a:cubicBezTo>
                <a:lnTo>
                  <a:pt x="5405718" y="4531659"/>
                </a:lnTo>
                <a:cubicBezTo>
                  <a:pt x="5419165" y="4527177"/>
                  <a:pt x="5432308" y="4521650"/>
                  <a:pt x="5446059" y="4518212"/>
                </a:cubicBezTo>
                <a:cubicBezTo>
                  <a:pt x="5570995" y="4486978"/>
                  <a:pt x="5415676" y="4524288"/>
                  <a:pt x="5580530" y="4491318"/>
                </a:cubicBezTo>
                <a:cubicBezTo>
                  <a:pt x="5631336" y="4481157"/>
                  <a:pt x="5663546" y="4468128"/>
                  <a:pt x="5715000" y="4450977"/>
                </a:cubicBezTo>
                <a:cubicBezTo>
                  <a:pt x="5800165" y="4455459"/>
                  <a:pt x="5885532" y="4457036"/>
                  <a:pt x="5970494" y="4464424"/>
                </a:cubicBezTo>
                <a:cubicBezTo>
                  <a:pt x="5993337" y="4466410"/>
                  <a:pt x="6041031" y="4483454"/>
                  <a:pt x="6064624" y="4491318"/>
                </a:cubicBezTo>
                <a:cubicBezTo>
                  <a:pt x="6180314" y="4607008"/>
                  <a:pt x="6107428" y="4575443"/>
                  <a:pt x="6293224" y="4558553"/>
                </a:cubicBezTo>
                <a:cubicBezTo>
                  <a:pt x="6306671" y="4549588"/>
                  <a:pt x="6325000" y="4545364"/>
                  <a:pt x="6333565" y="4531659"/>
                </a:cubicBezTo>
                <a:cubicBezTo>
                  <a:pt x="6348590" y="4507619"/>
                  <a:pt x="6344734" y="4474565"/>
                  <a:pt x="6360459" y="4450977"/>
                </a:cubicBezTo>
                <a:lnTo>
                  <a:pt x="6387353" y="4410636"/>
                </a:lnTo>
                <a:cubicBezTo>
                  <a:pt x="6408222" y="4348028"/>
                  <a:pt x="6423894" y="4319346"/>
                  <a:pt x="6387353" y="4235824"/>
                </a:cubicBezTo>
                <a:cubicBezTo>
                  <a:pt x="6354176" y="4159990"/>
                  <a:pt x="6313275" y="4169324"/>
                  <a:pt x="6266330" y="4128247"/>
                </a:cubicBezTo>
                <a:cubicBezTo>
                  <a:pt x="6242477" y="4107376"/>
                  <a:pt x="6216675" y="4087384"/>
                  <a:pt x="6199094" y="4061012"/>
                </a:cubicBezTo>
                <a:cubicBezTo>
                  <a:pt x="6190129" y="4047565"/>
                  <a:pt x="6184363" y="4031313"/>
                  <a:pt x="6172200" y="4020671"/>
                </a:cubicBezTo>
                <a:cubicBezTo>
                  <a:pt x="6147875" y="3999386"/>
                  <a:pt x="6114374" y="3989739"/>
                  <a:pt x="6091518" y="3966883"/>
                </a:cubicBezTo>
                <a:lnTo>
                  <a:pt x="6024282" y="3899647"/>
                </a:lnTo>
                <a:cubicBezTo>
                  <a:pt x="6010835" y="3886200"/>
                  <a:pt x="5992446" y="3876315"/>
                  <a:pt x="5983941" y="3859306"/>
                </a:cubicBezTo>
                <a:cubicBezTo>
                  <a:pt x="5962637" y="3816699"/>
                  <a:pt x="5951618" y="3786642"/>
                  <a:pt x="5916706" y="3751730"/>
                </a:cubicBezTo>
                <a:cubicBezTo>
                  <a:pt x="5905278" y="3740302"/>
                  <a:pt x="5889812" y="3733801"/>
                  <a:pt x="5876365" y="3724836"/>
                </a:cubicBezTo>
                <a:cubicBezTo>
                  <a:pt x="5851778" y="3687955"/>
                  <a:pt x="5831221" y="3645690"/>
                  <a:pt x="5795682" y="3617259"/>
                </a:cubicBezTo>
                <a:cubicBezTo>
                  <a:pt x="5783062" y="3607163"/>
                  <a:pt x="5767756" y="3600711"/>
                  <a:pt x="5755341" y="3590365"/>
                </a:cubicBezTo>
                <a:cubicBezTo>
                  <a:pt x="5703317" y="3547011"/>
                  <a:pt x="5725306" y="3546308"/>
                  <a:pt x="5661212" y="3509683"/>
                </a:cubicBezTo>
                <a:cubicBezTo>
                  <a:pt x="5595792" y="3472300"/>
                  <a:pt x="5643778" y="3525562"/>
                  <a:pt x="5580530" y="3469342"/>
                </a:cubicBezTo>
                <a:cubicBezTo>
                  <a:pt x="5552103" y="3444073"/>
                  <a:pt x="5535930" y="3400687"/>
                  <a:pt x="5499847" y="3388659"/>
                </a:cubicBezTo>
                <a:cubicBezTo>
                  <a:pt x="5398449" y="3354860"/>
                  <a:pt x="5523435" y="3400453"/>
                  <a:pt x="5419165" y="3348318"/>
                </a:cubicBezTo>
                <a:cubicBezTo>
                  <a:pt x="5406487" y="3341979"/>
                  <a:pt x="5391215" y="3341755"/>
                  <a:pt x="5378824" y="3334871"/>
                </a:cubicBezTo>
                <a:cubicBezTo>
                  <a:pt x="5350569" y="3319174"/>
                  <a:pt x="5325035" y="3299012"/>
                  <a:pt x="5298141" y="3281083"/>
                </a:cubicBezTo>
                <a:cubicBezTo>
                  <a:pt x="5284694" y="3272118"/>
                  <a:pt x="5273132" y="3259300"/>
                  <a:pt x="5257800" y="3254189"/>
                </a:cubicBezTo>
                <a:lnTo>
                  <a:pt x="5217459" y="3240742"/>
                </a:lnTo>
                <a:cubicBezTo>
                  <a:pt x="5165199" y="3188480"/>
                  <a:pt x="5218136" y="3234355"/>
                  <a:pt x="5123330" y="3186953"/>
                </a:cubicBezTo>
                <a:cubicBezTo>
                  <a:pt x="5108875" y="3179725"/>
                  <a:pt x="5097176" y="3167798"/>
                  <a:pt x="5082988" y="3160059"/>
                </a:cubicBezTo>
                <a:cubicBezTo>
                  <a:pt x="5047792" y="3140861"/>
                  <a:pt x="5011271" y="3124200"/>
                  <a:pt x="4975412" y="3106271"/>
                </a:cubicBezTo>
                <a:cubicBezTo>
                  <a:pt x="4957483" y="3097306"/>
                  <a:pt x="4938303" y="3090496"/>
                  <a:pt x="4921624" y="3079377"/>
                </a:cubicBezTo>
                <a:cubicBezTo>
                  <a:pt x="4908177" y="3070412"/>
                  <a:pt x="4896137" y="3058849"/>
                  <a:pt x="4881282" y="3052483"/>
                </a:cubicBezTo>
                <a:cubicBezTo>
                  <a:pt x="4864295" y="3045203"/>
                  <a:pt x="4845423" y="3043518"/>
                  <a:pt x="4827494" y="3039036"/>
                </a:cubicBezTo>
                <a:lnTo>
                  <a:pt x="4706471" y="2958353"/>
                </a:lnTo>
                <a:cubicBezTo>
                  <a:pt x="4693024" y="2949388"/>
                  <a:pt x="4681462" y="2936570"/>
                  <a:pt x="4666130" y="2931459"/>
                </a:cubicBezTo>
                <a:lnTo>
                  <a:pt x="4625788" y="2918012"/>
                </a:lnTo>
                <a:cubicBezTo>
                  <a:pt x="4607859" y="2900083"/>
                  <a:pt x="4591800" y="2880064"/>
                  <a:pt x="4572000" y="2864224"/>
                </a:cubicBezTo>
                <a:cubicBezTo>
                  <a:pt x="4546760" y="2844032"/>
                  <a:pt x="4514174" y="2833292"/>
                  <a:pt x="4491318" y="2810436"/>
                </a:cubicBezTo>
                <a:cubicBezTo>
                  <a:pt x="4459941" y="2779059"/>
                  <a:pt x="4434109" y="2740920"/>
                  <a:pt x="4397188" y="2716306"/>
                </a:cubicBezTo>
                <a:cubicBezTo>
                  <a:pt x="4370294" y="2698377"/>
                  <a:pt x="4339362" y="2685374"/>
                  <a:pt x="4316506" y="2662518"/>
                </a:cubicBezTo>
                <a:cubicBezTo>
                  <a:pt x="4198657" y="2544669"/>
                  <a:pt x="4348145" y="2688883"/>
                  <a:pt x="4235824" y="2595283"/>
                </a:cubicBezTo>
                <a:cubicBezTo>
                  <a:pt x="4118534" y="2497542"/>
                  <a:pt x="4282703" y="2615322"/>
                  <a:pt x="4141694" y="2514600"/>
                </a:cubicBezTo>
                <a:cubicBezTo>
                  <a:pt x="4038070" y="2440582"/>
                  <a:pt x="4173613" y="2539592"/>
                  <a:pt x="4047565" y="2460812"/>
                </a:cubicBezTo>
                <a:cubicBezTo>
                  <a:pt x="4028560" y="2448934"/>
                  <a:pt x="4012782" y="2432349"/>
                  <a:pt x="3993777" y="2420471"/>
                </a:cubicBezTo>
                <a:cubicBezTo>
                  <a:pt x="3976778" y="2409847"/>
                  <a:pt x="3957511" y="2403312"/>
                  <a:pt x="3939988" y="2393577"/>
                </a:cubicBezTo>
                <a:cubicBezTo>
                  <a:pt x="3928410" y="2387145"/>
                  <a:pt x="3851515" y="2341625"/>
                  <a:pt x="3832412" y="2326342"/>
                </a:cubicBezTo>
                <a:cubicBezTo>
                  <a:pt x="3765874" y="2273111"/>
                  <a:pt x="3848519" y="2329000"/>
                  <a:pt x="3778624" y="2259106"/>
                </a:cubicBezTo>
                <a:cubicBezTo>
                  <a:pt x="3730181" y="2210664"/>
                  <a:pt x="3730304" y="2230046"/>
                  <a:pt x="3684494" y="2191871"/>
                </a:cubicBezTo>
                <a:cubicBezTo>
                  <a:pt x="3669885" y="2179697"/>
                  <a:pt x="3659367" y="2162940"/>
                  <a:pt x="3644153" y="2151530"/>
                </a:cubicBezTo>
                <a:cubicBezTo>
                  <a:pt x="3587488" y="2109031"/>
                  <a:pt x="3583559" y="2121880"/>
                  <a:pt x="3536577" y="2084294"/>
                </a:cubicBezTo>
                <a:cubicBezTo>
                  <a:pt x="3526677" y="2076374"/>
                  <a:pt x="3519825" y="2065007"/>
                  <a:pt x="3509682" y="2057400"/>
                </a:cubicBezTo>
                <a:cubicBezTo>
                  <a:pt x="3483824" y="2038007"/>
                  <a:pt x="3451856" y="2026468"/>
                  <a:pt x="3429000" y="2003612"/>
                </a:cubicBezTo>
                <a:cubicBezTo>
                  <a:pt x="3338295" y="1912907"/>
                  <a:pt x="3384400" y="1934957"/>
                  <a:pt x="3307977" y="1909483"/>
                </a:cubicBezTo>
                <a:lnTo>
                  <a:pt x="3213847" y="1815353"/>
                </a:lnTo>
                <a:cubicBezTo>
                  <a:pt x="3200400" y="1801906"/>
                  <a:pt x="3188720" y="1786422"/>
                  <a:pt x="3173506" y="1775012"/>
                </a:cubicBezTo>
                <a:cubicBezTo>
                  <a:pt x="3137647" y="1748118"/>
                  <a:pt x="3097625" y="1726024"/>
                  <a:pt x="3065930" y="1694330"/>
                </a:cubicBezTo>
                <a:cubicBezTo>
                  <a:pt x="3024860" y="1653262"/>
                  <a:pt x="3050375" y="1673106"/>
                  <a:pt x="2985247" y="1640542"/>
                </a:cubicBezTo>
                <a:cubicBezTo>
                  <a:pt x="2953453" y="1608748"/>
                  <a:pt x="2931371" y="1582861"/>
                  <a:pt x="2891118" y="1559859"/>
                </a:cubicBezTo>
                <a:cubicBezTo>
                  <a:pt x="2878811" y="1552827"/>
                  <a:pt x="2864224" y="1550894"/>
                  <a:pt x="2850777" y="1546412"/>
                </a:cubicBezTo>
                <a:cubicBezTo>
                  <a:pt x="2841812" y="1532965"/>
                  <a:pt x="2834228" y="1518487"/>
                  <a:pt x="2823882" y="1506071"/>
                </a:cubicBezTo>
                <a:cubicBezTo>
                  <a:pt x="2783861" y="1458047"/>
                  <a:pt x="2723294" y="1420544"/>
                  <a:pt x="2675965" y="1385047"/>
                </a:cubicBezTo>
                <a:lnTo>
                  <a:pt x="2622177" y="1344706"/>
                </a:lnTo>
                <a:cubicBezTo>
                  <a:pt x="2604247" y="1331259"/>
                  <a:pt x="2584236" y="1320213"/>
                  <a:pt x="2568388" y="1304365"/>
                </a:cubicBezTo>
                <a:cubicBezTo>
                  <a:pt x="2400384" y="1136361"/>
                  <a:pt x="2560250" y="1288620"/>
                  <a:pt x="2433918" y="1183342"/>
                </a:cubicBezTo>
                <a:cubicBezTo>
                  <a:pt x="2424178" y="1175226"/>
                  <a:pt x="2417167" y="1164054"/>
                  <a:pt x="2407024" y="1156447"/>
                </a:cubicBezTo>
                <a:cubicBezTo>
                  <a:pt x="2381166" y="1137053"/>
                  <a:pt x="2349197" y="1125515"/>
                  <a:pt x="2326341" y="1102659"/>
                </a:cubicBezTo>
                <a:cubicBezTo>
                  <a:pt x="2312894" y="1089212"/>
                  <a:pt x="2301475" y="1073371"/>
                  <a:pt x="2286000" y="1062318"/>
                </a:cubicBezTo>
                <a:cubicBezTo>
                  <a:pt x="2269688" y="1050667"/>
                  <a:pt x="2248524" y="1047075"/>
                  <a:pt x="2232212" y="1035424"/>
                </a:cubicBezTo>
                <a:cubicBezTo>
                  <a:pt x="2155109" y="980351"/>
                  <a:pt x="2223949" y="1013714"/>
                  <a:pt x="2164977" y="954742"/>
                </a:cubicBezTo>
                <a:cubicBezTo>
                  <a:pt x="2143002" y="932767"/>
                  <a:pt x="2097572" y="906595"/>
                  <a:pt x="2070847" y="887506"/>
                </a:cubicBezTo>
                <a:cubicBezTo>
                  <a:pt x="2052610" y="874479"/>
                  <a:pt x="2035296" y="860192"/>
                  <a:pt x="2017059" y="847165"/>
                </a:cubicBezTo>
                <a:cubicBezTo>
                  <a:pt x="2003908" y="837771"/>
                  <a:pt x="1988797" y="831008"/>
                  <a:pt x="1976718" y="820271"/>
                </a:cubicBezTo>
                <a:cubicBezTo>
                  <a:pt x="1838547" y="697453"/>
                  <a:pt x="1947253" y="773735"/>
                  <a:pt x="1855694" y="712694"/>
                </a:cubicBezTo>
                <a:cubicBezTo>
                  <a:pt x="1778620" y="597082"/>
                  <a:pt x="1881247" y="733137"/>
                  <a:pt x="1788459" y="658906"/>
                </a:cubicBezTo>
                <a:cubicBezTo>
                  <a:pt x="1775839" y="648810"/>
                  <a:pt x="1772993" y="629993"/>
                  <a:pt x="1761565" y="618565"/>
                </a:cubicBezTo>
                <a:cubicBezTo>
                  <a:pt x="1750137" y="607137"/>
                  <a:pt x="1734671" y="600636"/>
                  <a:pt x="1721224" y="591671"/>
                </a:cubicBezTo>
                <a:cubicBezTo>
                  <a:pt x="1712259" y="578224"/>
                  <a:pt x="1704972" y="563493"/>
                  <a:pt x="1694330" y="551330"/>
                </a:cubicBezTo>
                <a:cubicBezTo>
                  <a:pt x="1639265" y="488399"/>
                  <a:pt x="1641433" y="493653"/>
                  <a:pt x="1586753" y="457200"/>
                </a:cubicBezTo>
                <a:cubicBezTo>
                  <a:pt x="1515036" y="349624"/>
                  <a:pt x="1609165" y="479612"/>
                  <a:pt x="1519518" y="389965"/>
                </a:cubicBezTo>
                <a:cubicBezTo>
                  <a:pt x="1508090" y="378537"/>
                  <a:pt x="1506071" y="358589"/>
                  <a:pt x="1492624" y="349624"/>
                </a:cubicBezTo>
                <a:cubicBezTo>
                  <a:pt x="1477246" y="339372"/>
                  <a:pt x="1456765" y="340659"/>
                  <a:pt x="1438835" y="336177"/>
                </a:cubicBezTo>
                <a:cubicBezTo>
                  <a:pt x="1411941" y="318248"/>
                  <a:pt x="1376082" y="309283"/>
                  <a:pt x="1358153" y="282389"/>
                </a:cubicBezTo>
                <a:cubicBezTo>
                  <a:pt x="1349188" y="268942"/>
                  <a:pt x="1343675" y="252393"/>
                  <a:pt x="1331259" y="242047"/>
                </a:cubicBezTo>
                <a:cubicBezTo>
                  <a:pt x="1315860" y="229214"/>
                  <a:pt x="1294994" y="224888"/>
                  <a:pt x="1277471" y="215153"/>
                </a:cubicBezTo>
                <a:cubicBezTo>
                  <a:pt x="1254623" y="202460"/>
                  <a:pt x="1233612" y="186501"/>
                  <a:pt x="1210235" y="174812"/>
                </a:cubicBezTo>
                <a:cubicBezTo>
                  <a:pt x="1188645" y="164017"/>
                  <a:pt x="1164191" y="159477"/>
                  <a:pt x="1143000" y="147918"/>
                </a:cubicBezTo>
                <a:cubicBezTo>
                  <a:pt x="1114624" y="132440"/>
                  <a:pt x="1089212" y="112059"/>
                  <a:pt x="1062318" y="94130"/>
                </a:cubicBezTo>
                <a:cubicBezTo>
                  <a:pt x="1048871" y="85165"/>
                  <a:pt x="1033405" y="78664"/>
                  <a:pt x="1021977" y="67236"/>
                </a:cubicBezTo>
                <a:cubicBezTo>
                  <a:pt x="1013012" y="58271"/>
                  <a:pt x="1005953" y="46865"/>
                  <a:pt x="995082" y="40342"/>
                </a:cubicBezTo>
                <a:cubicBezTo>
                  <a:pt x="982928" y="33049"/>
                  <a:pt x="968416" y="30624"/>
                  <a:pt x="954741" y="26894"/>
                </a:cubicBezTo>
                <a:cubicBezTo>
                  <a:pt x="919081" y="17168"/>
                  <a:pt x="847165" y="0"/>
                  <a:pt x="847165" y="0"/>
                </a:cubicBezTo>
                <a:cubicBezTo>
                  <a:pt x="811306" y="8965"/>
                  <a:pt x="770342" y="6390"/>
                  <a:pt x="739588" y="26894"/>
                </a:cubicBezTo>
                <a:cubicBezTo>
                  <a:pt x="726141" y="35859"/>
                  <a:pt x="713702" y="46561"/>
                  <a:pt x="699247" y="53789"/>
                </a:cubicBezTo>
                <a:cubicBezTo>
                  <a:pt x="662923" y="71951"/>
                  <a:pt x="615406" y="72420"/>
                  <a:pt x="578224" y="80683"/>
                </a:cubicBezTo>
                <a:cubicBezTo>
                  <a:pt x="564387" y="83758"/>
                  <a:pt x="551864" y="91800"/>
                  <a:pt x="537882" y="94130"/>
                </a:cubicBezTo>
                <a:cubicBezTo>
                  <a:pt x="497845" y="100803"/>
                  <a:pt x="457135" y="102543"/>
                  <a:pt x="416859" y="107577"/>
                </a:cubicBezTo>
                <a:cubicBezTo>
                  <a:pt x="173132" y="138043"/>
                  <a:pt x="500508" y="113617"/>
                  <a:pt x="0" y="134471"/>
                </a:cubicBezTo>
                <a:cubicBezTo>
                  <a:pt x="4482" y="152400"/>
                  <a:pt x="3196" y="172882"/>
                  <a:pt x="13447" y="188259"/>
                </a:cubicBezTo>
                <a:cubicBezTo>
                  <a:pt x="28343" y="210603"/>
                  <a:pt x="71118" y="220929"/>
                  <a:pt x="94130" y="228600"/>
                </a:cubicBezTo>
                <a:cubicBezTo>
                  <a:pt x="190189" y="292641"/>
                  <a:pt x="143454" y="274550"/>
                  <a:pt x="228600" y="295836"/>
                </a:cubicBezTo>
                <a:cubicBezTo>
                  <a:pt x="242047" y="309283"/>
                  <a:pt x="254332" y="324003"/>
                  <a:pt x="268941" y="336177"/>
                </a:cubicBezTo>
                <a:cubicBezTo>
                  <a:pt x="281356" y="346523"/>
                  <a:pt x="297119" y="352429"/>
                  <a:pt x="309282" y="363071"/>
                </a:cubicBezTo>
                <a:cubicBezTo>
                  <a:pt x="333135" y="383942"/>
                  <a:pt x="354106" y="407894"/>
                  <a:pt x="376518" y="430306"/>
                </a:cubicBezTo>
                <a:lnTo>
                  <a:pt x="430306" y="484094"/>
                </a:lnTo>
                <a:lnTo>
                  <a:pt x="457200" y="510989"/>
                </a:lnTo>
                <a:cubicBezTo>
                  <a:pt x="468137" y="543799"/>
                  <a:pt x="471474" y="565604"/>
                  <a:pt x="497541" y="591671"/>
                </a:cubicBezTo>
                <a:cubicBezTo>
                  <a:pt x="508969" y="603099"/>
                  <a:pt x="524435" y="609600"/>
                  <a:pt x="537882" y="618565"/>
                </a:cubicBezTo>
                <a:cubicBezTo>
                  <a:pt x="560002" y="684921"/>
                  <a:pt x="537485" y="642885"/>
                  <a:pt x="605118" y="699247"/>
                </a:cubicBezTo>
                <a:cubicBezTo>
                  <a:pt x="614858" y="707363"/>
                  <a:pt x="621141" y="719619"/>
                  <a:pt x="632012" y="726142"/>
                </a:cubicBezTo>
                <a:cubicBezTo>
                  <a:pt x="653967" y="739315"/>
                  <a:pt x="723063" y="748905"/>
                  <a:pt x="739588" y="753036"/>
                </a:cubicBezTo>
                <a:cubicBezTo>
                  <a:pt x="816055" y="772153"/>
                  <a:pt x="741576" y="766483"/>
                  <a:pt x="833718" y="766483"/>
                </a:cubicBezTo>
              </a:path>
            </a:pathLst>
          </a:custGeom>
          <a:noFill/>
          <a:ln w="57150">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161925" y="158750"/>
            <a:ext cx="5722938" cy="5289550"/>
          </a:xfrm>
          <a:custGeom>
            <a:avLst/>
            <a:gdLst>
              <a:gd name="connsiteX0" fmla="*/ 968189 w 5723124"/>
              <a:gd name="connsiteY0" fmla="*/ 620494 h 5288396"/>
              <a:gd name="connsiteX1" fmla="*/ 1048871 w 5723124"/>
              <a:gd name="connsiteY1" fmla="*/ 701177 h 5288396"/>
              <a:gd name="connsiteX2" fmla="*/ 1129553 w 5723124"/>
              <a:gd name="connsiteY2" fmla="*/ 754965 h 5288396"/>
              <a:gd name="connsiteX3" fmla="*/ 1210236 w 5723124"/>
              <a:gd name="connsiteY3" fmla="*/ 795306 h 5288396"/>
              <a:gd name="connsiteX4" fmla="*/ 1277471 w 5723124"/>
              <a:gd name="connsiteY4" fmla="*/ 875989 h 5288396"/>
              <a:gd name="connsiteX5" fmla="*/ 1317812 w 5723124"/>
              <a:gd name="connsiteY5" fmla="*/ 889436 h 5288396"/>
              <a:gd name="connsiteX6" fmla="*/ 1385047 w 5723124"/>
              <a:gd name="connsiteY6" fmla="*/ 970118 h 5288396"/>
              <a:gd name="connsiteX7" fmla="*/ 1398494 w 5723124"/>
              <a:gd name="connsiteY7" fmla="*/ 1010459 h 5288396"/>
              <a:gd name="connsiteX8" fmla="*/ 1438836 w 5723124"/>
              <a:gd name="connsiteY8" fmla="*/ 1023906 h 5288396"/>
              <a:gd name="connsiteX9" fmla="*/ 1532965 w 5723124"/>
              <a:gd name="connsiteY9" fmla="*/ 1104589 h 5288396"/>
              <a:gd name="connsiteX10" fmla="*/ 1559859 w 5723124"/>
              <a:gd name="connsiteY10" fmla="*/ 1144930 h 5288396"/>
              <a:gd name="connsiteX11" fmla="*/ 1613647 w 5723124"/>
              <a:gd name="connsiteY11" fmla="*/ 1185271 h 5288396"/>
              <a:gd name="connsiteX12" fmla="*/ 1653989 w 5723124"/>
              <a:gd name="connsiteY12" fmla="*/ 1225612 h 5288396"/>
              <a:gd name="connsiteX13" fmla="*/ 1734671 w 5723124"/>
              <a:gd name="connsiteY13" fmla="*/ 1252506 h 5288396"/>
              <a:gd name="connsiteX14" fmla="*/ 1775012 w 5723124"/>
              <a:gd name="connsiteY14" fmla="*/ 1279400 h 5288396"/>
              <a:gd name="connsiteX15" fmla="*/ 1815353 w 5723124"/>
              <a:gd name="connsiteY15" fmla="*/ 1292847 h 5288396"/>
              <a:gd name="connsiteX16" fmla="*/ 1936377 w 5723124"/>
              <a:gd name="connsiteY16" fmla="*/ 1319741 h 5288396"/>
              <a:gd name="connsiteX17" fmla="*/ 2017059 w 5723124"/>
              <a:gd name="connsiteY17" fmla="*/ 1373530 h 5288396"/>
              <a:gd name="connsiteX18" fmla="*/ 2097741 w 5723124"/>
              <a:gd name="connsiteY18" fmla="*/ 1440765 h 5288396"/>
              <a:gd name="connsiteX19" fmla="*/ 2138083 w 5723124"/>
              <a:gd name="connsiteY19" fmla="*/ 1454212 h 5288396"/>
              <a:gd name="connsiteX20" fmla="*/ 2178424 w 5723124"/>
              <a:gd name="connsiteY20" fmla="*/ 1481106 h 5288396"/>
              <a:gd name="connsiteX21" fmla="*/ 2245659 w 5723124"/>
              <a:gd name="connsiteY21" fmla="*/ 1548341 h 5288396"/>
              <a:gd name="connsiteX22" fmla="*/ 2299447 w 5723124"/>
              <a:gd name="connsiteY22" fmla="*/ 1615577 h 5288396"/>
              <a:gd name="connsiteX23" fmla="*/ 2366683 w 5723124"/>
              <a:gd name="connsiteY23" fmla="*/ 1696259 h 5288396"/>
              <a:gd name="connsiteX24" fmla="*/ 2407024 w 5723124"/>
              <a:gd name="connsiteY24" fmla="*/ 1723153 h 5288396"/>
              <a:gd name="connsiteX25" fmla="*/ 2460812 w 5723124"/>
              <a:gd name="connsiteY25" fmla="*/ 1763494 h 5288396"/>
              <a:gd name="connsiteX26" fmla="*/ 2487706 w 5723124"/>
              <a:gd name="connsiteY26" fmla="*/ 1803836 h 5288396"/>
              <a:gd name="connsiteX27" fmla="*/ 2568389 w 5723124"/>
              <a:gd name="connsiteY27" fmla="*/ 1830730 h 5288396"/>
              <a:gd name="connsiteX28" fmla="*/ 2662518 w 5723124"/>
              <a:gd name="connsiteY28" fmla="*/ 1884518 h 5288396"/>
              <a:gd name="connsiteX29" fmla="*/ 2675965 w 5723124"/>
              <a:gd name="connsiteY29" fmla="*/ 1924859 h 5288396"/>
              <a:gd name="connsiteX30" fmla="*/ 2770094 w 5723124"/>
              <a:gd name="connsiteY30" fmla="*/ 2005541 h 5288396"/>
              <a:gd name="connsiteX31" fmla="*/ 2796989 w 5723124"/>
              <a:gd name="connsiteY31" fmla="*/ 2032436 h 5288396"/>
              <a:gd name="connsiteX32" fmla="*/ 2850777 w 5723124"/>
              <a:gd name="connsiteY32" fmla="*/ 2059330 h 5288396"/>
              <a:gd name="connsiteX33" fmla="*/ 2931459 w 5723124"/>
              <a:gd name="connsiteY33" fmla="*/ 2113118 h 5288396"/>
              <a:gd name="connsiteX34" fmla="*/ 2944906 w 5723124"/>
              <a:gd name="connsiteY34" fmla="*/ 2153459 h 5288396"/>
              <a:gd name="connsiteX35" fmla="*/ 3039036 w 5723124"/>
              <a:gd name="connsiteY35" fmla="*/ 2207247 h 5288396"/>
              <a:gd name="connsiteX36" fmla="*/ 3079377 w 5723124"/>
              <a:gd name="connsiteY36" fmla="*/ 2234141 h 5288396"/>
              <a:gd name="connsiteX37" fmla="*/ 3160059 w 5723124"/>
              <a:gd name="connsiteY37" fmla="*/ 2261036 h 5288396"/>
              <a:gd name="connsiteX38" fmla="*/ 3240741 w 5723124"/>
              <a:gd name="connsiteY38" fmla="*/ 2287930 h 5288396"/>
              <a:gd name="connsiteX39" fmla="*/ 3281083 w 5723124"/>
              <a:gd name="connsiteY39" fmla="*/ 2301377 h 5288396"/>
              <a:gd name="connsiteX40" fmla="*/ 3321424 w 5723124"/>
              <a:gd name="connsiteY40" fmla="*/ 2314824 h 5288396"/>
              <a:gd name="connsiteX41" fmla="*/ 3442447 w 5723124"/>
              <a:gd name="connsiteY41" fmla="*/ 2408953 h 5288396"/>
              <a:gd name="connsiteX42" fmla="*/ 3550024 w 5723124"/>
              <a:gd name="connsiteY42" fmla="*/ 2489636 h 5288396"/>
              <a:gd name="connsiteX43" fmla="*/ 3644153 w 5723124"/>
              <a:gd name="connsiteY43" fmla="*/ 2529977 h 5288396"/>
              <a:gd name="connsiteX44" fmla="*/ 3697941 w 5723124"/>
              <a:gd name="connsiteY44" fmla="*/ 2583765 h 5288396"/>
              <a:gd name="connsiteX45" fmla="*/ 3818965 w 5723124"/>
              <a:gd name="connsiteY45" fmla="*/ 2664447 h 5288396"/>
              <a:gd name="connsiteX46" fmla="*/ 3953436 w 5723124"/>
              <a:gd name="connsiteY46" fmla="*/ 2772024 h 5288396"/>
              <a:gd name="connsiteX47" fmla="*/ 4074459 w 5723124"/>
              <a:gd name="connsiteY47" fmla="*/ 2879600 h 5288396"/>
              <a:gd name="connsiteX48" fmla="*/ 4101353 w 5723124"/>
              <a:gd name="connsiteY48" fmla="*/ 2919941 h 5288396"/>
              <a:gd name="connsiteX49" fmla="*/ 4222377 w 5723124"/>
              <a:gd name="connsiteY49" fmla="*/ 3027518 h 5288396"/>
              <a:gd name="connsiteX50" fmla="*/ 4262718 w 5723124"/>
              <a:gd name="connsiteY50" fmla="*/ 3040965 h 5288396"/>
              <a:gd name="connsiteX51" fmla="*/ 4383741 w 5723124"/>
              <a:gd name="connsiteY51" fmla="*/ 3135094 h 5288396"/>
              <a:gd name="connsiteX52" fmla="*/ 4410636 w 5723124"/>
              <a:gd name="connsiteY52" fmla="*/ 3161989 h 5288396"/>
              <a:gd name="connsiteX53" fmla="*/ 4491318 w 5723124"/>
              <a:gd name="connsiteY53" fmla="*/ 3215777 h 5288396"/>
              <a:gd name="connsiteX54" fmla="*/ 4814047 w 5723124"/>
              <a:gd name="connsiteY54" fmla="*/ 3256118 h 5288396"/>
              <a:gd name="connsiteX55" fmla="*/ 4935071 w 5723124"/>
              <a:gd name="connsiteY55" fmla="*/ 3283012 h 5288396"/>
              <a:gd name="connsiteX56" fmla="*/ 4975412 w 5723124"/>
              <a:gd name="connsiteY56" fmla="*/ 3323353 h 5288396"/>
              <a:gd name="connsiteX57" fmla="*/ 5015753 w 5723124"/>
              <a:gd name="connsiteY57" fmla="*/ 3350247 h 5288396"/>
              <a:gd name="connsiteX58" fmla="*/ 5029200 w 5723124"/>
              <a:gd name="connsiteY58" fmla="*/ 3390589 h 5288396"/>
              <a:gd name="connsiteX59" fmla="*/ 5136777 w 5723124"/>
              <a:gd name="connsiteY59" fmla="*/ 3538506 h 5288396"/>
              <a:gd name="connsiteX60" fmla="*/ 5163671 w 5723124"/>
              <a:gd name="connsiteY60" fmla="*/ 3578847 h 5288396"/>
              <a:gd name="connsiteX61" fmla="*/ 5177118 w 5723124"/>
              <a:gd name="connsiteY61" fmla="*/ 3619189 h 5288396"/>
              <a:gd name="connsiteX62" fmla="*/ 5190565 w 5723124"/>
              <a:gd name="connsiteY62" fmla="*/ 3672977 h 5288396"/>
              <a:gd name="connsiteX63" fmla="*/ 5230906 w 5723124"/>
              <a:gd name="connsiteY63" fmla="*/ 3753659 h 5288396"/>
              <a:gd name="connsiteX64" fmla="*/ 5257800 w 5723124"/>
              <a:gd name="connsiteY64" fmla="*/ 3874683 h 5288396"/>
              <a:gd name="connsiteX65" fmla="*/ 5271247 w 5723124"/>
              <a:gd name="connsiteY65" fmla="*/ 3928471 h 5288396"/>
              <a:gd name="connsiteX66" fmla="*/ 5311589 w 5723124"/>
              <a:gd name="connsiteY66" fmla="*/ 4022600 h 5288396"/>
              <a:gd name="connsiteX67" fmla="*/ 5325036 w 5723124"/>
              <a:gd name="connsiteY67" fmla="*/ 4089836 h 5288396"/>
              <a:gd name="connsiteX68" fmla="*/ 5338483 w 5723124"/>
              <a:gd name="connsiteY68" fmla="*/ 4130177 h 5288396"/>
              <a:gd name="connsiteX69" fmla="*/ 5351930 w 5723124"/>
              <a:gd name="connsiteY69" fmla="*/ 4197412 h 5288396"/>
              <a:gd name="connsiteX70" fmla="*/ 5392271 w 5723124"/>
              <a:gd name="connsiteY70" fmla="*/ 4251200 h 5288396"/>
              <a:gd name="connsiteX71" fmla="*/ 5419165 w 5723124"/>
              <a:gd name="connsiteY71" fmla="*/ 4331883 h 5288396"/>
              <a:gd name="connsiteX72" fmla="*/ 5553636 w 5723124"/>
              <a:gd name="connsiteY72" fmla="*/ 4426012 h 5288396"/>
              <a:gd name="connsiteX73" fmla="*/ 5607424 w 5723124"/>
              <a:gd name="connsiteY73" fmla="*/ 4452906 h 5288396"/>
              <a:gd name="connsiteX74" fmla="*/ 5688106 w 5723124"/>
              <a:gd name="connsiteY74" fmla="*/ 4506694 h 5288396"/>
              <a:gd name="connsiteX75" fmla="*/ 5688106 w 5723124"/>
              <a:gd name="connsiteY75" fmla="*/ 4762189 h 5288396"/>
              <a:gd name="connsiteX76" fmla="*/ 5674659 w 5723124"/>
              <a:gd name="connsiteY76" fmla="*/ 4829424 h 5288396"/>
              <a:gd name="connsiteX77" fmla="*/ 5647765 w 5723124"/>
              <a:gd name="connsiteY77" fmla="*/ 4937000 h 5288396"/>
              <a:gd name="connsiteX78" fmla="*/ 5593977 w 5723124"/>
              <a:gd name="connsiteY78" fmla="*/ 5071471 h 5288396"/>
              <a:gd name="connsiteX79" fmla="*/ 5553636 w 5723124"/>
              <a:gd name="connsiteY79" fmla="*/ 5125259 h 5288396"/>
              <a:gd name="connsiteX80" fmla="*/ 5513294 w 5723124"/>
              <a:gd name="connsiteY80" fmla="*/ 5192494 h 5288396"/>
              <a:gd name="connsiteX81" fmla="*/ 5419165 w 5723124"/>
              <a:gd name="connsiteY81" fmla="*/ 5286624 h 5288396"/>
              <a:gd name="connsiteX82" fmla="*/ 5365377 w 5723124"/>
              <a:gd name="connsiteY82" fmla="*/ 5273177 h 5288396"/>
              <a:gd name="connsiteX83" fmla="*/ 5271247 w 5723124"/>
              <a:gd name="connsiteY83" fmla="*/ 5152153 h 5288396"/>
              <a:gd name="connsiteX84" fmla="*/ 5244353 w 5723124"/>
              <a:gd name="connsiteY84" fmla="*/ 5111812 h 5288396"/>
              <a:gd name="connsiteX85" fmla="*/ 5217459 w 5723124"/>
              <a:gd name="connsiteY85" fmla="*/ 4762189 h 5288396"/>
              <a:gd name="connsiteX86" fmla="*/ 5190565 w 5723124"/>
              <a:gd name="connsiteY86" fmla="*/ 4520141 h 5288396"/>
              <a:gd name="connsiteX87" fmla="*/ 5177118 w 5723124"/>
              <a:gd name="connsiteY87" fmla="*/ 4385671 h 5288396"/>
              <a:gd name="connsiteX88" fmla="*/ 5136777 w 5723124"/>
              <a:gd name="connsiteY88" fmla="*/ 4291541 h 5288396"/>
              <a:gd name="connsiteX89" fmla="*/ 5123330 w 5723124"/>
              <a:gd name="connsiteY89" fmla="*/ 4251200 h 5288396"/>
              <a:gd name="connsiteX90" fmla="*/ 5069541 w 5723124"/>
              <a:gd name="connsiteY90" fmla="*/ 4183965 h 5288396"/>
              <a:gd name="connsiteX91" fmla="*/ 5015753 w 5723124"/>
              <a:gd name="connsiteY91" fmla="*/ 4089836 h 5288396"/>
              <a:gd name="connsiteX92" fmla="*/ 4988859 w 5723124"/>
              <a:gd name="connsiteY92" fmla="*/ 4062941 h 5288396"/>
              <a:gd name="connsiteX93" fmla="*/ 4935071 w 5723124"/>
              <a:gd name="connsiteY93" fmla="*/ 3982259 h 5288396"/>
              <a:gd name="connsiteX94" fmla="*/ 4894730 w 5723124"/>
              <a:gd name="connsiteY94" fmla="*/ 3941918 h 5288396"/>
              <a:gd name="connsiteX95" fmla="*/ 4867836 w 5723124"/>
              <a:gd name="connsiteY95" fmla="*/ 3901577 h 5288396"/>
              <a:gd name="connsiteX96" fmla="*/ 4840941 w 5723124"/>
              <a:gd name="connsiteY96" fmla="*/ 3874683 h 5288396"/>
              <a:gd name="connsiteX97" fmla="*/ 4787153 w 5723124"/>
              <a:gd name="connsiteY97" fmla="*/ 3794000 h 5288396"/>
              <a:gd name="connsiteX98" fmla="*/ 4706471 w 5723124"/>
              <a:gd name="connsiteY98" fmla="*/ 3713318 h 5288396"/>
              <a:gd name="connsiteX99" fmla="*/ 4666130 w 5723124"/>
              <a:gd name="connsiteY99" fmla="*/ 3686424 h 5288396"/>
              <a:gd name="connsiteX100" fmla="*/ 4585447 w 5723124"/>
              <a:gd name="connsiteY100" fmla="*/ 3605741 h 5288396"/>
              <a:gd name="connsiteX101" fmla="*/ 4504765 w 5723124"/>
              <a:gd name="connsiteY101" fmla="*/ 3525059 h 5288396"/>
              <a:gd name="connsiteX102" fmla="*/ 4450977 w 5723124"/>
              <a:gd name="connsiteY102" fmla="*/ 3471271 h 5288396"/>
              <a:gd name="connsiteX103" fmla="*/ 4343400 w 5723124"/>
              <a:gd name="connsiteY103" fmla="*/ 3417483 h 5288396"/>
              <a:gd name="connsiteX104" fmla="*/ 4289612 w 5723124"/>
              <a:gd name="connsiteY104" fmla="*/ 3350247 h 5288396"/>
              <a:gd name="connsiteX105" fmla="*/ 4182036 w 5723124"/>
              <a:gd name="connsiteY105" fmla="*/ 3269565 h 5288396"/>
              <a:gd name="connsiteX106" fmla="*/ 4141694 w 5723124"/>
              <a:gd name="connsiteY106" fmla="*/ 3256118 h 5288396"/>
              <a:gd name="connsiteX107" fmla="*/ 4047565 w 5723124"/>
              <a:gd name="connsiteY107" fmla="*/ 3188883 h 5288396"/>
              <a:gd name="connsiteX108" fmla="*/ 3993777 w 5723124"/>
              <a:gd name="connsiteY108" fmla="*/ 3148541 h 5288396"/>
              <a:gd name="connsiteX109" fmla="*/ 3926541 w 5723124"/>
              <a:gd name="connsiteY109" fmla="*/ 3121647 h 5288396"/>
              <a:gd name="connsiteX110" fmla="*/ 3818965 w 5723124"/>
              <a:gd name="connsiteY110" fmla="*/ 3081306 h 5288396"/>
              <a:gd name="connsiteX111" fmla="*/ 3765177 w 5723124"/>
              <a:gd name="connsiteY111" fmla="*/ 3040965 h 5288396"/>
              <a:gd name="connsiteX112" fmla="*/ 3711389 w 5723124"/>
              <a:gd name="connsiteY112" fmla="*/ 3014071 h 5288396"/>
              <a:gd name="connsiteX113" fmla="*/ 3630706 w 5723124"/>
              <a:gd name="connsiteY113" fmla="*/ 2933389 h 5288396"/>
              <a:gd name="connsiteX114" fmla="*/ 3603812 w 5723124"/>
              <a:gd name="connsiteY114" fmla="*/ 2906494 h 5288396"/>
              <a:gd name="connsiteX115" fmla="*/ 3563471 w 5723124"/>
              <a:gd name="connsiteY115" fmla="*/ 2893047 h 5288396"/>
              <a:gd name="connsiteX116" fmla="*/ 3455894 w 5723124"/>
              <a:gd name="connsiteY116" fmla="*/ 2798918 h 5288396"/>
              <a:gd name="connsiteX117" fmla="*/ 3375212 w 5723124"/>
              <a:gd name="connsiteY117" fmla="*/ 2745130 h 5288396"/>
              <a:gd name="connsiteX118" fmla="*/ 3334871 w 5723124"/>
              <a:gd name="connsiteY118" fmla="*/ 2718236 h 5288396"/>
              <a:gd name="connsiteX119" fmla="*/ 3267636 w 5723124"/>
              <a:gd name="connsiteY119" fmla="*/ 2651000 h 5288396"/>
              <a:gd name="connsiteX120" fmla="*/ 3227294 w 5723124"/>
              <a:gd name="connsiteY120" fmla="*/ 2610659 h 5288396"/>
              <a:gd name="connsiteX121" fmla="*/ 3186953 w 5723124"/>
              <a:gd name="connsiteY121" fmla="*/ 2556871 h 5288396"/>
              <a:gd name="connsiteX122" fmla="*/ 3065930 w 5723124"/>
              <a:gd name="connsiteY122" fmla="*/ 2476189 h 5288396"/>
              <a:gd name="connsiteX123" fmla="*/ 2985247 w 5723124"/>
              <a:gd name="connsiteY123" fmla="*/ 2422400 h 5288396"/>
              <a:gd name="connsiteX124" fmla="*/ 2877671 w 5723124"/>
              <a:gd name="connsiteY124" fmla="*/ 2382059 h 5288396"/>
              <a:gd name="connsiteX125" fmla="*/ 2796989 w 5723124"/>
              <a:gd name="connsiteY125" fmla="*/ 2328271 h 5288396"/>
              <a:gd name="connsiteX126" fmla="*/ 2729753 w 5723124"/>
              <a:gd name="connsiteY126" fmla="*/ 2274483 h 5288396"/>
              <a:gd name="connsiteX127" fmla="*/ 2689412 w 5723124"/>
              <a:gd name="connsiteY127" fmla="*/ 2261036 h 5288396"/>
              <a:gd name="connsiteX128" fmla="*/ 2541494 w 5723124"/>
              <a:gd name="connsiteY128" fmla="*/ 2166906 h 5288396"/>
              <a:gd name="connsiteX129" fmla="*/ 2501153 w 5723124"/>
              <a:gd name="connsiteY129" fmla="*/ 2140012 h 5288396"/>
              <a:gd name="connsiteX130" fmla="*/ 2407024 w 5723124"/>
              <a:gd name="connsiteY130" fmla="*/ 2113118 h 5288396"/>
              <a:gd name="connsiteX131" fmla="*/ 2312894 w 5723124"/>
              <a:gd name="connsiteY131" fmla="*/ 2032436 h 5288396"/>
              <a:gd name="connsiteX132" fmla="*/ 2218765 w 5723124"/>
              <a:gd name="connsiteY132" fmla="*/ 1978647 h 5288396"/>
              <a:gd name="connsiteX133" fmla="*/ 2124636 w 5723124"/>
              <a:gd name="connsiteY133" fmla="*/ 1911412 h 5288396"/>
              <a:gd name="connsiteX134" fmla="*/ 2084294 w 5723124"/>
              <a:gd name="connsiteY134" fmla="*/ 1897965 h 5288396"/>
              <a:gd name="connsiteX135" fmla="*/ 2003612 w 5723124"/>
              <a:gd name="connsiteY135" fmla="*/ 1844177 h 5288396"/>
              <a:gd name="connsiteX136" fmla="*/ 1909483 w 5723124"/>
              <a:gd name="connsiteY136" fmla="*/ 1776941 h 5288396"/>
              <a:gd name="connsiteX137" fmla="*/ 1815353 w 5723124"/>
              <a:gd name="connsiteY137" fmla="*/ 1723153 h 5288396"/>
              <a:gd name="connsiteX138" fmla="*/ 1734671 w 5723124"/>
              <a:gd name="connsiteY138" fmla="*/ 1642471 h 5288396"/>
              <a:gd name="connsiteX139" fmla="*/ 1627094 w 5723124"/>
              <a:gd name="connsiteY139" fmla="*/ 1561789 h 5288396"/>
              <a:gd name="connsiteX140" fmla="*/ 1506071 w 5723124"/>
              <a:gd name="connsiteY140" fmla="*/ 1427318 h 5288396"/>
              <a:gd name="connsiteX141" fmla="*/ 1465730 w 5723124"/>
              <a:gd name="connsiteY141" fmla="*/ 1413871 h 5288396"/>
              <a:gd name="connsiteX142" fmla="*/ 1438836 w 5723124"/>
              <a:gd name="connsiteY142" fmla="*/ 1373530 h 5288396"/>
              <a:gd name="connsiteX143" fmla="*/ 1344706 w 5723124"/>
              <a:gd name="connsiteY143" fmla="*/ 1306294 h 5288396"/>
              <a:gd name="connsiteX144" fmla="*/ 1237130 w 5723124"/>
              <a:gd name="connsiteY144" fmla="*/ 1225612 h 5288396"/>
              <a:gd name="connsiteX145" fmla="*/ 1169894 w 5723124"/>
              <a:gd name="connsiteY145" fmla="*/ 1171824 h 5288396"/>
              <a:gd name="connsiteX146" fmla="*/ 1089212 w 5723124"/>
              <a:gd name="connsiteY146" fmla="*/ 1091141 h 5288396"/>
              <a:gd name="connsiteX147" fmla="*/ 1008530 w 5723124"/>
              <a:gd name="connsiteY147" fmla="*/ 1023906 h 5288396"/>
              <a:gd name="connsiteX148" fmla="*/ 954741 w 5723124"/>
              <a:gd name="connsiteY148" fmla="*/ 983565 h 5288396"/>
              <a:gd name="connsiteX149" fmla="*/ 833718 w 5723124"/>
              <a:gd name="connsiteY149" fmla="*/ 875989 h 5288396"/>
              <a:gd name="connsiteX150" fmla="*/ 806824 w 5723124"/>
              <a:gd name="connsiteY150" fmla="*/ 835647 h 5288396"/>
              <a:gd name="connsiteX151" fmla="*/ 766483 w 5723124"/>
              <a:gd name="connsiteY151" fmla="*/ 822200 h 5288396"/>
              <a:gd name="connsiteX152" fmla="*/ 726141 w 5723124"/>
              <a:gd name="connsiteY152" fmla="*/ 795306 h 5288396"/>
              <a:gd name="connsiteX153" fmla="*/ 591671 w 5723124"/>
              <a:gd name="connsiteY153" fmla="*/ 674283 h 5288396"/>
              <a:gd name="connsiteX154" fmla="*/ 564777 w 5723124"/>
              <a:gd name="connsiteY154" fmla="*/ 633941 h 5288396"/>
              <a:gd name="connsiteX155" fmla="*/ 484094 w 5723124"/>
              <a:gd name="connsiteY155" fmla="*/ 580153 h 5288396"/>
              <a:gd name="connsiteX156" fmla="*/ 443753 w 5723124"/>
              <a:gd name="connsiteY156" fmla="*/ 553259 h 5288396"/>
              <a:gd name="connsiteX157" fmla="*/ 363071 w 5723124"/>
              <a:gd name="connsiteY157" fmla="*/ 472577 h 5288396"/>
              <a:gd name="connsiteX158" fmla="*/ 309283 w 5723124"/>
              <a:gd name="connsiteY158" fmla="*/ 391894 h 5288396"/>
              <a:gd name="connsiteX159" fmla="*/ 215153 w 5723124"/>
              <a:gd name="connsiteY159" fmla="*/ 324659 h 5288396"/>
              <a:gd name="connsiteX160" fmla="*/ 174812 w 5723124"/>
              <a:gd name="connsiteY160" fmla="*/ 297765 h 5288396"/>
              <a:gd name="connsiteX161" fmla="*/ 94130 w 5723124"/>
              <a:gd name="connsiteY161" fmla="*/ 243977 h 5288396"/>
              <a:gd name="connsiteX162" fmla="*/ 67236 w 5723124"/>
              <a:gd name="connsiteY162" fmla="*/ 203636 h 5288396"/>
              <a:gd name="connsiteX163" fmla="*/ 0 w 5723124"/>
              <a:gd name="connsiteY163" fmla="*/ 136400 h 5288396"/>
              <a:gd name="connsiteX164" fmla="*/ 26894 w 5723124"/>
              <a:gd name="connsiteY164" fmla="*/ 82612 h 5288396"/>
              <a:gd name="connsiteX165" fmla="*/ 67236 w 5723124"/>
              <a:gd name="connsiteY165" fmla="*/ 55718 h 5288396"/>
              <a:gd name="connsiteX166" fmla="*/ 174812 w 5723124"/>
              <a:gd name="connsiteY166" fmla="*/ 28824 h 5288396"/>
              <a:gd name="connsiteX167" fmla="*/ 215153 w 5723124"/>
              <a:gd name="connsiteY167" fmla="*/ 15377 h 5288396"/>
              <a:gd name="connsiteX168" fmla="*/ 309283 w 5723124"/>
              <a:gd name="connsiteY168" fmla="*/ 55718 h 5288396"/>
              <a:gd name="connsiteX169" fmla="*/ 363071 w 5723124"/>
              <a:gd name="connsiteY169" fmla="*/ 69165 h 5288396"/>
              <a:gd name="connsiteX170" fmla="*/ 403412 w 5723124"/>
              <a:gd name="connsiteY170" fmla="*/ 82612 h 5288396"/>
              <a:gd name="connsiteX171" fmla="*/ 537883 w 5723124"/>
              <a:gd name="connsiteY171" fmla="*/ 176741 h 5288396"/>
              <a:gd name="connsiteX172" fmla="*/ 578224 w 5723124"/>
              <a:gd name="connsiteY172" fmla="*/ 203636 h 5288396"/>
              <a:gd name="connsiteX173" fmla="*/ 618565 w 5723124"/>
              <a:gd name="connsiteY173" fmla="*/ 230530 h 5288396"/>
              <a:gd name="connsiteX174" fmla="*/ 685800 w 5723124"/>
              <a:gd name="connsiteY174" fmla="*/ 297765 h 5288396"/>
              <a:gd name="connsiteX175" fmla="*/ 726141 w 5723124"/>
              <a:gd name="connsiteY175" fmla="*/ 378447 h 5288396"/>
              <a:gd name="connsiteX176" fmla="*/ 753036 w 5723124"/>
              <a:gd name="connsiteY176" fmla="*/ 418789 h 5288396"/>
              <a:gd name="connsiteX177" fmla="*/ 820271 w 5723124"/>
              <a:gd name="connsiteY177" fmla="*/ 539812 h 5288396"/>
              <a:gd name="connsiteX178" fmla="*/ 833718 w 5723124"/>
              <a:gd name="connsiteY178" fmla="*/ 580153 h 5288396"/>
              <a:gd name="connsiteX179" fmla="*/ 941294 w 5723124"/>
              <a:gd name="connsiteY179" fmla="*/ 620494 h 5288396"/>
              <a:gd name="connsiteX180" fmla="*/ 981636 w 5723124"/>
              <a:gd name="connsiteY180" fmla="*/ 633941 h 5288396"/>
              <a:gd name="connsiteX181" fmla="*/ 1008530 w 5723124"/>
              <a:gd name="connsiteY181" fmla="*/ 660836 h 5288396"/>
              <a:gd name="connsiteX182" fmla="*/ 1062318 w 5723124"/>
              <a:gd name="connsiteY182" fmla="*/ 674283 h 528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23124" h="5288396">
                <a:moveTo>
                  <a:pt x="968189" y="620494"/>
                </a:moveTo>
                <a:cubicBezTo>
                  <a:pt x="1059158" y="650817"/>
                  <a:pt x="953603" y="605908"/>
                  <a:pt x="1048871" y="701177"/>
                </a:cubicBezTo>
                <a:cubicBezTo>
                  <a:pt x="1071726" y="724033"/>
                  <a:pt x="1102659" y="737036"/>
                  <a:pt x="1129553" y="754965"/>
                </a:cubicBezTo>
                <a:cubicBezTo>
                  <a:pt x="1181688" y="789722"/>
                  <a:pt x="1154562" y="776748"/>
                  <a:pt x="1210236" y="795306"/>
                </a:cubicBezTo>
                <a:cubicBezTo>
                  <a:pt x="1230080" y="825072"/>
                  <a:pt x="1246411" y="855282"/>
                  <a:pt x="1277471" y="875989"/>
                </a:cubicBezTo>
                <a:cubicBezTo>
                  <a:pt x="1289265" y="883852"/>
                  <a:pt x="1304365" y="884954"/>
                  <a:pt x="1317812" y="889436"/>
                </a:cubicBezTo>
                <a:cubicBezTo>
                  <a:pt x="1347551" y="919175"/>
                  <a:pt x="1366326" y="932675"/>
                  <a:pt x="1385047" y="970118"/>
                </a:cubicBezTo>
                <a:cubicBezTo>
                  <a:pt x="1391386" y="982796"/>
                  <a:pt x="1388471" y="1000436"/>
                  <a:pt x="1398494" y="1010459"/>
                </a:cubicBezTo>
                <a:cubicBezTo>
                  <a:pt x="1408517" y="1020482"/>
                  <a:pt x="1425389" y="1019424"/>
                  <a:pt x="1438836" y="1023906"/>
                </a:cubicBezTo>
                <a:cubicBezTo>
                  <a:pt x="1486420" y="1055629"/>
                  <a:pt x="1489487" y="1053864"/>
                  <a:pt x="1532965" y="1104589"/>
                </a:cubicBezTo>
                <a:cubicBezTo>
                  <a:pt x="1543483" y="1116860"/>
                  <a:pt x="1548431" y="1133502"/>
                  <a:pt x="1559859" y="1144930"/>
                </a:cubicBezTo>
                <a:cubicBezTo>
                  <a:pt x="1575706" y="1160777"/>
                  <a:pt x="1596631" y="1170686"/>
                  <a:pt x="1613647" y="1185271"/>
                </a:cubicBezTo>
                <a:cubicBezTo>
                  <a:pt x="1628086" y="1197647"/>
                  <a:pt x="1637365" y="1216377"/>
                  <a:pt x="1653989" y="1225612"/>
                </a:cubicBezTo>
                <a:cubicBezTo>
                  <a:pt x="1678770" y="1239379"/>
                  <a:pt x="1711083" y="1236781"/>
                  <a:pt x="1734671" y="1252506"/>
                </a:cubicBezTo>
                <a:cubicBezTo>
                  <a:pt x="1748118" y="1261471"/>
                  <a:pt x="1760557" y="1272172"/>
                  <a:pt x="1775012" y="1279400"/>
                </a:cubicBezTo>
                <a:cubicBezTo>
                  <a:pt x="1787690" y="1285739"/>
                  <a:pt x="1801724" y="1288953"/>
                  <a:pt x="1815353" y="1292847"/>
                </a:cubicBezTo>
                <a:cubicBezTo>
                  <a:pt x="1859665" y="1305508"/>
                  <a:pt x="1890160" y="1310498"/>
                  <a:pt x="1936377" y="1319741"/>
                </a:cubicBezTo>
                <a:cubicBezTo>
                  <a:pt x="1963271" y="1337671"/>
                  <a:pt x="1994203" y="1350674"/>
                  <a:pt x="2017059" y="1373530"/>
                </a:cubicBezTo>
                <a:cubicBezTo>
                  <a:pt x="2046798" y="1403269"/>
                  <a:pt x="2060299" y="1422044"/>
                  <a:pt x="2097741" y="1440765"/>
                </a:cubicBezTo>
                <a:cubicBezTo>
                  <a:pt x="2110419" y="1447104"/>
                  <a:pt x="2124636" y="1449730"/>
                  <a:pt x="2138083" y="1454212"/>
                </a:cubicBezTo>
                <a:cubicBezTo>
                  <a:pt x="2151530" y="1463177"/>
                  <a:pt x="2166996" y="1469678"/>
                  <a:pt x="2178424" y="1481106"/>
                </a:cubicBezTo>
                <a:cubicBezTo>
                  <a:pt x="2268071" y="1570753"/>
                  <a:pt x="2138083" y="1476624"/>
                  <a:pt x="2245659" y="1548341"/>
                </a:cubicBezTo>
                <a:cubicBezTo>
                  <a:pt x="2267734" y="1614566"/>
                  <a:pt x="2243302" y="1568790"/>
                  <a:pt x="2299447" y="1615577"/>
                </a:cubicBezTo>
                <a:cubicBezTo>
                  <a:pt x="2431625" y="1725724"/>
                  <a:pt x="2260908" y="1590484"/>
                  <a:pt x="2366683" y="1696259"/>
                </a:cubicBezTo>
                <a:cubicBezTo>
                  <a:pt x="2378111" y="1707687"/>
                  <a:pt x="2393873" y="1713759"/>
                  <a:pt x="2407024" y="1723153"/>
                </a:cubicBezTo>
                <a:cubicBezTo>
                  <a:pt x="2425261" y="1736180"/>
                  <a:pt x="2442883" y="1750047"/>
                  <a:pt x="2460812" y="1763494"/>
                </a:cubicBezTo>
                <a:cubicBezTo>
                  <a:pt x="2469777" y="1776941"/>
                  <a:pt x="2474001" y="1795270"/>
                  <a:pt x="2487706" y="1803836"/>
                </a:cubicBezTo>
                <a:cubicBezTo>
                  <a:pt x="2511746" y="1818861"/>
                  <a:pt x="2543033" y="1818052"/>
                  <a:pt x="2568389" y="1830730"/>
                </a:cubicBezTo>
                <a:cubicBezTo>
                  <a:pt x="2636632" y="1864852"/>
                  <a:pt x="2605498" y="1846505"/>
                  <a:pt x="2662518" y="1884518"/>
                </a:cubicBezTo>
                <a:cubicBezTo>
                  <a:pt x="2667000" y="1897965"/>
                  <a:pt x="2667726" y="1913325"/>
                  <a:pt x="2675965" y="1924859"/>
                </a:cubicBezTo>
                <a:cubicBezTo>
                  <a:pt x="2719125" y="1985282"/>
                  <a:pt x="2722714" y="1967637"/>
                  <a:pt x="2770094" y="2005541"/>
                </a:cubicBezTo>
                <a:cubicBezTo>
                  <a:pt x="2779994" y="2013461"/>
                  <a:pt x="2786440" y="2025403"/>
                  <a:pt x="2796989" y="2032436"/>
                </a:cubicBezTo>
                <a:cubicBezTo>
                  <a:pt x="2813668" y="2043555"/>
                  <a:pt x="2833588" y="2049017"/>
                  <a:pt x="2850777" y="2059330"/>
                </a:cubicBezTo>
                <a:cubicBezTo>
                  <a:pt x="2878493" y="2075960"/>
                  <a:pt x="2931459" y="2113118"/>
                  <a:pt x="2931459" y="2113118"/>
                </a:cubicBezTo>
                <a:cubicBezTo>
                  <a:pt x="2935941" y="2126565"/>
                  <a:pt x="2935832" y="2142570"/>
                  <a:pt x="2944906" y="2153459"/>
                </a:cubicBezTo>
                <a:cubicBezTo>
                  <a:pt x="2976218" y="2191033"/>
                  <a:pt x="2998820" y="2193842"/>
                  <a:pt x="3039036" y="2207247"/>
                </a:cubicBezTo>
                <a:cubicBezTo>
                  <a:pt x="3052483" y="2216212"/>
                  <a:pt x="3064609" y="2227577"/>
                  <a:pt x="3079377" y="2234141"/>
                </a:cubicBezTo>
                <a:cubicBezTo>
                  <a:pt x="3105282" y="2245655"/>
                  <a:pt x="3133165" y="2252071"/>
                  <a:pt x="3160059" y="2261036"/>
                </a:cubicBezTo>
                <a:lnTo>
                  <a:pt x="3240741" y="2287930"/>
                </a:lnTo>
                <a:lnTo>
                  <a:pt x="3281083" y="2301377"/>
                </a:lnTo>
                <a:lnTo>
                  <a:pt x="3321424" y="2314824"/>
                </a:lnTo>
                <a:cubicBezTo>
                  <a:pt x="3419590" y="2412990"/>
                  <a:pt x="3326776" y="2328873"/>
                  <a:pt x="3442447" y="2408953"/>
                </a:cubicBezTo>
                <a:cubicBezTo>
                  <a:pt x="3479301" y="2434467"/>
                  <a:pt x="3507500" y="2475461"/>
                  <a:pt x="3550024" y="2489636"/>
                </a:cubicBezTo>
                <a:cubicBezTo>
                  <a:pt x="3581183" y="2500022"/>
                  <a:pt x="3617567" y="2510037"/>
                  <a:pt x="3644153" y="2529977"/>
                </a:cubicBezTo>
                <a:cubicBezTo>
                  <a:pt x="3664438" y="2545191"/>
                  <a:pt x="3677843" y="2568305"/>
                  <a:pt x="3697941" y="2583765"/>
                </a:cubicBezTo>
                <a:cubicBezTo>
                  <a:pt x="3736371" y="2613326"/>
                  <a:pt x="3784682" y="2630163"/>
                  <a:pt x="3818965" y="2664447"/>
                </a:cubicBezTo>
                <a:cubicBezTo>
                  <a:pt x="3923117" y="2768600"/>
                  <a:pt x="3870998" y="2744545"/>
                  <a:pt x="3953436" y="2772024"/>
                </a:cubicBezTo>
                <a:cubicBezTo>
                  <a:pt x="4002354" y="2811159"/>
                  <a:pt x="4034050" y="2832457"/>
                  <a:pt x="4074459" y="2879600"/>
                </a:cubicBezTo>
                <a:cubicBezTo>
                  <a:pt x="4084977" y="2891871"/>
                  <a:pt x="4090711" y="2907778"/>
                  <a:pt x="4101353" y="2919941"/>
                </a:cubicBezTo>
                <a:cubicBezTo>
                  <a:pt x="4128688" y="2951181"/>
                  <a:pt x="4182652" y="3004818"/>
                  <a:pt x="4222377" y="3027518"/>
                </a:cubicBezTo>
                <a:cubicBezTo>
                  <a:pt x="4234684" y="3034550"/>
                  <a:pt x="4249271" y="3036483"/>
                  <a:pt x="4262718" y="3040965"/>
                </a:cubicBezTo>
                <a:cubicBezTo>
                  <a:pt x="4353423" y="3131670"/>
                  <a:pt x="4307318" y="3109620"/>
                  <a:pt x="4383741" y="3135094"/>
                </a:cubicBezTo>
                <a:cubicBezTo>
                  <a:pt x="4392706" y="3144059"/>
                  <a:pt x="4400493" y="3154382"/>
                  <a:pt x="4410636" y="3161989"/>
                </a:cubicBezTo>
                <a:cubicBezTo>
                  <a:pt x="4436494" y="3181383"/>
                  <a:pt x="4460654" y="3205556"/>
                  <a:pt x="4491318" y="3215777"/>
                </a:cubicBezTo>
                <a:cubicBezTo>
                  <a:pt x="4648660" y="3268224"/>
                  <a:pt x="4543695" y="3241098"/>
                  <a:pt x="4814047" y="3256118"/>
                </a:cubicBezTo>
                <a:cubicBezTo>
                  <a:pt x="4823810" y="3257745"/>
                  <a:pt x="4913002" y="3268299"/>
                  <a:pt x="4935071" y="3283012"/>
                </a:cubicBezTo>
                <a:cubicBezTo>
                  <a:pt x="4950894" y="3293561"/>
                  <a:pt x="4960803" y="3311179"/>
                  <a:pt x="4975412" y="3323353"/>
                </a:cubicBezTo>
                <a:cubicBezTo>
                  <a:pt x="4987827" y="3333699"/>
                  <a:pt x="5002306" y="3341282"/>
                  <a:pt x="5015753" y="3350247"/>
                </a:cubicBezTo>
                <a:cubicBezTo>
                  <a:pt x="5020235" y="3363694"/>
                  <a:pt x="5022316" y="3378198"/>
                  <a:pt x="5029200" y="3390589"/>
                </a:cubicBezTo>
                <a:cubicBezTo>
                  <a:pt x="5068971" y="3462176"/>
                  <a:pt x="5089381" y="3475312"/>
                  <a:pt x="5136777" y="3538506"/>
                </a:cubicBezTo>
                <a:cubicBezTo>
                  <a:pt x="5146474" y="3551435"/>
                  <a:pt x="5154706" y="3565400"/>
                  <a:pt x="5163671" y="3578847"/>
                </a:cubicBezTo>
                <a:cubicBezTo>
                  <a:pt x="5168153" y="3592294"/>
                  <a:pt x="5173224" y="3605560"/>
                  <a:pt x="5177118" y="3619189"/>
                </a:cubicBezTo>
                <a:cubicBezTo>
                  <a:pt x="5182195" y="3636959"/>
                  <a:pt x="5183285" y="3655990"/>
                  <a:pt x="5190565" y="3672977"/>
                </a:cubicBezTo>
                <a:cubicBezTo>
                  <a:pt x="5241079" y="3790844"/>
                  <a:pt x="5198528" y="3640335"/>
                  <a:pt x="5230906" y="3753659"/>
                </a:cubicBezTo>
                <a:cubicBezTo>
                  <a:pt x="5247304" y="3811051"/>
                  <a:pt x="5243935" y="3812290"/>
                  <a:pt x="5257800" y="3874683"/>
                </a:cubicBezTo>
                <a:cubicBezTo>
                  <a:pt x="5261809" y="3892724"/>
                  <a:pt x="5264758" y="3911167"/>
                  <a:pt x="5271247" y="3928471"/>
                </a:cubicBezTo>
                <a:cubicBezTo>
                  <a:pt x="5300106" y="4005429"/>
                  <a:pt x="5294894" y="3955823"/>
                  <a:pt x="5311589" y="4022600"/>
                </a:cubicBezTo>
                <a:cubicBezTo>
                  <a:pt x="5317132" y="4044773"/>
                  <a:pt x="5319493" y="4067663"/>
                  <a:pt x="5325036" y="4089836"/>
                </a:cubicBezTo>
                <a:cubicBezTo>
                  <a:pt x="5328474" y="4103587"/>
                  <a:pt x="5335045" y="4116426"/>
                  <a:pt x="5338483" y="4130177"/>
                </a:cubicBezTo>
                <a:cubicBezTo>
                  <a:pt x="5344026" y="4152350"/>
                  <a:pt x="5342648" y="4176526"/>
                  <a:pt x="5351930" y="4197412"/>
                </a:cubicBezTo>
                <a:cubicBezTo>
                  <a:pt x="5361032" y="4217892"/>
                  <a:pt x="5378824" y="4233271"/>
                  <a:pt x="5392271" y="4251200"/>
                </a:cubicBezTo>
                <a:cubicBezTo>
                  <a:pt x="5401236" y="4278094"/>
                  <a:pt x="5396486" y="4314874"/>
                  <a:pt x="5419165" y="4331883"/>
                </a:cubicBezTo>
                <a:cubicBezTo>
                  <a:pt x="5452898" y="4357183"/>
                  <a:pt x="5520522" y="4409455"/>
                  <a:pt x="5553636" y="4426012"/>
                </a:cubicBezTo>
                <a:cubicBezTo>
                  <a:pt x="5571565" y="4434977"/>
                  <a:pt x="5590235" y="4442593"/>
                  <a:pt x="5607424" y="4452906"/>
                </a:cubicBezTo>
                <a:cubicBezTo>
                  <a:pt x="5635140" y="4469536"/>
                  <a:pt x="5688106" y="4506694"/>
                  <a:pt x="5688106" y="4506694"/>
                </a:cubicBezTo>
                <a:cubicBezTo>
                  <a:pt x="5723124" y="4611751"/>
                  <a:pt x="5708276" y="4550405"/>
                  <a:pt x="5688106" y="4762189"/>
                </a:cubicBezTo>
                <a:cubicBezTo>
                  <a:pt x="5685939" y="4784942"/>
                  <a:pt x="5679798" y="4807154"/>
                  <a:pt x="5674659" y="4829424"/>
                </a:cubicBezTo>
                <a:cubicBezTo>
                  <a:pt x="5666348" y="4865440"/>
                  <a:pt x="5659453" y="4901934"/>
                  <a:pt x="5647765" y="4937000"/>
                </a:cubicBezTo>
                <a:cubicBezTo>
                  <a:pt x="5630521" y="4988731"/>
                  <a:pt x="5622243" y="5026245"/>
                  <a:pt x="5593977" y="5071471"/>
                </a:cubicBezTo>
                <a:cubicBezTo>
                  <a:pt x="5582099" y="5090476"/>
                  <a:pt x="5567083" y="5107330"/>
                  <a:pt x="5553636" y="5125259"/>
                </a:cubicBezTo>
                <a:cubicBezTo>
                  <a:pt x="5527924" y="5202395"/>
                  <a:pt x="5557596" y="5133424"/>
                  <a:pt x="5513294" y="5192494"/>
                </a:cubicBezTo>
                <a:cubicBezTo>
                  <a:pt x="5441367" y="5288396"/>
                  <a:pt x="5494677" y="5261453"/>
                  <a:pt x="5419165" y="5286624"/>
                </a:cubicBezTo>
                <a:cubicBezTo>
                  <a:pt x="5401236" y="5282142"/>
                  <a:pt x="5381423" y="5282346"/>
                  <a:pt x="5365377" y="5273177"/>
                </a:cubicBezTo>
                <a:cubicBezTo>
                  <a:pt x="5331348" y="5253732"/>
                  <a:pt x="5286008" y="5174294"/>
                  <a:pt x="5271247" y="5152153"/>
                </a:cubicBezTo>
                <a:lnTo>
                  <a:pt x="5244353" y="5111812"/>
                </a:lnTo>
                <a:cubicBezTo>
                  <a:pt x="5211611" y="4948104"/>
                  <a:pt x="5235347" y="5084177"/>
                  <a:pt x="5217459" y="4762189"/>
                </a:cubicBezTo>
                <a:cubicBezTo>
                  <a:pt x="5205947" y="4554974"/>
                  <a:pt x="5224715" y="4622594"/>
                  <a:pt x="5190565" y="4520141"/>
                </a:cubicBezTo>
                <a:cubicBezTo>
                  <a:pt x="5186083" y="4475318"/>
                  <a:pt x="5183968" y="4430194"/>
                  <a:pt x="5177118" y="4385671"/>
                </a:cubicBezTo>
                <a:cubicBezTo>
                  <a:pt x="5172072" y="4352875"/>
                  <a:pt x="5149163" y="4320443"/>
                  <a:pt x="5136777" y="4291541"/>
                </a:cubicBezTo>
                <a:cubicBezTo>
                  <a:pt x="5131193" y="4278513"/>
                  <a:pt x="5129669" y="4263878"/>
                  <a:pt x="5123330" y="4251200"/>
                </a:cubicBezTo>
                <a:cubicBezTo>
                  <a:pt x="5106366" y="4217272"/>
                  <a:pt x="5094557" y="4208980"/>
                  <a:pt x="5069541" y="4183965"/>
                </a:cubicBezTo>
                <a:cubicBezTo>
                  <a:pt x="5051135" y="4147153"/>
                  <a:pt x="5041096" y="4121515"/>
                  <a:pt x="5015753" y="4089836"/>
                </a:cubicBezTo>
                <a:cubicBezTo>
                  <a:pt x="5007833" y="4079936"/>
                  <a:pt x="4996466" y="4073084"/>
                  <a:pt x="4988859" y="4062941"/>
                </a:cubicBezTo>
                <a:cubicBezTo>
                  <a:pt x="4969466" y="4037083"/>
                  <a:pt x="4957927" y="4005115"/>
                  <a:pt x="4935071" y="3982259"/>
                </a:cubicBezTo>
                <a:cubicBezTo>
                  <a:pt x="4921624" y="3968812"/>
                  <a:pt x="4906904" y="3956527"/>
                  <a:pt x="4894730" y="3941918"/>
                </a:cubicBezTo>
                <a:cubicBezTo>
                  <a:pt x="4884384" y="3929503"/>
                  <a:pt x="4877932" y="3914197"/>
                  <a:pt x="4867836" y="3901577"/>
                </a:cubicBezTo>
                <a:cubicBezTo>
                  <a:pt x="4859916" y="3891677"/>
                  <a:pt x="4848548" y="3884826"/>
                  <a:pt x="4840941" y="3874683"/>
                </a:cubicBezTo>
                <a:cubicBezTo>
                  <a:pt x="4821547" y="3848825"/>
                  <a:pt x="4810009" y="3816856"/>
                  <a:pt x="4787153" y="3794000"/>
                </a:cubicBezTo>
                <a:cubicBezTo>
                  <a:pt x="4760259" y="3767106"/>
                  <a:pt x="4738117" y="3734415"/>
                  <a:pt x="4706471" y="3713318"/>
                </a:cubicBezTo>
                <a:cubicBezTo>
                  <a:pt x="4693024" y="3704353"/>
                  <a:pt x="4678209" y="3697161"/>
                  <a:pt x="4666130" y="3686424"/>
                </a:cubicBezTo>
                <a:cubicBezTo>
                  <a:pt x="4637703" y="3661155"/>
                  <a:pt x="4612341" y="3632635"/>
                  <a:pt x="4585447" y="3605741"/>
                </a:cubicBezTo>
                <a:lnTo>
                  <a:pt x="4504765" y="3525059"/>
                </a:lnTo>
                <a:cubicBezTo>
                  <a:pt x="4486836" y="3507130"/>
                  <a:pt x="4473656" y="3482610"/>
                  <a:pt x="4450977" y="3471271"/>
                </a:cubicBezTo>
                <a:lnTo>
                  <a:pt x="4343400" y="3417483"/>
                </a:lnTo>
                <a:cubicBezTo>
                  <a:pt x="4323149" y="3356728"/>
                  <a:pt x="4343678" y="3390796"/>
                  <a:pt x="4289612" y="3350247"/>
                </a:cubicBezTo>
                <a:cubicBezTo>
                  <a:pt x="4269822" y="3335404"/>
                  <a:pt x="4212436" y="3284765"/>
                  <a:pt x="4182036" y="3269565"/>
                </a:cubicBezTo>
                <a:cubicBezTo>
                  <a:pt x="4169358" y="3263226"/>
                  <a:pt x="4155141" y="3260600"/>
                  <a:pt x="4141694" y="3256118"/>
                </a:cubicBezTo>
                <a:cubicBezTo>
                  <a:pt x="3965850" y="3124235"/>
                  <a:pt x="4185246" y="3287228"/>
                  <a:pt x="4047565" y="3188883"/>
                </a:cubicBezTo>
                <a:cubicBezTo>
                  <a:pt x="4029328" y="3175856"/>
                  <a:pt x="4013368" y="3159425"/>
                  <a:pt x="3993777" y="3148541"/>
                </a:cubicBezTo>
                <a:cubicBezTo>
                  <a:pt x="3972676" y="3136818"/>
                  <a:pt x="3948599" y="3131450"/>
                  <a:pt x="3926541" y="3121647"/>
                </a:cubicBezTo>
                <a:cubicBezTo>
                  <a:pt x="3836130" y="3081465"/>
                  <a:pt x="3910725" y="3104246"/>
                  <a:pt x="3818965" y="3081306"/>
                </a:cubicBezTo>
                <a:cubicBezTo>
                  <a:pt x="3801036" y="3067859"/>
                  <a:pt x="3784182" y="3052843"/>
                  <a:pt x="3765177" y="3040965"/>
                </a:cubicBezTo>
                <a:cubicBezTo>
                  <a:pt x="3748178" y="3030341"/>
                  <a:pt x="3727042" y="3026593"/>
                  <a:pt x="3711389" y="3014071"/>
                </a:cubicBezTo>
                <a:cubicBezTo>
                  <a:pt x="3681689" y="2990311"/>
                  <a:pt x="3657600" y="2960283"/>
                  <a:pt x="3630706" y="2933389"/>
                </a:cubicBezTo>
                <a:cubicBezTo>
                  <a:pt x="3621741" y="2924424"/>
                  <a:pt x="3615840" y="2910503"/>
                  <a:pt x="3603812" y="2906494"/>
                </a:cubicBezTo>
                <a:lnTo>
                  <a:pt x="3563471" y="2893047"/>
                </a:lnTo>
                <a:cubicBezTo>
                  <a:pt x="3507800" y="2837376"/>
                  <a:pt x="3517625" y="2842129"/>
                  <a:pt x="3455894" y="2798918"/>
                </a:cubicBezTo>
                <a:cubicBezTo>
                  <a:pt x="3429414" y="2780382"/>
                  <a:pt x="3402106" y="2763059"/>
                  <a:pt x="3375212" y="2745130"/>
                </a:cubicBezTo>
                <a:lnTo>
                  <a:pt x="3334871" y="2718236"/>
                </a:lnTo>
                <a:cubicBezTo>
                  <a:pt x="3285567" y="2644278"/>
                  <a:pt x="3334869" y="2707027"/>
                  <a:pt x="3267636" y="2651000"/>
                </a:cubicBezTo>
                <a:cubicBezTo>
                  <a:pt x="3253027" y="2638826"/>
                  <a:pt x="3239670" y="2625098"/>
                  <a:pt x="3227294" y="2610659"/>
                </a:cubicBezTo>
                <a:cubicBezTo>
                  <a:pt x="3212709" y="2593643"/>
                  <a:pt x="3203704" y="2571761"/>
                  <a:pt x="3186953" y="2556871"/>
                </a:cubicBezTo>
                <a:cubicBezTo>
                  <a:pt x="3186951" y="2556869"/>
                  <a:pt x="3086102" y="2489637"/>
                  <a:pt x="3065930" y="2476189"/>
                </a:cubicBezTo>
                <a:cubicBezTo>
                  <a:pt x="3065926" y="2476186"/>
                  <a:pt x="2985252" y="2422401"/>
                  <a:pt x="2985247" y="2422400"/>
                </a:cubicBezTo>
                <a:cubicBezTo>
                  <a:pt x="2930535" y="2408722"/>
                  <a:pt x="2927898" y="2412195"/>
                  <a:pt x="2877671" y="2382059"/>
                </a:cubicBezTo>
                <a:cubicBezTo>
                  <a:pt x="2849955" y="2365429"/>
                  <a:pt x="2819845" y="2351126"/>
                  <a:pt x="2796989" y="2328271"/>
                </a:cubicBezTo>
                <a:cubicBezTo>
                  <a:pt x="2771974" y="2303257"/>
                  <a:pt x="2763678" y="2291446"/>
                  <a:pt x="2729753" y="2274483"/>
                </a:cubicBezTo>
                <a:cubicBezTo>
                  <a:pt x="2717075" y="2268144"/>
                  <a:pt x="2702859" y="2265518"/>
                  <a:pt x="2689412" y="2261036"/>
                </a:cubicBezTo>
                <a:cubicBezTo>
                  <a:pt x="2516549" y="2145792"/>
                  <a:pt x="2693400" y="2261847"/>
                  <a:pt x="2541494" y="2166906"/>
                </a:cubicBezTo>
                <a:cubicBezTo>
                  <a:pt x="2527789" y="2158341"/>
                  <a:pt x="2516008" y="2146378"/>
                  <a:pt x="2501153" y="2140012"/>
                </a:cubicBezTo>
                <a:cubicBezTo>
                  <a:pt x="2440835" y="2114161"/>
                  <a:pt x="2459359" y="2139286"/>
                  <a:pt x="2407024" y="2113118"/>
                </a:cubicBezTo>
                <a:cubicBezTo>
                  <a:pt x="2357632" y="2088422"/>
                  <a:pt x="2359210" y="2072136"/>
                  <a:pt x="2312894" y="2032436"/>
                </a:cubicBezTo>
                <a:cubicBezTo>
                  <a:pt x="2273028" y="1998265"/>
                  <a:pt x="2265732" y="2008002"/>
                  <a:pt x="2218765" y="1978647"/>
                </a:cubicBezTo>
                <a:cubicBezTo>
                  <a:pt x="2194403" y="1963421"/>
                  <a:pt x="2153082" y="1925635"/>
                  <a:pt x="2124636" y="1911412"/>
                </a:cubicBezTo>
                <a:cubicBezTo>
                  <a:pt x="2111958" y="1905073"/>
                  <a:pt x="2097741" y="1902447"/>
                  <a:pt x="2084294" y="1897965"/>
                </a:cubicBezTo>
                <a:cubicBezTo>
                  <a:pt x="2057400" y="1880036"/>
                  <a:pt x="2029470" y="1863571"/>
                  <a:pt x="2003612" y="1844177"/>
                </a:cubicBezTo>
                <a:cubicBezTo>
                  <a:pt x="1980533" y="1826867"/>
                  <a:pt x="1937003" y="1792667"/>
                  <a:pt x="1909483" y="1776941"/>
                </a:cubicBezTo>
                <a:cubicBezTo>
                  <a:pt x="1875390" y="1757459"/>
                  <a:pt x="1844840" y="1749364"/>
                  <a:pt x="1815353" y="1723153"/>
                </a:cubicBezTo>
                <a:cubicBezTo>
                  <a:pt x="1786926" y="1697885"/>
                  <a:pt x="1765098" y="1665291"/>
                  <a:pt x="1734671" y="1642471"/>
                </a:cubicBezTo>
                <a:lnTo>
                  <a:pt x="1627094" y="1561789"/>
                </a:lnTo>
                <a:cubicBezTo>
                  <a:pt x="1597555" y="1517480"/>
                  <a:pt x="1551312" y="1442398"/>
                  <a:pt x="1506071" y="1427318"/>
                </a:cubicBezTo>
                <a:lnTo>
                  <a:pt x="1465730" y="1413871"/>
                </a:lnTo>
                <a:cubicBezTo>
                  <a:pt x="1456765" y="1400424"/>
                  <a:pt x="1450264" y="1384958"/>
                  <a:pt x="1438836" y="1373530"/>
                </a:cubicBezTo>
                <a:cubicBezTo>
                  <a:pt x="1415107" y="1349801"/>
                  <a:pt x="1372695" y="1326650"/>
                  <a:pt x="1344706" y="1306294"/>
                </a:cubicBezTo>
                <a:cubicBezTo>
                  <a:pt x="1308456" y="1279930"/>
                  <a:pt x="1261994" y="1262907"/>
                  <a:pt x="1237130" y="1225612"/>
                </a:cubicBezTo>
                <a:cubicBezTo>
                  <a:pt x="1202373" y="1173477"/>
                  <a:pt x="1225568" y="1190382"/>
                  <a:pt x="1169894" y="1171824"/>
                </a:cubicBezTo>
                <a:cubicBezTo>
                  <a:pt x="1143000" y="1144930"/>
                  <a:pt x="1120858" y="1112239"/>
                  <a:pt x="1089212" y="1091141"/>
                </a:cubicBezTo>
                <a:cubicBezTo>
                  <a:pt x="1000048" y="1031698"/>
                  <a:pt x="1099130" y="1101562"/>
                  <a:pt x="1008530" y="1023906"/>
                </a:cubicBezTo>
                <a:cubicBezTo>
                  <a:pt x="991514" y="1009321"/>
                  <a:pt x="971400" y="998558"/>
                  <a:pt x="954741" y="983565"/>
                </a:cubicBezTo>
                <a:cubicBezTo>
                  <a:pt x="823152" y="865136"/>
                  <a:pt x="922481" y="935164"/>
                  <a:pt x="833718" y="875989"/>
                </a:cubicBezTo>
                <a:cubicBezTo>
                  <a:pt x="824753" y="862542"/>
                  <a:pt x="819444" y="845743"/>
                  <a:pt x="806824" y="835647"/>
                </a:cubicBezTo>
                <a:cubicBezTo>
                  <a:pt x="795756" y="826792"/>
                  <a:pt x="779161" y="828539"/>
                  <a:pt x="766483" y="822200"/>
                </a:cubicBezTo>
                <a:cubicBezTo>
                  <a:pt x="752028" y="814972"/>
                  <a:pt x="738220" y="806043"/>
                  <a:pt x="726141" y="795306"/>
                </a:cubicBezTo>
                <a:cubicBezTo>
                  <a:pt x="552379" y="640852"/>
                  <a:pt x="721396" y="771577"/>
                  <a:pt x="591671" y="674283"/>
                </a:cubicBezTo>
                <a:cubicBezTo>
                  <a:pt x="582706" y="660836"/>
                  <a:pt x="576940" y="644583"/>
                  <a:pt x="564777" y="633941"/>
                </a:cubicBezTo>
                <a:cubicBezTo>
                  <a:pt x="540452" y="612656"/>
                  <a:pt x="510988" y="598082"/>
                  <a:pt x="484094" y="580153"/>
                </a:cubicBezTo>
                <a:cubicBezTo>
                  <a:pt x="470647" y="571188"/>
                  <a:pt x="455181" y="564687"/>
                  <a:pt x="443753" y="553259"/>
                </a:cubicBezTo>
                <a:cubicBezTo>
                  <a:pt x="416859" y="526365"/>
                  <a:pt x="384168" y="504223"/>
                  <a:pt x="363071" y="472577"/>
                </a:cubicBezTo>
                <a:cubicBezTo>
                  <a:pt x="345142" y="445683"/>
                  <a:pt x="336177" y="409823"/>
                  <a:pt x="309283" y="391894"/>
                </a:cubicBezTo>
                <a:cubicBezTo>
                  <a:pt x="214222" y="328522"/>
                  <a:pt x="331891" y="408043"/>
                  <a:pt x="215153" y="324659"/>
                </a:cubicBezTo>
                <a:cubicBezTo>
                  <a:pt x="202002" y="315265"/>
                  <a:pt x="187227" y="308111"/>
                  <a:pt x="174812" y="297765"/>
                </a:cubicBezTo>
                <a:cubicBezTo>
                  <a:pt x="107660" y="241805"/>
                  <a:pt x="165025" y="267609"/>
                  <a:pt x="94130" y="243977"/>
                </a:cubicBezTo>
                <a:cubicBezTo>
                  <a:pt x="85165" y="230530"/>
                  <a:pt x="77878" y="215799"/>
                  <a:pt x="67236" y="203636"/>
                </a:cubicBezTo>
                <a:cubicBezTo>
                  <a:pt x="46364" y="179783"/>
                  <a:pt x="0" y="136400"/>
                  <a:pt x="0" y="136400"/>
                </a:cubicBezTo>
                <a:cubicBezTo>
                  <a:pt x="8965" y="118471"/>
                  <a:pt x="14061" y="98011"/>
                  <a:pt x="26894" y="82612"/>
                </a:cubicBezTo>
                <a:cubicBezTo>
                  <a:pt x="37240" y="70196"/>
                  <a:pt x="52047" y="61241"/>
                  <a:pt x="67236" y="55718"/>
                </a:cubicBezTo>
                <a:cubicBezTo>
                  <a:pt x="101973" y="43086"/>
                  <a:pt x="139747" y="40512"/>
                  <a:pt x="174812" y="28824"/>
                </a:cubicBezTo>
                <a:lnTo>
                  <a:pt x="215153" y="15377"/>
                </a:lnTo>
                <a:cubicBezTo>
                  <a:pt x="369573" y="53982"/>
                  <a:pt x="179273" y="0"/>
                  <a:pt x="309283" y="55718"/>
                </a:cubicBezTo>
                <a:cubicBezTo>
                  <a:pt x="326270" y="62998"/>
                  <a:pt x="345301" y="64088"/>
                  <a:pt x="363071" y="69165"/>
                </a:cubicBezTo>
                <a:cubicBezTo>
                  <a:pt x="376700" y="73059"/>
                  <a:pt x="389965" y="78130"/>
                  <a:pt x="403412" y="82612"/>
                </a:cubicBezTo>
                <a:cubicBezTo>
                  <a:pt x="483067" y="142354"/>
                  <a:pt x="438539" y="110512"/>
                  <a:pt x="537883" y="176741"/>
                </a:cubicBezTo>
                <a:lnTo>
                  <a:pt x="578224" y="203636"/>
                </a:lnTo>
                <a:lnTo>
                  <a:pt x="618565" y="230530"/>
                </a:lnTo>
                <a:cubicBezTo>
                  <a:pt x="690282" y="338106"/>
                  <a:pt x="596153" y="208118"/>
                  <a:pt x="685800" y="297765"/>
                </a:cubicBezTo>
                <a:cubicBezTo>
                  <a:pt x="724338" y="336303"/>
                  <a:pt x="704267" y="334699"/>
                  <a:pt x="726141" y="378447"/>
                </a:cubicBezTo>
                <a:cubicBezTo>
                  <a:pt x="733369" y="392902"/>
                  <a:pt x="744071" y="405342"/>
                  <a:pt x="753036" y="418789"/>
                </a:cubicBezTo>
                <a:cubicBezTo>
                  <a:pt x="785944" y="517512"/>
                  <a:pt x="759884" y="479425"/>
                  <a:pt x="820271" y="539812"/>
                </a:cubicBezTo>
                <a:cubicBezTo>
                  <a:pt x="824753" y="553259"/>
                  <a:pt x="824863" y="569085"/>
                  <a:pt x="833718" y="580153"/>
                </a:cubicBezTo>
                <a:cubicBezTo>
                  <a:pt x="861388" y="614740"/>
                  <a:pt x="903025" y="610927"/>
                  <a:pt x="941294" y="620494"/>
                </a:cubicBezTo>
                <a:cubicBezTo>
                  <a:pt x="955045" y="623932"/>
                  <a:pt x="968189" y="629459"/>
                  <a:pt x="981636" y="633941"/>
                </a:cubicBezTo>
                <a:cubicBezTo>
                  <a:pt x="990601" y="642906"/>
                  <a:pt x="997659" y="654313"/>
                  <a:pt x="1008530" y="660836"/>
                </a:cubicBezTo>
                <a:cubicBezTo>
                  <a:pt x="1033303" y="675700"/>
                  <a:pt x="1040964" y="674283"/>
                  <a:pt x="1062318" y="674283"/>
                </a:cubicBezTo>
              </a:path>
            </a:pathLst>
          </a:custGeom>
          <a:ln w="38100">
            <a:solidFill>
              <a:srgbClr val="66FF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a:off x="5419725" y="4451350"/>
            <a:ext cx="3200400" cy="2411413"/>
          </a:xfrm>
          <a:custGeom>
            <a:avLst/>
            <a:gdLst>
              <a:gd name="connsiteX0" fmla="*/ 336176 w 3200400"/>
              <a:gd name="connsiteY0" fmla="*/ 201706 h 2412014"/>
              <a:gd name="connsiteX1" fmla="*/ 255494 w 3200400"/>
              <a:gd name="connsiteY1" fmla="*/ 416859 h 2412014"/>
              <a:gd name="connsiteX2" fmla="*/ 268941 w 3200400"/>
              <a:gd name="connsiteY2" fmla="*/ 537883 h 2412014"/>
              <a:gd name="connsiteX3" fmla="*/ 228600 w 3200400"/>
              <a:gd name="connsiteY3" fmla="*/ 914400 h 2412014"/>
              <a:gd name="connsiteX4" fmla="*/ 201706 w 3200400"/>
              <a:gd name="connsiteY4" fmla="*/ 954742 h 2412014"/>
              <a:gd name="connsiteX5" fmla="*/ 161364 w 3200400"/>
              <a:gd name="connsiteY5" fmla="*/ 1048871 h 2412014"/>
              <a:gd name="connsiteX6" fmla="*/ 67235 w 3200400"/>
              <a:gd name="connsiteY6" fmla="*/ 1169895 h 2412014"/>
              <a:gd name="connsiteX7" fmla="*/ 0 w 3200400"/>
              <a:gd name="connsiteY7" fmla="*/ 1331259 h 2412014"/>
              <a:gd name="connsiteX8" fmla="*/ 13447 w 3200400"/>
              <a:gd name="connsiteY8" fmla="*/ 1653989 h 2412014"/>
              <a:gd name="connsiteX9" fmla="*/ 40341 w 3200400"/>
              <a:gd name="connsiteY9" fmla="*/ 1748118 h 2412014"/>
              <a:gd name="connsiteX10" fmla="*/ 67235 w 3200400"/>
              <a:gd name="connsiteY10" fmla="*/ 1788459 h 2412014"/>
              <a:gd name="connsiteX11" fmla="*/ 215153 w 3200400"/>
              <a:gd name="connsiteY11" fmla="*/ 1828800 h 2412014"/>
              <a:gd name="connsiteX12" fmla="*/ 255494 w 3200400"/>
              <a:gd name="connsiteY12" fmla="*/ 1842248 h 2412014"/>
              <a:gd name="connsiteX13" fmla="*/ 322729 w 3200400"/>
              <a:gd name="connsiteY13" fmla="*/ 1855695 h 2412014"/>
              <a:gd name="connsiteX14" fmla="*/ 376517 w 3200400"/>
              <a:gd name="connsiteY14" fmla="*/ 1869142 h 2412014"/>
              <a:gd name="connsiteX15" fmla="*/ 416859 w 3200400"/>
              <a:gd name="connsiteY15" fmla="*/ 2043953 h 2412014"/>
              <a:gd name="connsiteX16" fmla="*/ 470647 w 3200400"/>
              <a:gd name="connsiteY16" fmla="*/ 2097742 h 2412014"/>
              <a:gd name="connsiteX17" fmla="*/ 551329 w 3200400"/>
              <a:gd name="connsiteY17" fmla="*/ 2191871 h 2412014"/>
              <a:gd name="connsiteX18" fmla="*/ 672353 w 3200400"/>
              <a:gd name="connsiteY18" fmla="*/ 2232212 h 2412014"/>
              <a:gd name="connsiteX19" fmla="*/ 766482 w 3200400"/>
              <a:gd name="connsiteY19" fmla="*/ 2259106 h 2412014"/>
              <a:gd name="connsiteX20" fmla="*/ 833717 w 3200400"/>
              <a:gd name="connsiteY20" fmla="*/ 2299448 h 2412014"/>
              <a:gd name="connsiteX21" fmla="*/ 968188 w 3200400"/>
              <a:gd name="connsiteY21" fmla="*/ 2326342 h 2412014"/>
              <a:gd name="connsiteX22" fmla="*/ 1008529 w 3200400"/>
              <a:gd name="connsiteY22" fmla="*/ 2353236 h 2412014"/>
              <a:gd name="connsiteX23" fmla="*/ 1143000 w 3200400"/>
              <a:gd name="connsiteY23" fmla="*/ 2380130 h 2412014"/>
              <a:gd name="connsiteX24" fmla="*/ 1559859 w 3200400"/>
              <a:gd name="connsiteY24" fmla="*/ 2407024 h 2412014"/>
              <a:gd name="connsiteX25" fmla="*/ 1721223 w 3200400"/>
              <a:gd name="connsiteY25" fmla="*/ 2380130 h 2412014"/>
              <a:gd name="connsiteX26" fmla="*/ 1801906 w 3200400"/>
              <a:gd name="connsiteY26" fmla="*/ 2353236 h 2412014"/>
              <a:gd name="connsiteX27" fmla="*/ 1990164 w 3200400"/>
              <a:gd name="connsiteY27" fmla="*/ 2326342 h 2412014"/>
              <a:gd name="connsiteX28" fmla="*/ 2030506 w 3200400"/>
              <a:gd name="connsiteY28" fmla="*/ 2312895 h 2412014"/>
              <a:gd name="connsiteX29" fmla="*/ 2097741 w 3200400"/>
              <a:gd name="connsiteY29" fmla="*/ 2218765 h 2412014"/>
              <a:gd name="connsiteX30" fmla="*/ 2151529 w 3200400"/>
              <a:gd name="connsiteY30" fmla="*/ 2097742 h 2412014"/>
              <a:gd name="connsiteX31" fmla="*/ 2178423 w 3200400"/>
              <a:gd name="connsiteY31" fmla="*/ 2003612 h 2412014"/>
              <a:gd name="connsiteX32" fmla="*/ 2205317 w 3200400"/>
              <a:gd name="connsiteY32" fmla="*/ 1963271 h 2412014"/>
              <a:gd name="connsiteX33" fmla="*/ 2245659 w 3200400"/>
              <a:gd name="connsiteY33" fmla="*/ 1815353 h 2412014"/>
              <a:gd name="connsiteX34" fmla="*/ 2286000 w 3200400"/>
              <a:gd name="connsiteY34" fmla="*/ 1775012 h 2412014"/>
              <a:gd name="connsiteX35" fmla="*/ 2339788 w 3200400"/>
              <a:gd name="connsiteY35" fmla="*/ 1694330 h 2412014"/>
              <a:gd name="connsiteX36" fmla="*/ 2380129 w 3200400"/>
              <a:gd name="connsiteY36" fmla="*/ 1640542 h 2412014"/>
              <a:gd name="connsiteX37" fmla="*/ 2433917 w 3200400"/>
              <a:gd name="connsiteY37" fmla="*/ 1519518 h 2412014"/>
              <a:gd name="connsiteX38" fmla="*/ 2514600 w 3200400"/>
              <a:gd name="connsiteY38" fmla="*/ 1465730 h 2412014"/>
              <a:gd name="connsiteX39" fmla="*/ 2568388 w 3200400"/>
              <a:gd name="connsiteY39" fmla="*/ 1385048 h 2412014"/>
              <a:gd name="connsiteX40" fmla="*/ 2635623 w 3200400"/>
              <a:gd name="connsiteY40" fmla="*/ 1317812 h 2412014"/>
              <a:gd name="connsiteX41" fmla="*/ 2649070 w 3200400"/>
              <a:gd name="connsiteY41" fmla="*/ 1223683 h 2412014"/>
              <a:gd name="connsiteX42" fmla="*/ 2702859 w 3200400"/>
              <a:gd name="connsiteY42" fmla="*/ 1196789 h 2412014"/>
              <a:gd name="connsiteX43" fmla="*/ 2985247 w 3200400"/>
              <a:gd name="connsiteY43" fmla="*/ 1156448 h 2412014"/>
              <a:gd name="connsiteX44" fmla="*/ 3079376 w 3200400"/>
              <a:gd name="connsiteY44" fmla="*/ 1102659 h 2412014"/>
              <a:gd name="connsiteX45" fmla="*/ 3146611 w 3200400"/>
              <a:gd name="connsiteY45" fmla="*/ 1008530 h 2412014"/>
              <a:gd name="connsiteX46" fmla="*/ 3173506 w 3200400"/>
              <a:gd name="connsiteY46" fmla="*/ 981636 h 2412014"/>
              <a:gd name="connsiteX47" fmla="*/ 3186953 w 3200400"/>
              <a:gd name="connsiteY47" fmla="*/ 887506 h 2412014"/>
              <a:gd name="connsiteX48" fmla="*/ 3200400 w 3200400"/>
              <a:gd name="connsiteY48" fmla="*/ 833718 h 2412014"/>
              <a:gd name="connsiteX49" fmla="*/ 3186953 w 3200400"/>
              <a:gd name="connsiteY49" fmla="*/ 658906 h 2412014"/>
              <a:gd name="connsiteX50" fmla="*/ 3160059 w 3200400"/>
              <a:gd name="connsiteY50" fmla="*/ 618565 h 2412014"/>
              <a:gd name="connsiteX51" fmla="*/ 3119717 w 3200400"/>
              <a:gd name="connsiteY51" fmla="*/ 605118 h 2412014"/>
              <a:gd name="connsiteX52" fmla="*/ 2958353 w 3200400"/>
              <a:gd name="connsiteY52" fmla="*/ 537883 h 2412014"/>
              <a:gd name="connsiteX53" fmla="*/ 2918011 w 3200400"/>
              <a:gd name="connsiteY53" fmla="*/ 524436 h 2412014"/>
              <a:gd name="connsiteX54" fmla="*/ 2850776 w 3200400"/>
              <a:gd name="connsiteY54" fmla="*/ 497542 h 2412014"/>
              <a:gd name="connsiteX55" fmla="*/ 2770094 w 3200400"/>
              <a:gd name="connsiteY55" fmla="*/ 484095 h 2412014"/>
              <a:gd name="connsiteX56" fmla="*/ 2366682 w 3200400"/>
              <a:gd name="connsiteY56" fmla="*/ 470648 h 2412014"/>
              <a:gd name="connsiteX57" fmla="*/ 2312894 w 3200400"/>
              <a:gd name="connsiteY57" fmla="*/ 443753 h 2412014"/>
              <a:gd name="connsiteX58" fmla="*/ 2232211 w 3200400"/>
              <a:gd name="connsiteY58" fmla="*/ 416859 h 2412014"/>
              <a:gd name="connsiteX59" fmla="*/ 2178423 w 3200400"/>
              <a:gd name="connsiteY59" fmla="*/ 376518 h 2412014"/>
              <a:gd name="connsiteX60" fmla="*/ 2111188 w 3200400"/>
              <a:gd name="connsiteY60" fmla="*/ 349624 h 2412014"/>
              <a:gd name="connsiteX61" fmla="*/ 2057400 w 3200400"/>
              <a:gd name="connsiteY61" fmla="*/ 322730 h 2412014"/>
              <a:gd name="connsiteX62" fmla="*/ 1949823 w 3200400"/>
              <a:gd name="connsiteY62" fmla="*/ 309283 h 2412014"/>
              <a:gd name="connsiteX63" fmla="*/ 1855694 w 3200400"/>
              <a:gd name="connsiteY63" fmla="*/ 282389 h 2412014"/>
              <a:gd name="connsiteX64" fmla="*/ 1748117 w 3200400"/>
              <a:gd name="connsiteY64" fmla="*/ 268942 h 2412014"/>
              <a:gd name="connsiteX65" fmla="*/ 1707776 w 3200400"/>
              <a:gd name="connsiteY65" fmla="*/ 255495 h 2412014"/>
              <a:gd name="connsiteX66" fmla="*/ 1640541 w 3200400"/>
              <a:gd name="connsiteY66" fmla="*/ 228600 h 2412014"/>
              <a:gd name="connsiteX67" fmla="*/ 1398494 w 3200400"/>
              <a:gd name="connsiteY67" fmla="*/ 188259 h 2412014"/>
              <a:gd name="connsiteX68" fmla="*/ 1358153 w 3200400"/>
              <a:gd name="connsiteY68" fmla="*/ 174812 h 2412014"/>
              <a:gd name="connsiteX69" fmla="*/ 1277470 w 3200400"/>
              <a:gd name="connsiteY69" fmla="*/ 107577 h 2412014"/>
              <a:gd name="connsiteX70" fmla="*/ 1210235 w 3200400"/>
              <a:gd name="connsiteY70" fmla="*/ 26895 h 2412014"/>
              <a:gd name="connsiteX71" fmla="*/ 1116106 w 3200400"/>
              <a:gd name="connsiteY71" fmla="*/ 0 h 2412014"/>
              <a:gd name="connsiteX72" fmla="*/ 833717 w 3200400"/>
              <a:gd name="connsiteY72" fmla="*/ 13448 h 2412014"/>
              <a:gd name="connsiteX73" fmla="*/ 753035 w 3200400"/>
              <a:gd name="connsiteY73" fmla="*/ 26895 h 2412014"/>
              <a:gd name="connsiteX74" fmla="*/ 658906 w 3200400"/>
              <a:gd name="connsiteY74" fmla="*/ 40342 h 2412014"/>
              <a:gd name="connsiteX75" fmla="*/ 578223 w 3200400"/>
              <a:gd name="connsiteY75" fmla="*/ 80683 h 2412014"/>
              <a:gd name="connsiteX76" fmla="*/ 430306 w 3200400"/>
              <a:gd name="connsiteY76" fmla="*/ 121024 h 2412014"/>
              <a:gd name="connsiteX77" fmla="*/ 349623 w 3200400"/>
              <a:gd name="connsiteY77" fmla="*/ 147918 h 2412014"/>
              <a:gd name="connsiteX78" fmla="*/ 295835 w 3200400"/>
              <a:gd name="connsiteY78" fmla="*/ 161365 h 2412014"/>
              <a:gd name="connsiteX79" fmla="*/ 255494 w 3200400"/>
              <a:gd name="connsiteY79" fmla="*/ 282389 h 241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00400" h="2412014">
                <a:moveTo>
                  <a:pt x="336176" y="201706"/>
                </a:moveTo>
                <a:cubicBezTo>
                  <a:pt x="300933" y="272193"/>
                  <a:pt x="267519" y="332684"/>
                  <a:pt x="255494" y="416859"/>
                </a:cubicBezTo>
                <a:cubicBezTo>
                  <a:pt x="249754" y="457041"/>
                  <a:pt x="264459" y="497542"/>
                  <a:pt x="268941" y="537883"/>
                </a:cubicBezTo>
                <a:cubicBezTo>
                  <a:pt x="259188" y="771951"/>
                  <a:pt x="302802" y="784545"/>
                  <a:pt x="228600" y="914400"/>
                </a:cubicBezTo>
                <a:cubicBezTo>
                  <a:pt x="220582" y="928432"/>
                  <a:pt x="210671" y="941295"/>
                  <a:pt x="201706" y="954742"/>
                </a:cubicBezTo>
                <a:cubicBezTo>
                  <a:pt x="188890" y="1006006"/>
                  <a:pt x="194531" y="1009071"/>
                  <a:pt x="161364" y="1048871"/>
                </a:cubicBezTo>
                <a:cubicBezTo>
                  <a:pt x="122689" y="1095281"/>
                  <a:pt x="89893" y="1101922"/>
                  <a:pt x="67235" y="1169895"/>
                </a:cubicBezTo>
                <a:cubicBezTo>
                  <a:pt x="21783" y="1306250"/>
                  <a:pt x="50482" y="1255537"/>
                  <a:pt x="0" y="1331259"/>
                </a:cubicBezTo>
                <a:cubicBezTo>
                  <a:pt x="4482" y="1438836"/>
                  <a:pt x="5776" y="1546593"/>
                  <a:pt x="13447" y="1653989"/>
                </a:cubicBezTo>
                <a:cubicBezTo>
                  <a:pt x="14165" y="1664042"/>
                  <a:pt x="33449" y="1734334"/>
                  <a:pt x="40341" y="1748118"/>
                </a:cubicBezTo>
                <a:cubicBezTo>
                  <a:pt x="47569" y="1762573"/>
                  <a:pt x="53530" y="1779894"/>
                  <a:pt x="67235" y="1788459"/>
                </a:cubicBezTo>
                <a:cubicBezTo>
                  <a:pt x="105701" y="1812500"/>
                  <a:pt x="171636" y="1817921"/>
                  <a:pt x="215153" y="1828800"/>
                </a:cubicBezTo>
                <a:cubicBezTo>
                  <a:pt x="228904" y="1832238"/>
                  <a:pt x="241743" y="1838810"/>
                  <a:pt x="255494" y="1842248"/>
                </a:cubicBezTo>
                <a:cubicBezTo>
                  <a:pt x="277667" y="1847791"/>
                  <a:pt x="300418" y="1850737"/>
                  <a:pt x="322729" y="1855695"/>
                </a:cubicBezTo>
                <a:cubicBezTo>
                  <a:pt x="340770" y="1859704"/>
                  <a:pt x="358588" y="1864660"/>
                  <a:pt x="376517" y="1869142"/>
                </a:cubicBezTo>
                <a:cubicBezTo>
                  <a:pt x="383837" y="1913065"/>
                  <a:pt x="396227" y="2006127"/>
                  <a:pt x="416859" y="2043953"/>
                </a:cubicBezTo>
                <a:cubicBezTo>
                  <a:pt x="429001" y="2066213"/>
                  <a:pt x="452718" y="2079812"/>
                  <a:pt x="470647" y="2097742"/>
                </a:cubicBezTo>
                <a:cubicBezTo>
                  <a:pt x="488529" y="2151389"/>
                  <a:pt x="482422" y="2157418"/>
                  <a:pt x="551329" y="2191871"/>
                </a:cubicBezTo>
                <a:cubicBezTo>
                  <a:pt x="589363" y="2210888"/>
                  <a:pt x="631099" y="2221899"/>
                  <a:pt x="672353" y="2232212"/>
                </a:cubicBezTo>
                <a:cubicBezTo>
                  <a:pt x="689586" y="2236520"/>
                  <a:pt x="747191" y="2249461"/>
                  <a:pt x="766482" y="2259106"/>
                </a:cubicBezTo>
                <a:cubicBezTo>
                  <a:pt x="789859" y="2270795"/>
                  <a:pt x="810340" y="2287759"/>
                  <a:pt x="833717" y="2299448"/>
                </a:cubicBezTo>
                <a:cubicBezTo>
                  <a:pt x="871267" y="2318223"/>
                  <a:pt x="933503" y="2321387"/>
                  <a:pt x="968188" y="2326342"/>
                </a:cubicBezTo>
                <a:cubicBezTo>
                  <a:pt x="981635" y="2335307"/>
                  <a:pt x="993082" y="2348483"/>
                  <a:pt x="1008529" y="2353236"/>
                </a:cubicBezTo>
                <a:cubicBezTo>
                  <a:pt x="1052219" y="2366679"/>
                  <a:pt x="1097911" y="2372615"/>
                  <a:pt x="1143000" y="2380130"/>
                </a:cubicBezTo>
                <a:cubicBezTo>
                  <a:pt x="1334305" y="2412014"/>
                  <a:pt x="1196439" y="2392487"/>
                  <a:pt x="1559859" y="2407024"/>
                </a:cubicBezTo>
                <a:cubicBezTo>
                  <a:pt x="1613647" y="2398059"/>
                  <a:pt x="1667992" y="2391959"/>
                  <a:pt x="1721223" y="2380130"/>
                </a:cubicBezTo>
                <a:cubicBezTo>
                  <a:pt x="1748897" y="2373980"/>
                  <a:pt x="1774107" y="2358796"/>
                  <a:pt x="1801906" y="2353236"/>
                </a:cubicBezTo>
                <a:cubicBezTo>
                  <a:pt x="1864065" y="2340804"/>
                  <a:pt x="1927411" y="2335307"/>
                  <a:pt x="1990164" y="2326342"/>
                </a:cubicBezTo>
                <a:cubicBezTo>
                  <a:pt x="2003611" y="2321860"/>
                  <a:pt x="2019617" y="2321969"/>
                  <a:pt x="2030506" y="2312895"/>
                </a:cubicBezTo>
                <a:cubicBezTo>
                  <a:pt x="2043014" y="2302472"/>
                  <a:pt x="2085478" y="2237159"/>
                  <a:pt x="2097741" y="2218765"/>
                </a:cubicBezTo>
                <a:cubicBezTo>
                  <a:pt x="2122651" y="2094215"/>
                  <a:pt x="2090544" y="2204466"/>
                  <a:pt x="2151529" y="2097742"/>
                </a:cubicBezTo>
                <a:cubicBezTo>
                  <a:pt x="2166481" y="2071575"/>
                  <a:pt x="2167195" y="2029810"/>
                  <a:pt x="2178423" y="2003612"/>
                </a:cubicBezTo>
                <a:cubicBezTo>
                  <a:pt x="2184789" y="1988757"/>
                  <a:pt x="2196352" y="1976718"/>
                  <a:pt x="2205317" y="1963271"/>
                </a:cubicBezTo>
                <a:cubicBezTo>
                  <a:pt x="2210569" y="1937010"/>
                  <a:pt x="2228597" y="1832415"/>
                  <a:pt x="2245659" y="1815353"/>
                </a:cubicBezTo>
                <a:cubicBezTo>
                  <a:pt x="2259106" y="1801906"/>
                  <a:pt x="2274325" y="1790023"/>
                  <a:pt x="2286000" y="1775012"/>
                </a:cubicBezTo>
                <a:cubicBezTo>
                  <a:pt x="2305844" y="1749498"/>
                  <a:pt x="2320394" y="1720188"/>
                  <a:pt x="2339788" y="1694330"/>
                </a:cubicBezTo>
                <a:lnTo>
                  <a:pt x="2380129" y="1640542"/>
                </a:lnTo>
                <a:cubicBezTo>
                  <a:pt x="2393065" y="1562926"/>
                  <a:pt x="2376834" y="1563916"/>
                  <a:pt x="2433917" y="1519518"/>
                </a:cubicBezTo>
                <a:cubicBezTo>
                  <a:pt x="2459431" y="1499674"/>
                  <a:pt x="2514600" y="1465730"/>
                  <a:pt x="2514600" y="1465730"/>
                </a:cubicBezTo>
                <a:cubicBezTo>
                  <a:pt x="2532529" y="1438836"/>
                  <a:pt x="2545533" y="1407904"/>
                  <a:pt x="2568388" y="1385048"/>
                </a:cubicBezTo>
                <a:lnTo>
                  <a:pt x="2635623" y="1317812"/>
                </a:lnTo>
                <a:cubicBezTo>
                  <a:pt x="2640105" y="1286436"/>
                  <a:pt x="2633677" y="1251389"/>
                  <a:pt x="2649070" y="1223683"/>
                </a:cubicBezTo>
                <a:cubicBezTo>
                  <a:pt x="2658805" y="1206160"/>
                  <a:pt x="2685454" y="1206734"/>
                  <a:pt x="2702859" y="1196789"/>
                </a:cubicBezTo>
                <a:cubicBezTo>
                  <a:pt x="2830297" y="1123968"/>
                  <a:pt x="2627755" y="1176309"/>
                  <a:pt x="2985247" y="1156448"/>
                </a:cubicBezTo>
                <a:cubicBezTo>
                  <a:pt x="3031402" y="1141062"/>
                  <a:pt x="3038672" y="1143363"/>
                  <a:pt x="3079376" y="1102659"/>
                </a:cubicBezTo>
                <a:cubicBezTo>
                  <a:pt x="3117236" y="1064799"/>
                  <a:pt x="3116067" y="1046709"/>
                  <a:pt x="3146611" y="1008530"/>
                </a:cubicBezTo>
                <a:cubicBezTo>
                  <a:pt x="3154531" y="998630"/>
                  <a:pt x="3164541" y="990601"/>
                  <a:pt x="3173506" y="981636"/>
                </a:cubicBezTo>
                <a:cubicBezTo>
                  <a:pt x="3177988" y="950259"/>
                  <a:pt x="3181283" y="918690"/>
                  <a:pt x="3186953" y="887506"/>
                </a:cubicBezTo>
                <a:cubicBezTo>
                  <a:pt x="3190259" y="869323"/>
                  <a:pt x="3200400" y="852199"/>
                  <a:pt x="3200400" y="833718"/>
                </a:cubicBezTo>
                <a:cubicBezTo>
                  <a:pt x="3200400" y="775275"/>
                  <a:pt x="3197723" y="716348"/>
                  <a:pt x="3186953" y="658906"/>
                </a:cubicBezTo>
                <a:cubicBezTo>
                  <a:pt x="3183975" y="643022"/>
                  <a:pt x="3172679" y="628661"/>
                  <a:pt x="3160059" y="618565"/>
                </a:cubicBezTo>
                <a:cubicBezTo>
                  <a:pt x="3148990" y="609710"/>
                  <a:pt x="3133164" y="609600"/>
                  <a:pt x="3119717" y="605118"/>
                </a:cubicBezTo>
                <a:cubicBezTo>
                  <a:pt x="3043995" y="554637"/>
                  <a:pt x="3094707" y="583334"/>
                  <a:pt x="2958353" y="537883"/>
                </a:cubicBezTo>
                <a:cubicBezTo>
                  <a:pt x="2944906" y="533401"/>
                  <a:pt x="2931172" y="529700"/>
                  <a:pt x="2918011" y="524436"/>
                </a:cubicBezTo>
                <a:cubicBezTo>
                  <a:pt x="2895599" y="515471"/>
                  <a:pt x="2874064" y="503893"/>
                  <a:pt x="2850776" y="497542"/>
                </a:cubicBezTo>
                <a:cubicBezTo>
                  <a:pt x="2824472" y="490368"/>
                  <a:pt x="2797317" y="485607"/>
                  <a:pt x="2770094" y="484095"/>
                </a:cubicBezTo>
                <a:cubicBezTo>
                  <a:pt x="2635756" y="476632"/>
                  <a:pt x="2501153" y="475130"/>
                  <a:pt x="2366682" y="470648"/>
                </a:cubicBezTo>
                <a:cubicBezTo>
                  <a:pt x="2348753" y="461683"/>
                  <a:pt x="2331506" y="451198"/>
                  <a:pt x="2312894" y="443753"/>
                </a:cubicBezTo>
                <a:cubicBezTo>
                  <a:pt x="2286573" y="433224"/>
                  <a:pt x="2257567" y="429537"/>
                  <a:pt x="2232211" y="416859"/>
                </a:cubicBezTo>
                <a:cubicBezTo>
                  <a:pt x="2212165" y="406836"/>
                  <a:pt x="2198014" y="387402"/>
                  <a:pt x="2178423" y="376518"/>
                </a:cubicBezTo>
                <a:cubicBezTo>
                  <a:pt x="2157323" y="364796"/>
                  <a:pt x="2133246" y="359427"/>
                  <a:pt x="2111188" y="349624"/>
                </a:cubicBezTo>
                <a:cubicBezTo>
                  <a:pt x="2092870" y="341483"/>
                  <a:pt x="2076847" y="327592"/>
                  <a:pt x="2057400" y="322730"/>
                </a:cubicBezTo>
                <a:cubicBezTo>
                  <a:pt x="2022341" y="313965"/>
                  <a:pt x="1985682" y="313765"/>
                  <a:pt x="1949823" y="309283"/>
                </a:cubicBezTo>
                <a:cubicBezTo>
                  <a:pt x="1917850" y="298625"/>
                  <a:pt x="1889463" y="288017"/>
                  <a:pt x="1855694" y="282389"/>
                </a:cubicBezTo>
                <a:cubicBezTo>
                  <a:pt x="1820048" y="276448"/>
                  <a:pt x="1783976" y="273424"/>
                  <a:pt x="1748117" y="268942"/>
                </a:cubicBezTo>
                <a:cubicBezTo>
                  <a:pt x="1734670" y="264460"/>
                  <a:pt x="1721048" y="260472"/>
                  <a:pt x="1707776" y="255495"/>
                </a:cubicBezTo>
                <a:cubicBezTo>
                  <a:pt x="1685175" y="247019"/>
                  <a:pt x="1664061" y="234028"/>
                  <a:pt x="1640541" y="228600"/>
                </a:cubicBezTo>
                <a:cubicBezTo>
                  <a:pt x="1504505" y="197207"/>
                  <a:pt x="1547024" y="237769"/>
                  <a:pt x="1398494" y="188259"/>
                </a:cubicBezTo>
                <a:cubicBezTo>
                  <a:pt x="1385047" y="183777"/>
                  <a:pt x="1370831" y="181151"/>
                  <a:pt x="1358153" y="174812"/>
                </a:cubicBezTo>
                <a:cubicBezTo>
                  <a:pt x="1327930" y="159701"/>
                  <a:pt x="1298714" y="133070"/>
                  <a:pt x="1277470" y="107577"/>
                </a:cubicBezTo>
                <a:cubicBezTo>
                  <a:pt x="1246463" y="70368"/>
                  <a:pt x="1254431" y="56359"/>
                  <a:pt x="1210235" y="26895"/>
                </a:cubicBezTo>
                <a:cubicBezTo>
                  <a:pt x="1198662" y="19180"/>
                  <a:pt x="1123276" y="1793"/>
                  <a:pt x="1116106" y="0"/>
                </a:cubicBezTo>
                <a:cubicBezTo>
                  <a:pt x="1021976" y="4483"/>
                  <a:pt x="927696" y="6486"/>
                  <a:pt x="833717" y="13448"/>
                </a:cubicBezTo>
                <a:cubicBezTo>
                  <a:pt x="806527" y="15462"/>
                  <a:pt x="779983" y="22749"/>
                  <a:pt x="753035" y="26895"/>
                </a:cubicBezTo>
                <a:cubicBezTo>
                  <a:pt x="721709" y="31714"/>
                  <a:pt x="690282" y="35860"/>
                  <a:pt x="658906" y="40342"/>
                </a:cubicBezTo>
                <a:cubicBezTo>
                  <a:pt x="511786" y="89381"/>
                  <a:pt x="734620" y="11173"/>
                  <a:pt x="578223" y="80683"/>
                </a:cubicBezTo>
                <a:cubicBezTo>
                  <a:pt x="492172" y="118928"/>
                  <a:pt x="512187" y="98693"/>
                  <a:pt x="430306" y="121024"/>
                </a:cubicBezTo>
                <a:cubicBezTo>
                  <a:pt x="402956" y="128483"/>
                  <a:pt x="377126" y="141042"/>
                  <a:pt x="349623" y="147918"/>
                </a:cubicBezTo>
                <a:lnTo>
                  <a:pt x="295835" y="161365"/>
                </a:lnTo>
                <a:cubicBezTo>
                  <a:pt x="242047" y="233083"/>
                  <a:pt x="255494" y="192741"/>
                  <a:pt x="255494" y="282389"/>
                </a:cubicBezTo>
              </a:path>
            </a:pathLst>
          </a:custGeom>
          <a:ln w="57150">
            <a:solidFill>
              <a:srgbClr val="3366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Freeform 15"/>
          <p:cNvSpPr/>
          <p:nvPr/>
        </p:nvSpPr>
        <p:spPr>
          <a:xfrm>
            <a:off x="7664450" y="4989513"/>
            <a:ext cx="1482725" cy="1868487"/>
          </a:xfrm>
          <a:custGeom>
            <a:avLst/>
            <a:gdLst>
              <a:gd name="connsiteX0" fmla="*/ 94129 w 1481862"/>
              <a:gd name="connsiteY0" fmla="*/ 1358153 h 1869141"/>
              <a:gd name="connsiteX1" fmla="*/ 53788 w 1481862"/>
              <a:gd name="connsiteY1" fmla="*/ 1479176 h 1869141"/>
              <a:gd name="connsiteX2" fmla="*/ 0 w 1481862"/>
              <a:gd name="connsiteY2" fmla="*/ 1600200 h 1869141"/>
              <a:gd name="connsiteX3" fmla="*/ 26894 w 1481862"/>
              <a:gd name="connsiteY3" fmla="*/ 1775012 h 1869141"/>
              <a:gd name="connsiteX4" fmla="*/ 40341 w 1481862"/>
              <a:gd name="connsiteY4" fmla="*/ 1815353 h 1869141"/>
              <a:gd name="connsiteX5" fmla="*/ 121023 w 1481862"/>
              <a:gd name="connsiteY5" fmla="*/ 1842247 h 1869141"/>
              <a:gd name="connsiteX6" fmla="*/ 228600 w 1481862"/>
              <a:gd name="connsiteY6" fmla="*/ 1869141 h 1869141"/>
              <a:gd name="connsiteX7" fmla="*/ 443752 w 1481862"/>
              <a:gd name="connsiteY7" fmla="*/ 1855694 h 1869141"/>
              <a:gd name="connsiteX8" fmla="*/ 484094 w 1481862"/>
              <a:gd name="connsiteY8" fmla="*/ 1828800 h 1869141"/>
              <a:gd name="connsiteX9" fmla="*/ 537882 w 1481862"/>
              <a:gd name="connsiteY9" fmla="*/ 1801906 h 1869141"/>
              <a:gd name="connsiteX10" fmla="*/ 618564 w 1481862"/>
              <a:gd name="connsiteY10" fmla="*/ 1761565 h 1869141"/>
              <a:gd name="connsiteX11" fmla="*/ 726141 w 1481862"/>
              <a:gd name="connsiteY11" fmla="*/ 1667435 h 1869141"/>
              <a:gd name="connsiteX12" fmla="*/ 753035 w 1481862"/>
              <a:gd name="connsiteY12" fmla="*/ 1627094 h 1869141"/>
              <a:gd name="connsiteX13" fmla="*/ 806823 w 1481862"/>
              <a:gd name="connsiteY13" fmla="*/ 1600200 h 1869141"/>
              <a:gd name="connsiteX14" fmla="*/ 900952 w 1481862"/>
              <a:gd name="connsiteY14" fmla="*/ 1573306 h 1869141"/>
              <a:gd name="connsiteX15" fmla="*/ 954741 w 1481862"/>
              <a:gd name="connsiteY15" fmla="*/ 1506070 h 1869141"/>
              <a:gd name="connsiteX16" fmla="*/ 1008529 w 1481862"/>
              <a:gd name="connsiteY16" fmla="*/ 1479176 h 1869141"/>
              <a:gd name="connsiteX17" fmla="*/ 1089211 w 1481862"/>
              <a:gd name="connsiteY17" fmla="*/ 1425388 h 1869141"/>
              <a:gd name="connsiteX18" fmla="*/ 1129552 w 1481862"/>
              <a:gd name="connsiteY18" fmla="*/ 1398494 h 1869141"/>
              <a:gd name="connsiteX19" fmla="*/ 1156447 w 1481862"/>
              <a:gd name="connsiteY19" fmla="*/ 1371600 h 1869141"/>
              <a:gd name="connsiteX20" fmla="*/ 1183341 w 1481862"/>
              <a:gd name="connsiteY20" fmla="*/ 1331259 h 1869141"/>
              <a:gd name="connsiteX21" fmla="*/ 1277470 w 1481862"/>
              <a:gd name="connsiteY21" fmla="*/ 1264023 h 1869141"/>
              <a:gd name="connsiteX22" fmla="*/ 1344705 w 1481862"/>
              <a:gd name="connsiteY22" fmla="*/ 1116106 h 1869141"/>
              <a:gd name="connsiteX23" fmla="*/ 1385047 w 1481862"/>
              <a:gd name="connsiteY23" fmla="*/ 1075765 h 1869141"/>
              <a:gd name="connsiteX24" fmla="*/ 1411941 w 1481862"/>
              <a:gd name="connsiteY24" fmla="*/ 954741 h 1869141"/>
              <a:gd name="connsiteX25" fmla="*/ 1425388 w 1481862"/>
              <a:gd name="connsiteY25" fmla="*/ 739588 h 1869141"/>
              <a:gd name="connsiteX26" fmla="*/ 1452282 w 1481862"/>
              <a:gd name="connsiteY26" fmla="*/ 605117 h 1869141"/>
              <a:gd name="connsiteX27" fmla="*/ 1465729 w 1481862"/>
              <a:gd name="connsiteY27" fmla="*/ 564776 h 1869141"/>
              <a:gd name="connsiteX28" fmla="*/ 1479176 w 1481862"/>
              <a:gd name="connsiteY28" fmla="*/ 510988 h 1869141"/>
              <a:gd name="connsiteX29" fmla="*/ 1465729 w 1481862"/>
              <a:gd name="connsiteY29" fmla="*/ 121023 h 1869141"/>
              <a:gd name="connsiteX30" fmla="*/ 1425388 w 1481862"/>
              <a:gd name="connsiteY30" fmla="*/ 80682 h 1869141"/>
              <a:gd name="connsiteX31" fmla="*/ 1344705 w 1481862"/>
              <a:gd name="connsiteY31" fmla="*/ 26894 h 1869141"/>
              <a:gd name="connsiteX32" fmla="*/ 1264023 w 1481862"/>
              <a:gd name="connsiteY32" fmla="*/ 0 h 1869141"/>
              <a:gd name="connsiteX33" fmla="*/ 1143000 w 1481862"/>
              <a:gd name="connsiteY33" fmla="*/ 13447 h 1869141"/>
              <a:gd name="connsiteX34" fmla="*/ 1102658 w 1481862"/>
              <a:gd name="connsiteY34" fmla="*/ 26894 h 1869141"/>
              <a:gd name="connsiteX35" fmla="*/ 1062317 w 1481862"/>
              <a:gd name="connsiteY35" fmla="*/ 67235 h 1869141"/>
              <a:gd name="connsiteX36" fmla="*/ 1048870 w 1481862"/>
              <a:gd name="connsiteY36" fmla="*/ 268941 h 1869141"/>
              <a:gd name="connsiteX37" fmla="*/ 1035423 w 1481862"/>
              <a:gd name="connsiteY37" fmla="*/ 309282 h 1869141"/>
              <a:gd name="connsiteX38" fmla="*/ 995082 w 1481862"/>
              <a:gd name="connsiteY38" fmla="*/ 443753 h 1869141"/>
              <a:gd name="connsiteX39" fmla="*/ 981635 w 1481862"/>
              <a:gd name="connsiteY39" fmla="*/ 484094 h 1869141"/>
              <a:gd name="connsiteX40" fmla="*/ 968188 w 1481862"/>
              <a:gd name="connsiteY40" fmla="*/ 524435 h 1869141"/>
              <a:gd name="connsiteX41" fmla="*/ 927847 w 1481862"/>
              <a:gd name="connsiteY41" fmla="*/ 564776 h 1869141"/>
              <a:gd name="connsiteX42" fmla="*/ 847164 w 1481862"/>
              <a:gd name="connsiteY42" fmla="*/ 591670 h 1869141"/>
              <a:gd name="connsiteX43" fmla="*/ 766482 w 1481862"/>
              <a:gd name="connsiteY43" fmla="*/ 632012 h 1869141"/>
              <a:gd name="connsiteX44" fmla="*/ 726141 w 1481862"/>
              <a:gd name="connsiteY44" fmla="*/ 658906 h 1869141"/>
              <a:gd name="connsiteX45" fmla="*/ 645458 w 1481862"/>
              <a:gd name="connsiteY45" fmla="*/ 685800 h 1869141"/>
              <a:gd name="connsiteX46" fmla="*/ 605117 w 1481862"/>
              <a:gd name="connsiteY46" fmla="*/ 726141 h 1869141"/>
              <a:gd name="connsiteX47" fmla="*/ 578223 w 1481862"/>
              <a:gd name="connsiteY47" fmla="*/ 766482 h 1869141"/>
              <a:gd name="connsiteX48" fmla="*/ 524435 w 1481862"/>
              <a:gd name="connsiteY48" fmla="*/ 806823 h 1869141"/>
              <a:gd name="connsiteX49" fmla="*/ 470647 w 1481862"/>
              <a:gd name="connsiteY49" fmla="*/ 874059 h 1869141"/>
              <a:gd name="connsiteX50" fmla="*/ 443752 w 1481862"/>
              <a:gd name="connsiteY50" fmla="*/ 900953 h 1869141"/>
              <a:gd name="connsiteX51" fmla="*/ 403411 w 1481862"/>
              <a:gd name="connsiteY51" fmla="*/ 914400 h 1869141"/>
              <a:gd name="connsiteX52" fmla="*/ 322729 w 1481862"/>
              <a:gd name="connsiteY52" fmla="*/ 968188 h 1869141"/>
              <a:gd name="connsiteX53" fmla="*/ 282388 w 1481862"/>
              <a:gd name="connsiteY53" fmla="*/ 995082 h 1869141"/>
              <a:gd name="connsiteX54" fmla="*/ 228600 w 1481862"/>
              <a:gd name="connsiteY54" fmla="*/ 1075765 h 1869141"/>
              <a:gd name="connsiteX55" fmla="*/ 201705 w 1481862"/>
              <a:gd name="connsiteY55" fmla="*/ 1102659 h 1869141"/>
              <a:gd name="connsiteX56" fmla="*/ 174811 w 1481862"/>
              <a:gd name="connsiteY56" fmla="*/ 1143000 h 1869141"/>
              <a:gd name="connsiteX57" fmla="*/ 161364 w 1481862"/>
              <a:gd name="connsiteY57" fmla="*/ 1183341 h 1869141"/>
              <a:gd name="connsiteX58" fmla="*/ 121023 w 1481862"/>
              <a:gd name="connsiteY58" fmla="*/ 1210235 h 1869141"/>
              <a:gd name="connsiteX59" fmla="*/ 67235 w 1481862"/>
              <a:gd name="connsiteY59" fmla="*/ 1492623 h 186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81862" h="1869141">
                <a:moveTo>
                  <a:pt x="94129" y="1358153"/>
                </a:moveTo>
                <a:cubicBezTo>
                  <a:pt x="69658" y="1456037"/>
                  <a:pt x="94298" y="1367773"/>
                  <a:pt x="53788" y="1479176"/>
                </a:cubicBezTo>
                <a:cubicBezTo>
                  <a:pt x="15382" y="1584793"/>
                  <a:pt x="46269" y="1530797"/>
                  <a:pt x="0" y="1600200"/>
                </a:cubicBezTo>
                <a:cubicBezTo>
                  <a:pt x="8165" y="1665519"/>
                  <a:pt x="11494" y="1713410"/>
                  <a:pt x="26894" y="1775012"/>
                </a:cubicBezTo>
                <a:cubicBezTo>
                  <a:pt x="30332" y="1788763"/>
                  <a:pt x="28807" y="1807114"/>
                  <a:pt x="40341" y="1815353"/>
                </a:cubicBezTo>
                <a:cubicBezTo>
                  <a:pt x="63409" y="1831830"/>
                  <a:pt x="93225" y="1836687"/>
                  <a:pt x="121023" y="1842247"/>
                </a:cubicBezTo>
                <a:cubicBezTo>
                  <a:pt x="202157" y="1858474"/>
                  <a:pt x="166575" y="1848467"/>
                  <a:pt x="228600" y="1869141"/>
                </a:cubicBezTo>
                <a:cubicBezTo>
                  <a:pt x="300317" y="1864659"/>
                  <a:pt x="372774" y="1866901"/>
                  <a:pt x="443752" y="1855694"/>
                </a:cubicBezTo>
                <a:cubicBezTo>
                  <a:pt x="459716" y="1853173"/>
                  <a:pt x="470062" y="1836818"/>
                  <a:pt x="484094" y="1828800"/>
                </a:cubicBezTo>
                <a:cubicBezTo>
                  <a:pt x="501499" y="1818855"/>
                  <a:pt x="520478" y="1811851"/>
                  <a:pt x="537882" y="1801906"/>
                </a:cubicBezTo>
                <a:cubicBezTo>
                  <a:pt x="610871" y="1760198"/>
                  <a:pt x="544601" y="1786219"/>
                  <a:pt x="618564" y="1761565"/>
                </a:cubicBezTo>
                <a:cubicBezTo>
                  <a:pt x="661209" y="1733134"/>
                  <a:pt x="694678" y="1714629"/>
                  <a:pt x="726141" y="1667435"/>
                </a:cubicBezTo>
                <a:cubicBezTo>
                  <a:pt x="735106" y="1653988"/>
                  <a:pt x="740620" y="1637440"/>
                  <a:pt x="753035" y="1627094"/>
                </a:cubicBezTo>
                <a:cubicBezTo>
                  <a:pt x="768434" y="1614261"/>
                  <a:pt x="788398" y="1608096"/>
                  <a:pt x="806823" y="1600200"/>
                </a:cubicBezTo>
                <a:cubicBezTo>
                  <a:pt x="833831" y="1588625"/>
                  <a:pt x="873657" y="1580130"/>
                  <a:pt x="900952" y="1573306"/>
                </a:cubicBezTo>
                <a:cubicBezTo>
                  <a:pt x="915337" y="1551730"/>
                  <a:pt x="931750" y="1521397"/>
                  <a:pt x="954741" y="1506070"/>
                </a:cubicBezTo>
                <a:cubicBezTo>
                  <a:pt x="971420" y="1494951"/>
                  <a:pt x="991340" y="1489489"/>
                  <a:pt x="1008529" y="1479176"/>
                </a:cubicBezTo>
                <a:cubicBezTo>
                  <a:pt x="1036245" y="1462546"/>
                  <a:pt x="1062317" y="1443317"/>
                  <a:pt x="1089211" y="1425388"/>
                </a:cubicBezTo>
                <a:cubicBezTo>
                  <a:pt x="1102658" y="1416423"/>
                  <a:pt x="1118124" y="1409922"/>
                  <a:pt x="1129552" y="1398494"/>
                </a:cubicBezTo>
                <a:cubicBezTo>
                  <a:pt x="1138517" y="1389529"/>
                  <a:pt x="1148527" y="1381500"/>
                  <a:pt x="1156447" y="1371600"/>
                </a:cubicBezTo>
                <a:cubicBezTo>
                  <a:pt x="1166543" y="1358980"/>
                  <a:pt x="1171913" y="1342687"/>
                  <a:pt x="1183341" y="1331259"/>
                </a:cubicBezTo>
                <a:cubicBezTo>
                  <a:pt x="1200023" y="1314576"/>
                  <a:pt x="1254561" y="1279295"/>
                  <a:pt x="1277470" y="1264023"/>
                </a:cubicBezTo>
                <a:cubicBezTo>
                  <a:pt x="1300713" y="1194293"/>
                  <a:pt x="1300764" y="1174693"/>
                  <a:pt x="1344705" y="1116106"/>
                </a:cubicBezTo>
                <a:cubicBezTo>
                  <a:pt x="1356115" y="1100892"/>
                  <a:pt x="1371600" y="1089212"/>
                  <a:pt x="1385047" y="1075765"/>
                </a:cubicBezTo>
                <a:cubicBezTo>
                  <a:pt x="1392356" y="1046527"/>
                  <a:pt x="1409315" y="982316"/>
                  <a:pt x="1411941" y="954741"/>
                </a:cubicBezTo>
                <a:cubicBezTo>
                  <a:pt x="1418754" y="883207"/>
                  <a:pt x="1418882" y="811151"/>
                  <a:pt x="1425388" y="739588"/>
                </a:cubicBezTo>
                <a:cubicBezTo>
                  <a:pt x="1428910" y="700846"/>
                  <a:pt x="1441010" y="644571"/>
                  <a:pt x="1452282" y="605117"/>
                </a:cubicBezTo>
                <a:cubicBezTo>
                  <a:pt x="1456176" y="591488"/>
                  <a:pt x="1461835" y="578405"/>
                  <a:pt x="1465729" y="564776"/>
                </a:cubicBezTo>
                <a:cubicBezTo>
                  <a:pt x="1470806" y="547006"/>
                  <a:pt x="1474694" y="528917"/>
                  <a:pt x="1479176" y="510988"/>
                </a:cubicBezTo>
                <a:cubicBezTo>
                  <a:pt x="1474694" y="381000"/>
                  <a:pt x="1481862" y="250084"/>
                  <a:pt x="1465729" y="121023"/>
                </a:cubicBezTo>
                <a:cubicBezTo>
                  <a:pt x="1463370" y="102153"/>
                  <a:pt x="1440399" y="92357"/>
                  <a:pt x="1425388" y="80682"/>
                </a:cubicBezTo>
                <a:cubicBezTo>
                  <a:pt x="1399874" y="60838"/>
                  <a:pt x="1375369" y="37115"/>
                  <a:pt x="1344705" y="26894"/>
                </a:cubicBezTo>
                <a:lnTo>
                  <a:pt x="1264023" y="0"/>
                </a:lnTo>
                <a:cubicBezTo>
                  <a:pt x="1223682" y="4482"/>
                  <a:pt x="1183037" y="6774"/>
                  <a:pt x="1143000" y="13447"/>
                </a:cubicBezTo>
                <a:cubicBezTo>
                  <a:pt x="1129018" y="15777"/>
                  <a:pt x="1114452" y="19031"/>
                  <a:pt x="1102658" y="26894"/>
                </a:cubicBezTo>
                <a:cubicBezTo>
                  <a:pt x="1086835" y="37443"/>
                  <a:pt x="1075764" y="53788"/>
                  <a:pt x="1062317" y="67235"/>
                </a:cubicBezTo>
                <a:cubicBezTo>
                  <a:pt x="1057835" y="134470"/>
                  <a:pt x="1056311" y="201969"/>
                  <a:pt x="1048870" y="268941"/>
                </a:cubicBezTo>
                <a:cubicBezTo>
                  <a:pt x="1047305" y="283029"/>
                  <a:pt x="1039317" y="295653"/>
                  <a:pt x="1035423" y="309282"/>
                </a:cubicBezTo>
                <a:cubicBezTo>
                  <a:pt x="994777" y="451542"/>
                  <a:pt x="1058995" y="252013"/>
                  <a:pt x="995082" y="443753"/>
                </a:cubicBezTo>
                <a:lnTo>
                  <a:pt x="981635" y="484094"/>
                </a:lnTo>
                <a:cubicBezTo>
                  <a:pt x="977153" y="497541"/>
                  <a:pt x="978211" y="514412"/>
                  <a:pt x="968188" y="524435"/>
                </a:cubicBezTo>
                <a:cubicBezTo>
                  <a:pt x="954741" y="537882"/>
                  <a:pt x="944471" y="555541"/>
                  <a:pt x="927847" y="564776"/>
                </a:cubicBezTo>
                <a:cubicBezTo>
                  <a:pt x="903065" y="578543"/>
                  <a:pt x="847164" y="591670"/>
                  <a:pt x="847164" y="591670"/>
                </a:cubicBezTo>
                <a:cubicBezTo>
                  <a:pt x="793035" y="645801"/>
                  <a:pt x="853221" y="594838"/>
                  <a:pt x="766482" y="632012"/>
                </a:cubicBezTo>
                <a:cubicBezTo>
                  <a:pt x="751627" y="638378"/>
                  <a:pt x="740909" y="652342"/>
                  <a:pt x="726141" y="658906"/>
                </a:cubicBezTo>
                <a:cubicBezTo>
                  <a:pt x="700235" y="670420"/>
                  <a:pt x="645458" y="685800"/>
                  <a:pt x="645458" y="685800"/>
                </a:cubicBezTo>
                <a:cubicBezTo>
                  <a:pt x="632011" y="699247"/>
                  <a:pt x="617291" y="711532"/>
                  <a:pt x="605117" y="726141"/>
                </a:cubicBezTo>
                <a:cubicBezTo>
                  <a:pt x="594771" y="738556"/>
                  <a:pt x="589651" y="755054"/>
                  <a:pt x="578223" y="766482"/>
                </a:cubicBezTo>
                <a:cubicBezTo>
                  <a:pt x="562376" y="782329"/>
                  <a:pt x="542364" y="793376"/>
                  <a:pt x="524435" y="806823"/>
                </a:cubicBezTo>
                <a:cubicBezTo>
                  <a:pt x="503107" y="870810"/>
                  <a:pt x="525941" y="829824"/>
                  <a:pt x="470647" y="874059"/>
                </a:cubicBezTo>
                <a:cubicBezTo>
                  <a:pt x="460747" y="881979"/>
                  <a:pt x="454624" y="894430"/>
                  <a:pt x="443752" y="900953"/>
                </a:cubicBezTo>
                <a:cubicBezTo>
                  <a:pt x="431598" y="908246"/>
                  <a:pt x="415802" y="907516"/>
                  <a:pt x="403411" y="914400"/>
                </a:cubicBezTo>
                <a:cubicBezTo>
                  <a:pt x="375156" y="930097"/>
                  <a:pt x="349623" y="950259"/>
                  <a:pt x="322729" y="968188"/>
                </a:cubicBezTo>
                <a:lnTo>
                  <a:pt x="282388" y="995082"/>
                </a:lnTo>
                <a:cubicBezTo>
                  <a:pt x="264459" y="1021976"/>
                  <a:pt x="251456" y="1052910"/>
                  <a:pt x="228600" y="1075765"/>
                </a:cubicBezTo>
                <a:cubicBezTo>
                  <a:pt x="219635" y="1084730"/>
                  <a:pt x="209625" y="1092759"/>
                  <a:pt x="201705" y="1102659"/>
                </a:cubicBezTo>
                <a:cubicBezTo>
                  <a:pt x="191609" y="1115279"/>
                  <a:pt x="182039" y="1128545"/>
                  <a:pt x="174811" y="1143000"/>
                </a:cubicBezTo>
                <a:cubicBezTo>
                  <a:pt x="168472" y="1155678"/>
                  <a:pt x="170219" y="1172273"/>
                  <a:pt x="161364" y="1183341"/>
                </a:cubicBezTo>
                <a:cubicBezTo>
                  <a:pt x="151268" y="1195961"/>
                  <a:pt x="134470" y="1201270"/>
                  <a:pt x="121023" y="1210235"/>
                </a:cubicBezTo>
                <a:cubicBezTo>
                  <a:pt x="29940" y="1346860"/>
                  <a:pt x="67235" y="1258594"/>
                  <a:pt x="67235" y="1492623"/>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Rectangle 1"/>
          <p:cNvSpPr/>
          <p:nvPr/>
        </p:nvSpPr>
        <p:spPr>
          <a:xfrm>
            <a:off x="609600" y="914400"/>
            <a:ext cx="684804" cy="923330"/>
          </a:xfrm>
          <a:prstGeom prst="rect">
            <a:avLst/>
          </a:prstGeom>
          <a:noFill/>
        </p:spPr>
        <p:txBody>
          <a:bodyPr wrap="none" lIns="91440" tIns="45720" rIns="91440" bIns="45720">
            <a:spAutoFit/>
          </a:bodyPr>
          <a:lstStyle/>
          <a:p>
            <a:pPr algn="ctr"/>
            <a:r>
              <a:rPr lang="en-US" sz="5400" b="1" cap="none" spc="0" dirty="0">
                <a:ln w="17780" cmpd="sng">
                  <a:solidFill>
                    <a:schemeClr val="tx1"/>
                  </a:solidFill>
                  <a:prstDash val="solid"/>
                  <a:miter lim="800000"/>
                </a:ln>
                <a:solidFill>
                  <a:srgbClr val="66FF33"/>
                </a:solidFill>
                <a:effectLst>
                  <a:outerShdw blurRad="50800" algn="tl" rotWithShape="0">
                    <a:srgbClr val="000000"/>
                  </a:outerShdw>
                </a:effectLst>
              </a:rPr>
              <a:t>A</a:t>
            </a:r>
          </a:p>
        </p:txBody>
      </p:sp>
      <p:sp>
        <p:nvSpPr>
          <p:cNvPr id="3" name="Rectangle 2"/>
          <p:cNvSpPr/>
          <p:nvPr/>
        </p:nvSpPr>
        <p:spPr>
          <a:xfrm>
            <a:off x="4756692" y="2044005"/>
            <a:ext cx="684804" cy="923330"/>
          </a:xfrm>
          <a:prstGeom prst="rect">
            <a:avLst/>
          </a:prstGeom>
          <a:noFill/>
        </p:spPr>
        <p:txBody>
          <a:bodyPr wrap="none" lIns="91440" tIns="45720" rIns="91440" bIns="45720">
            <a:spAutoFit/>
          </a:bodyPr>
          <a:lstStyle/>
          <a:p>
            <a:pPr algn="ctr"/>
            <a:r>
              <a:rPr lang="en-US" sz="5400" b="1" cap="none" spc="0" dirty="0">
                <a:ln w="17780" cmpd="sng">
                  <a:solidFill>
                    <a:schemeClr val="tx1"/>
                  </a:solidFill>
                  <a:prstDash val="solid"/>
                  <a:miter lim="800000"/>
                </a:ln>
                <a:solidFill>
                  <a:srgbClr val="FFC000"/>
                </a:solidFill>
                <a:effectLst>
                  <a:outerShdw blurRad="50800" algn="tl" rotWithShape="0">
                    <a:srgbClr val="000000"/>
                  </a:outerShdw>
                </a:effectLst>
              </a:rPr>
              <a:t>B</a:t>
            </a:r>
          </a:p>
        </p:txBody>
      </p:sp>
      <p:sp>
        <p:nvSpPr>
          <p:cNvPr id="4" name="Rectangle 3"/>
          <p:cNvSpPr/>
          <p:nvPr/>
        </p:nvSpPr>
        <p:spPr>
          <a:xfrm>
            <a:off x="6896327" y="4482405"/>
            <a:ext cx="684804" cy="923330"/>
          </a:xfrm>
          <a:prstGeom prst="rect">
            <a:avLst/>
          </a:prstGeom>
          <a:noFill/>
        </p:spPr>
        <p:txBody>
          <a:bodyPr wrap="none" lIns="91440" tIns="45720" rIns="91440" bIns="45720">
            <a:spAutoFit/>
          </a:bodyPr>
          <a:lstStyle/>
          <a:p>
            <a:pPr algn="ctr"/>
            <a:r>
              <a:rPr lang="en-US" sz="5400" b="1" cap="none" spc="0" dirty="0">
                <a:ln w="17780" cmpd="sng">
                  <a:solidFill>
                    <a:schemeClr val="tx1"/>
                  </a:solidFill>
                  <a:prstDash val="solid"/>
                  <a:miter lim="800000"/>
                </a:ln>
                <a:solidFill>
                  <a:srgbClr val="6699FF"/>
                </a:solidFill>
                <a:effectLst>
                  <a:outerShdw blurRad="50800" algn="tl" rotWithShape="0">
                    <a:srgbClr val="000000"/>
                  </a:outerShdw>
                </a:effectLst>
              </a:rPr>
              <a:t>C</a:t>
            </a:r>
          </a:p>
        </p:txBody>
      </p:sp>
      <p:sp>
        <p:nvSpPr>
          <p:cNvPr id="5" name="Rectangle 4"/>
          <p:cNvSpPr/>
          <p:nvPr/>
        </p:nvSpPr>
        <p:spPr>
          <a:xfrm>
            <a:off x="8277723" y="5867400"/>
            <a:ext cx="684804" cy="923330"/>
          </a:xfrm>
          <a:prstGeom prst="rect">
            <a:avLst/>
          </a:prstGeom>
          <a:noFill/>
        </p:spPr>
        <p:txBody>
          <a:bodyPr wrap="none" lIns="91440" tIns="45720" rIns="91440" bIns="45720">
            <a:spAutoFit/>
          </a:bodyPr>
          <a:lstStyle/>
          <a:p>
            <a:pPr algn="ctr"/>
            <a:r>
              <a:rPr lang="en-US" sz="5400" b="1" cap="none" spc="0" dirty="0">
                <a:ln w="17780" cmpd="sng">
                  <a:solidFill>
                    <a:schemeClr val="tx1"/>
                  </a:solidFill>
                  <a:prstDash val="solid"/>
                  <a:miter lim="800000"/>
                </a:ln>
                <a:solidFill>
                  <a:srgbClr val="FF00FF"/>
                </a:solidFill>
                <a:effectLst>
                  <a:outerShdw blurRad="50800" algn="tl" rotWithShape="0">
                    <a:srgbClr val="000000"/>
                  </a:outerShdw>
                </a:effectLst>
              </a:rPr>
              <a:t>D</a:t>
            </a:r>
          </a:p>
        </p:txBody>
      </p:sp>
      <p:pic>
        <p:nvPicPr>
          <p:cNvPr id="45058" name="Picture 2" descr="http://images4.fanpop.com/image/photos/22100000/The-number-numerology-22189691-1732-1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850237"/>
            <a:ext cx="1981200" cy="19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7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304800"/>
            <a:ext cx="8229600" cy="5821363"/>
          </a:xfrm>
        </p:spPr>
        <p:txBody>
          <a:bodyPr/>
          <a:lstStyle/>
          <a:p>
            <a:pPr eaLnBrk="1" hangingPunct="1"/>
            <a:r>
              <a:rPr lang="en-US"/>
              <a:t>Please name the following bones in the picture below?</a:t>
            </a:r>
          </a:p>
          <a:p>
            <a:pPr eaLnBrk="1" hangingPunct="1"/>
            <a:endParaRPr lang="en-US"/>
          </a:p>
        </p:txBody>
      </p:sp>
      <p:pic>
        <p:nvPicPr>
          <p:cNvPr id="1013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01000" cy="50482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85800" y="2895600"/>
            <a:ext cx="2362200" cy="457200"/>
          </a:xfrm>
          <a:prstGeom prst="rect">
            <a:avLst/>
          </a:prstGeom>
          <a:solidFill>
            <a:schemeClr val="bg2"/>
          </a:solidFill>
          <a:ln w="57150">
            <a:solidFill>
              <a:schemeClr val="tx1"/>
            </a:solidFill>
            <a:miter lim="800000"/>
            <a:headEnd/>
            <a:tailEnd/>
          </a:ln>
        </p:spPr>
        <p:txBody>
          <a:bodyPr wrap="none" anchor="ctr"/>
          <a:lstStyle/>
          <a:p>
            <a:endParaRPr lang="en-US"/>
          </a:p>
        </p:txBody>
      </p:sp>
      <p:sp>
        <p:nvSpPr>
          <p:cNvPr id="101381" name="Rectangle 5"/>
          <p:cNvSpPr>
            <a:spLocks noChangeArrowheads="1"/>
          </p:cNvSpPr>
          <p:nvPr/>
        </p:nvSpPr>
        <p:spPr bwMode="auto">
          <a:xfrm>
            <a:off x="762000" y="1600200"/>
            <a:ext cx="2362200" cy="457200"/>
          </a:xfrm>
          <a:prstGeom prst="rect">
            <a:avLst/>
          </a:prstGeom>
          <a:solidFill>
            <a:schemeClr val="bg2"/>
          </a:solidFill>
          <a:ln w="57150">
            <a:solidFill>
              <a:schemeClr val="tx1"/>
            </a:solidFill>
            <a:miter lim="800000"/>
            <a:headEnd/>
            <a:tailEnd/>
          </a:ln>
        </p:spPr>
        <p:txBody>
          <a:bodyPr wrap="none" anchor="ctr"/>
          <a:lstStyle/>
          <a:p>
            <a:endParaRPr lang="en-US"/>
          </a:p>
        </p:txBody>
      </p:sp>
      <p:sp>
        <p:nvSpPr>
          <p:cNvPr id="101382" name="Rectangle 6"/>
          <p:cNvSpPr>
            <a:spLocks noChangeArrowheads="1"/>
          </p:cNvSpPr>
          <p:nvPr/>
        </p:nvSpPr>
        <p:spPr bwMode="auto">
          <a:xfrm>
            <a:off x="4876800" y="4572000"/>
            <a:ext cx="2362200" cy="457200"/>
          </a:xfrm>
          <a:prstGeom prst="rect">
            <a:avLst/>
          </a:prstGeom>
          <a:solidFill>
            <a:schemeClr val="bg2"/>
          </a:solidFill>
          <a:ln w="57150">
            <a:solidFill>
              <a:schemeClr val="tx1"/>
            </a:solidFill>
            <a:miter lim="800000"/>
            <a:headEnd/>
            <a:tailEnd/>
          </a:ln>
        </p:spPr>
        <p:txBody>
          <a:bodyPr wrap="none" anchor="ctr"/>
          <a:lstStyle/>
          <a:p>
            <a:endParaRPr lang="en-US"/>
          </a:p>
        </p:txBody>
      </p:sp>
      <p:sp>
        <p:nvSpPr>
          <p:cNvPr id="101383" name="Rectangle 7"/>
          <p:cNvSpPr>
            <a:spLocks noChangeArrowheads="1"/>
          </p:cNvSpPr>
          <p:nvPr/>
        </p:nvSpPr>
        <p:spPr bwMode="auto">
          <a:xfrm>
            <a:off x="762000" y="4800600"/>
            <a:ext cx="2362200" cy="457200"/>
          </a:xfrm>
          <a:prstGeom prst="rect">
            <a:avLst/>
          </a:prstGeom>
          <a:solidFill>
            <a:schemeClr val="bg2"/>
          </a:solidFill>
          <a:ln w="57150">
            <a:solidFill>
              <a:schemeClr val="tx1"/>
            </a:solidFill>
            <a:miter lim="800000"/>
            <a:headEnd/>
            <a:tailEnd/>
          </a:ln>
        </p:spPr>
        <p:txBody>
          <a:bodyPr wrap="none" anchor="ctr"/>
          <a:lstStyle/>
          <a:p>
            <a:endParaRPr lang="en-US"/>
          </a:p>
        </p:txBody>
      </p:sp>
      <p:sp>
        <p:nvSpPr>
          <p:cNvPr id="101384" name="Text Box 8"/>
          <p:cNvSpPr txBox="1">
            <a:spLocks noChangeArrowheads="1"/>
          </p:cNvSpPr>
          <p:nvPr/>
        </p:nvSpPr>
        <p:spPr bwMode="auto">
          <a:xfrm>
            <a:off x="762000" y="15240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A</a:t>
            </a:r>
          </a:p>
        </p:txBody>
      </p:sp>
      <p:sp>
        <p:nvSpPr>
          <p:cNvPr id="101385" name="Text Box 9"/>
          <p:cNvSpPr txBox="1">
            <a:spLocks noChangeArrowheads="1"/>
          </p:cNvSpPr>
          <p:nvPr/>
        </p:nvSpPr>
        <p:spPr bwMode="auto">
          <a:xfrm>
            <a:off x="685800" y="2819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B</a:t>
            </a:r>
          </a:p>
        </p:txBody>
      </p:sp>
      <p:sp>
        <p:nvSpPr>
          <p:cNvPr id="101386" name="Text Box 10"/>
          <p:cNvSpPr txBox="1">
            <a:spLocks noChangeArrowheads="1"/>
          </p:cNvSpPr>
          <p:nvPr/>
        </p:nvSpPr>
        <p:spPr bwMode="auto">
          <a:xfrm>
            <a:off x="762000" y="4724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C</a:t>
            </a:r>
          </a:p>
        </p:txBody>
      </p:sp>
      <p:sp>
        <p:nvSpPr>
          <p:cNvPr id="101387" name="Text Box 11"/>
          <p:cNvSpPr txBox="1">
            <a:spLocks noChangeArrowheads="1"/>
          </p:cNvSpPr>
          <p:nvPr/>
        </p:nvSpPr>
        <p:spPr bwMode="auto">
          <a:xfrm>
            <a:off x="4876800" y="4495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D</a:t>
            </a:r>
          </a:p>
        </p:txBody>
      </p:sp>
      <p:sp>
        <p:nvSpPr>
          <p:cNvPr id="101388" name="Text Box 12"/>
          <p:cNvSpPr txBox="1">
            <a:spLocks noChangeArrowheads="1"/>
          </p:cNvSpPr>
          <p:nvPr/>
        </p:nvSpPr>
        <p:spPr bwMode="auto">
          <a:xfrm>
            <a:off x="6781800" y="2438400"/>
            <a:ext cx="1371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600" dirty="0"/>
              <a:t>8</a:t>
            </a:r>
          </a:p>
        </p:txBody>
      </p:sp>
      <p:sp>
        <p:nvSpPr>
          <p:cNvPr id="101389" name="Rectangle 13"/>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101390" name="Rectangle 6"/>
          <p:cNvSpPr>
            <a:spLocks noChangeArrowheads="1"/>
          </p:cNvSpPr>
          <p:nvPr/>
        </p:nvSpPr>
        <p:spPr bwMode="auto">
          <a:xfrm>
            <a:off x="6172200" y="1905000"/>
            <a:ext cx="2286000" cy="457200"/>
          </a:xfrm>
          <a:prstGeom prst="rect">
            <a:avLst/>
          </a:prstGeom>
          <a:solidFill>
            <a:schemeClr val="bg2"/>
          </a:solidFill>
          <a:ln w="57150">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E073D4A6-CBDE-48A1-96C8-A96DE7329D08}"/>
              </a:ext>
            </a:extLst>
          </p:cNvPr>
          <p:cNvSpPr txBox="1"/>
          <p:nvPr/>
        </p:nvSpPr>
        <p:spPr>
          <a:xfrm>
            <a:off x="6171414" y="1857793"/>
            <a:ext cx="304800" cy="523220"/>
          </a:xfrm>
          <a:prstGeom prst="rect">
            <a:avLst/>
          </a:prstGeom>
          <a:noFill/>
        </p:spPr>
        <p:txBody>
          <a:bodyPr wrap="square" rtlCol="0">
            <a:spAutoFit/>
          </a:bodyPr>
          <a:lstStyle/>
          <a:p>
            <a:r>
              <a:rPr lang="en-US" sz="2800" dirty="0">
                <a:solidFill>
                  <a:schemeClr val="bg1"/>
                </a:solidFill>
              </a:rPr>
              <a:t>E</a:t>
            </a:r>
          </a:p>
        </p:txBody>
      </p:sp>
    </p:spTree>
    <p:extLst>
      <p:ext uri="{BB962C8B-B14F-4D97-AF65-F5344CB8AC3E}">
        <p14:creationId xmlns:p14="http://schemas.microsoft.com/office/powerpoint/2010/main" val="1880552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3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3669" name="Text Box 5"/>
          <p:cNvSpPr txBox="1">
            <a:spLocks noChangeArrowheads="1"/>
          </p:cNvSpPr>
          <p:nvPr/>
        </p:nvSpPr>
        <p:spPr bwMode="auto">
          <a:xfrm>
            <a:off x="3429000" y="1524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A</a:t>
            </a:r>
          </a:p>
        </p:txBody>
      </p:sp>
      <p:sp>
        <p:nvSpPr>
          <p:cNvPr id="113670"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B</a:t>
            </a:r>
          </a:p>
        </p:txBody>
      </p:sp>
      <p:sp>
        <p:nvSpPr>
          <p:cNvPr id="113671"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C</a:t>
            </a:r>
          </a:p>
        </p:txBody>
      </p:sp>
      <p:sp>
        <p:nvSpPr>
          <p:cNvPr id="113672" name="Rectangle 8"/>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51202"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123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457200" y="304800"/>
            <a:ext cx="8229600" cy="5821363"/>
          </a:xfrm>
        </p:spPr>
        <p:txBody>
          <a:bodyPr/>
          <a:lstStyle/>
          <a:p>
            <a:pPr eaLnBrk="1" hangingPunct="1"/>
            <a:r>
              <a:rPr lang="en-US"/>
              <a:t>Please identify which letter below are long bones, flat bones, and irregular bones.</a:t>
            </a:r>
          </a:p>
        </p:txBody>
      </p:sp>
      <p:pic>
        <p:nvPicPr>
          <p:cNvPr id="114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0600" cy="5105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4692" name="Text Box 4"/>
          <p:cNvSpPr txBox="1">
            <a:spLocks noChangeArrowheads="1"/>
          </p:cNvSpPr>
          <p:nvPr/>
        </p:nvSpPr>
        <p:spPr bwMode="auto">
          <a:xfrm>
            <a:off x="7696200" y="15240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chemeClr val="bg1"/>
                </a:solidFill>
              </a:rPr>
              <a:t>10</a:t>
            </a:r>
          </a:p>
        </p:txBody>
      </p:sp>
      <p:sp>
        <p:nvSpPr>
          <p:cNvPr id="114693" name="Text Box 5"/>
          <p:cNvSpPr txBox="1">
            <a:spLocks noChangeArrowheads="1"/>
          </p:cNvSpPr>
          <p:nvPr/>
        </p:nvSpPr>
        <p:spPr bwMode="auto">
          <a:xfrm>
            <a:off x="3429000" y="1524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A</a:t>
            </a:r>
          </a:p>
        </p:txBody>
      </p:sp>
      <p:sp>
        <p:nvSpPr>
          <p:cNvPr id="114694" name="Text Box 6"/>
          <p:cNvSpPr txBox="1">
            <a:spLocks noChangeArrowheads="1"/>
          </p:cNvSpPr>
          <p:nvPr/>
        </p:nvSpPr>
        <p:spPr bwMode="auto">
          <a:xfrm>
            <a:off x="6324600" y="24384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B</a:t>
            </a:r>
          </a:p>
        </p:txBody>
      </p:sp>
      <p:sp>
        <p:nvSpPr>
          <p:cNvPr id="114695" name="Text Box 7"/>
          <p:cNvSpPr txBox="1">
            <a:spLocks noChangeArrowheads="1"/>
          </p:cNvSpPr>
          <p:nvPr/>
        </p:nvSpPr>
        <p:spPr bwMode="auto">
          <a:xfrm>
            <a:off x="1600200"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t>C</a:t>
            </a:r>
          </a:p>
        </p:txBody>
      </p:sp>
      <p:sp>
        <p:nvSpPr>
          <p:cNvPr id="114696" name="Rectangle 8"/>
          <p:cNvSpPr>
            <a:spLocks noChangeArrowheads="1"/>
          </p:cNvSpPr>
          <p:nvPr/>
        </p:nvSpPr>
        <p:spPr bwMode="auto">
          <a:xfrm>
            <a:off x="1905000" y="3200400"/>
            <a:ext cx="4876800" cy="1905000"/>
          </a:xfrm>
          <a:prstGeom prst="rect">
            <a:avLst/>
          </a:prstGeom>
          <a:solidFill>
            <a:schemeClr val="tx1"/>
          </a:solidFill>
          <a:ln w="76200">
            <a:solidFill>
              <a:schemeClr val="bg2"/>
            </a:solidFill>
            <a:miter lim="800000"/>
            <a:headEnd/>
            <a:tailEnd/>
          </a:ln>
        </p:spPr>
        <p:txBody>
          <a:bodyPr wrap="none" anchor="ctr"/>
          <a:lstStyle/>
          <a:p>
            <a:endParaRPr lang="en-US"/>
          </a:p>
        </p:txBody>
      </p:sp>
      <p:sp>
        <p:nvSpPr>
          <p:cNvPr id="114697" name="Text Box 9"/>
          <p:cNvSpPr txBox="1">
            <a:spLocks noChangeArrowheads="1"/>
          </p:cNvSpPr>
          <p:nvPr/>
        </p:nvSpPr>
        <p:spPr bwMode="auto">
          <a:xfrm>
            <a:off x="2209800" y="3352800"/>
            <a:ext cx="39624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1 bonus point each if you can identify each bone (A, B, C)</a:t>
            </a:r>
          </a:p>
        </p:txBody>
      </p:sp>
      <p:sp>
        <p:nvSpPr>
          <p:cNvPr id="11469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11" name="Picture 2" descr="http://musiccourt.files.wordpress.com/2010/12/600px-ma_route_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3775" y="1019175"/>
            <a:ext cx="1419225"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5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04800" y="228600"/>
            <a:ext cx="8610600" cy="5897563"/>
          </a:xfrm>
        </p:spPr>
        <p:txBody>
          <a:bodyPr/>
          <a:lstStyle/>
          <a:p>
            <a:pPr eaLnBrk="1" hangingPunct="1"/>
            <a:r>
              <a:rPr lang="en-US" dirty="0"/>
              <a:t>Which Joint is the following?</a:t>
            </a:r>
          </a:p>
          <a:p>
            <a:pPr lvl="1" eaLnBrk="1" hangingPunct="1"/>
            <a:r>
              <a:rPr lang="en-US" dirty="0">
                <a:solidFill>
                  <a:srgbClr val="99CCFF"/>
                </a:solidFill>
              </a:rPr>
              <a:t> Fibrous (immovable)</a:t>
            </a:r>
          </a:p>
          <a:p>
            <a:pPr lvl="1" eaLnBrk="1" hangingPunct="1"/>
            <a:r>
              <a:rPr lang="en-US" dirty="0">
                <a:solidFill>
                  <a:srgbClr val="FF99FF"/>
                </a:solidFill>
              </a:rPr>
              <a:t> </a:t>
            </a:r>
            <a:r>
              <a:rPr lang="en-US" dirty="0" err="1">
                <a:solidFill>
                  <a:srgbClr val="FF99FF"/>
                </a:solidFill>
              </a:rPr>
              <a:t>Cartilagenous</a:t>
            </a:r>
            <a:r>
              <a:rPr lang="en-US" dirty="0">
                <a:solidFill>
                  <a:srgbClr val="FF99FF"/>
                </a:solidFill>
              </a:rPr>
              <a:t> (partially movable)</a:t>
            </a:r>
          </a:p>
          <a:p>
            <a:pPr lvl="1" eaLnBrk="1" hangingPunct="1"/>
            <a:r>
              <a:rPr lang="en-US" dirty="0">
                <a:solidFill>
                  <a:srgbClr val="9933FF"/>
                </a:solidFill>
              </a:rPr>
              <a:t> Synovial (freely movable)</a:t>
            </a:r>
          </a:p>
          <a:p>
            <a:pPr lvl="1" eaLnBrk="1" hangingPunct="1"/>
            <a:endParaRPr lang="en-US" u="sng" dirty="0">
              <a:solidFill>
                <a:srgbClr val="9933FF"/>
              </a:solidFill>
            </a:endParaRP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02" y="2514600"/>
            <a:ext cx="2781300"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449286" cy="3733800"/>
          </a:xfrm>
          <a:prstGeom prst="rect">
            <a:avLst/>
          </a:prstGeom>
          <a:solidFill>
            <a:srgbClr val="FF66CC"/>
          </a:solidFill>
          <a:ln w="57150">
            <a:solidFill>
              <a:schemeClr val="bg1">
                <a:lumMod val="50000"/>
              </a:schemeClr>
            </a:solidFill>
            <a:miter lim="800000"/>
            <a:headEnd/>
            <a:tailEnd/>
          </a:ln>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172" y="2514600"/>
            <a:ext cx="2836227" cy="3733800"/>
          </a:xfrm>
          <a:prstGeom prst="rect">
            <a:avLst/>
          </a:prstGeom>
          <a:noFill/>
          <a:ln w="571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5178"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 name="Rectangle 1"/>
          <p:cNvSpPr/>
          <p:nvPr/>
        </p:nvSpPr>
        <p:spPr>
          <a:xfrm>
            <a:off x="7462157" y="1524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sp>
        <p:nvSpPr>
          <p:cNvPr id="3" name="Rectangle 2"/>
          <p:cNvSpPr/>
          <p:nvPr/>
        </p:nvSpPr>
        <p:spPr>
          <a:xfrm>
            <a:off x="239486" y="2560099"/>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4" name="Rectangle 3"/>
          <p:cNvSpPr/>
          <p:nvPr/>
        </p:nvSpPr>
        <p:spPr>
          <a:xfrm>
            <a:off x="3042059" y="2533863"/>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5" name="Rectangle 4"/>
          <p:cNvSpPr/>
          <p:nvPr/>
        </p:nvSpPr>
        <p:spPr>
          <a:xfrm>
            <a:off x="6079173" y="2560099"/>
            <a:ext cx="68480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Tree>
    <p:extLst>
      <p:ext uri="{BB962C8B-B14F-4D97-AF65-F5344CB8AC3E}">
        <p14:creationId xmlns:p14="http://schemas.microsoft.com/office/powerpoint/2010/main" val="1524460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97335" name="Group 55"/>
          <p:cNvGraphicFramePr>
            <a:graphicFrameLocks noGrp="1"/>
          </p:cNvGraphicFramePr>
          <p:nvPr>
            <p:extLst>
              <p:ext uri="{D42A27DB-BD31-4B8C-83A1-F6EECF244321}">
                <p14:modId xmlns:p14="http://schemas.microsoft.com/office/powerpoint/2010/main" val="727683718"/>
              </p:ext>
            </p:extLst>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chemeClr val="bg1"/>
                </a:solidFill>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Tree>
    <p:extLst>
      <p:ext uri="{BB962C8B-B14F-4D97-AF65-F5344CB8AC3E}">
        <p14:creationId xmlns:p14="http://schemas.microsoft.com/office/powerpoint/2010/main" val="39393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97335" name="Group 55"/>
          <p:cNvGraphicFramePr>
            <a:graphicFrameLocks noGrp="1"/>
          </p:cNvGraphicFramePr>
          <p:nvPr>
            <p:extLst>
              <p:ext uri="{D42A27DB-BD31-4B8C-83A1-F6EECF244321}">
                <p14:modId xmlns:p14="http://schemas.microsoft.com/office/powerpoint/2010/main" val="2579874837"/>
              </p:ext>
            </p:extLst>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6699FF"/>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chemeClr val="bg1"/>
                </a:solidFill>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Tree>
    <p:extLst>
      <p:ext uri="{BB962C8B-B14F-4D97-AF65-F5344CB8AC3E}">
        <p14:creationId xmlns:p14="http://schemas.microsoft.com/office/powerpoint/2010/main" val="1358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457200" y="304800"/>
            <a:ext cx="8229600" cy="5821363"/>
          </a:xfrm>
        </p:spPr>
        <p:txBody>
          <a:bodyPr/>
          <a:lstStyle/>
          <a:p>
            <a:pPr eaLnBrk="1" hangingPunct="1"/>
            <a:r>
              <a:rPr lang="en-US"/>
              <a:t>Please name the type of joint shown below?</a:t>
            </a:r>
          </a:p>
          <a:p>
            <a:pPr eaLnBrk="1" hangingPunct="1"/>
            <a:endParaRPr lang="en-US"/>
          </a:p>
          <a:p>
            <a:pPr eaLnBrk="1" hangingPunct="1"/>
            <a:endParaRPr lang="en-US"/>
          </a:p>
        </p:txBody>
      </p:sp>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Oval 4"/>
          <p:cNvSpPr>
            <a:spLocks noChangeArrowheads="1"/>
          </p:cNvSpPr>
          <p:nvPr/>
        </p:nvSpPr>
        <p:spPr bwMode="auto">
          <a:xfrm>
            <a:off x="6705600" y="2743200"/>
            <a:ext cx="2057400" cy="1676400"/>
          </a:xfrm>
          <a:prstGeom prst="ellipse">
            <a:avLst/>
          </a:prstGeom>
          <a:noFill/>
          <a:ln w="5715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7" name="Text Box 5"/>
          <p:cNvSpPr txBox="1">
            <a:spLocks noChangeArrowheads="1"/>
          </p:cNvSpPr>
          <p:nvPr/>
        </p:nvSpPr>
        <p:spPr bwMode="auto">
          <a:xfrm>
            <a:off x="304800" y="1219200"/>
            <a:ext cx="1981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600" dirty="0">
                <a:solidFill>
                  <a:schemeClr val="bg1"/>
                </a:solidFill>
              </a:rPr>
              <a:t>11</a:t>
            </a:r>
          </a:p>
        </p:txBody>
      </p:sp>
      <p:sp>
        <p:nvSpPr>
          <p:cNvPr id="136198" name="Rectangle 6"/>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Tree>
    <p:extLst>
      <p:ext uri="{BB962C8B-B14F-4D97-AF65-F5344CB8AC3E}">
        <p14:creationId xmlns:p14="http://schemas.microsoft.com/office/powerpoint/2010/main" val="391631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457200" y="304800"/>
            <a:ext cx="8229600" cy="5821363"/>
          </a:xfrm>
        </p:spPr>
        <p:txBody>
          <a:bodyPr/>
          <a:lstStyle/>
          <a:p>
            <a:pPr eaLnBrk="1" hangingPunct="1"/>
            <a:r>
              <a:rPr lang="en-US" dirty="0"/>
              <a:t>Please name the type of joint shown below?</a:t>
            </a:r>
          </a:p>
        </p:txBody>
      </p:sp>
      <p:pic>
        <p:nvPicPr>
          <p:cNvPr id="139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2825"/>
            <a:ext cx="4495800" cy="56165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3810000" cy="558165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9269" name="Text Box 5"/>
          <p:cNvSpPr txBox="1">
            <a:spLocks noChangeArrowheads="1"/>
          </p:cNvSpPr>
          <p:nvPr/>
        </p:nvSpPr>
        <p:spPr bwMode="auto">
          <a:xfrm>
            <a:off x="304800" y="11430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dirty="0"/>
              <a:t>12</a:t>
            </a:r>
          </a:p>
        </p:txBody>
      </p:sp>
      <p:pic>
        <p:nvPicPr>
          <p:cNvPr id="139270" name="Picture 6"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Tree>
    <p:extLst>
      <p:ext uri="{BB962C8B-B14F-4D97-AF65-F5344CB8AC3E}">
        <p14:creationId xmlns:p14="http://schemas.microsoft.com/office/powerpoint/2010/main" val="425671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457200" y="381000"/>
            <a:ext cx="8229600" cy="5745163"/>
          </a:xfrm>
        </p:spPr>
        <p:txBody>
          <a:bodyPr/>
          <a:lstStyle/>
          <a:p>
            <a:pPr eaLnBrk="1" hangingPunct="1"/>
            <a:r>
              <a:rPr lang="en-US" dirty="0"/>
              <a:t>Please name the type of joint shown below?</a:t>
            </a:r>
          </a:p>
          <a:p>
            <a:pPr eaLnBrk="1" hangingPunct="1"/>
            <a:endParaRPr lang="en-US" dirty="0"/>
          </a:p>
        </p:txBody>
      </p:sp>
      <p:pic>
        <p:nvPicPr>
          <p:cNvPr id="144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34400" cy="55435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4388" name="Oval 4"/>
          <p:cNvSpPr>
            <a:spLocks noChangeArrowheads="1"/>
          </p:cNvSpPr>
          <p:nvPr/>
        </p:nvSpPr>
        <p:spPr bwMode="auto">
          <a:xfrm>
            <a:off x="5257800" y="3429000"/>
            <a:ext cx="1371600" cy="9906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4389" name="Oval 5"/>
          <p:cNvSpPr>
            <a:spLocks noChangeArrowheads="1"/>
          </p:cNvSpPr>
          <p:nvPr/>
        </p:nvSpPr>
        <p:spPr bwMode="auto">
          <a:xfrm>
            <a:off x="1981200" y="2667000"/>
            <a:ext cx="1295400" cy="1066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4390" name="Text Box 6"/>
          <p:cNvSpPr txBox="1">
            <a:spLocks noChangeArrowheads="1"/>
          </p:cNvSpPr>
          <p:nvPr/>
        </p:nvSpPr>
        <p:spPr bwMode="auto">
          <a:xfrm>
            <a:off x="7162800" y="1295400"/>
            <a:ext cx="160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600" dirty="0">
                <a:solidFill>
                  <a:schemeClr val="bg1"/>
                </a:solidFill>
              </a:rPr>
              <a:t>13</a:t>
            </a:r>
          </a:p>
        </p:txBody>
      </p:sp>
      <p:sp>
        <p:nvSpPr>
          <p:cNvPr id="14439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Tree>
    <p:extLst>
      <p:ext uri="{BB962C8B-B14F-4D97-AF65-F5344CB8AC3E}">
        <p14:creationId xmlns:p14="http://schemas.microsoft.com/office/powerpoint/2010/main" val="377720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457200" y="304800"/>
            <a:ext cx="8229600" cy="5821363"/>
          </a:xfrm>
        </p:spPr>
        <p:txBody>
          <a:bodyPr/>
          <a:lstStyle/>
          <a:p>
            <a:pPr eaLnBrk="1" hangingPunct="1"/>
            <a:r>
              <a:rPr lang="en-US" dirty="0"/>
              <a:t>Please name the two types of joints shown below?</a:t>
            </a:r>
          </a:p>
          <a:p>
            <a:pPr eaLnBrk="1" hangingPunct="1"/>
            <a:endParaRPr lang="en-US" dirty="0"/>
          </a:p>
        </p:txBody>
      </p:sp>
      <p:pic>
        <p:nvPicPr>
          <p:cNvPr id="146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43400" cy="4943475"/>
          </a:xfrm>
          <a:prstGeom prst="rect">
            <a:avLst/>
          </a:prstGeom>
          <a:noFill/>
          <a:ln w="5715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46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91000" cy="49149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6438" name="Oval 6"/>
          <p:cNvSpPr>
            <a:spLocks noChangeArrowheads="1"/>
          </p:cNvSpPr>
          <p:nvPr/>
        </p:nvSpPr>
        <p:spPr bwMode="auto">
          <a:xfrm>
            <a:off x="5943600" y="3962400"/>
            <a:ext cx="609600" cy="6858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6439" name="Text Box 7"/>
          <p:cNvSpPr txBox="1">
            <a:spLocks noChangeArrowheads="1"/>
          </p:cNvSpPr>
          <p:nvPr/>
        </p:nvSpPr>
        <p:spPr bwMode="auto">
          <a:xfrm>
            <a:off x="304800" y="17526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solidFill>
                  <a:schemeClr val="bg1"/>
                </a:solidFill>
              </a:rPr>
              <a:t>A</a:t>
            </a:r>
          </a:p>
        </p:txBody>
      </p:sp>
      <p:sp>
        <p:nvSpPr>
          <p:cNvPr id="146440" name="Text Box 8"/>
          <p:cNvSpPr txBox="1">
            <a:spLocks noChangeArrowheads="1"/>
          </p:cNvSpPr>
          <p:nvPr/>
        </p:nvSpPr>
        <p:spPr bwMode="auto">
          <a:xfrm>
            <a:off x="4800600" y="1676400"/>
            <a:ext cx="60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5400">
                <a:solidFill>
                  <a:schemeClr val="bg1"/>
                </a:solidFill>
              </a:rPr>
              <a:t>B</a:t>
            </a:r>
          </a:p>
        </p:txBody>
      </p:sp>
      <p:sp>
        <p:nvSpPr>
          <p:cNvPr id="146442" name="Rectangle 10"/>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12" name="Picture 8" descr="http://upload.wikimedia.org/wikipedia/commons/f/fd/14_%28ALESA%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52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p:cNvSpPr>
            <a:spLocks noChangeArrowheads="1"/>
          </p:cNvSpPr>
          <p:nvPr/>
        </p:nvSpPr>
        <p:spPr bwMode="auto">
          <a:xfrm>
            <a:off x="2400300" y="4900565"/>
            <a:ext cx="762000" cy="5334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764" y="1727514"/>
            <a:ext cx="1981200" cy="17265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02829"/>
            <a:ext cx="2391833"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91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1CE70-B638-4D54-A2C1-19A7CDCA7AC1}"/>
              </a:ext>
            </a:extLst>
          </p:cNvPr>
          <p:cNvSpPr>
            <a:spLocks noGrp="1"/>
          </p:cNvSpPr>
          <p:nvPr>
            <p:ph idx="1"/>
          </p:nvPr>
        </p:nvSpPr>
        <p:spPr>
          <a:xfrm>
            <a:off x="228600" y="152400"/>
            <a:ext cx="8229600" cy="4525963"/>
          </a:xfrm>
        </p:spPr>
        <p:txBody>
          <a:bodyPr/>
          <a:lstStyle/>
          <a:p>
            <a:pPr marL="0" indent="0">
              <a:buNone/>
            </a:pPr>
            <a:r>
              <a:rPr lang="en-US" dirty="0"/>
              <a:t>The skeletal system does all of the following except…</a:t>
            </a:r>
          </a:p>
          <a:p>
            <a:pPr marL="0" indent="0">
              <a:buNone/>
            </a:pPr>
            <a:endParaRPr lang="en-US" sz="1800" dirty="0">
              <a:latin typeface="Century Gothic" panose="020B0502020202020204" pitchFamily="34" charset="0"/>
              <a:ea typeface="Times New Roman" panose="02020603050405020304" pitchFamily="18" charset="0"/>
              <a:cs typeface="Comic Sans MS" panose="030F0702030302020204" pitchFamily="66" charset="0"/>
            </a:endParaRPr>
          </a:p>
          <a:p>
            <a:pPr marL="0" indent="0">
              <a:buNone/>
            </a:pPr>
            <a:r>
              <a:rPr lang="en-US" dirty="0">
                <a:solidFill>
                  <a:srgbClr val="6699FF"/>
                </a:solidFill>
                <a:latin typeface="Century Gothic" panose="020B0502020202020204" pitchFamily="34" charset="0"/>
                <a:ea typeface="Times New Roman" panose="02020603050405020304" pitchFamily="18" charset="0"/>
                <a:cs typeface="Comic Sans MS" panose="030F0702030302020204" pitchFamily="66" charset="0"/>
              </a:rPr>
              <a:t>A.) </a:t>
            </a:r>
            <a:r>
              <a:rPr lang="en-US" dirty="0">
                <a:solidFill>
                  <a:srgbClr val="6699FF"/>
                </a:solidFill>
                <a:effectLst/>
                <a:latin typeface="Century Gothic" panose="020B0502020202020204" pitchFamily="34" charset="0"/>
                <a:ea typeface="Times New Roman" panose="02020603050405020304" pitchFamily="18" charset="0"/>
                <a:cs typeface="Comic Sans MS" panose="030F0702030302020204" pitchFamily="66" charset="0"/>
              </a:rPr>
              <a:t>Provides the shape and form.</a:t>
            </a:r>
            <a:endParaRPr lang="en-US" dirty="0">
              <a:solidFill>
                <a:srgbClr val="6699FF"/>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dirty="0">
                <a:solidFill>
                  <a:srgbClr val="FFFF00"/>
                </a:solidFill>
                <a:latin typeface="Century Gothic" panose="020B0502020202020204" pitchFamily="34" charset="0"/>
                <a:ea typeface="Times New Roman" panose="02020603050405020304" pitchFamily="18" charset="0"/>
                <a:cs typeface="Comic Sans MS" panose="030F0702030302020204" pitchFamily="66" charset="0"/>
              </a:rPr>
              <a:t>B.) </a:t>
            </a:r>
            <a:r>
              <a:rPr lang="en-US" dirty="0">
                <a:solidFill>
                  <a:srgbClr val="FFFF00"/>
                </a:solidFill>
                <a:effectLst/>
                <a:latin typeface="Century Gothic" panose="020B0502020202020204" pitchFamily="34" charset="0"/>
                <a:ea typeface="Times New Roman" panose="02020603050405020304" pitchFamily="18" charset="0"/>
                <a:cs typeface="Comic Sans MS" panose="030F0702030302020204" pitchFamily="66" charset="0"/>
              </a:rPr>
              <a:t>Supports.</a:t>
            </a:r>
          </a:p>
          <a:p>
            <a:pPr marL="0" marR="0" indent="0">
              <a:spcBef>
                <a:spcPts val="0"/>
              </a:spcBef>
              <a:spcAft>
                <a:spcPts val="0"/>
              </a:spcAft>
              <a:buNone/>
            </a:pPr>
            <a:r>
              <a:rPr lang="en-US" dirty="0">
                <a:solidFill>
                  <a:srgbClr val="FF00FF"/>
                </a:solidFill>
                <a:latin typeface="Century Gothic" panose="020B0502020202020204" pitchFamily="34" charset="0"/>
                <a:ea typeface="Times New Roman" panose="02020603050405020304" pitchFamily="18" charset="0"/>
              </a:rPr>
              <a:t>C.) Sends Impulses to the Muscles.</a:t>
            </a:r>
            <a:endParaRPr lang="en-US" dirty="0">
              <a:solidFill>
                <a:srgbClr val="FF00FF"/>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dirty="0">
                <a:solidFill>
                  <a:srgbClr val="FFC000"/>
                </a:solidFill>
                <a:latin typeface="Century Gothic" panose="020B0502020202020204" pitchFamily="34" charset="0"/>
                <a:ea typeface="Times New Roman" panose="02020603050405020304" pitchFamily="18" charset="0"/>
                <a:cs typeface="Comic Sans MS" panose="030F0702030302020204" pitchFamily="66" charset="0"/>
              </a:rPr>
              <a:t>D.) </a:t>
            </a:r>
            <a:r>
              <a:rPr lang="en-US" dirty="0">
                <a:solidFill>
                  <a:srgbClr val="FFC000"/>
                </a:solidFill>
                <a:effectLst/>
                <a:latin typeface="Century Gothic" panose="020B0502020202020204" pitchFamily="34" charset="0"/>
                <a:ea typeface="Times New Roman" panose="02020603050405020304" pitchFamily="18" charset="0"/>
                <a:cs typeface="Comic Sans MS" panose="030F0702030302020204" pitchFamily="66" charset="0"/>
              </a:rPr>
              <a:t>Protects.</a:t>
            </a:r>
            <a:endParaRPr lang="en-US" dirty="0">
              <a:solidFill>
                <a:srgbClr val="FFC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tabLst>
                <a:tab pos="457200" algn="l"/>
              </a:tabLst>
            </a:pPr>
            <a:r>
              <a:rPr lang="en-US" dirty="0">
                <a:solidFill>
                  <a:srgbClr val="FF0000"/>
                </a:solidFill>
                <a:latin typeface="Century Gothic" panose="020B0502020202020204" pitchFamily="34" charset="0"/>
                <a:ea typeface="Times New Roman" panose="02020603050405020304" pitchFamily="18" charset="0"/>
                <a:cs typeface="Comic Sans MS" panose="030F0702030302020204" pitchFamily="66" charset="0"/>
              </a:rPr>
              <a:t>E.) </a:t>
            </a:r>
            <a:r>
              <a:rPr lang="en-US" dirty="0">
                <a:solidFill>
                  <a:srgbClr val="FF0000"/>
                </a:solidFill>
                <a:effectLst/>
                <a:latin typeface="Century Gothic" panose="020B0502020202020204" pitchFamily="34" charset="0"/>
                <a:ea typeface="Times New Roman" panose="02020603050405020304" pitchFamily="18" charset="0"/>
                <a:cs typeface="Comic Sans MS" panose="030F0702030302020204" pitchFamily="66" charset="0"/>
              </a:rPr>
              <a:t>Produces blood.</a:t>
            </a:r>
            <a:endParaRPr lang="en-US"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pic>
        <p:nvPicPr>
          <p:cNvPr id="1026" name="Picture 2" descr="Best Skeleton GIFs | Gfycat">
            <a:extLst>
              <a:ext uri="{FF2B5EF4-FFF2-40B4-BE49-F238E27FC236}">
                <a16:creationId xmlns:a16="http://schemas.microsoft.com/office/drawing/2014/main" id="{09F4CB0F-1E74-4347-99F7-7AC9952A74D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047999"/>
            <a:ext cx="59817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st Skeleton Gif GIFs | Gfycat">
            <a:extLst>
              <a:ext uri="{FF2B5EF4-FFF2-40B4-BE49-F238E27FC236}">
                <a16:creationId xmlns:a16="http://schemas.microsoft.com/office/drawing/2014/main" id="{A181F6B3-B376-4563-A714-1585B16243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14800"/>
            <a:ext cx="4419600" cy="27727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D4BEA0-0869-4BD8-9A3A-8BC3CFD365A8}"/>
              </a:ext>
            </a:extLst>
          </p:cNvPr>
          <p:cNvSpPr/>
          <p:nvPr/>
        </p:nvSpPr>
        <p:spPr>
          <a:xfrm>
            <a:off x="8001000" y="152400"/>
            <a:ext cx="95410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15</a:t>
            </a:r>
          </a:p>
        </p:txBody>
      </p:sp>
    </p:spTree>
    <p:extLst>
      <p:ext uri="{BB962C8B-B14F-4D97-AF65-F5344CB8AC3E}">
        <p14:creationId xmlns:p14="http://schemas.microsoft.com/office/powerpoint/2010/main" val="587736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1CE70-B638-4D54-A2C1-19A7CDCA7AC1}"/>
              </a:ext>
            </a:extLst>
          </p:cNvPr>
          <p:cNvSpPr>
            <a:spLocks noGrp="1"/>
          </p:cNvSpPr>
          <p:nvPr>
            <p:ph idx="1"/>
          </p:nvPr>
        </p:nvSpPr>
        <p:spPr>
          <a:xfrm>
            <a:off x="228600" y="152400"/>
            <a:ext cx="8229600" cy="4525963"/>
          </a:xfrm>
        </p:spPr>
        <p:txBody>
          <a:bodyPr/>
          <a:lstStyle/>
          <a:p>
            <a:r>
              <a:rPr lang="en-US" dirty="0"/>
              <a:t>Within a range of 10, How many bones are in an </a:t>
            </a:r>
            <a:r>
              <a:rPr lang="en-US" u="sng" dirty="0">
                <a:solidFill>
                  <a:srgbClr val="FFFF00"/>
                </a:solidFill>
              </a:rPr>
              <a:t>adult</a:t>
            </a:r>
            <a:r>
              <a:rPr lang="en-US" dirty="0"/>
              <a:t> human?</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31D4BEA0-0869-4BD8-9A3A-8BC3CFD365A8}"/>
              </a:ext>
            </a:extLst>
          </p:cNvPr>
          <p:cNvSpPr/>
          <p:nvPr/>
        </p:nvSpPr>
        <p:spPr>
          <a:xfrm>
            <a:off x="7981146" y="4830378"/>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charset="0"/>
                <a:ea typeface="+mn-ea"/>
                <a:cs typeface="+mn-cs"/>
              </a:rPr>
              <a:t>16</a:t>
            </a:r>
          </a:p>
        </p:txBody>
      </p:sp>
      <p:pic>
        <p:nvPicPr>
          <p:cNvPr id="2050" name="Picture 2">
            <a:extLst>
              <a:ext uri="{FF2B5EF4-FFF2-40B4-BE49-F238E27FC236}">
                <a16:creationId xmlns:a16="http://schemas.microsoft.com/office/drawing/2014/main" id="{B9C2D6A6-1D46-45E4-AA93-5E85A42F4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9144000" cy="55501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A9D053-8845-47F8-BD8C-86101883811C}"/>
              </a:ext>
            </a:extLst>
          </p:cNvPr>
          <p:cNvSpPr/>
          <p:nvPr/>
        </p:nvSpPr>
        <p:spPr>
          <a:xfrm>
            <a:off x="7696200" y="5868292"/>
            <a:ext cx="95410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16</a:t>
            </a:r>
          </a:p>
        </p:txBody>
      </p:sp>
    </p:spTree>
    <p:extLst>
      <p:ext uri="{BB962C8B-B14F-4D97-AF65-F5344CB8AC3E}">
        <p14:creationId xmlns:p14="http://schemas.microsoft.com/office/powerpoint/2010/main" val="138199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terans and TBI - Traumatic Brain Inju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85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81000" y="1092814"/>
            <a:ext cx="2057400" cy="73598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533400" y="1066800"/>
            <a:ext cx="1905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Consciousness</a:t>
            </a:r>
          </a:p>
        </p:txBody>
      </p:sp>
      <p:sp>
        <p:nvSpPr>
          <p:cNvPr id="6" name="Rounded Rectangle 5"/>
          <p:cNvSpPr/>
          <p:nvPr/>
        </p:nvSpPr>
        <p:spPr>
          <a:xfrm>
            <a:off x="990600" y="2299395"/>
            <a:ext cx="1447800" cy="65028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1027216" y="2303353"/>
            <a:ext cx="2057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Persistent Headaches</a:t>
            </a:r>
          </a:p>
        </p:txBody>
      </p:sp>
      <p:sp>
        <p:nvSpPr>
          <p:cNvPr id="8" name="Rounded Rectangle 7"/>
          <p:cNvSpPr/>
          <p:nvPr/>
        </p:nvSpPr>
        <p:spPr>
          <a:xfrm>
            <a:off x="304800" y="3349640"/>
            <a:ext cx="1295400" cy="369332"/>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298739" y="3349640"/>
            <a:ext cx="13335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Awareness</a:t>
            </a:r>
          </a:p>
        </p:txBody>
      </p:sp>
      <p:sp>
        <p:nvSpPr>
          <p:cNvPr id="10" name="Rounded Rectangle 9"/>
          <p:cNvSpPr/>
          <p:nvPr/>
        </p:nvSpPr>
        <p:spPr>
          <a:xfrm>
            <a:off x="2209800" y="3432052"/>
            <a:ext cx="1905000" cy="40001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209800" y="3462730"/>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Dilation of Pupils</a:t>
            </a:r>
          </a:p>
        </p:txBody>
      </p:sp>
      <p:sp>
        <p:nvSpPr>
          <p:cNvPr id="12" name="Rounded Rectangle 11"/>
          <p:cNvSpPr/>
          <p:nvPr/>
        </p:nvSpPr>
        <p:spPr>
          <a:xfrm>
            <a:off x="5943213" y="614065"/>
            <a:ext cx="1295787"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6011410" y="697468"/>
            <a:ext cx="1143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Seizures</a:t>
            </a:r>
          </a:p>
        </p:txBody>
      </p:sp>
      <p:sp>
        <p:nvSpPr>
          <p:cNvPr id="14" name="Rounded Rectangle 13"/>
          <p:cNvSpPr/>
          <p:nvPr/>
        </p:nvSpPr>
        <p:spPr>
          <a:xfrm>
            <a:off x="4762500" y="2171804"/>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a:off x="4799826" y="2162874"/>
            <a:ext cx="18288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Spinal fluid to leak out of the nose and ears</a:t>
            </a:r>
          </a:p>
        </p:txBody>
      </p:sp>
      <p:sp>
        <p:nvSpPr>
          <p:cNvPr id="16" name="Rounded Rectangle 15"/>
          <p:cNvSpPr/>
          <p:nvPr/>
        </p:nvSpPr>
        <p:spPr>
          <a:xfrm>
            <a:off x="4114606" y="1283099"/>
            <a:ext cx="1447993" cy="52893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4114606" y="1346895"/>
            <a:ext cx="14479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Convulsions</a:t>
            </a:r>
          </a:p>
        </p:txBody>
      </p:sp>
      <p:sp>
        <p:nvSpPr>
          <p:cNvPr id="18" name="Rounded Rectangle 17"/>
          <p:cNvSpPr/>
          <p:nvPr/>
        </p:nvSpPr>
        <p:spPr>
          <a:xfrm>
            <a:off x="341416" y="4156264"/>
            <a:ext cx="1868384" cy="509245"/>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381000" y="4200370"/>
            <a:ext cx="1828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Slurred Speech</a:t>
            </a:r>
          </a:p>
        </p:txBody>
      </p:sp>
      <p:sp>
        <p:nvSpPr>
          <p:cNvPr id="20" name="Rounded Rectangle 19"/>
          <p:cNvSpPr/>
          <p:nvPr/>
        </p:nvSpPr>
        <p:spPr>
          <a:xfrm>
            <a:off x="4613811" y="3462730"/>
            <a:ext cx="1600200" cy="73764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4706834" y="3532851"/>
            <a:ext cx="150717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Loss of Coordination</a:t>
            </a:r>
          </a:p>
        </p:txBody>
      </p:sp>
      <p:sp>
        <p:nvSpPr>
          <p:cNvPr id="22" name="Rounded Rectangle 21"/>
          <p:cNvSpPr/>
          <p:nvPr/>
        </p:nvSpPr>
        <p:spPr>
          <a:xfrm>
            <a:off x="6636822" y="3403081"/>
            <a:ext cx="906978" cy="559319"/>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p:cNvSpPr txBox="1"/>
          <p:nvPr/>
        </p:nvSpPr>
        <p:spPr>
          <a:xfrm>
            <a:off x="6713022" y="3462730"/>
            <a:ext cx="8307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Coma</a:t>
            </a:r>
          </a:p>
        </p:txBody>
      </p:sp>
      <p:sp>
        <p:nvSpPr>
          <p:cNvPr id="24" name="Rounded Rectangle 23"/>
          <p:cNvSpPr/>
          <p:nvPr/>
        </p:nvSpPr>
        <p:spPr>
          <a:xfrm>
            <a:off x="363805" y="5102801"/>
            <a:ext cx="2091789" cy="666493"/>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p:cNvSpPr txBox="1"/>
          <p:nvPr/>
        </p:nvSpPr>
        <p:spPr>
          <a:xfrm>
            <a:off x="360466" y="5122963"/>
            <a:ext cx="201818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Inability to awake from sleep</a:t>
            </a:r>
          </a:p>
        </p:txBody>
      </p:sp>
      <p:sp>
        <p:nvSpPr>
          <p:cNvPr id="26" name="Rounded Rectangle 25"/>
          <p:cNvSpPr/>
          <p:nvPr/>
        </p:nvSpPr>
        <p:spPr>
          <a:xfrm>
            <a:off x="3085906" y="4471175"/>
            <a:ext cx="2057400" cy="905470"/>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3162300" y="4456089"/>
            <a:ext cx="209530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Numbness and weakness in fingers and toes.</a:t>
            </a:r>
          </a:p>
        </p:txBody>
      </p:sp>
      <p:sp>
        <p:nvSpPr>
          <p:cNvPr id="28" name="Rounded Rectangle 27"/>
          <p:cNvSpPr/>
          <p:nvPr/>
        </p:nvSpPr>
        <p:spPr>
          <a:xfrm>
            <a:off x="5874752" y="4585826"/>
            <a:ext cx="2091789" cy="1738774"/>
          </a:xfrm>
          <a:prstGeom prst="roundRect">
            <a:avLst/>
          </a:prstGeom>
          <a:solidFill>
            <a:schemeClr val="bg1">
              <a:lumMod val="85000"/>
              <a:lumOff val="15000"/>
            </a:schemeClr>
          </a:solidFill>
          <a:ln>
            <a:solidFill>
              <a:schemeClr val="accent1">
                <a:lumMod val="60000"/>
                <a:lumOff val="40000"/>
              </a:schemeClr>
            </a:solidFill>
          </a:ln>
          <a:effectLst>
            <a:glow rad="228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p:cNvSpPr txBox="1"/>
          <p:nvPr/>
        </p:nvSpPr>
        <p:spPr>
          <a:xfrm>
            <a:off x="6011410" y="4727970"/>
            <a:ext cx="183719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Strangeness in behavior, combativeness, irritability, anxiety.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9" name="Rectangle 28"/>
          <p:cNvSpPr/>
          <p:nvPr/>
        </p:nvSpPr>
        <p:spPr>
          <a:xfrm>
            <a:off x="174077" y="149133"/>
            <a:ext cx="5852884"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FFFFFF"/>
                  </a:solidFill>
                  <a:prstDash val="solid"/>
                </a:ln>
                <a:solidFill>
                  <a:srgbClr val="FF00FF"/>
                </a:solidFill>
                <a:effectLst>
                  <a:glow rad="228600">
                    <a:srgbClr val="AAADCA">
                      <a:satMod val="175000"/>
                      <a:alpha val="40000"/>
                    </a:srgbClr>
                  </a:glow>
                  <a:outerShdw blurRad="12700" dist="38100" dir="2700000" algn="tl" rotWithShape="0">
                    <a:srgbClr val="000000">
                      <a:lumMod val="50000"/>
                    </a:srgbClr>
                  </a:outerShdw>
                </a:effectLst>
                <a:uLnTx/>
                <a:uFillTx/>
                <a:latin typeface="Arial" charset="0"/>
                <a:ea typeface="+mn-ea"/>
                <a:cs typeface="+mn-cs"/>
              </a:rPr>
              <a:t>Which is bogus of a brain injury?</a:t>
            </a:r>
          </a:p>
        </p:txBody>
      </p:sp>
      <p:pic>
        <p:nvPicPr>
          <p:cNvPr id="30" name="Picture 2" descr="Number 17 - 17th Birthday Gift - Sticker | TeePublic AU">
            <a:extLst>
              <a:ext uri="{FF2B5EF4-FFF2-40B4-BE49-F238E27FC236}">
                <a16:creationId xmlns:a16="http://schemas.microsoft.com/office/drawing/2014/main" id="{A6751DDF-52BD-4229-A085-9D9AED91A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588934" cy="58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46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sz="3600">
              <a:solidFill>
                <a:schemeClr val="bg1"/>
              </a:solidFill>
            </a:endParaRPr>
          </a:p>
          <a:p>
            <a:pPr algn="ctr" eaLnBrk="1" hangingPunct="1"/>
            <a:r>
              <a:rPr lang="en-US" sz="3600">
                <a:solidFill>
                  <a:schemeClr val="bg1"/>
                </a:solidFill>
              </a:rPr>
              <a:t>Find the Owl =</a:t>
            </a:r>
          </a:p>
          <a:p>
            <a:pPr algn="ctr" eaLnBrk="1" hangingPunct="1"/>
            <a:r>
              <a:rPr lang="en-US" sz="3600"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228600" y="152400"/>
            <a:ext cx="8686800" cy="5821363"/>
          </a:xfrm>
        </p:spPr>
        <p:txBody>
          <a:bodyPr/>
          <a:lstStyle/>
          <a:p>
            <a:pPr eaLnBrk="1" hangingPunct="1"/>
            <a:r>
              <a:rPr lang="en-US" dirty="0"/>
              <a:t>What are two main categories of bones.</a:t>
            </a:r>
          </a:p>
          <a:p>
            <a:pPr lvl="1" eaLnBrk="1" hangingPunct="1"/>
            <a:r>
              <a:rPr lang="en-US" dirty="0">
                <a:solidFill>
                  <a:srgbClr val="6699FF"/>
                </a:solidFill>
              </a:rPr>
              <a:t>A= </a:t>
            </a:r>
          </a:p>
          <a:p>
            <a:pPr lvl="1" eaLnBrk="1" hangingPunct="1"/>
            <a:r>
              <a:rPr lang="en-US" dirty="0">
                <a:solidFill>
                  <a:srgbClr val="FF66FF"/>
                </a:solidFill>
              </a:rPr>
              <a:t>B=</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610600" cy="4648200"/>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25956" name="Rectangle 5"/>
          <p:cNvSpPr>
            <a:spLocks noChangeArrowheads="1"/>
          </p:cNvSpPr>
          <p:nvPr/>
        </p:nvSpPr>
        <p:spPr bwMode="auto">
          <a:xfrm>
            <a:off x="5638800" y="4191000"/>
            <a:ext cx="2438400" cy="533400"/>
          </a:xfrm>
          <a:prstGeom prst="rect">
            <a:avLst/>
          </a:prstGeom>
          <a:solidFill>
            <a:srgbClr val="5F5F5F"/>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957" name="Rectangle 6"/>
          <p:cNvSpPr>
            <a:spLocks noChangeArrowheads="1"/>
          </p:cNvSpPr>
          <p:nvPr/>
        </p:nvSpPr>
        <p:spPr bwMode="auto">
          <a:xfrm>
            <a:off x="5638800" y="4953000"/>
            <a:ext cx="2438400" cy="533400"/>
          </a:xfrm>
          <a:prstGeom prst="rect">
            <a:avLst/>
          </a:prstGeom>
          <a:solidFill>
            <a:srgbClr val="5F5F5F"/>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595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811A1737-2301-4532-A49B-A157B9D03E40}"/>
              </a:ext>
            </a:extLst>
          </p:cNvPr>
          <p:cNvSpPr/>
          <p:nvPr/>
        </p:nvSpPr>
        <p:spPr>
          <a:xfrm>
            <a:off x="5372598" y="2939852"/>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6699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9" name="TextBox 8">
            <a:extLst>
              <a:ext uri="{FF2B5EF4-FFF2-40B4-BE49-F238E27FC236}">
                <a16:creationId xmlns:a16="http://schemas.microsoft.com/office/drawing/2014/main" id="{8E059552-477D-4B37-979F-58D3D89D9CD8}"/>
              </a:ext>
            </a:extLst>
          </p:cNvPr>
          <p:cNvSpPr txBox="1"/>
          <p:nvPr/>
        </p:nvSpPr>
        <p:spPr>
          <a:xfrm>
            <a:off x="2209800" y="4497796"/>
            <a:ext cx="45720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0E8D0DC-9754-4130-B32F-7226BB98D6A9}"/>
              </a:ext>
            </a:extLst>
          </p:cNvPr>
          <p:cNvSpPr/>
          <p:nvPr/>
        </p:nvSpPr>
        <p:spPr>
          <a:xfrm>
            <a:off x="7987730" y="1057870"/>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extLst>
      <p:ext uri="{BB962C8B-B14F-4D97-AF65-F5344CB8AC3E}">
        <p14:creationId xmlns:p14="http://schemas.microsoft.com/office/powerpoint/2010/main" val="3341312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76200" y="137319"/>
            <a:ext cx="8915400" cy="5897563"/>
          </a:xfrm>
        </p:spPr>
        <p:txBody>
          <a:bodyPr/>
          <a:lstStyle/>
          <a:p>
            <a:pPr eaLnBrk="1" hangingPunct="1"/>
            <a:r>
              <a:rPr lang="en-US" dirty="0"/>
              <a:t>This is the name of a disease that causes the thinning of bone tissue and loss of bone density over time.  </a:t>
            </a:r>
          </a:p>
          <a:p>
            <a:pPr eaLnBrk="1" hangingPunct="1"/>
            <a:endParaRPr lang="en-US" dirty="0"/>
          </a:p>
          <a:p>
            <a:pPr eaLnBrk="1" hangingPunct="1"/>
            <a:r>
              <a:rPr lang="en-US" dirty="0">
                <a:solidFill>
                  <a:srgbClr val="FF00FF"/>
                </a:solidFill>
              </a:rPr>
              <a:t>A.) Osteoporosis</a:t>
            </a:r>
          </a:p>
          <a:p>
            <a:pPr eaLnBrk="1" hangingPunct="1"/>
            <a:r>
              <a:rPr lang="en-US" dirty="0">
                <a:solidFill>
                  <a:srgbClr val="FFC000"/>
                </a:solidFill>
              </a:rPr>
              <a:t>B.) Bone Decay Syndrome</a:t>
            </a:r>
          </a:p>
          <a:p>
            <a:pPr eaLnBrk="1" hangingPunct="1"/>
            <a:r>
              <a:rPr lang="en-US" dirty="0">
                <a:solidFill>
                  <a:srgbClr val="66FF33"/>
                </a:solidFill>
              </a:rPr>
              <a:t>C.) Synovial Joint Failure</a:t>
            </a:r>
          </a:p>
          <a:p>
            <a:pPr eaLnBrk="1" hangingPunct="1"/>
            <a:r>
              <a:rPr lang="en-US" dirty="0">
                <a:solidFill>
                  <a:schemeClr val="accent1">
                    <a:lumMod val="40000"/>
                    <a:lumOff val="60000"/>
                  </a:schemeClr>
                </a:solidFill>
              </a:rPr>
              <a:t>D.) Cardiovascular Disease</a:t>
            </a:r>
          </a:p>
          <a:p>
            <a:pPr eaLnBrk="1" hangingPunct="1"/>
            <a:r>
              <a:rPr lang="en-US" dirty="0">
                <a:solidFill>
                  <a:srgbClr val="FF5050"/>
                </a:solidFill>
              </a:rPr>
              <a:t>E.) Brody Myopathy</a:t>
            </a:r>
          </a:p>
        </p:txBody>
      </p:sp>
      <p:pic>
        <p:nvPicPr>
          <p:cNvPr id="205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297" y="1341040"/>
            <a:ext cx="3631163" cy="551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4" name="Rectangle 3">
            <a:extLst>
              <a:ext uri="{FF2B5EF4-FFF2-40B4-BE49-F238E27FC236}">
                <a16:creationId xmlns:a16="http://schemas.microsoft.com/office/drawing/2014/main" id="{E0F6576D-670B-4381-A2F0-4E3F2CF218F4}"/>
              </a:ext>
            </a:extLst>
          </p:cNvPr>
          <p:cNvSpPr/>
          <p:nvPr/>
        </p:nvSpPr>
        <p:spPr>
          <a:xfrm>
            <a:off x="7924800" y="990600"/>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Content Placeholder 2"/>
          <p:cNvSpPr>
            <a:spLocks noGrp="1"/>
          </p:cNvSpPr>
          <p:nvPr>
            <p:ph idx="1"/>
          </p:nvPr>
        </p:nvSpPr>
        <p:spPr>
          <a:xfrm>
            <a:off x="186614" y="145031"/>
            <a:ext cx="8534400" cy="5745163"/>
          </a:xfrm>
        </p:spPr>
        <p:txBody>
          <a:bodyPr/>
          <a:lstStyle/>
          <a:p>
            <a:r>
              <a:rPr lang="en-US" dirty="0"/>
              <a:t>True or False? The human skeleton can grow and repair itself.</a:t>
            </a:r>
          </a:p>
        </p:txBody>
      </p:sp>
      <p:pic>
        <p:nvPicPr>
          <p:cNvPr id="540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90" y="1502633"/>
            <a:ext cx="9296400" cy="52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773" y="1380866"/>
            <a:ext cx="15239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F</a:t>
            </a:r>
          </a:p>
        </p:txBody>
      </p:sp>
      <p:sp>
        <p:nvSpPr>
          <p:cNvPr id="6" name="Rectangle 5"/>
          <p:cNvSpPr/>
          <p:nvPr/>
        </p:nvSpPr>
        <p:spPr>
          <a:xfrm>
            <a:off x="186614" y="2545139"/>
            <a:ext cx="9905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F</a:t>
            </a:r>
          </a:p>
        </p:txBody>
      </p:sp>
      <p:sp>
        <p:nvSpPr>
          <p:cNvPr id="7" name="Rectangle 6"/>
          <p:cNvSpPr/>
          <p:nvPr/>
        </p:nvSpPr>
        <p:spPr>
          <a:xfrm>
            <a:off x="108859" y="3734582"/>
            <a:ext cx="1066799" cy="15696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F</a:t>
            </a:r>
          </a:p>
        </p:txBody>
      </p:sp>
      <p:sp>
        <p:nvSpPr>
          <p:cNvPr id="8" name="Rectangle 7"/>
          <p:cNvSpPr/>
          <p:nvPr/>
        </p:nvSpPr>
        <p:spPr>
          <a:xfrm>
            <a:off x="914400" y="1738004"/>
            <a:ext cx="1981200"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orm</a:t>
            </a:r>
            <a:endParaRPr kumimoji="0" lang="en-US" sz="7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endParaRPr>
          </a:p>
        </p:txBody>
      </p:sp>
      <p:sp>
        <p:nvSpPr>
          <p:cNvPr id="9" name="Rectangle 8"/>
          <p:cNvSpPr/>
          <p:nvPr/>
        </p:nvSpPr>
        <p:spPr>
          <a:xfrm>
            <a:off x="-76200" y="2792234"/>
            <a:ext cx="5105401"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rPr>
              <a:t>ollows</a:t>
            </a:r>
            <a:endParaRPr kumimoji="0" lang="en-US" sz="7200" b="1" i="0" u="none" strike="noStrike" kern="1200" cap="none" spc="0" normalizeH="0" baseline="0" noProof="0" dirty="0">
              <a:ln w="17780" cmpd="sng">
                <a:solidFill>
                  <a:srgbClr val="FFFFFF"/>
                </a:solidFill>
                <a:prstDash val="solid"/>
                <a:miter lim="800000"/>
              </a:ln>
              <a:solidFill>
                <a:srgbClr val="66FF66"/>
              </a:solidFill>
              <a:effectLst>
                <a:outerShdw blurRad="50800" algn="tl" rotWithShape="0">
                  <a:srgbClr val="000000"/>
                </a:outerShdw>
              </a:effectLst>
              <a:uLnTx/>
              <a:uFillTx/>
              <a:latin typeface="Arial" charset="0"/>
              <a:ea typeface="+mn-ea"/>
              <a:cs typeface="+mn-cs"/>
            </a:endParaRPr>
          </a:p>
        </p:txBody>
      </p:sp>
      <p:sp>
        <p:nvSpPr>
          <p:cNvPr id="10" name="Rectangle 9"/>
          <p:cNvSpPr/>
          <p:nvPr/>
        </p:nvSpPr>
        <p:spPr>
          <a:xfrm>
            <a:off x="887962" y="3960302"/>
            <a:ext cx="3657599"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solidFill>
                  <a:srgbClr val="FF66FF"/>
                </a:solidFill>
                <a:effectLst>
                  <a:outerShdw blurRad="50800" algn="tl" rotWithShape="0">
                    <a:srgbClr val="000000"/>
                  </a:outerShdw>
                </a:effectLst>
                <a:uLnTx/>
                <a:uFillTx/>
                <a:latin typeface="Arial" charset="0"/>
                <a:ea typeface="+mn-ea"/>
                <a:cs typeface="+mn-cs"/>
              </a:rPr>
              <a:t>unction</a:t>
            </a:r>
          </a:p>
        </p:txBody>
      </p:sp>
      <p:sp>
        <p:nvSpPr>
          <p:cNvPr id="2" name="Rectangle 1">
            <a:extLst>
              <a:ext uri="{FF2B5EF4-FFF2-40B4-BE49-F238E27FC236}">
                <a16:creationId xmlns:a16="http://schemas.microsoft.com/office/drawing/2014/main" id="{AAD9575F-45DB-4B11-834D-F7028A2306DE}"/>
              </a:ext>
            </a:extLst>
          </p:cNvPr>
          <p:cNvSpPr/>
          <p:nvPr/>
        </p:nvSpPr>
        <p:spPr>
          <a:xfrm>
            <a:off x="7974515" y="814674"/>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602115" name="Group 3"/>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LEVEL-OUT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t>
                      </a:r>
                      <a:r>
                        <a:rPr kumimoji="0" lang="en-US" sz="1600" b="1" i="0" u="none" strike="noStrike" cap="none" normalizeH="0" baseline="0">
                          <a:ln>
                            <a:noFill/>
                          </a:ln>
                          <a:solidFill>
                            <a:srgbClr val="6699FF"/>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6699FF"/>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188463"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188464"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Bio Organization, Skeletal, Muscular System</a:t>
            </a:r>
          </a:p>
        </p:txBody>
      </p:sp>
      <p:sp>
        <p:nvSpPr>
          <p:cNvPr id="188465"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bg1"/>
                </a:solidFill>
              </a:rPr>
              <a:t>Final Question:________________</a:t>
            </a:r>
          </a:p>
        </p:txBody>
      </p:sp>
    </p:spTree>
    <p:extLst>
      <p:ext uri="{BB962C8B-B14F-4D97-AF65-F5344CB8AC3E}">
        <p14:creationId xmlns:p14="http://schemas.microsoft.com/office/powerpoint/2010/main" val="1061463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457200" y="228600"/>
            <a:ext cx="8229600" cy="5897563"/>
          </a:xfrm>
        </p:spPr>
        <p:txBody>
          <a:bodyPr/>
          <a:lstStyle/>
          <a:p>
            <a:pPr eaLnBrk="1" hangingPunct="1"/>
            <a:r>
              <a:rPr lang="en-US"/>
              <a:t>Name the character from this movie?</a:t>
            </a:r>
          </a:p>
          <a:p>
            <a:pPr eaLnBrk="1" hangingPunct="1"/>
            <a:r>
              <a:rPr lang="en-US">
                <a:solidFill>
                  <a:srgbClr val="6699FF"/>
                </a:solidFill>
              </a:rPr>
              <a:t>Jack Sparrow</a:t>
            </a:r>
          </a:p>
          <a:p>
            <a:pPr eaLnBrk="1" hangingPunct="1"/>
            <a:endParaRPr lang="en-US">
              <a:solidFill>
                <a:srgbClr val="6699FF"/>
              </a:solidFill>
            </a:endParaRPr>
          </a:p>
        </p:txBody>
      </p:sp>
      <p:pic>
        <p:nvPicPr>
          <p:cNvPr id="201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p:cNvSpPr txBox="1">
            <a:spLocks noChangeArrowheads="1"/>
          </p:cNvSpPr>
          <p:nvPr/>
        </p:nvSpPr>
        <p:spPr bwMode="auto">
          <a:xfrm>
            <a:off x="7239000" y="457200"/>
            <a:ext cx="1676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dirty="0">
                <a:solidFill>
                  <a:schemeClr val="bg1"/>
                </a:solidFill>
              </a:rPr>
              <a:t>*21</a:t>
            </a:r>
          </a:p>
        </p:txBody>
      </p:sp>
      <p:sp>
        <p:nvSpPr>
          <p:cNvPr id="201733"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Tree>
    <p:extLst>
      <p:ext uri="{BB962C8B-B14F-4D97-AF65-F5344CB8AC3E}">
        <p14:creationId xmlns:p14="http://schemas.microsoft.com/office/powerpoint/2010/main" val="3932604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69D2-78C0-4777-878B-969EADC97D1B}"/>
              </a:ext>
            </a:extLst>
          </p:cNvPr>
          <p:cNvSpPr>
            <a:spLocks noGrp="1"/>
          </p:cNvSpPr>
          <p:nvPr>
            <p:ph idx="1"/>
          </p:nvPr>
        </p:nvSpPr>
        <p:spPr>
          <a:xfrm>
            <a:off x="12441" y="-4665"/>
            <a:ext cx="8229600" cy="4525963"/>
          </a:xfrm>
        </p:spPr>
        <p:txBody>
          <a:bodyPr/>
          <a:lstStyle/>
          <a:p>
            <a:r>
              <a:rPr lang="en-US" dirty="0"/>
              <a:t>What dojo do these two fight for?</a:t>
            </a:r>
          </a:p>
        </p:txBody>
      </p:sp>
      <p:pic>
        <p:nvPicPr>
          <p:cNvPr id="4098" name="Picture 2" descr="Which Cobra Kai Character Are You?">
            <a:extLst>
              <a:ext uri="{FF2B5EF4-FFF2-40B4-BE49-F238E27FC236}">
                <a16:creationId xmlns:a16="http://schemas.microsoft.com/office/drawing/2014/main" id="{19632317-096C-481C-915F-EB9FB9B1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038600" cy="5934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Who wore it better?: cobrakai">
            <a:extLst>
              <a:ext uri="{FF2B5EF4-FFF2-40B4-BE49-F238E27FC236}">
                <a16:creationId xmlns:a16="http://schemas.microsoft.com/office/drawing/2014/main" id="{C5C1E507-F645-4EF1-A03B-471DC3F8B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88" y="609600"/>
            <a:ext cx="4834812" cy="586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3C7BFB-CB9C-49D1-8EFF-E7CBE7E08166}"/>
              </a:ext>
            </a:extLst>
          </p:cNvPr>
          <p:cNvSpPr/>
          <p:nvPr/>
        </p:nvSpPr>
        <p:spPr>
          <a:xfrm>
            <a:off x="7467600" y="81260"/>
            <a:ext cx="1223413"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*22</a:t>
            </a:r>
          </a:p>
        </p:txBody>
      </p:sp>
    </p:spTree>
    <p:extLst>
      <p:ext uri="{BB962C8B-B14F-4D97-AF65-F5344CB8AC3E}">
        <p14:creationId xmlns:p14="http://schemas.microsoft.com/office/powerpoint/2010/main" val="76348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69D2-78C0-4777-878B-969EADC97D1B}"/>
              </a:ext>
            </a:extLst>
          </p:cNvPr>
          <p:cNvSpPr>
            <a:spLocks noGrp="1"/>
          </p:cNvSpPr>
          <p:nvPr>
            <p:ph idx="1"/>
          </p:nvPr>
        </p:nvSpPr>
        <p:spPr>
          <a:xfrm>
            <a:off x="12441" y="-4665"/>
            <a:ext cx="8229600" cy="4525963"/>
          </a:xfrm>
        </p:spPr>
        <p:txBody>
          <a:bodyPr/>
          <a:lstStyle/>
          <a:p>
            <a:r>
              <a:rPr lang="en-US" dirty="0"/>
              <a:t>Who is this? Or what movie?</a:t>
            </a:r>
          </a:p>
        </p:txBody>
      </p:sp>
      <p:pic>
        <p:nvPicPr>
          <p:cNvPr id="10242" name="Picture 2" descr="Jack the pumpkin king GIFs - Get the best gif on GIFER">
            <a:extLst>
              <a:ext uri="{FF2B5EF4-FFF2-40B4-BE49-F238E27FC236}">
                <a16:creationId xmlns:a16="http://schemas.microsoft.com/office/drawing/2014/main" id="{D4FC226A-B210-4F87-B021-136303B9C4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B48816-0D41-4932-9DFD-C7B4F58E1319}"/>
              </a:ext>
            </a:extLst>
          </p:cNvPr>
          <p:cNvSpPr/>
          <p:nvPr/>
        </p:nvSpPr>
        <p:spPr>
          <a:xfrm>
            <a:off x="7630334" y="76200"/>
            <a:ext cx="122341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*23</a:t>
            </a:r>
          </a:p>
        </p:txBody>
      </p:sp>
    </p:spTree>
    <p:extLst>
      <p:ext uri="{BB962C8B-B14F-4D97-AF65-F5344CB8AC3E}">
        <p14:creationId xmlns:p14="http://schemas.microsoft.com/office/powerpoint/2010/main" val="134684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EC1E7-C540-4B5E-BFBF-8A99B32AA698}"/>
              </a:ext>
            </a:extLst>
          </p:cNvPr>
          <p:cNvSpPr>
            <a:spLocks noGrp="1"/>
          </p:cNvSpPr>
          <p:nvPr>
            <p:ph idx="1"/>
          </p:nvPr>
        </p:nvSpPr>
        <p:spPr>
          <a:xfrm>
            <a:off x="152400" y="152400"/>
            <a:ext cx="8229600" cy="4525963"/>
          </a:xfrm>
        </p:spPr>
        <p:txBody>
          <a:bodyPr/>
          <a:lstStyle/>
          <a:p>
            <a:r>
              <a:rPr lang="en-US" dirty="0"/>
              <a:t>Name this Island?</a:t>
            </a:r>
          </a:p>
        </p:txBody>
      </p:sp>
      <p:pic>
        <p:nvPicPr>
          <p:cNvPr id="1026" name="Picture 2" descr="Filmed in Hawaii - Kong: Skull Island (2017) - HomeyHawaii">
            <a:extLst>
              <a:ext uri="{FF2B5EF4-FFF2-40B4-BE49-F238E27FC236}">
                <a16:creationId xmlns:a16="http://schemas.microsoft.com/office/drawing/2014/main" id="{726409BE-4B41-4131-9D84-370DE3B1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562600"/>
          </a:xfrm>
          <a:prstGeom prst="roundRect">
            <a:avLst>
              <a:gd name="adj" fmla="val 8594"/>
            </a:avLst>
          </a:prstGeom>
          <a:solidFill>
            <a:srgbClr val="FFFFFF">
              <a:shade val="85000"/>
            </a:srgbClr>
          </a:solidFill>
          <a:ln>
            <a:solidFill>
              <a:schemeClr val="bg1">
                <a:lumMod val="95000"/>
              </a:schemeClr>
            </a:solid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F94EC99E-0138-4E2D-9C19-0C9358AD9C5B}"/>
              </a:ext>
            </a:extLst>
          </p:cNvPr>
          <p:cNvSpPr/>
          <p:nvPr/>
        </p:nvSpPr>
        <p:spPr>
          <a:xfrm>
            <a:off x="6653871" y="152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*24</a:t>
            </a:r>
          </a:p>
        </p:txBody>
      </p:sp>
    </p:spTree>
    <p:extLst>
      <p:ext uri="{BB962C8B-B14F-4D97-AF65-F5344CB8AC3E}">
        <p14:creationId xmlns:p14="http://schemas.microsoft.com/office/powerpoint/2010/main" val="3577116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2762F-62C3-4CF6-A25E-A98EB8BC00EB}"/>
              </a:ext>
            </a:extLst>
          </p:cNvPr>
          <p:cNvSpPr>
            <a:spLocks noGrp="1"/>
          </p:cNvSpPr>
          <p:nvPr>
            <p:ph idx="1"/>
          </p:nvPr>
        </p:nvSpPr>
        <p:spPr>
          <a:xfrm>
            <a:off x="76200" y="76200"/>
            <a:ext cx="8229600" cy="4525963"/>
          </a:xfrm>
        </p:spPr>
        <p:txBody>
          <a:bodyPr/>
          <a:lstStyle/>
          <a:p>
            <a:r>
              <a:rPr lang="en-US" dirty="0"/>
              <a:t>Name the movie with this key?</a:t>
            </a:r>
          </a:p>
        </p:txBody>
      </p:sp>
      <p:pic>
        <p:nvPicPr>
          <p:cNvPr id="13314" name="Picture 2" descr="The key to a pirate&amp;#39;s treasure of Willy the one-eyed man in The Goonies |  Spotern">
            <a:extLst>
              <a:ext uri="{FF2B5EF4-FFF2-40B4-BE49-F238E27FC236}">
                <a16:creationId xmlns:a16="http://schemas.microsoft.com/office/drawing/2014/main" id="{60FB49E6-23B7-4417-B972-7468E1B43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2F3FDC-C196-4C15-84CB-80C277463BC6}"/>
              </a:ext>
            </a:extLst>
          </p:cNvPr>
          <p:cNvSpPr/>
          <p:nvPr/>
        </p:nvSpPr>
        <p:spPr>
          <a:xfrm>
            <a:off x="7543800" y="105747"/>
            <a:ext cx="1242649"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*25</a:t>
            </a:r>
          </a:p>
        </p:txBody>
      </p:sp>
    </p:spTree>
    <p:extLst>
      <p:ext uri="{BB962C8B-B14F-4D97-AF65-F5344CB8AC3E}">
        <p14:creationId xmlns:p14="http://schemas.microsoft.com/office/powerpoint/2010/main" val="561501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D87A-B8B2-4D50-840E-C7498CA7F2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8F81E7-3D97-4F8D-A0D8-6F037043E292}"/>
              </a:ext>
            </a:extLst>
          </p:cNvPr>
          <p:cNvSpPr>
            <a:spLocks noGrp="1"/>
          </p:cNvSpPr>
          <p:nvPr>
            <p:ph idx="1"/>
          </p:nvPr>
        </p:nvSpPr>
        <p:spPr/>
        <p:txBody>
          <a:bodyPr/>
          <a:lstStyle/>
          <a:p>
            <a:endParaRPr lang="en-US"/>
          </a:p>
        </p:txBody>
      </p:sp>
      <p:pic>
        <p:nvPicPr>
          <p:cNvPr id="15362" name="Picture 2" descr="Animated Skeletons GIFs - Get the best GIF on GIPHY">
            <a:extLst>
              <a:ext uri="{FF2B5EF4-FFF2-40B4-BE49-F238E27FC236}">
                <a16:creationId xmlns:a16="http://schemas.microsoft.com/office/drawing/2014/main" id="{4E0D9A0E-DC6C-49A2-8B3E-3E9C0FECF9C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E2C176-243D-41E5-8334-8AB25C9D96B4}"/>
              </a:ext>
            </a:extLst>
          </p:cNvPr>
          <p:cNvSpPr/>
          <p:nvPr/>
        </p:nvSpPr>
        <p:spPr>
          <a:xfrm>
            <a:off x="718015" y="274638"/>
            <a:ext cx="796878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 Point Wager Question</a:t>
            </a:r>
          </a:p>
        </p:txBody>
      </p:sp>
    </p:spTree>
    <p:extLst>
      <p:ext uri="{BB962C8B-B14F-4D97-AF65-F5344CB8AC3E}">
        <p14:creationId xmlns:p14="http://schemas.microsoft.com/office/powerpoint/2010/main" val="1209718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b="1">
              <a:solidFill>
                <a:schemeClr val="bg1"/>
              </a:solidFill>
              <a:latin typeface="Times New Roman" pitchFamily="18" charset="0"/>
            </a:endParaRPr>
          </a:p>
        </p:txBody>
      </p:sp>
      <p:graphicFrame>
        <p:nvGraphicFramePr>
          <p:cNvPr id="615427" name="Group 3"/>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LEVEL-OUT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68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
        <p:nvSpPr>
          <p:cNvPr id="2068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solidFill>
                  <a:schemeClr val="bg1"/>
                </a:solidFill>
              </a:rPr>
              <a:t>Bio Organization, Skeletal, Muscular System</a:t>
            </a:r>
          </a:p>
        </p:txBody>
      </p:sp>
      <p:sp>
        <p:nvSpPr>
          <p:cNvPr id="2068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rgbClr val="6699FF"/>
                </a:solidFill>
              </a:rPr>
              <a:t>Final Question:________________</a:t>
            </a:r>
          </a:p>
        </p:txBody>
      </p:sp>
    </p:spTree>
    <p:extLst>
      <p:ext uri="{BB962C8B-B14F-4D97-AF65-F5344CB8AC3E}">
        <p14:creationId xmlns:p14="http://schemas.microsoft.com/office/powerpoint/2010/main" val="4215110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idx="1"/>
          </p:nvPr>
        </p:nvSpPr>
        <p:spPr>
          <a:xfrm>
            <a:off x="457200" y="304800"/>
            <a:ext cx="8229600" cy="5821363"/>
          </a:xfrm>
        </p:spPr>
        <p:txBody>
          <a:bodyPr/>
          <a:lstStyle/>
          <a:p>
            <a:pPr eaLnBrk="1" hangingPunct="1"/>
            <a:r>
              <a:rPr lang="en-US"/>
              <a:t>Always wear a seatbelt when driving in a car, and always wear a helmet when appropriate to avoid TBI.  What does TBI stand for?</a:t>
            </a:r>
          </a:p>
          <a:p>
            <a:pPr eaLnBrk="1" hangingPunct="1"/>
            <a:endParaRPr lang="en-US">
              <a:solidFill>
                <a:srgbClr val="FFFF00"/>
              </a:solidFill>
            </a:endParaRPr>
          </a:p>
        </p:txBody>
      </p:sp>
      <p:pic>
        <p:nvPicPr>
          <p:cNvPr id="207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746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Rectangle 4"/>
          <p:cNvSpPr>
            <a:spLocks noChangeArrowheads="1"/>
          </p:cNvSpPr>
          <p:nvPr/>
        </p:nvSpPr>
        <p:spPr bwMode="auto">
          <a:xfrm>
            <a:off x="7315200" y="6096000"/>
            <a:ext cx="3048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7877"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spTree>
    <p:extLst>
      <p:ext uri="{BB962C8B-B14F-4D97-AF65-F5344CB8AC3E}">
        <p14:creationId xmlns:p14="http://schemas.microsoft.com/office/powerpoint/2010/main" val="3412885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783" y="5638800"/>
            <a:ext cx="49552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FF99FF"/>
                </a:solidFill>
                <a:effectLst>
                  <a:outerShdw blurRad="76200" dist="50800" dir="5400000" algn="tl" rotWithShape="0">
                    <a:srgbClr val="000000">
                      <a:alpha val="65000"/>
                    </a:srgbClr>
                  </a:outerShdw>
                </a:effectLst>
                <a:uLnTx/>
                <a:uFillTx/>
                <a:latin typeface="Arial" charset="0"/>
                <a:ea typeface="+mn-ea"/>
                <a:cs typeface="+mn-cs"/>
              </a:rPr>
              <a:t>Review Game </a:t>
            </a:r>
          </a:p>
        </p:txBody>
      </p:sp>
      <p:pic>
        <p:nvPicPr>
          <p:cNvPr id="7" name="Picture 6" descr="http://techgon.com/wp-content/uploads/2013/01/13-poonam-pandey-no-bra-day-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6" y="0"/>
            <a:ext cx="9083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0"/>
            <a:ext cx="8915400" cy="255454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Skeletal System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latin typeface="Arial" charset="0"/>
                <a:ea typeface="+mn-ea"/>
                <a:cs typeface="+mn-cs"/>
              </a:rPr>
              <a:t>Review Game</a:t>
            </a:r>
          </a:p>
        </p:txBody>
      </p:sp>
      <p:sp>
        <p:nvSpPr>
          <p:cNvPr id="6" name="Rectangle 5"/>
          <p:cNvSpPr/>
          <p:nvPr/>
        </p:nvSpPr>
        <p:spPr>
          <a:xfrm>
            <a:off x="325783" y="4724400"/>
            <a:ext cx="3185487"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Part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Lesson 7</a:t>
            </a:r>
          </a:p>
        </p:txBody>
      </p:sp>
      <p:pic>
        <p:nvPicPr>
          <p:cNvPr id="8" name="Graphic 4">
            <a:extLst>
              <a:ext uri="{FF2B5EF4-FFF2-40B4-BE49-F238E27FC236}">
                <a16:creationId xmlns:a16="http://schemas.microsoft.com/office/drawing/2014/main" id="{BCE9D7D1-4D42-89C7-39E8-6C6DB5C40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629" y="4747349"/>
            <a:ext cx="5699410" cy="2009775"/>
          </a:xfrm>
          <a:prstGeom prst="rect">
            <a:avLst/>
          </a:prstGeom>
        </p:spPr>
      </p:pic>
    </p:spTree>
    <p:extLst>
      <p:ext uri="{BB962C8B-B14F-4D97-AF65-F5344CB8AC3E}">
        <p14:creationId xmlns:p14="http://schemas.microsoft.com/office/powerpoint/2010/main" val="2432098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783" y="5638800"/>
            <a:ext cx="49552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solidFill>
                  <a:srgbClr val="FF99FF"/>
                </a:solidFill>
                <a:effectLst>
                  <a:outerShdw blurRad="76200" dist="50800" dir="5400000" algn="tl" rotWithShape="0">
                    <a:srgbClr val="000000">
                      <a:alpha val="65000"/>
                    </a:srgbClr>
                  </a:outerShdw>
                </a:effectLst>
                <a:uLnTx/>
                <a:uFillTx/>
                <a:latin typeface="Arial" charset="0"/>
                <a:ea typeface="+mn-ea"/>
                <a:cs typeface="+mn-cs"/>
              </a:rPr>
              <a:t>Review Game </a:t>
            </a:r>
          </a:p>
        </p:txBody>
      </p:sp>
      <p:pic>
        <p:nvPicPr>
          <p:cNvPr id="7" name="Picture 6" descr="http://techgon.com/wp-content/uploads/2013/01/13-poonam-pandey-no-bra-day-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6" y="0"/>
            <a:ext cx="9083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0"/>
            <a:ext cx="8915400" cy="2554545"/>
          </a:xfrm>
          <a:prstGeom prst="rect">
            <a:avLst/>
          </a:prstGeom>
        </p:spPr>
        <p:txBody>
          <a:bodyPr wrap="square">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glow rad="228600">
                    <a:srgbClr val="FFFFFF">
                      <a:satMod val="175000"/>
                      <a:alpha val="40000"/>
                    </a:srgbClr>
                  </a:glow>
                  <a:innerShdw blurRad="50900" dist="38500" dir="13500000">
                    <a:srgbClr val="000000">
                      <a:alpha val="60000"/>
                    </a:srgbClr>
                  </a:innerShdw>
                </a:effectLst>
                <a:uLnTx/>
                <a:uFillTx/>
                <a:latin typeface="Arial" charset="0"/>
                <a:ea typeface="+mn-ea"/>
                <a:cs typeface="+mn-cs"/>
              </a:rPr>
              <a:t>Skeletal System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50" normalizeH="0" baseline="0" noProof="0" dirty="0">
                <a:ln w="13500">
                  <a:solidFill>
                    <a:srgbClr val="BBE0E3">
                      <a:shade val="2500"/>
                      <a:alpha val="6500"/>
                    </a:srgbClr>
                  </a:solidFill>
                  <a:prstDash val="solid"/>
                </a:ln>
                <a:solidFill>
                  <a:srgbClr val="BBE0E3">
                    <a:tint val="3000"/>
                    <a:alpha val="95000"/>
                  </a:srgbClr>
                </a:solidFill>
                <a:effectLst>
                  <a:glow rad="228600">
                    <a:srgbClr val="FFFFFF">
                      <a:satMod val="175000"/>
                      <a:alpha val="40000"/>
                    </a:srgbClr>
                  </a:glow>
                  <a:innerShdw blurRad="50900" dist="38500" dir="13500000">
                    <a:srgbClr val="000000">
                      <a:alpha val="60000"/>
                    </a:srgbClr>
                  </a:innerShdw>
                </a:effectLst>
                <a:uLnTx/>
                <a:uFillTx/>
                <a:latin typeface="Arial" charset="0"/>
                <a:ea typeface="+mn-ea"/>
                <a:cs typeface="+mn-cs"/>
              </a:rPr>
              <a:t>Review Game</a:t>
            </a:r>
          </a:p>
        </p:txBody>
      </p:sp>
      <p:sp>
        <p:nvSpPr>
          <p:cNvPr id="6" name="Rectangle 5"/>
          <p:cNvSpPr/>
          <p:nvPr/>
        </p:nvSpPr>
        <p:spPr>
          <a:xfrm>
            <a:off x="325783" y="4724400"/>
            <a:ext cx="3185488"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Part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Lesson 8</a:t>
            </a:r>
          </a:p>
        </p:txBody>
      </p:sp>
      <p:pic>
        <p:nvPicPr>
          <p:cNvPr id="8" name="Graphic 4">
            <a:extLst>
              <a:ext uri="{FF2B5EF4-FFF2-40B4-BE49-F238E27FC236}">
                <a16:creationId xmlns:a16="http://schemas.microsoft.com/office/drawing/2014/main" id="{BCE9D7D1-4D42-89C7-39E8-6C6DB5C40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629" y="4747349"/>
            <a:ext cx="5699410" cy="2009775"/>
          </a:xfrm>
          <a:prstGeom prst="rect">
            <a:avLst/>
          </a:prstGeom>
        </p:spPr>
      </p:pic>
      <p:pic>
        <p:nvPicPr>
          <p:cNvPr id="9" name="Picture 2" descr="Download Key Transparent HQ PNG Image | FreePNGImg">
            <a:extLst>
              <a:ext uri="{FF2B5EF4-FFF2-40B4-BE49-F238E27FC236}">
                <a16:creationId xmlns:a16="http://schemas.microsoft.com/office/drawing/2014/main" id="{3974CDB6-E1CD-5FAF-794D-7B3714BEA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99377">
            <a:off x="1395557" y="298665"/>
            <a:ext cx="6260668" cy="62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513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chemeClr val="tx1"/>
                </a:solidFill>
              </a:rPr>
              <a:t>A.) Make new bone and help repair damage.</a:t>
            </a:r>
          </a:p>
          <a:p>
            <a:pPr lvl="1" eaLnBrk="1" hangingPunct="1">
              <a:buFontTx/>
              <a:buNone/>
            </a:pPr>
            <a:r>
              <a:rPr lang="en-US">
                <a:solidFill>
                  <a:schemeClr val="tx1"/>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048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rgbClr val="99CCFF"/>
                </a:solidFill>
              </a:rPr>
              <a:t>A.) Make new bone and help repair damage.</a:t>
            </a:r>
          </a:p>
          <a:p>
            <a:pPr lvl="1" eaLnBrk="1" hangingPunct="1">
              <a:buFontTx/>
              <a:buNone/>
            </a:pPr>
            <a:r>
              <a:rPr lang="en-US">
                <a:solidFill>
                  <a:schemeClr val="tx1"/>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5607"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53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rgbClr val="99CCFF"/>
                </a:solidFill>
              </a:rPr>
              <a:t>A.) Make new bone and help repair damage.</a:t>
            </a:r>
          </a:p>
          <a:p>
            <a:pPr lvl="1" eaLnBrk="1" hangingPunct="1">
              <a:buFontTx/>
              <a:buNone/>
            </a:pPr>
            <a:r>
              <a:rPr lang="en-US">
                <a:solidFill>
                  <a:srgbClr val="FF99FF"/>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15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chemeClr val="tx1"/>
                </a:solidFill>
              </a:rPr>
              <a:t>D.) Break down bone and help to sculpt and shape it.</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655"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04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rgbClr val="00CC99"/>
                </a:solidFill>
              </a:rPr>
              <a:t>D.) Break down bone and help to sculpt and shape it.</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2"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155575" y="-24003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307975" y="-22479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174"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0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rgbClr val="00CC99"/>
                </a:solidFill>
              </a:rPr>
              <a:t>D.) Break down bone and help to sculpt and shape it.</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2"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155575" y="-24003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307975" y="-22479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174"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18861" y="5625405"/>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3381566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381000"/>
            <a:ext cx="8229600" cy="5745163"/>
          </a:xfrm>
        </p:spPr>
        <p:txBody>
          <a:bodyPr/>
          <a:lstStyle/>
          <a:p>
            <a:pPr eaLnBrk="1" hangingPunct="1"/>
            <a:r>
              <a:rPr lang="en-US" dirty="0"/>
              <a:t>Bone Cells perform all of the following jobs </a:t>
            </a:r>
            <a:r>
              <a:rPr lang="en-US" u="sng" dirty="0">
                <a:solidFill>
                  <a:srgbClr val="FFFF00"/>
                </a:solidFill>
              </a:rPr>
              <a:t>except…</a:t>
            </a:r>
          </a:p>
          <a:p>
            <a:pPr lvl="1" eaLnBrk="1" hangingPunct="1">
              <a:buFontTx/>
              <a:buNone/>
            </a:pPr>
            <a:r>
              <a:rPr lang="en-US" dirty="0">
                <a:solidFill>
                  <a:srgbClr val="99CCFF"/>
                </a:solidFill>
              </a:rPr>
              <a:t>A.) Make new bone and help repair damage.</a:t>
            </a:r>
          </a:p>
          <a:p>
            <a:pPr lvl="1" eaLnBrk="1" hangingPunct="1">
              <a:buFontTx/>
              <a:buNone/>
            </a:pPr>
            <a:r>
              <a:rPr lang="en-US" dirty="0">
                <a:solidFill>
                  <a:srgbClr val="FF99FF"/>
                </a:solidFill>
              </a:rPr>
              <a:t>B.) Carry nutrients and waste products to and from blood vessels in the bone.</a:t>
            </a:r>
          </a:p>
          <a:p>
            <a:pPr lvl="1" eaLnBrk="1" hangingPunct="1">
              <a:buFontTx/>
              <a:buNone/>
            </a:pPr>
            <a:r>
              <a:rPr lang="en-US" dirty="0">
                <a:solidFill>
                  <a:srgbClr val="9900FF"/>
                </a:solidFill>
              </a:rPr>
              <a:t>C.) Make muscle fibers contract and relax.</a:t>
            </a:r>
          </a:p>
          <a:p>
            <a:pPr lvl="1" eaLnBrk="1" hangingPunct="1">
              <a:buFontTx/>
              <a:buNone/>
            </a:pPr>
            <a:r>
              <a:rPr lang="en-US" dirty="0">
                <a:solidFill>
                  <a:srgbClr val="00CC99"/>
                </a:solidFill>
              </a:rPr>
              <a:t>D.) Break down bone and help to sculpt and shape it.</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679"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2"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155575" y="-24003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data:image/jpeg;base64,/9j/4AAQSkZJRgABAQAAAQABAAD/2wCEAAkGBwgHBgkIBwgKCgkRDR0YGBgYDRsaIRwhJx0iHScoHx8mKDQsKSYxJx8cJj0tMTQsNzoxIy0/Qz8uOjQwOi0BCgoKBQUFDgUFDisZExkrKysrKysrKysrKysrKysrKysrKysrKysrKysrKysrKysrKysrKysrKysrKysrKysrK//AABEIAL4BCgMBIgACEQEDEQH/xAAbAAEBAQEBAQEBAAAAAAAAAAAABgcIAwUEAv/EAEIQAQAAAwMFDQYDBgcAAAAAAAABAgUDBAYHETeU0QgWF0ZVVnF0g5LBw9ISIWFzsbMxNFETJDJBU4EVIjZydZHw/8QAFAEBAAAAAAAAAAAAAAAAAAAAAP/EABQRAQAAAAAAAAAAAAAAAAAAAAD/2gAMAwEAAhEDEQA/ANxAAGe4nywYYw/ULS4fvN/vEk0YT/spJYyyxh/KM0Ywzx6M/wDaL43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ScPmHuS6p3bP1HD5h7kuqd2z9QNbGWXHLthe8XmSyvN1qV1s4x/jmspZoQ6YSzRj/1CLTrrebC+XayvN0tZLawnlhNLNLNnhGEfwjCIPUAB8DH1/t6ZgutX26Txkt5LpP7MYfjCMYZoRh8YZ8776Wyo6Pa91SPgDkUAAAAAAAAAAAAAAAAAAAAAAAAAAAB0RucqrPesM1CmWlrGeN2vMIywzfwyzwz5ofD2pZ4/wB4ud25bmXjJ2Hmg3EABLZUdHte6pHwVKWyo6Pa91SPgDkUAAAAAAAAAAAAAAfrulMqF9s42lzuN6vFnCObPJYzTQz/AKZ4Q+MHt/gFZ5Iv+rT7AfOHpeLvbXW2msbzY2ljaw/GWaWMIw/n74ReYAAAAAAAAAADctzLxk7DzWGty3MvGTsPNBuIACWyo6Pa91SPgqUtlR0e17qkfAHIoAAAAAAAAAAP6s5J7SeWzs5Zp55o5oQhDPGMfhAH8j7FlhTEdtCEbHD9WnhH8M1ytI+D71ByV4urF5srOel2txsJo++e2h7EJYf7Y/5s/wAMwNg3PVztLtgKe2tP4be/Tzy9EIS2f1kmaa/FRaZdqLSbpTLlLmu9jZQkl+OaH4x+Mfxj8Yv2g5Uy2aTq12X2bNDrjLZpOrXTZfZs0OAAAAAAAAAAA3Lcy8ZOw81hrctzLxk7DzQbiAAlsqOj2vdUj4KlLZUdHte6pHwByKAAAAAAAAAA+xg3/V9D/wCRsfuSvjvo4dvllT8QUy+3mMYWNje7OebNDPHNLPCMc0OiAO0hm/DZg3+rfdWjtOG3Bv8AVv2rR2g0gfzZTwtbOS0lz+zNLCMH9A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ty4/krv8qX6Pd4XH8ld/lS/R7g5Uy2aTq102X2bNDrjLZpOrXTZfZs0OAAAAAAAAAAA3Lcy8ZOw81hrctzLxk7DzQbiAAlsqOj2vdUj4KlLZUdHte6pHwByKAAAAAAAAAAAAADpe7ZacHWV2srOa2vvtSyQhH92j+nS9OGzBv9a+6tHa5kAU+Uqt3PEWNalVqbGea62vsez7UuaPus5ZY+7phFMAAAAAAAAAAAA3Lcy8ZOw81hrctzLxk7DzQbiAAlsqOj2vdUj4Kl8rFNKjXMOVKlSzwkmt7tNJCMfwhGMPdGPwz5gcYj9NSuF7pd+t7jULCe73qzm9maWaHvhH/wB78/8AOD8wAAAAAAAAAAAAAAAAAAAAAAAAAADctzLxk7DzWGun8h2Gr3h7CE1pUbKaxvV6tv2nsRhmjLLmhCWE0P190Y/3/XODRAAAAfNq1Ao1Zmkmq1KuV8mlhmhG0sJZow6IxhnfP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E7vEwlzbpeqybDeJhLm3S9Vk2KIBO7xMJc26Xqsmw3iYS5t0vVZNiiATu8TCXNul6rJsN4mEubdL1WTYogHxLjhHDdPvMl5uVBpthbyxzyzS3aSEYdEc3ufbAAAH/9k="/>
          <p:cNvSpPr>
            <a:spLocks noChangeAspect="1" noChangeArrowheads="1"/>
          </p:cNvSpPr>
          <p:nvPr/>
        </p:nvSpPr>
        <p:spPr bwMode="auto">
          <a:xfrm>
            <a:off x="307975" y="-2247900"/>
            <a:ext cx="700087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174"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2000" y="2895600"/>
            <a:ext cx="6956879" cy="533400"/>
          </a:xfrm>
          <a:prstGeom prst="roundRect">
            <a:avLst/>
          </a:prstGeom>
          <a:solidFill>
            <a:srgbClr val="9966FF">
              <a:alpha val="29000"/>
            </a:srgbClr>
          </a:solid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3"/>
          <p:cNvSpPr/>
          <p:nvPr/>
        </p:nvSpPr>
        <p:spPr>
          <a:xfrm>
            <a:off x="318861" y="5625405"/>
            <a:ext cx="668644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and the answer is…</a:t>
            </a:r>
          </a:p>
        </p:txBody>
      </p:sp>
    </p:spTree>
    <p:extLst>
      <p:ext uri="{BB962C8B-B14F-4D97-AF65-F5344CB8AC3E}">
        <p14:creationId xmlns:p14="http://schemas.microsoft.com/office/powerpoint/2010/main" val="10267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07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30716" y="1524000"/>
            <a:ext cx="7981672" cy="156966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Bone Marrow</a:t>
            </a:r>
          </a:p>
        </p:txBody>
      </p:sp>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378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5"/>
          <p:cNvSpPr>
            <a:spLocks/>
          </p:cNvSpPr>
          <p:nvPr/>
        </p:nvSpPr>
        <p:spPr bwMode="auto">
          <a:xfrm>
            <a:off x="1469571" y="4281002"/>
            <a:ext cx="4191000" cy="1206500"/>
          </a:xfrm>
          <a:custGeom>
            <a:avLst/>
            <a:gdLst>
              <a:gd name="T0" fmla="*/ 2147483647 w 2504"/>
              <a:gd name="T1" fmla="*/ 2147483647 h 596"/>
              <a:gd name="T2" fmla="*/ 2147483647 w 2504"/>
              <a:gd name="T3" fmla="*/ 2147483647 h 596"/>
              <a:gd name="T4" fmla="*/ 2147483647 w 2504"/>
              <a:gd name="T5" fmla="*/ 2147483647 h 596"/>
              <a:gd name="T6" fmla="*/ 2147483647 w 2504"/>
              <a:gd name="T7" fmla="*/ 2147483647 h 596"/>
              <a:gd name="T8" fmla="*/ 2147483647 w 2504"/>
              <a:gd name="T9" fmla="*/ 2147483647 h 596"/>
              <a:gd name="T10" fmla="*/ 2147483647 w 2504"/>
              <a:gd name="T11" fmla="*/ 2147483647 h 596"/>
              <a:gd name="T12" fmla="*/ 2147483647 w 2504"/>
              <a:gd name="T13" fmla="*/ 2147483647 h 596"/>
              <a:gd name="T14" fmla="*/ 2147483647 w 2504"/>
              <a:gd name="T15" fmla="*/ 2147483647 h 596"/>
              <a:gd name="T16" fmla="*/ 2147483647 w 2504"/>
              <a:gd name="T17" fmla="*/ 2147483647 h 596"/>
              <a:gd name="T18" fmla="*/ 2147483647 w 2504"/>
              <a:gd name="T19" fmla="*/ 2147483647 h 596"/>
              <a:gd name="T20" fmla="*/ 2147483647 w 2504"/>
              <a:gd name="T21" fmla="*/ 2147483647 h 596"/>
              <a:gd name="T22" fmla="*/ 2147483647 w 2504"/>
              <a:gd name="T23" fmla="*/ 2147483647 h 596"/>
              <a:gd name="T24" fmla="*/ 2147483647 w 2504"/>
              <a:gd name="T25" fmla="*/ 2147483647 h 596"/>
              <a:gd name="T26" fmla="*/ 2147483647 w 2504"/>
              <a:gd name="T27" fmla="*/ 2147483647 h 596"/>
              <a:gd name="T28" fmla="*/ 2147483647 w 2504"/>
              <a:gd name="T29" fmla="*/ 2147483647 h 596"/>
              <a:gd name="T30" fmla="*/ 2147483647 w 2504"/>
              <a:gd name="T31" fmla="*/ 2147483647 h 596"/>
              <a:gd name="T32" fmla="*/ 2147483647 w 2504"/>
              <a:gd name="T33" fmla="*/ 2147483647 h 596"/>
              <a:gd name="T34" fmla="*/ 2147483647 w 2504"/>
              <a:gd name="T35" fmla="*/ 2147483647 h 596"/>
              <a:gd name="T36" fmla="*/ 2147483647 w 2504"/>
              <a:gd name="T37" fmla="*/ 2147483647 h 596"/>
              <a:gd name="T38" fmla="*/ 2147483647 w 2504"/>
              <a:gd name="T39" fmla="*/ 2147483647 h 596"/>
              <a:gd name="T40" fmla="*/ 2147483647 w 2504"/>
              <a:gd name="T41" fmla="*/ 2147483647 h 596"/>
              <a:gd name="T42" fmla="*/ 2147483647 w 2504"/>
              <a:gd name="T43" fmla="*/ 0 h 596"/>
              <a:gd name="T44" fmla="*/ 2147483647 w 2504"/>
              <a:gd name="T45" fmla="*/ 2147483647 h 596"/>
              <a:gd name="T46" fmla="*/ 2147483647 w 2504"/>
              <a:gd name="T47" fmla="*/ 2147483647 h 596"/>
              <a:gd name="T48" fmla="*/ 2147483647 w 2504"/>
              <a:gd name="T49" fmla="*/ 2147483647 h 596"/>
              <a:gd name="T50" fmla="*/ 2147483647 w 2504"/>
              <a:gd name="T51" fmla="*/ 2147483647 h 596"/>
              <a:gd name="T52" fmla="*/ 2147483647 w 2504"/>
              <a:gd name="T53" fmla="*/ 2147483647 h 596"/>
              <a:gd name="T54" fmla="*/ 2147483647 w 2504"/>
              <a:gd name="T55" fmla="*/ 2147483647 h 596"/>
              <a:gd name="T56" fmla="*/ 2147483647 w 2504"/>
              <a:gd name="T57" fmla="*/ 2147483647 h 596"/>
              <a:gd name="T58" fmla="*/ 2147483647 w 2504"/>
              <a:gd name="T59" fmla="*/ 2147483647 h 5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04"/>
              <a:gd name="T91" fmla="*/ 0 h 596"/>
              <a:gd name="T92" fmla="*/ 2504 w 2504"/>
              <a:gd name="T93" fmla="*/ 596 h 5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04" h="596">
                <a:moveTo>
                  <a:pt x="382" y="233"/>
                </a:moveTo>
                <a:cubicBezTo>
                  <a:pt x="278" y="268"/>
                  <a:pt x="163" y="228"/>
                  <a:pt x="59" y="263"/>
                </a:cubicBezTo>
                <a:cubicBezTo>
                  <a:pt x="0" y="352"/>
                  <a:pt x="26" y="401"/>
                  <a:pt x="89" y="475"/>
                </a:cubicBezTo>
                <a:cubicBezTo>
                  <a:pt x="98" y="486"/>
                  <a:pt x="107" y="498"/>
                  <a:pt x="120" y="505"/>
                </a:cubicBezTo>
                <a:cubicBezTo>
                  <a:pt x="138" y="515"/>
                  <a:pt x="180" y="526"/>
                  <a:pt x="180" y="526"/>
                </a:cubicBezTo>
                <a:cubicBezTo>
                  <a:pt x="187" y="536"/>
                  <a:pt x="190" y="550"/>
                  <a:pt x="200" y="556"/>
                </a:cubicBezTo>
                <a:cubicBezTo>
                  <a:pt x="238" y="579"/>
                  <a:pt x="310" y="588"/>
                  <a:pt x="352" y="596"/>
                </a:cubicBezTo>
                <a:cubicBezTo>
                  <a:pt x="436" y="575"/>
                  <a:pt x="528" y="567"/>
                  <a:pt x="615" y="556"/>
                </a:cubicBezTo>
                <a:cubicBezTo>
                  <a:pt x="744" y="513"/>
                  <a:pt x="874" y="477"/>
                  <a:pt x="1009" y="465"/>
                </a:cubicBezTo>
                <a:cubicBezTo>
                  <a:pt x="1108" y="432"/>
                  <a:pt x="1048" y="447"/>
                  <a:pt x="1191" y="435"/>
                </a:cubicBezTo>
                <a:cubicBezTo>
                  <a:pt x="1224" y="424"/>
                  <a:pt x="1237" y="400"/>
                  <a:pt x="1272" y="394"/>
                </a:cubicBezTo>
                <a:cubicBezTo>
                  <a:pt x="1395" y="374"/>
                  <a:pt x="1520" y="370"/>
                  <a:pt x="1645" y="364"/>
                </a:cubicBezTo>
                <a:cubicBezTo>
                  <a:pt x="1709" y="355"/>
                  <a:pt x="1775" y="342"/>
                  <a:pt x="1837" y="324"/>
                </a:cubicBezTo>
                <a:cubicBezTo>
                  <a:pt x="1859" y="318"/>
                  <a:pt x="1876" y="298"/>
                  <a:pt x="1898" y="293"/>
                </a:cubicBezTo>
                <a:cubicBezTo>
                  <a:pt x="1928" y="286"/>
                  <a:pt x="1959" y="286"/>
                  <a:pt x="1989" y="283"/>
                </a:cubicBezTo>
                <a:cubicBezTo>
                  <a:pt x="2057" y="260"/>
                  <a:pt x="1973" y="286"/>
                  <a:pt x="2080" y="263"/>
                </a:cubicBezTo>
                <a:cubicBezTo>
                  <a:pt x="2124" y="253"/>
                  <a:pt x="2169" y="227"/>
                  <a:pt x="2211" y="212"/>
                </a:cubicBezTo>
                <a:cubicBezTo>
                  <a:pt x="2269" y="192"/>
                  <a:pt x="2364" y="189"/>
                  <a:pt x="2424" y="182"/>
                </a:cubicBezTo>
                <a:cubicBezTo>
                  <a:pt x="2464" y="169"/>
                  <a:pt x="2481" y="157"/>
                  <a:pt x="2504" y="121"/>
                </a:cubicBezTo>
                <a:cubicBezTo>
                  <a:pt x="2467" y="96"/>
                  <a:pt x="2440" y="84"/>
                  <a:pt x="2413" y="51"/>
                </a:cubicBezTo>
                <a:cubicBezTo>
                  <a:pt x="2405" y="42"/>
                  <a:pt x="2403" y="27"/>
                  <a:pt x="2393" y="20"/>
                </a:cubicBezTo>
                <a:cubicBezTo>
                  <a:pt x="2375" y="9"/>
                  <a:pt x="2333" y="0"/>
                  <a:pt x="2333" y="0"/>
                </a:cubicBezTo>
                <a:cubicBezTo>
                  <a:pt x="1982" y="16"/>
                  <a:pt x="1632" y="12"/>
                  <a:pt x="1282" y="41"/>
                </a:cubicBezTo>
                <a:cubicBezTo>
                  <a:pt x="1128" y="71"/>
                  <a:pt x="974" y="82"/>
                  <a:pt x="817" y="91"/>
                </a:cubicBezTo>
                <a:cubicBezTo>
                  <a:pt x="760" y="99"/>
                  <a:pt x="701" y="97"/>
                  <a:pt x="645" y="111"/>
                </a:cubicBezTo>
                <a:cubicBezTo>
                  <a:pt x="636" y="113"/>
                  <a:pt x="634" y="129"/>
                  <a:pt x="625" y="132"/>
                </a:cubicBezTo>
                <a:cubicBezTo>
                  <a:pt x="586" y="145"/>
                  <a:pt x="544" y="142"/>
                  <a:pt x="504" y="152"/>
                </a:cubicBezTo>
                <a:cubicBezTo>
                  <a:pt x="445" y="167"/>
                  <a:pt x="393" y="183"/>
                  <a:pt x="332" y="192"/>
                </a:cubicBezTo>
                <a:cubicBezTo>
                  <a:pt x="281" y="225"/>
                  <a:pt x="303" y="237"/>
                  <a:pt x="241" y="253"/>
                </a:cubicBezTo>
                <a:cubicBezTo>
                  <a:pt x="208" y="275"/>
                  <a:pt x="223" y="273"/>
                  <a:pt x="200" y="273"/>
                </a:cubicBezTo>
              </a:path>
            </a:pathLst>
          </a:custGeom>
          <a:gradFill rotWithShape="1">
            <a:gsLst>
              <a:gs pos="0">
                <a:srgbClr val="FFFF66">
                  <a:alpha val="53998"/>
                </a:srgbClr>
              </a:gs>
              <a:gs pos="100000">
                <a:srgbClr val="76762F">
                  <a:alpha val="57001"/>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reeform 6"/>
          <p:cNvSpPr>
            <a:spLocks/>
          </p:cNvSpPr>
          <p:nvPr/>
        </p:nvSpPr>
        <p:spPr bwMode="auto">
          <a:xfrm rot="20708823">
            <a:off x="6005770" y="4077373"/>
            <a:ext cx="1546225" cy="686601"/>
          </a:xfrm>
          <a:custGeom>
            <a:avLst/>
            <a:gdLst>
              <a:gd name="T0" fmla="*/ 0 w 974"/>
              <a:gd name="T1" fmla="*/ 2147483647 h 253"/>
              <a:gd name="T2" fmla="*/ 2147483647 w 974"/>
              <a:gd name="T3" fmla="*/ 2147483647 h 253"/>
              <a:gd name="T4" fmla="*/ 2147483647 w 974"/>
              <a:gd name="T5" fmla="*/ 2147483647 h 253"/>
              <a:gd name="T6" fmla="*/ 2147483647 w 974"/>
              <a:gd name="T7" fmla="*/ 0 h 253"/>
              <a:gd name="T8" fmla="*/ 2147483647 w 974"/>
              <a:gd name="T9" fmla="*/ 2147483647 h 253"/>
              <a:gd name="T10" fmla="*/ 2147483647 w 974"/>
              <a:gd name="T11" fmla="*/ 2147483647 h 253"/>
              <a:gd name="T12" fmla="*/ 2147483647 w 974"/>
              <a:gd name="T13" fmla="*/ 2147483647 h 253"/>
              <a:gd name="T14" fmla="*/ 2147483647 w 974"/>
              <a:gd name="T15" fmla="*/ 2147483647 h 253"/>
              <a:gd name="T16" fmla="*/ 2147483647 w 974"/>
              <a:gd name="T17" fmla="*/ 2147483647 h 253"/>
              <a:gd name="T18" fmla="*/ 2147483647 w 974"/>
              <a:gd name="T19" fmla="*/ 2147483647 h 253"/>
              <a:gd name="T20" fmla="*/ 2147483647 w 974"/>
              <a:gd name="T21" fmla="*/ 2147483647 h 253"/>
              <a:gd name="T22" fmla="*/ 2147483647 w 974"/>
              <a:gd name="T23" fmla="*/ 2147483647 h 253"/>
              <a:gd name="T24" fmla="*/ 0 w 974"/>
              <a:gd name="T25" fmla="*/ 2147483647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4"/>
              <a:gd name="T40" fmla="*/ 0 h 253"/>
              <a:gd name="T41" fmla="*/ 974 w 974"/>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4" h="253">
                <a:moveTo>
                  <a:pt x="0" y="71"/>
                </a:moveTo>
                <a:cubicBezTo>
                  <a:pt x="20" y="64"/>
                  <a:pt x="46" y="66"/>
                  <a:pt x="61" y="51"/>
                </a:cubicBezTo>
                <a:cubicBezTo>
                  <a:pt x="68" y="44"/>
                  <a:pt x="72" y="33"/>
                  <a:pt x="81" y="30"/>
                </a:cubicBezTo>
                <a:cubicBezTo>
                  <a:pt x="148" y="4"/>
                  <a:pt x="233" y="12"/>
                  <a:pt x="304" y="0"/>
                </a:cubicBezTo>
                <a:cubicBezTo>
                  <a:pt x="479" y="3"/>
                  <a:pt x="654" y="1"/>
                  <a:pt x="829" y="10"/>
                </a:cubicBezTo>
                <a:cubicBezTo>
                  <a:pt x="869" y="12"/>
                  <a:pt x="897" y="77"/>
                  <a:pt x="940" y="91"/>
                </a:cubicBezTo>
                <a:cubicBezTo>
                  <a:pt x="946" y="100"/>
                  <a:pt x="974" y="137"/>
                  <a:pt x="971" y="152"/>
                </a:cubicBezTo>
                <a:cubicBezTo>
                  <a:pt x="969" y="161"/>
                  <a:pt x="958" y="166"/>
                  <a:pt x="950" y="172"/>
                </a:cubicBezTo>
                <a:cubicBezTo>
                  <a:pt x="890" y="216"/>
                  <a:pt x="862" y="238"/>
                  <a:pt x="789" y="253"/>
                </a:cubicBezTo>
                <a:cubicBezTo>
                  <a:pt x="634" y="250"/>
                  <a:pt x="479" y="250"/>
                  <a:pt x="324" y="243"/>
                </a:cubicBezTo>
                <a:cubicBezTo>
                  <a:pt x="263" y="240"/>
                  <a:pt x="226" y="169"/>
                  <a:pt x="172" y="152"/>
                </a:cubicBezTo>
                <a:cubicBezTo>
                  <a:pt x="125" y="102"/>
                  <a:pt x="101" y="140"/>
                  <a:pt x="31" y="111"/>
                </a:cubicBezTo>
                <a:cubicBezTo>
                  <a:pt x="15" y="105"/>
                  <a:pt x="10" y="84"/>
                  <a:pt x="0" y="71"/>
                </a:cubicBezTo>
                <a:close/>
              </a:path>
            </a:pathLst>
          </a:custGeom>
          <a:gradFill rotWithShape="1">
            <a:gsLst>
              <a:gs pos="0">
                <a:srgbClr val="FFFF66">
                  <a:alpha val="53998"/>
                </a:srgbClr>
              </a:gs>
              <a:gs pos="100000">
                <a:srgbClr val="76762F">
                  <a:alpha val="56000"/>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Freeform 7"/>
          <p:cNvSpPr>
            <a:spLocks/>
          </p:cNvSpPr>
          <p:nvPr/>
        </p:nvSpPr>
        <p:spPr bwMode="auto">
          <a:xfrm>
            <a:off x="700087" y="3890664"/>
            <a:ext cx="1158875" cy="1940895"/>
          </a:xfrm>
          <a:custGeom>
            <a:avLst/>
            <a:gdLst>
              <a:gd name="T0" fmla="*/ 2147483647 w 730"/>
              <a:gd name="T1" fmla="*/ 2147483647 h 894"/>
              <a:gd name="T2" fmla="*/ 2147483647 w 730"/>
              <a:gd name="T3" fmla="*/ 2147483647 h 894"/>
              <a:gd name="T4" fmla="*/ 2147483647 w 730"/>
              <a:gd name="T5" fmla="*/ 2147483647 h 894"/>
              <a:gd name="T6" fmla="*/ 2147483647 w 730"/>
              <a:gd name="T7" fmla="*/ 2147483647 h 894"/>
              <a:gd name="T8" fmla="*/ 2147483647 w 730"/>
              <a:gd name="T9" fmla="*/ 2147483647 h 894"/>
              <a:gd name="T10" fmla="*/ 2147483647 w 730"/>
              <a:gd name="T11" fmla="*/ 2147483647 h 894"/>
              <a:gd name="T12" fmla="*/ 2147483647 w 730"/>
              <a:gd name="T13" fmla="*/ 0 h 894"/>
              <a:gd name="T14" fmla="*/ 2147483647 w 730"/>
              <a:gd name="T15" fmla="*/ 2147483647 h 894"/>
              <a:gd name="T16" fmla="*/ 2147483647 w 730"/>
              <a:gd name="T17" fmla="*/ 2147483647 h 894"/>
              <a:gd name="T18" fmla="*/ 2147483647 w 730"/>
              <a:gd name="T19" fmla="*/ 2147483647 h 894"/>
              <a:gd name="T20" fmla="*/ 2147483647 w 730"/>
              <a:gd name="T21" fmla="*/ 2147483647 h 894"/>
              <a:gd name="T22" fmla="*/ 2147483647 w 730"/>
              <a:gd name="T23" fmla="*/ 2147483647 h 894"/>
              <a:gd name="T24" fmla="*/ 2147483647 w 730"/>
              <a:gd name="T25" fmla="*/ 2147483647 h 894"/>
              <a:gd name="T26" fmla="*/ 2147483647 w 730"/>
              <a:gd name="T27" fmla="*/ 2147483647 h 894"/>
              <a:gd name="T28" fmla="*/ 2147483647 w 730"/>
              <a:gd name="T29" fmla="*/ 2147483647 h 894"/>
              <a:gd name="T30" fmla="*/ 2147483647 w 730"/>
              <a:gd name="T31" fmla="*/ 2147483647 h 894"/>
              <a:gd name="T32" fmla="*/ 2147483647 w 730"/>
              <a:gd name="T33" fmla="*/ 2147483647 h 894"/>
              <a:gd name="T34" fmla="*/ 2147483647 w 730"/>
              <a:gd name="T35" fmla="*/ 2147483647 h 894"/>
              <a:gd name="T36" fmla="*/ 2147483647 w 730"/>
              <a:gd name="T37" fmla="*/ 2147483647 h 894"/>
              <a:gd name="T38" fmla="*/ 2147483647 w 730"/>
              <a:gd name="T39" fmla="*/ 2147483647 h 894"/>
              <a:gd name="T40" fmla="*/ 2147483647 w 730"/>
              <a:gd name="T41" fmla="*/ 2147483647 h 894"/>
              <a:gd name="T42" fmla="*/ 2147483647 w 730"/>
              <a:gd name="T43" fmla="*/ 2147483647 h 894"/>
              <a:gd name="T44" fmla="*/ 2147483647 w 730"/>
              <a:gd name="T45" fmla="*/ 2147483647 h 894"/>
              <a:gd name="T46" fmla="*/ 2147483647 w 730"/>
              <a:gd name="T47" fmla="*/ 2147483647 h 894"/>
              <a:gd name="T48" fmla="*/ 2147483647 w 730"/>
              <a:gd name="T49" fmla="*/ 2147483647 h 894"/>
              <a:gd name="T50" fmla="*/ 2147483647 w 730"/>
              <a:gd name="T51" fmla="*/ 2147483647 h 894"/>
              <a:gd name="T52" fmla="*/ 2147483647 w 730"/>
              <a:gd name="T53" fmla="*/ 2147483647 h 8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894"/>
              <a:gd name="T83" fmla="*/ 730 w 730"/>
              <a:gd name="T84" fmla="*/ 894 h 8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894">
                <a:moveTo>
                  <a:pt x="650" y="395"/>
                </a:moveTo>
                <a:cubicBezTo>
                  <a:pt x="631" y="388"/>
                  <a:pt x="604" y="381"/>
                  <a:pt x="590" y="364"/>
                </a:cubicBezTo>
                <a:cubicBezTo>
                  <a:pt x="528" y="289"/>
                  <a:pt x="613" y="352"/>
                  <a:pt x="539" y="304"/>
                </a:cubicBezTo>
                <a:cubicBezTo>
                  <a:pt x="520" y="245"/>
                  <a:pt x="455" y="217"/>
                  <a:pt x="398" y="203"/>
                </a:cubicBezTo>
                <a:cubicBezTo>
                  <a:pt x="349" y="154"/>
                  <a:pt x="313" y="88"/>
                  <a:pt x="256" y="51"/>
                </a:cubicBezTo>
                <a:cubicBezTo>
                  <a:pt x="249" y="41"/>
                  <a:pt x="246" y="27"/>
                  <a:pt x="236" y="21"/>
                </a:cubicBezTo>
                <a:cubicBezTo>
                  <a:pt x="218" y="10"/>
                  <a:pt x="175" y="0"/>
                  <a:pt x="175" y="0"/>
                </a:cubicBezTo>
                <a:cubicBezTo>
                  <a:pt x="142" y="35"/>
                  <a:pt x="135" y="53"/>
                  <a:pt x="125" y="101"/>
                </a:cubicBezTo>
                <a:cubicBezTo>
                  <a:pt x="135" y="232"/>
                  <a:pt x="134" y="380"/>
                  <a:pt x="175" y="506"/>
                </a:cubicBezTo>
                <a:cubicBezTo>
                  <a:pt x="172" y="519"/>
                  <a:pt x="173" y="535"/>
                  <a:pt x="165" y="546"/>
                </a:cubicBezTo>
                <a:cubicBezTo>
                  <a:pt x="158" y="556"/>
                  <a:pt x="144" y="558"/>
                  <a:pt x="135" y="566"/>
                </a:cubicBezTo>
                <a:cubicBezTo>
                  <a:pt x="102" y="593"/>
                  <a:pt x="88" y="606"/>
                  <a:pt x="44" y="617"/>
                </a:cubicBezTo>
                <a:cubicBezTo>
                  <a:pt x="0" y="683"/>
                  <a:pt x="31" y="788"/>
                  <a:pt x="95" y="829"/>
                </a:cubicBezTo>
                <a:cubicBezTo>
                  <a:pt x="113" y="882"/>
                  <a:pt x="125" y="871"/>
                  <a:pt x="175" y="859"/>
                </a:cubicBezTo>
                <a:cubicBezTo>
                  <a:pt x="283" y="894"/>
                  <a:pt x="258" y="879"/>
                  <a:pt x="438" y="869"/>
                </a:cubicBezTo>
                <a:cubicBezTo>
                  <a:pt x="448" y="862"/>
                  <a:pt x="457" y="854"/>
                  <a:pt x="468" y="849"/>
                </a:cubicBezTo>
                <a:cubicBezTo>
                  <a:pt x="478" y="844"/>
                  <a:pt x="491" y="847"/>
                  <a:pt x="499" y="839"/>
                </a:cubicBezTo>
                <a:cubicBezTo>
                  <a:pt x="507" y="832"/>
                  <a:pt x="502" y="816"/>
                  <a:pt x="509" y="809"/>
                </a:cubicBezTo>
                <a:cubicBezTo>
                  <a:pt x="528" y="790"/>
                  <a:pt x="669" y="780"/>
                  <a:pt x="681" y="779"/>
                </a:cubicBezTo>
                <a:cubicBezTo>
                  <a:pt x="694" y="770"/>
                  <a:pt x="730" y="754"/>
                  <a:pt x="721" y="728"/>
                </a:cubicBezTo>
                <a:cubicBezTo>
                  <a:pt x="717" y="715"/>
                  <a:pt x="702" y="707"/>
                  <a:pt x="691" y="698"/>
                </a:cubicBezTo>
                <a:cubicBezTo>
                  <a:pt x="672" y="683"/>
                  <a:pt x="630" y="657"/>
                  <a:pt x="630" y="657"/>
                </a:cubicBezTo>
                <a:cubicBezTo>
                  <a:pt x="619" y="623"/>
                  <a:pt x="605" y="602"/>
                  <a:pt x="580" y="576"/>
                </a:cubicBezTo>
                <a:cubicBezTo>
                  <a:pt x="563" y="528"/>
                  <a:pt x="548" y="524"/>
                  <a:pt x="570" y="485"/>
                </a:cubicBezTo>
                <a:cubicBezTo>
                  <a:pt x="582" y="464"/>
                  <a:pt x="597" y="445"/>
                  <a:pt x="610" y="425"/>
                </a:cubicBezTo>
                <a:cubicBezTo>
                  <a:pt x="617" y="415"/>
                  <a:pt x="630" y="395"/>
                  <a:pt x="630" y="395"/>
                </a:cubicBezTo>
                <a:cubicBezTo>
                  <a:pt x="608" y="361"/>
                  <a:pt x="622" y="364"/>
                  <a:pt x="600" y="364"/>
                </a:cubicBezTo>
              </a:path>
            </a:pathLst>
          </a:custGeom>
          <a:gradFill rotWithShape="1">
            <a:gsLst>
              <a:gs pos="0">
                <a:srgbClr val="FF3300">
                  <a:alpha val="57001"/>
                </a:srgbClr>
              </a:gs>
              <a:gs pos="100000">
                <a:srgbClr val="761800">
                  <a:alpha val="56000"/>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Freeform 8"/>
          <p:cNvSpPr>
            <a:spLocks/>
          </p:cNvSpPr>
          <p:nvPr/>
        </p:nvSpPr>
        <p:spPr bwMode="auto">
          <a:xfrm>
            <a:off x="6927571" y="3730746"/>
            <a:ext cx="1373187" cy="1153506"/>
          </a:xfrm>
          <a:custGeom>
            <a:avLst/>
            <a:gdLst>
              <a:gd name="T0" fmla="*/ 0 w 865"/>
              <a:gd name="T1" fmla="*/ 2147483647 h 599"/>
              <a:gd name="T2" fmla="*/ 2147483647 w 865"/>
              <a:gd name="T3" fmla="*/ 2147483647 h 599"/>
              <a:gd name="T4" fmla="*/ 2147483647 w 865"/>
              <a:gd name="T5" fmla="*/ 2147483647 h 599"/>
              <a:gd name="T6" fmla="*/ 2147483647 w 865"/>
              <a:gd name="T7" fmla="*/ 2147483647 h 599"/>
              <a:gd name="T8" fmla="*/ 2147483647 w 865"/>
              <a:gd name="T9" fmla="*/ 0 h 599"/>
              <a:gd name="T10" fmla="*/ 2147483647 w 865"/>
              <a:gd name="T11" fmla="*/ 2147483647 h 599"/>
              <a:gd name="T12" fmla="*/ 2147483647 w 865"/>
              <a:gd name="T13" fmla="*/ 2147483647 h 599"/>
              <a:gd name="T14" fmla="*/ 2147483647 w 865"/>
              <a:gd name="T15" fmla="*/ 2147483647 h 599"/>
              <a:gd name="T16" fmla="*/ 2147483647 w 865"/>
              <a:gd name="T17" fmla="*/ 2147483647 h 599"/>
              <a:gd name="T18" fmla="*/ 2147483647 w 865"/>
              <a:gd name="T19" fmla="*/ 2147483647 h 599"/>
              <a:gd name="T20" fmla="*/ 2147483647 w 865"/>
              <a:gd name="T21" fmla="*/ 2147483647 h 599"/>
              <a:gd name="T22" fmla="*/ 2147483647 w 865"/>
              <a:gd name="T23" fmla="*/ 2147483647 h 599"/>
              <a:gd name="T24" fmla="*/ 2147483647 w 865"/>
              <a:gd name="T25" fmla="*/ 2147483647 h 599"/>
              <a:gd name="T26" fmla="*/ 2147483647 w 865"/>
              <a:gd name="T27" fmla="*/ 2147483647 h 599"/>
              <a:gd name="T28" fmla="*/ 2147483647 w 865"/>
              <a:gd name="T29" fmla="*/ 2147483647 h 599"/>
              <a:gd name="T30" fmla="*/ 2147483647 w 865"/>
              <a:gd name="T31" fmla="*/ 2147483647 h 599"/>
              <a:gd name="T32" fmla="*/ 2147483647 w 865"/>
              <a:gd name="T33" fmla="*/ 2147483647 h 599"/>
              <a:gd name="T34" fmla="*/ 2147483647 w 865"/>
              <a:gd name="T35" fmla="*/ 2147483647 h 599"/>
              <a:gd name="T36" fmla="*/ 2147483647 w 865"/>
              <a:gd name="T37" fmla="*/ 2147483647 h 599"/>
              <a:gd name="T38" fmla="*/ 2147483647 w 865"/>
              <a:gd name="T39" fmla="*/ 2147483647 h 599"/>
              <a:gd name="T40" fmla="*/ 2147483647 w 865"/>
              <a:gd name="T41" fmla="*/ 2147483647 h 5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5"/>
              <a:gd name="T64" fmla="*/ 0 h 599"/>
              <a:gd name="T65" fmla="*/ 865 w 865"/>
              <a:gd name="T66" fmla="*/ 599 h 5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5" h="599">
                <a:moveTo>
                  <a:pt x="0" y="142"/>
                </a:moveTo>
                <a:cubicBezTo>
                  <a:pt x="54" y="137"/>
                  <a:pt x="114" y="148"/>
                  <a:pt x="161" y="121"/>
                </a:cubicBezTo>
                <a:cubicBezTo>
                  <a:pt x="199" y="99"/>
                  <a:pt x="235" y="66"/>
                  <a:pt x="272" y="41"/>
                </a:cubicBezTo>
                <a:cubicBezTo>
                  <a:pt x="280" y="36"/>
                  <a:pt x="283" y="22"/>
                  <a:pt x="293" y="20"/>
                </a:cubicBezTo>
                <a:cubicBezTo>
                  <a:pt x="311" y="16"/>
                  <a:pt x="544" y="0"/>
                  <a:pt x="545" y="0"/>
                </a:cubicBezTo>
                <a:cubicBezTo>
                  <a:pt x="579" y="3"/>
                  <a:pt x="613" y="5"/>
                  <a:pt x="646" y="10"/>
                </a:cubicBezTo>
                <a:cubicBezTo>
                  <a:pt x="657" y="12"/>
                  <a:pt x="669" y="12"/>
                  <a:pt x="677" y="20"/>
                </a:cubicBezTo>
                <a:cubicBezTo>
                  <a:pt x="691" y="34"/>
                  <a:pt x="753" y="121"/>
                  <a:pt x="768" y="142"/>
                </a:cubicBezTo>
                <a:cubicBezTo>
                  <a:pt x="783" y="202"/>
                  <a:pt x="801" y="258"/>
                  <a:pt x="828" y="313"/>
                </a:cubicBezTo>
                <a:cubicBezTo>
                  <a:pt x="818" y="521"/>
                  <a:pt x="865" y="512"/>
                  <a:pt x="727" y="556"/>
                </a:cubicBezTo>
                <a:cubicBezTo>
                  <a:pt x="680" y="587"/>
                  <a:pt x="632" y="588"/>
                  <a:pt x="576" y="596"/>
                </a:cubicBezTo>
                <a:cubicBezTo>
                  <a:pt x="555" y="594"/>
                  <a:pt x="450" y="599"/>
                  <a:pt x="404" y="576"/>
                </a:cubicBezTo>
                <a:cubicBezTo>
                  <a:pt x="393" y="571"/>
                  <a:pt x="383" y="563"/>
                  <a:pt x="374" y="556"/>
                </a:cubicBezTo>
                <a:cubicBezTo>
                  <a:pt x="366" y="550"/>
                  <a:pt x="362" y="540"/>
                  <a:pt x="353" y="536"/>
                </a:cubicBezTo>
                <a:cubicBezTo>
                  <a:pt x="334" y="526"/>
                  <a:pt x="293" y="515"/>
                  <a:pt x="293" y="515"/>
                </a:cubicBezTo>
                <a:cubicBezTo>
                  <a:pt x="258" y="481"/>
                  <a:pt x="251" y="499"/>
                  <a:pt x="222" y="455"/>
                </a:cubicBezTo>
                <a:cubicBezTo>
                  <a:pt x="274" y="438"/>
                  <a:pt x="293" y="415"/>
                  <a:pt x="333" y="374"/>
                </a:cubicBezTo>
                <a:cubicBezTo>
                  <a:pt x="348" y="359"/>
                  <a:pt x="368" y="349"/>
                  <a:pt x="384" y="334"/>
                </a:cubicBezTo>
                <a:cubicBezTo>
                  <a:pt x="358" y="295"/>
                  <a:pt x="327" y="248"/>
                  <a:pt x="283" y="233"/>
                </a:cubicBezTo>
                <a:cubicBezTo>
                  <a:pt x="257" y="207"/>
                  <a:pt x="229" y="206"/>
                  <a:pt x="202" y="182"/>
                </a:cubicBezTo>
                <a:cubicBezTo>
                  <a:pt x="172" y="156"/>
                  <a:pt x="143" y="100"/>
                  <a:pt x="101" y="121"/>
                </a:cubicBezTo>
              </a:path>
            </a:pathLst>
          </a:custGeom>
          <a:gradFill rotWithShape="1">
            <a:gsLst>
              <a:gs pos="0">
                <a:srgbClr val="FF3300">
                  <a:alpha val="60001"/>
                </a:srgbClr>
              </a:gs>
              <a:gs pos="100000">
                <a:srgbClr val="761800">
                  <a:alpha val="62999"/>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30716" y="1524000"/>
            <a:ext cx="7981672" cy="156966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Bone Marrow</a:t>
            </a:r>
          </a:p>
        </p:txBody>
      </p:sp>
      <p:sp>
        <p:nvSpPr>
          <p:cNvPr id="10" name="Rectangle 9"/>
          <p:cNvSpPr/>
          <p:nvPr/>
        </p:nvSpPr>
        <p:spPr>
          <a:xfrm>
            <a:off x="2743200" y="5440690"/>
            <a:ext cx="1173719" cy="5232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Arial" charset="0"/>
                <a:ea typeface="+mn-ea"/>
                <a:cs typeface="+mn-cs"/>
              </a:rPr>
              <a:t>Red =</a:t>
            </a:r>
          </a:p>
        </p:txBody>
      </p:sp>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86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5"/>
          <p:cNvSpPr>
            <a:spLocks/>
          </p:cNvSpPr>
          <p:nvPr/>
        </p:nvSpPr>
        <p:spPr bwMode="auto">
          <a:xfrm>
            <a:off x="1469571" y="4281002"/>
            <a:ext cx="4191000" cy="1206500"/>
          </a:xfrm>
          <a:custGeom>
            <a:avLst/>
            <a:gdLst>
              <a:gd name="T0" fmla="*/ 2147483647 w 2504"/>
              <a:gd name="T1" fmla="*/ 2147483647 h 596"/>
              <a:gd name="T2" fmla="*/ 2147483647 w 2504"/>
              <a:gd name="T3" fmla="*/ 2147483647 h 596"/>
              <a:gd name="T4" fmla="*/ 2147483647 w 2504"/>
              <a:gd name="T5" fmla="*/ 2147483647 h 596"/>
              <a:gd name="T6" fmla="*/ 2147483647 w 2504"/>
              <a:gd name="T7" fmla="*/ 2147483647 h 596"/>
              <a:gd name="T8" fmla="*/ 2147483647 w 2504"/>
              <a:gd name="T9" fmla="*/ 2147483647 h 596"/>
              <a:gd name="T10" fmla="*/ 2147483647 w 2504"/>
              <a:gd name="T11" fmla="*/ 2147483647 h 596"/>
              <a:gd name="T12" fmla="*/ 2147483647 w 2504"/>
              <a:gd name="T13" fmla="*/ 2147483647 h 596"/>
              <a:gd name="T14" fmla="*/ 2147483647 w 2504"/>
              <a:gd name="T15" fmla="*/ 2147483647 h 596"/>
              <a:gd name="T16" fmla="*/ 2147483647 w 2504"/>
              <a:gd name="T17" fmla="*/ 2147483647 h 596"/>
              <a:gd name="T18" fmla="*/ 2147483647 w 2504"/>
              <a:gd name="T19" fmla="*/ 2147483647 h 596"/>
              <a:gd name="T20" fmla="*/ 2147483647 w 2504"/>
              <a:gd name="T21" fmla="*/ 2147483647 h 596"/>
              <a:gd name="T22" fmla="*/ 2147483647 w 2504"/>
              <a:gd name="T23" fmla="*/ 2147483647 h 596"/>
              <a:gd name="T24" fmla="*/ 2147483647 w 2504"/>
              <a:gd name="T25" fmla="*/ 2147483647 h 596"/>
              <a:gd name="T26" fmla="*/ 2147483647 w 2504"/>
              <a:gd name="T27" fmla="*/ 2147483647 h 596"/>
              <a:gd name="T28" fmla="*/ 2147483647 w 2504"/>
              <a:gd name="T29" fmla="*/ 2147483647 h 596"/>
              <a:gd name="T30" fmla="*/ 2147483647 w 2504"/>
              <a:gd name="T31" fmla="*/ 2147483647 h 596"/>
              <a:gd name="T32" fmla="*/ 2147483647 w 2504"/>
              <a:gd name="T33" fmla="*/ 2147483647 h 596"/>
              <a:gd name="T34" fmla="*/ 2147483647 w 2504"/>
              <a:gd name="T35" fmla="*/ 2147483647 h 596"/>
              <a:gd name="T36" fmla="*/ 2147483647 w 2504"/>
              <a:gd name="T37" fmla="*/ 2147483647 h 596"/>
              <a:gd name="T38" fmla="*/ 2147483647 w 2504"/>
              <a:gd name="T39" fmla="*/ 2147483647 h 596"/>
              <a:gd name="T40" fmla="*/ 2147483647 w 2504"/>
              <a:gd name="T41" fmla="*/ 2147483647 h 596"/>
              <a:gd name="T42" fmla="*/ 2147483647 w 2504"/>
              <a:gd name="T43" fmla="*/ 0 h 596"/>
              <a:gd name="T44" fmla="*/ 2147483647 w 2504"/>
              <a:gd name="T45" fmla="*/ 2147483647 h 596"/>
              <a:gd name="T46" fmla="*/ 2147483647 w 2504"/>
              <a:gd name="T47" fmla="*/ 2147483647 h 596"/>
              <a:gd name="T48" fmla="*/ 2147483647 w 2504"/>
              <a:gd name="T49" fmla="*/ 2147483647 h 596"/>
              <a:gd name="T50" fmla="*/ 2147483647 w 2504"/>
              <a:gd name="T51" fmla="*/ 2147483647 h 596"/>
              <a:gd name="T52" fmla="*/ 2147483647 w 2504"/>
              <a:gd name="T53" fmla="*/ 2147483647 h 596"/>
              <a:gd name="T54" fmla="*/ 2147483647 w 2504"/>
              <a:gd name="T55" fmla="*/ 2147483647 h 596"/>
              <a:gd name="T56" fmla="*/ 2147483647 w 2504"/>
              <a:gd name="T57" fmla="*/ 2147483647 h 596"/>
              <a:gd name="T58" fmla="*/ 2147483647 w 2504"/>
              <a:gd name="T59" fmla="*/ 2147483647 h 5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04"/>
              <a:gd name="T91" fmla="*/ 0 h 596"/>
              <a:gd name="T92" fmla="*/ 2504 w 2504"/>
              <a:gd name="T93" fmla="*/ 596 h 5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04" h="596">
                <a:moveTo>
                  <a:pt x="382" y="233"/>
                </a:moveTo>
                <a:cubicBezTo>
                  <a:pt x="278" y="268"/>
                  <a:pt x="163" y="228"/>
                  <a:pt x="59" y="263"/>
                </a:cubicBezTo>
                <a:cubicBezTo>
                  <a:pt x="0" y="352"/>
                  <a:pt x="26" y="401"/>
                  <a:pt x="89" y="475"/>
                </a:cubicBezTo>
                <a:cubicBezTo>
                  <a:pt x="98" y="486"/>
                  <a:pt x="107" y="498"/>
                  <a:pt x="120" y="505"/>
                </a:cubicBezTo>
                <a:cubicBezTo>
                  <a:pt x="138" y="515"/>
                  <a:pt x="180" y="526"/>
                  <a:pt x="180" y="526"/>
                </a:cubicBezTo>
                <a:cubicBezTo>
                  <a:pt x="187" y="536"/>
                  <a:pt x="190" y="550"/>
                  <a:pt x="200" y="556"/>
                </a:cubicBezTo>
                <a:cubicBezTo>
                  <a:pt x="238" y="579"/>
                  <a:pt x="310" y="588"/>
                  <a:pt x="352" y="596"/>
                </a:cubicBezTo>
                <a:cubicBezTo>
                  <a:pt x="436" y="575"/>
                  <a:pt x="528" y="567"/>
                  <a:pt x="615" y="556"/>
                </a:cubicBezTo>
                <a:cubicBezTo>
                  <a:pt x="744" y="513"/>
                  <a:pt x="874" y="477"/>
                  <a:pt x="1009" y="465"/>
                </a:cubicBezTo>
                <a:cubicBezTo>
                  <a:pt x="1108" y="432"/>
                  <a:pt x="1048" y="447"/>
                  <a:pt x="1191" y="435"/>
                </a:cubicBezTo>
                <a:cubicBezTo>
                  <a:pt x="1224" y="424"/>
                  <a:pt x="1237" y="400"/>
                  <a:pt x="1272" y="394"/>
                </a:cubicBezTo>
                <a:cubicBezTo>
                  <a:pt x="1395" y="374"/>
                  <a:pt x="1520" y="370"/>
                  <a:pt x="1645" y="364"/>
                </a:cubicBezTo>
                <a:cubicBezTo>
                  <a:pt x="1709" y="355"/>
                  <a:pt x="1775" y="342"/>
                  <a:pt x="1837" y="324"/>
                </a:cubicBezTo>
                <a:cubicBezTo>
                  <a:pt x="1859" y="318"/>
                  <a:pt x="1876" y="298"/>
                  <a:pt x="1898" y="293"/>
                </a:cubicBezTo>
                <a:cubicBezTo>
                  <a:pt x="1928" y="286"/>
                  <a:pt x="1959" y="286"/>
                  <a:pt x="1989" y="283"/>
                </a:cubicBezTo>
                <a:cubicBezTo>
                  <a:pt x="2057" y="260"/>
                  <a:pt x="1973" y="286"/>
                  <a:pt x="2080" y="263"/>
                </a:cubicBezTo>
                <a:cubicBezTo>
                  <a:pt x="2124" y="253"/>
                  <a:pt x="2169" y="227"/>
                  <a:pt x="2211" y="212"/>
                </a:cubicBezTo>
                <a:cubicBezTo>
                  <a:pt x="2269" y="192"/>
                  <a:pt x="2364" y="189"/>
                  <a:pt x="2424" y="182"/>
                </a:cubicBezTo>
                <a:cubicBezTo>
                  <a:pt x="2464" y="169"/>
                  <a:pt x="2481" y="157"/>
                  <a:pt x="2504" y="121"/>
                </a:cubicBezTo>
                <a:cubicBezTo>
                  <a:pt x="2467" y="96"/>
                  <a:pt x="2440" y="84"/>
                  <a:pt x="2413" y="51"/>
                </a:cubicBezTo>
                <a:cubicBezTo>
                  <a:pt x="2405" y="42"/>
                  <a:pt x="2403" y="27"/>
                  <a:pt x="2393" y="20"/>
                </a:cubicBezTo>
                <a:cubicBezTo>
                  <a:pt x="2375" y="9"/>
                  <a:pt x="2333" y="0"/>
                  <a:pt x="2333" y="0"/>
                </a:cubicBezTo>
                <a:cubicBezTo>
                  <a:pt x="1982" y="16"/>
                  <a:pt x="1632" y="12"/>
                  <a:pt x="1282" y="41"/>
                </a:cubicBezTo>
                <a:cubicBezTo>
                  <a:pt x="1128" y="71"/>
                  <a:pt x="974" y="82"/>
                  <a:pt x="817" y="91"/>
                </a:cubicBezTo>
                <a:cubicBezTo>
                  <a:pt x="760" y="99"/>
                  <a:pt x="701" y="97"/>
                  <a:pt x="645" y="111"/>
                </a:cubicBezTo>
                <a:cubicBezTo>
                  <a:pt x="636" y="113"/>
                  <a:pt x="634" y="129"/>
                  <a:pt x="625" y="132"/>
                </a:cubicBezTo>
                <a:cubicBezTo>
                  <a:pt x="586" y="145"/>
                  <a:pt x="544" y="142"/>
                  <a:pt x="504" y="152"/>
                </a:cubicBezTo>
                <a:cubicBezTo>
                  <a:pt x="445" y="167"/>
                  <a:pt x="393" y="183"/>
                  <a:pt x="332" y="192"/>
                </a:cubicBezTo>
                <a:cubicBezTo>
                  <a:pt x="281" y="225"/>
                  <a:pt x="303" y="237"/>
                  <a:pt x="241" y="253"/>
                </a:cubicBezTo>
                <a:cubicBezTo>
                  <a:pt x="208" y="275"/>
                  <a:pt x="223" y="273"/>
                  <a:pt x="200" y="273"/>
                </a:cubicBezTo>
              </a:path>
            </a:pathLst>
          </a:custGeom>
          <a:gradFill rotWithShape="1">
            <a:gsLst>
              <a:gs pos="0">
                <a:srgbClr val="FFFF66">
                  <a:alpha val="53998"/>
                </a:srgbClr>
              </a:gs>
              <a:gs pos="100000">
                <a:srgbClr val="76762F">
                  <a:alpha val="57001"/>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reeform 6"/>
          <p:cNvSpPr>
            <a:spLocks/>
          </p:cNvSpPr>
          <p:nvPr/>
        </p:nvSpPr>
        <p:spPr bwMode="auto">
          <a:xfrm rot="20708823">
            <a:off x="6005770" y="4077373"/>
            <a:ext cx="1546225" cy="686601"/>
          </a:xfrm>
          <a:custGeom>
            <a:avLst/>
            <a:gdLst>
              <a:gd name="T0" fmla="*/ 0 w 974"/>
              <a:gd name="T1" fmla="*/ 2147483647 h 253"/>
              <a:gd name="T2" fmla="*/ 2147483647 w 974"/>
              <a:gd name="T3" fmla="*/ 2147483647 h 253"/>
              <a:gd name="T4" fmla="*/ 2147483647 w 974"/>
              <a:gd name="T5" fmla="*/ 2147483647 h 253"/>
              <a:gd name="T6" fmla="*/ 2147483647 w 974"/>
              <a:gd name="T7" fmla="*/ 0 h 253"/>
              <a:gd name="T8" fmla="*/ 2147483647 w 974"/>
              <a:gd name="T9" fmla="*/ 2147483647 h 253"/>
              <a:gd name="T10" fmla="*/ 2147483647 w 974"/>
              <a:gd name="T11" fmla="*/ 2147483647 h 253"/>
              <a:gd name="T12" fmla="*/ 2147483647 w 974"/>
              <a:gd name="T13" fmla="*/ 2147483647 h 253"/>
              <a:gd name="T14" fmla="*/ 2147483647 w 974"/>
              <a:gd name="T15" fmla="*/ 2147483647 h 253"/>
              <a:gd name="T16" fmla="*/ 2147483647 w 974"/>
              <a:gd name="T17" fmla="*/ 2147483647 h 253"/>
              <a:gd name="T18" fmla="*/ 2147483647 w 974"/>
              <a:gd name="T19" fmla="*/ 2147483647 h 253"/>
              <a:gd name="T20" fmla="*/ 2147483647 w 974"/>
              <a:gd name="T21" fmla="*/ 2147483647 h 253"/>
              <a:gd name="T22" fmla="*/ 2147483647 w 974"/>
              <a:gd name="T23" fmla="*/ 2147483647 h 253"/>
              <a:gd name="T24" fmla="*/ 0 w 974"/>
              <a:gd name="T25" fmla="*/ 2147483647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4"/>
              <a:gd name="T40" fmla="*/ 0 h 253"/>
              <a:gd name="T41" fmla="*/ 974 w 974"/>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4" h="253">
                <a:moveTo>
                  <a:pt x="0" y="71"/>
                </a:moveTo>
                <a:cubicBezTo>
                  <a:pt x="20" y="64"/>
                  <a:pt x="46" y="66"/>
                  <a:pt x="61" y="51"/>
                </a:cubicBezTo>
                <a:cubicBezTo>
                  <a:pt x="68" y="44"/>
                  <a:pt x="72" y="33"/>
                  <a:pt x="81" y="30"/>
                </a:cubicBezTo>
                <a:cubicBezTo>
                  <a:pt x="148" y="4"/>
                  <a:pt x="233" y="12"/>
                  <a:pt x="304" y="0"/>
                </a:cubicBezTo>
                <a:cubicBezTo>
                  <a:pt x="479" y="3"/>
                  <a:pt x="654" y="1"/>
                  <a:pt x="829" y="10"/>
                </a:cubicBezTo>
                <a:cubicBezTo>
                  <a:pt x="869" y="12"/>
                  <a:pt x="897" y="77"/>
                  <a:pt x="940" y="91"/>
                </a:cubicBezTo>
                <a:cubicBezTo>
                  <a:pt x="946" y="100"/>
                  <a:pt x="974" y="137"/>
                  <a:pt x="971" y="152"/>
                </a:cubicBezTo>
                <a:cubicBezTo>
                  <a:pt x="969" y="161"/>
                  <a:pt x="958" y="166"/>
                  <a:pt x="950" y="172"/>
                </a:cubicBezTo>
                <a:cubicBezTo>
                  <a:pt x="890" y="216"/>
                  <a:pt x="862" y="238"/>
                  <a:pt x="789" y="253"/>
                </a:cubicBezTo>
                <a:cubicBezTo>
                  <a:pt x="634" y="250"/>
                  <a:pt x="479" y="250"/>
                  <a:pt x="324" y="243"/>
                </a:cubicBezTo>
                <a:cubicBezTo>
                  <a:pt x="263" y="240"/>
                  <a:pt x="226" y="169"/>
                  <a:pt x="172" y="152"/>
                </a:cubicBezTo>
                <a:cubicBezTo>
                  <a:pt x="125" y="102"/>
                  <a:pt x="101" y="140"/>
                  <a:pt x="31" y="111"/>
                </a:cubicBezTo>
                <a:cubicBezTo>
                  <a:pt x="15" y="105"/>
                  <a:pt x="10" y="84"/>
                  <a:pt x="0" y="71"/>
                </a:cubicBezTo>
                <a:close/>
              </a:path>
            </a:pathLst>
          </a:custGeom>
          <a:gradFill rotWithShape="1">
            <a:gsLst>
              <a:gs pos="0">
                <a:srgbClr val="FFFF66">
                  <a:alpha val="53998"/>
                </a:srgbClr>
              </a:gs>
              <a:gs pos="100000">
                <a:srgbClr val="76762F">
                  <a:alpha val="56000"/>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Freeform 7"/>
          <p:cNvSpPr>
            <a:spLocks/>
          </p:cNvSpPr>
          <p:nvPr/>
        </p:nvSpPr>
        <p:spPr bwMode="auto">
          <a:xfrm>
            <a:off x="700087" y="3890664"/>
            <a:ext cx="1158875" cy="1940895"/>
          </a:xfrm>
          <a:custGeom>
            <a:avLst/>
            <a:gdLst>
              <a:gd name="T0" fmla="*/ 2147483647 w 730"/>
              <a:gd name="T1" fmla="*/ 2147483647 h 894"/>
              <a:gd name="T2" fmla="*/ 2147483647 w 730"/>
              <a:gd name="T3" fmla="*/ 2147483647 h 894"/>
              <a:gd name="T4" fmla="*/ 2147483647 w 730"/>
              <a:gd name="T5" fmla="*/ 2147483647 h 894"/>
              <a:gd name="T6" fmla="*/ 2147483647 w 730"/>
              <a:gd name="T7" fmla="*/ 2147483647 h 894"/>
              <a:gd name="T8" fmla="*/ 2147483647 w 730"/>
              <a:gd name="T9" fmla="*/ 2147483647 h 894"/>
              <a:gd name="T10" fmla="*/ 2147483647 w 730"/>
              <a:gd name="T11" fmla="*/ 2147483647 h 894"/>
              <a:gd name="T12" fmla="*/ 2147483647 w 730"/>
              <a:gd name="T13" fmla="*/ 0 h 894"/>
              <a:gd name="T14" fmla="*/ 2147483647 w 730"/>
              <a:gd name="T15" fmla="*/ 2147483647 h 894"/>
              <a:gd name="T16" fmla="*/ 2147483647 w 730"/>
              <a:gd name="T17" fmla="*/ 2147483647 h 894"/>
              <a:gd name="T18" fmla="*/ 2147483647 w 730"/>
              <a:gd name="T19" fmla="*/ 2147483647 h 894"/>
              <a:gd name="T20" fmla="*/ 2147483647 w 730"/>
              <a:gd name="T21" fmla="*/ 2147483647 h 894"/>
              <a:gd name="T22" fmla="*/ 2147483647 w 730"/>
              <a:gd name="T23" fmla="*/ 2147483647 h 894"/>
              <a:gd name="T24" fmla="*/ 2147483647 w 730"/>
              <a:gd name="T25" fmla="*/ 2147483647 h 894"/>
              <a:gd name="T26" fmla="*/ 2147483647 w 730"/>
              <a:gd name="T27" fmla="*/ 2147483647 h 894"/>
              <a:gd name="T28" fmla="*/ 2147483647 w 730"/>
              <a:gd name="T29" fmla="*/ 2147483647 h 894"/>
              <a:gd name="T30" fmla="*/ 2147483647 w 730"/>
              <a:gd name="T31" fmla="*/ 2147483647 h 894"/>
              <a:gd name="T32" fmla="*/ 2147483647 w 730"/>
              <a:gd name="T33" fmla="*/ 2147483647 h 894"/>
              <a:gd name="T34" fmla="*/ 2147483647 w 730"/>
              <a:gd name="T35" fmla="*/ 2147483647 h 894"/>
              <a:gd name="T36" fmla="*/ 2147483647 w 730"/>
              <a:gd name="T37" fmla="*/ 2147483647 h 894"/>
              <a:gd name="T38" fmla="*/ 2147483647 w 730"/>
              <a:gd name="T39" fmla="*/ 2147483647 h 894"/>
              <a:gd name="T40" fmla="*/ 2147483647 w 730"/>
              <a:gd name="T41" fmla="*/ 2147483647 h 894"/>
              <a:gd name="T42" fmla="*/ 2147483647 w 730"/>
              <a:gd name="T43" fmla="*/ 2147483647 h 894"/>
              <a:gd name="T44" fmla="*/ 2147483647 w 730"/>
              <a:gd name="T45" fmla="*/ 2147483647 h 894"/>
              <a:gd name="T46" fmla="*/ 2147483647 w 730"/>
              <a:gd name="T47" fmla="*/ 2147483647 h 894"/>
              <a:gd name="T48" fmla="*/ 2147483647 w 730"/>
              <a:gd name="T49" fmla="*/ 2147483647 h 894"/>
              <a:gd name="T50" fmla="*/ 2147483647 w 730"/>
              <a:gd name="T51" fmla="*/ 2147483647 h 894"/>
              <a:gd name="T52" fmla="*/ 2147483647 w 730"/>
              <a:gd name="T53" fmla="*/ 2147483647 h 8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894"/>
              <a:gd name="T83" fmla="*/ 730 w 730"/>
              <a:gd name="T84" fmla="*/ 894 h 8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894">
                <a:moveTo>
                  <a:pt x="650" y="395"/>
                </a:moveTo>
                <a:cubicBezTo>
                  <a:pt x="631" y="388"/>
                  <a:pt x="604" y="381"/>
                  <a:pt x="590" y="364"/>
                </a:cubicBezTo>
                <a:cubicBezTo>
                  <a:pt x="528" y="289"/>
                  <a:pt x="613" y="352"/>
                  <a:pt x="539" y="304"/>
                </a:cubicBezTo>
                <a:cubicBezTo>
                  <a:pt x="520" y="245"/>
                  <a:pt x="455" y="217"/>
                  <a:pt x="398" y="203"/>
                </a:cubicBezTo>
                <a:cubicBezTo>
                  <a:pt x="349" y="154"/>
                  <a:pt x="313" y="88"/>
                  <a:pt x="256" y="51"/>
                </a:cubicBezTo>
                <a:cubicBezTo>
                  <a:pt x="249" y="41"/>
                  <a:pt x="246" y="27"/>
                  <a:pt x="236" y="21"/>
                </a:cubicBezTo>
                <a:cubicBezTo>
                  <a:pt x="218" y="10"/>
                  <a:pt x="175" y="0"/>
                  <a:pt x="175" y="0"/>
                </a:cubicBezTo>
                <a:cubicBezTo>
                  <a:pt x="142" y="35"/>
                  <a:pt x="135" y="53"/>
                  <a:pt x="125" y="101"/>
                </a:cubicBezTo>
                <a:cubicBezTo>
                  <a:pt x="135" y="232"/>
                  <a:pt x="134" y="380"/>
                  <a:pt x="175" y="506"/>
                </a:cubicBezTo>
                <a:cubicBezTo>
                  <a:pt x="172" y="519"/>
                  <a:pt x="173" y="535"/>
                  <a:pt x="165" y="546"/>
                </a:cubicBezTo>
                <a:cubicBezTo>
                  <a:pt x="158" y="556"/>
                  <a:pt x="144" y="558"/>
                  <a:pt x="135" y="566"/>
                </a:cubicBezTo>
                <a:cubicBezTo>
                  <a:pt x="102" y="593"/>
                  <a:pt x="88" y="606"/>
                  <a:pt x="44" y="617"/>
                </a:cubicBezTo>
                <a:cubicBezTo>
                  <a:pt x="0" y="683"/>
                  <a:pt x="31" y="788"/>
                  <a:pt x="95" y="829"/>
                </a:cubicBezTo>
                <a:cubicBezTo>
                  <a:pt x="113" y="882"/>
                  <a:pt x="125" y="871"/>
                  <a:pt x="175" y="859"/>
                </a:cubicBezTo>
                <a:cubicBezTo>
                  <a:pt x="283" y="894"/>
                  <a:pt x="258" y="879"/>
                  <a:pt x="438" y="869"/>
                </a:cubicBezTo>
                <a:cubicBezTo>
                  <a:pt x="448" y="862"/>
                  <a:pt x="457" y="854"/>
                  <a:pt x="468" y="849"/>
                </a:cubicBezTo>
                <a:cubicBezTo>
                  <a:pt x="478" y="844"/>
                  <a:pt x="491" y="847"/>
                  <a:pt x="499" y="839"/>
                </a:cubicBezTo>
                <a:cubicBezTo>
                  <a:pt x="507" y="832"/>
                  <a:pt x="502" y="816"/>
                  <a:pt x="509" y="809"/>
                </a:cubicBezTo>
                <a:cubicBezTo>
                  <a:pt x="528" y="790"/>
                  <a:pt x="669" y="780"/>
                  <a:pt x="681" y="779"/>
                </a:cubicBezTo>
                <a:cubicBezTo>
                  <a:pt x="694" y="770"/>
                  <a:pt x="730" y="754"/>
                  <a:pt x="721" y="728"/>
                </a:cubicBezTo>
                <a:cubicBezTo>
                  <a:pt x="717" y="715"/>
                  <a:pt x="702" y="707"/>
                  <a:pt x="691" y="698"/>
                </a:cubicBezTo>
                <a:cubicBezTo>
                  <a:pt x="672" y="683"/>
                  <a:pt x="630" y="657"/>
                  <a:pt x="630" y="657"/>
                </a:cubicBezTo>
                <a:cubicBezTo>
                  <a:pt x="619" y="623"/>
                  <a:pt x="605" y="602"/>
                  <a:pt x="580" y="576"/>
                </a:cubicBezTo>
                <a:cubicBezTo>
                  <a:pt x="563" y="528"/>
                  <a:pt x="548" y="524"/>
                  <a:pt x="570" y="485"/>
                </a:cubicBezTo>
                <a:cubicBezTo>
                  <a:pt x="582" y="464"/>
                  <a:pt x="597" y="445"/>
                  <a:pt x="610" y="425"/>
                </a:cubicBezTo>
                <a:cubicBezTo>
                  <a:pt x="617" y="415"/>
                  <a:pt x="630" y="395"/>
                  <a:pt x="630" y="395"/>
                </a:cubicBezTo>
                <a:cubicBezTo>
                  <a:pt x="608" y="361"/>
                  <a:pt x="622" y="364"/>
                  <a:pt x="600" y="364"/>
                </a:cubicBezTo>
              </a:path>
            </a:pathLst>
          </a:custGeom>
          <a:gradFill rotWithShape="1">
            <a:gsLst>
              <a:gs pos="0">
                <a:srgbClr val="FF3300">
                  <a:alpha val="57001"/>
                </a:srgbClr>
              </a:gs>
              <a:gs pos="100000">
                <a:srgbClr val="761800">
                  <a:alpha val="56000"/>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Freeform 8"/>
          <p:cNvSpPr>
            <a:spLocks/>
          </p:cNvSpPr>
          <p:nvPr/>
        </p:nvSpPr>
        <p:spPr bwMode="auto">
          <a:xfrm>
            <a:off x="6927571" y="3730746"/>
            <a:ext cx="1373187" cy="1153506"/>
          </a:xfrm>
          <a:custGeom>
            <a:avLst/>
            <a:gdLst>
              <a:gd name="T0" fmla="*/ 0 w 865"/>
              <a:gd name="T1" fmla="*/ 2147483647 h 599"/>
              <a:gd name="T2" fmla="*/ 2147483647 w 865"/>
              <a:gd name="T3" fmla="*/ 2147483647 h 599"/>
              <a:gd name="T4" fmla="*/ 2147483647 w 865"/>
              <a:gd name="T5" fmla="*/ 2147483647 h 599"/>
              <a:gd name="T6" fmla="*/ 2147483647 w 865"/>
              <a:gd name="T7" fmla="*/ 2147483647 h 599"/>
              <a:gd name="T8" fmla="*/ 2147483647 w 865"/>
              <a:gd name="T9" fmla="*/ 0 h 599"/>
              <a:gd name="T10" fmla="*/ 2147483647 w 865"/>
              <a:gd name="T11" fmla="*/ 2147483647 h 599"/>
              <a:gd name="T12" fmla="*/ 2147483647 w 865"/>
              <a:gd name="T13" fmla="*/ 2147483647 h 599"/>
              <a:gd name="T14" fmla="*/ 2147483647 w 865"/>
              <a:gd name="T15" fmla="*/ 2147483647 h 599"/>
              <a:gd name="T16" fmla="*/ 2147483647 w 865"/>
              <a:gd name="T17" fmla="*/ 2147483647 h 599"/>
              <a:gd name="T18" fmla="*/ 2147483647 w 865"/>
              <a:gd name="T19" fmla="*/ 2147483647 h 599"/>
              <a:gd name="T20" fmla="*/ 2147483647 w 865"/>
              <a:gd name="T21" fmla="*/ 2147483647 h 599"/>
              <a:gd name="T22" fmla="*/ 2147483647 w 865"/>
              <a:gd name="T23" fmla="*/ 2147483647 h 599"/>
              <a:gd name="T24" fmla="*/ 2147483647 w 865"/>
              <a:gd name="T25" fmla="*/ 2147483647 h 599"/>
              <a:gd name="T26" fmla="*/ 2147483647 w 865"/>
              <a:gd name="T27" fmla="*/ 2147483647 h 599"/>
              <a:gd name="T28" fmla="*/ 2147483647 w 865"/>
              <a:gd name="T29" fmla="*/ 2147483647 h 599"/>
              <a:gd name="T30" fmla="*/ 2147483647 w 865"/>
              <a:gd name="T31" fmla="*/ 2147483647 h 599"/>
              <a:gd name="T32" fmla="*/ 2147483647 w 865"/>
              <a:gd name="T33" fmla="*/ 2147483647 h 599"/>
              <a:gd name="T34" fmla="*/ 2147483647 w 865"/>
              <a:gd name="T35" fmla="*/ 2147483647 h 599"/>
              <a:gd name="T36" fmla="*/ 2147483647 w 865"/>
              <a:gd name="T37" fmla="*/ 2147483647 h 599"/>
              <a:gd name="T38" fmla="*/ 2147483647 w 865"/>
              <a:gd name="T39" fmla="*/ 2147483647 h 599"/>
              <a:gd name="T40" fmla="*/ 2147483647 w 865"/>
              <a:gd name="T41" fmla="*/ 2147483647 h 5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5"/>
              <a:gd name="T64" fmla="*/ 0 h 599"/>
              <a:gd name="T65" fmla="*/ 865 w 865"/>
              <a:gd name="T66" fmla="*/ 599 h 5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5" h="599">
                <a:moveTo>
                  <a:pt x="0" y="142"/>
                </a:moveTo>
                <a:cubicBezTo>
                  <a:pt x="54" y="137"/>
                  <a:pt x="114" y="148"/>
                  <a:pt x="161" y="121"/>
                </a:cubicBezTo>
                <a:cubicBezTo>
                  <a:pt x="199" y="99"/>
                  <a:pt x="235" y="66"/>
                  <a:pt x="272" y="41"/>
                </a:cubicBezTo>
                <a:cubicBezTo>
                  <a:pt x="280" y="36"/>
                  <a:pt x="283" y="22"/>
                  <a:pt x="293" y="20"/>
                </a:cubicBezTo>
                <a:cubicBezTo>
                  <a:pt x="311" y="16"/>
                  <a:pt x="544" y="0"/>
                  <a:pt x="545" y="0"/>
                </a:cubicBezTo>
                <a:cubicBezTo>
                  <a:pt x="579" y="3"/>
                  <a:pt x="613" y="5"/>
                  <a:pt x="646" y="10"/>
                </a:cubicBezTo>
                <a:cubicBezTo>
                  <a:pt x="657" y="12"/>
                  <a:pt x="669" y="12"/>
                  <a:pt x="677" y="20"/>
                </a:cubicBezTo>
                <a:cubicBezTo>
                  <a:pt x="691" y="34"/>
                  <a:pt x="753" y="121"/>
                  <a:pt x="768" y="142"/>
                </a:cubicBezTo>
                <a:cubicBezTo>
                  <a:pt x="783" y="202"/>
                  <a:pt x="801" y="258"/>
                  <a:pt x="828" y="313"/>
                </a:cubicBezTo>
                <a:cubicBezTo>
                  <a:pt x="818" y="521"/>
                  <a:pt x="865" y="512"/>
                  <a:pt x="727" y="556"/>
                </a:cubicBezTo>
                <a:cubicBezTo>
                  <a:pt x="680" y="587"/>
                  <a:pt x="632" y="588"/>
                  <a:pt x="576" y="596"/>
                </a:cubicBezTo>
                <a:cubicBezTo>
                  <a:pt x="555" y="594"/>
                  <a:pt x="450" y="599"/>
                  <a:pt x="404" y="576"/>
                </a:cubicBezTo>
                <a:cubicBezTo>
                  <a:pt x="393" y="571"/>
                  <a:pt x="383" y="563"/>
                  <a:pt x="374" y="556"/>
                </a:cubicBezTo>
                <a:cubicBezTo>
                  <a:pt x="366" y="550"/>
                  <a:pt x="362" y="540"/>
                  <a:pt x="353" y="536"/>
                </a:cubicBezTo>
                <a:cubicBezTo>
                  <a:pt x="334" y="526"/>
                  <a:pt x="293" y="515"/>
                  <a:pt x="293" y="515"/>
                </a:cubicBezTo>
                <a:cubicBezTo>
                  <a:pt x="258" y="481"/>
                  <a:pt x="251" y="499"/>
                  <a:pt x="222" y="455"/>
                </a:cubicBezTo>
                <a:cubicBezTo>
                  <a:pt x="274" y="438"/>
                  <a:pt x="293" y="415"/>
                  <a:pt x="333" y="374"/>
                </a:cubicBezTo>
                <a:cubicBezTo>
                  <a:pt x="348" y="359"/>
                  <a:pt x="368" y="349"/>
                  <a:pt x="384" y="334"/>
                </a:cubicBezTo>
                <a:cubicBezTo>
                  <a:pt x="358" y="295"/>
                  <a:pt x="327" y="248"/>
                  <a:pt x="283" y="233"/>
                </a:cubicBezTo>
                <a:cubicBezTo>
                  <a:pt x="257" y="207"/>
                  <a:pt x="229" y="206"/>
                  <a:pt x="202" y="182"/>
                </a:cubicBezTo>
                <a:cubicBezTo>
                  <a:pt x="172" y="156"/>
                  <a:pt x="143" y="100"/>
                  <a:pt x="101" y="121"/>
                </a:cubicBezTo>
              </a:path>
            </a:pathLst>
          </a:custGeom>
          <a:gradFill rotWithShape="1">
            <a:gsLst>
              <a:gs pos="0">
                <a:srgbClr val="FF3300">
                  <a:alpha val="60001"/>
                </a:srgbClr>
              </a:gs>
              <a:gs pos="100000">
                <a:srgbClr val="761800">
                  <a:alpha val="62999"/>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30716" y="1524000"/>
            <a:ext cx="7981672" cy="156966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Bone Marrow</a:t>
            </a:r>
          </a:p>
        </p:txBody>
      </p:sp>
      <p:sp>
        <p:nvSpPr>
          <p:cNvPr id="10" name="Rectangle 9"/>
          <p:cNvSpPr/>
          <p:nvPr/>
        </p:nvSpPr>
        <p:spPr>
          <a:xfrm>
            <a:off x="2743200" y="5440690"/>
            <a:ext cx="4469492" cy="5232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Arial" charset="0"/>
                <a:ea typeface="+mn-ea"/>
                <a:cs typeface="+mn-cs"/>
              </a:rPr>
              <a:t>Red = Creates Blood Cell</a:t>
            </a:r>
          </a:p>
        </p:txBody>
      </p:sp>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182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5"/>
          <p:cNvSpPr>
            <a:spLocks/>
          </p:cNvSpPr>
          <p:nvPr/>
        </p:nvSpPr>
        <p:spPr bwMode="auto">
          <a:xfrm>
            <a:off x="1469571" y="4281002"/>
            <a:ext cx="4191000" cy="1206500"/>
          </a:xfrm>
          <a:custGeom>
            <a:avLst/>
            <a:gdLst>
              <a:gd name="T0" fmla="*/ 2147483647 w 2504"/>
              <a:gd name="T1" fmla="*/ 2147483647 h 596"/>
              <a:gd name="T2" fmla="*/ 2147483647 w 2504"/>
              <a:gd name="T3" fmla="*/ 2147483647 h 596"/>
              <a:gd name="T4" fmla="*/ 2147483647 w 2504"/>
              <a:gd name="T5" fmla="*/ 2147483647 h 596"/>
              <a:gd name="T6" fmla="*/ 2147483647 w 2504"/>
              <a:gd name="T7" fmla="*/ 2147483647 h 596"/>
              <a:gd name="T8" fmla="*/ 2147483647 w 2504"/>
              <a:gd name="T9" fmla="*/ 2147483647 h 596"/>
              <a:gd name="T10" fmla="*/ 2147483647 w 2504"/>
              <a:gd name="T11" fmla="*/ 2147483647 h 596"/>
              <a:gd name="T12" fmla="*/ 2147483647 w 2504"/>
              <a:gd name="T13" fmla="*/ 2147483647 h 596"/>
              <a:gd name="T14" fmla="*/ 2147483647 w 2504"/>
              <a:gd name="T15" fmla="*/ 2147483647 h 596"/>
              <a:gd name="T16" fmla="*/ 2147483647 w 2504"/>
              <a:gd name="T17" fmla="*/ 2147483647 h 596"/>
              <a:gd name="T18" fmla="*/ 2147483647 w 2504"/>
              <a:gd name="T19" fmla="*/ 2147483647 h 596"/>
              <a:gd name="T20" fmla="*/ 2147483647 w 2504"/>
              <a:gd name="T21" fmla="*/ 2147483647 h 596"/>
              <a:gd name="T22" fmla="*/ 2147483647 w 2504"/>
              <a:gd name="T23" fmla="*/ 2147483647 h 596"/>
              <a:gd name="T24" fmla="*/ 2147483647 w 2504"/>
              <a:gd name="T25" fmla="*/ 2147483647 h 596"/>
              <a:gd name="T26" fmla="*/ 2147483647 w 2504"/>
              <a:gd name="T27" fmla="*/ 2147483647 h 596"/>
              <a:gd name="T28" fmla="*/ 2147483647 w 2504"/>
              <a:gd name="T29" fmla="*/ 2147483647 h 596"/>
              <a:gd name="T30" fmla="*/ 2147483647 w 2504"/>
              <a:gd name="T31" fmla="*/ 2147483647 h 596"/>
              <a:gd name="T32" fmla="*/ 2147483647 w 2504"/>
              <a:gd name="T33" fmla="*/ 2147483647 h 596"/>
              <a:gd name="T34" fmla="*/ 2147483647 w 2504"/>
              <a:gd name="T35" fmla="*/ 2147483647 h 596"/>
              <a:gd name="T36" fmla="*/ 2147483647 w 2504"/>
              <a:gd name="T37" fmla="*/ 2147483647 h 596"/>
              <a:gd name="T38" fmla="*/ 2147483647 w 2504"/>
              <a:gd name="T39" fmla="*/ 2147483647 h 596"/>
              <a:gd name="T40" fmla="*/ 2147483647 w 2504"/>
              <a:gd name="T41" fmla="*/ 2147483647 h 596"/>
              <a:gd name="T42" fmla="*/ 2147483647 w 2504"/>
              <a:gd name="T43" fmla="*/ 0 h 596"/>
              <a:gd name="T44" fmla="*/ 2147483647 w 2504"/>
              <a:gd name="T45" fmla="*/ 2147483647 h 596"/>
              <a:gd name="T46" fmla="*/ 2147483647 w 2504"/>
              <a:gd name="T47" fmla="*/ 2147483647 h 596"/>
              <a:gd name="T48" fmla="*/ 2147483647 w 2504"/>
              <a:gd name="T49" fmla="*/ 2147483647 h 596"/>
              <a:gd name="T50" fmla="*/ 2147483647 w 2504"/>
              <a:gd name="T51" fmla="*/ 2147483647 h 596"/>
              <a:gd name="T52" fmla="*/ 2147483647 w 2504"/>
              <a:gd name="T53" fmla="*/ 2147483647 h 596"/>
              <a:gd name="T54" fmla="*/ 2147483647 w 2504"/>
              <a:gd name="T55" fmla="*/ 2147483647 h 596"/>
              <a:gd name="T56" fmla="*/ 2147483647 w 2504"/>
              <a:gd name="T57" fmla="*/ 2147483647 h 596"/>
              <a:gd name="T58" fmla="*/ 2147483647 w 2504"/>
              <a:gd name="T59" fmla="*/ 2147483647 h 5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04"/>
              <a:gd name="T91" fmla="*/ 0 h 596"/>
              <a:gd name="T92" fmla="*/ 2504 w 2504"/>
              <a:gd name="T93" fmla="*/ 596 h 5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04" h="596">
                <a:moveTo>
                  <a:pt x="382" y="233"/>
                </a:moveTo>
                <a:cubicBezTo>
                  <a:pt x="278" y="268"/>
                  <a:pt x="163" y="228"/>
                  <a:pt x="59" y="263"/>
                </a:cubicBezTo>
                <a:cubicBezTo>
                  <a:pt x="0" y="352"/>
                  <a:pt x="26" y="401"/>
                  <a:pt x="89" y="475"/>
                </a:cubicBezTo>
                <a:cubicBezTo>
                  <a:pt x="98" y="486"/>
                  <a:pt x="107" y="498"/>
                  <a:pt x="120" y="505"/>
                </a:cubicBezTo>
                <a:cubicBezTo>
                  <a:pt x="138" y="515"/>
                  <a:pt x="180" y="526"/>
                  <a:pt x="180" y="526"/>
                </a:cubicBezTo>
                <a:cubicBezTo>
                  <a:pt x="187" y="536"/>
                  <a:pt x="190" y="550"/>
                  <a:pt x="200" y="556"/>
                </a:cubicBezTo>
                <a:cubicBezTo>
                  <a:pt x="238" y="579"/>
                  <a:pt x="310" y="588"/>
                  <a:pt x="352" y="596"/>
                </a:cubicBezTo>
                <a:cubicBezTo>
                  <a:pt x="436" y="575"/>
                  <a:pt x="528" y="567"/>
                  <a:pt x="615" y="556"/>
                </a:cubicBezTo>
                <a:cubicBezTo>
                  <a:pt x="744" y="513"/>
                  <a:pt x="874" y="477"/>
                  <a:pt x="1009" y="465"/>
                </a:cubicBezTo>
                <a:cubicBezTo>
                  <a:pt x="1108" y="432"/>
                  <a:pt x="1048" y="447"/>
                  <a:pt x="1191" y="435"/>
                </a:cubicBezTo>
                <a:cubicBezTo>
                  <a:pt x="1224" y="424"/>
                  <a:pt x="1237" y="400"/>
                  <a:pt x="1272" y="394"/>
                </a:cubicBezTo>
                <a:cubicBezTo>
                  <a:pt x="1395" y="374"/>
                  <a:pt x="1520" y="370"/>
                  <a:pt x="1645" y="364"/>
                </a:cubicBezTo>
                <a:cubicBezTo>
                  <a:pt x="1709" y="355"/>
                  <a:pt x="1775" y="342"/>
                  <a:pt x="1837" y="324"/>
                </a:cubicBezTo>
                <a:cubicBezTo>
                  <a:pt x="1859" y="318"/>
                  <a:pt x="1876" y="298"/>
                  <a:pt x="1898" y="293"/>
                </a:cubicBezTo>
                <a:cubicBezTo>
                  <a:pt x="1928" y="286"/>
                  <a:pt x="1959" y="286"/>
                  <a:pt x="1989" y="283"/>
                </a:cubicBezTo>
                <a:cubicBezTo>
                  <a:pt x="2057" y="260"/>
                  <a:pt x="1973" y="286"/>
                  <a:pt x="2080" y="263"/>
                </a:cubicBezTo>
                <a:cubicBezTo>
                  <a:pt x="2124" y="253"/>
                  <a:pt x="2169" y="227"/>
                  <a:pt x="2211" y="212"/>
                </a:cubicBezTo>
                <a:cubicBezTo>
                  <a:pt x="2269" y="192"/>
                  <a:pt x="2364" y="189"/>
                  <a:pt x="2424" y="182"/>
                </a:cubicBezTo>
                <a:cubicBezTo>
                  <a:pt x="2464" y="169"/>
                  <a:pt x="2481" y="157"/>
                  <a:pt x="2504" y="121"/>
                </a:cubicBezTo>
                <a:cubicBezTo>
                  <a:pt x="2467" y="96"/>
                  <a:pt x="2440" y="84"/>
                  <a:pt x="2413" y="51"/>
                </a:cubicBezTo>
                <a:cubicBezTo>
                  <a:pt x="2405" y="42"/>
                  <a:pt x="2403" y="27"/>
                  <a:pt x="2393" y="20"/>
                </a:cubicBezTo>
                <a:cubicBezTo>
                  <a:pt x="2375" y="9"/>
                  <a:pt x="2333" y="0"/>
                  <a:pt x="2333" y="0"/>
                </a:cubicBezTo>
                <a:cubicBezTo>
                  <a:pt x="1982" y="16"/>
                  <a:pt x="1632" y="12"/>
                  <a:pt x="1282" y="41"/>
                </a:cubicBezTo>
                <a:cubicBezTo>
                  <a:pt x="1128" y="71"/>
                  <a:pt x="974" y="82"/>
                  <a:pt x="817" y="91"/>
                </a:cubicBezTo>
                <a:cubicBezTo>
                  <a:pt x="760" y="99"/>
                  <a:pt x="701" y="97"/>
                  <a:pt x="645" y="111"/>
                </a:cubicBezTo>
                <a:cubicBezTo>
                  <a:pt x="636" y="113"/>
                  <a:pt x="634" y="129"/>
                  <a:pt x="625" y="132"/>
                </a:cubicBezTo>
                <a:cubicBezTo>
                  <a:pt x="586" y="145"/>
                  <a:pt x="544" y="142"/>
                  <a:pt x="504" y="152"/>
                </a:cubicBezTo>
                <a:cubicBezTo>
                  <a:pt x="445" y="167"/>
                  <a:pt x="393" y="183"/>
                  <a:pt x="332" y="192"/>
                </a:cubicBezTo>
                <a:cubicBezTo>
                  <a:pt x="281" y="225"/>
                  <a:pt x="303" y="237"/>
                  <a:pt x="241" y="253"/>
                </a:cubicBezTo>
                <a:cubicBezTo>
                  <a:pt x="208" y="275"/>
                  <a:pt x="223" y="273"/>
                  <a:pt x="200" y="273"/>
                </a:cubicBezTo>
              </a:path>
            </a:pathLst>
          </a:custGeom>
          <a:gradFill rotWithShape="1">
            <a:gsLst>
              <a:gs pos="0">
                <a:srgbClr val="FFFF66">
                  <a:alpha val="53998"/>
                </a:srgbClr>
              </a:gs>
              <a:gs pos="100000">
                <a:srgbClr val="76762F">
                  <a:alpha val="57001"/>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reeform 6"/>
          <p:cNvSpPr>
            <a:spLocks/>
          </p:cNvSpPr>
          <p:nvPr/>
        </p:nvSpPr>
        <p:spPr bwMode="auto">
          <a:xfrm rot="20708823">
            <a:off x="6005770" y="4077373"/>
            <a:ext cx="1546225" cy="686601"/>
          </a:xfrm>
          <a:custGeom>
            <a:avLst/>
            <a:gdLst>
              <a:gd name="T0" fmla="*/ 0 w 974"/>
              <a:gd name="T1" fmla="*/ 2147483647 h 253"/>
              <a:gd name="T2" fmla="*/ 2147483647 w 974"/>
              <a:gd name="T3" fmla="*/ 2147483647 h 253"/>
              <a:gd name="T4" fmla="*/ 2147483647 w 974"/>
              <a:gd name="T5" fmla="*/ 2147483647 h 253"/>
              <a:gd name="T6" fmla="*/ 2147483647 w 974"/>
              <a:gd name="T7" fmla="*/ 0 h 253"/>
              <a:gd name="T8" fmla="*/ 2147483647 w 974"/>
              <a:gd name="T9" fmla="*/ 2147483647 h 253"/>
              <a:gd name="T10" fmla="*/ 2147483647 w 974"/>
              <a:gd name="T11" fmla="*/ 2147483647 h 253"/>
              <a:gd name="T12" fmla="*/ 2147483647 w 974"/>
              <a:gd name="T13" fmla="*/ 2147483647 h 253"/>
              <a:gd name="T14" fmla="*/ 2147483647 w 974"/>
              <a:gd name="T15" fmla="*/ 2147483647 h 253"/>
              <a:gd name="T16" fmla="*/ 2147483647 w 974"/>
              <a:gd name="T17" fmla="*/ 2147483647 h 253"/>
              <a:gd name="T18" fmla="*/ 2147483647 w 974"/>
              <a:gd name="T19" fmla="*/ 2147483647 h 253"/>
              <a:gd name="T20" fmla="*/ 2147483647 w 974"/>
              <a:gd name="T21" fmla="*/ 2147483647 h 253"/>
              <a:gd name="T22" fmla="*/ 2147483647 w 974"/>
              <a:gd name="T23" fmla="*/ 2147483647 h 253"/>
              <a:gd name="T24" fmla="*/ 0 w 974"/>
              <a:gd name="T25" fmla="*/ 2147483647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4"/>
              <a:gd name="T40" fmla="*/ 0 h 253"/>
              <a:gd name="T41" fmla="*/ 974 w 974"/>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4" h="253">
                <a:moveTo>
                  <a:pt x="0" y="71"/>
                </a:moveTo>
                <a:cubicBezTo>
                  <a:pt x="20" y="64"/>
                  <a:pt x="46" y="66"/>
                  <a:pt x="61" y="51"/>
                </a:cubicBezTo>
                <a:cubicBezTo>
                  <a:pt x="68" y="44"/>
                  <a:pt x="72" y="33"/>
                  <a:pt x="81" y="30"/>
                </a:cubicBezTo>
                <a:cubicBezTo>
                  <a:pt x="148" y="4"/>
                  <a:pt x="233" y="12"/>
                  <a:pt x="304" y="0"/>
                </a:cubicBezTo>
                <a:cubicBezTo>
                  <a:pt x="479" y="3"/>
                  <a:pt x="654" y="1"/>
                  <a:pt x="829" y="10"/>
                </a:cubicBezTo>
                <a:cubicBezTo>
                  <a:pt x="869" y="12"/>
                  <a:pt x="897" y="77"/>
                  <a:pt x="940" y="91"/>
                </a:cubicBezTo>
                <a:cubicBezTo>
                  <a:pt x="946" y="100"/>
                  <a:pt x="974" y="137"/>
                  <a:pt x="971" y="152"/>
                </a:cubicBezTo>
                <a:cubicBezTo>
                  <a:pt x="969" y="161"/>
                  <a:pt x="958" y="166"/>
                  <a:pt x="950" y="172"/>
                </a:cubicBezTo>
                <a:cubicBezTo>
                  <a:pt x="890" y="216"/>
                  <a:pt x="862" y="238"/>
                  <a:pt x="789" y="253"/>
                </a:cubicBezTo>
                <a:cubicBezTo>
                  <a:pt x="634" y="250"/>
                  <a:pt x="479" y="250"/>
                  <a:pt x="324" y="243"/>
                </a:cubicBezTo>
                <a:cubicBezTo>
                  <a:pt x="263" y="240"/>
                  <a:pt x="226" y="169"/>
                  <a:pt x="172" y="152"/>
                </a:cubicBezTo>
                <a:cubicBezTo>
                  <a:pt x="125" y="102"/>
                  <a:pt x="101" y="140"/>
                  <a:pt x="31" y="111"/>
                </a:cubicBezTo>
                <a:cubicBezTo>
                  <a:pt x="15" y="105"/>
                  <a:pt x="10" y="84"/>
                  <a:pt x="0" y="71"/>
                </a:cubicBezTo>
                <a:close/>
              </a:path>
            </a:pathLst>
          </a:custGeom>
          <a:gradFill rotWithShape="1">
            <a:gsLst>
              <a:gs pos="0">
                <a:srgbClr val="FFFF66">
                  <a:alpha val="53998"/>
                </a:srgbClr>
              </a:gs>
              <a:gs pos="100000">
                <a:srgbClr val="76762F">
                  <a:alpha val="56000"/>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Freeform 7"/>
          <p:cNvSpPr>
            <a:spLocks/>
          </p:cNvSpPr>
          <p:nvPr/>
        </p:nvSpPr>
        <p:spPr bwMode="auto">
          <a:xfrm>
            <a:off x="700087" y="3890664"/>
            <a:ext cx="1158875" cy="1940895"/>
          </a:xfrm>
          <a:custGeom>
            <a:avLst/>
            <a:gdLst>
              <a:gd name="T0" fmla="*/ 2147483647 w 730"/>
              <a:gd name="T1" fmla="*/ 2147483647 h 894"/>
              <a:gd name="T2" fmla="*/ 2147483647 w 730"/>
              <a:gd name="T3" fmla="*/ 2147483647 h 894"/>
              <a:gd name="T4" fmla="*/ 2147483647 w 730"/>
              <a:gd name="T5" fmla="*/ 2147483647 h 894"/>
              <a:gd name="T6" fmla="*/ 2147483647 w 730"/>
              <a:gd name="T7" fmla="*/ 2147483647 h 894"/>
              <a:gd name="T8" fmla="*/ 2147483647 w 730"/>
              <a:gd name="T9" fmla="*/ 2147483647 h 894"/>
              <a:gd name="T10" fmla="*/ 2147483647 w 730"/>
              <a:gd name="T11" fmla="*/ 2147483647 h 894"/>
              <a:gd name="T12" fmla="*/ 2147483647 w 730"/>
              <a:gd name="T13" fmla="*/ 0 h 894"/>
              <a:gd name="T14" fmla="*/ 2147483647 w 730"/>
              <a:gd name="T15" fmla="*/ 2147483647 h 894"/>
              <a:gd name="T16" fmla="*/ 2147483647 w 730"/>
              <a:gd name="T17" fmla="*/ 2147483647 h 894"/>
              <a:gd name="T18" fmla="*/ 2147483647 w 730"/>
              <a:gd name="T19" fmla="*/ 2147483647 h 894"/>
              <a:gd name="T20" fmla="*/ 2147483647 w 730"/>
              <a:gd name="T21" fmla="*/ 2147483647 h 894"/>
              <a:gd name="T22" fmla="*/ 2147483647 w 730"/>
              <a:gd name="T23" fmla="*/ 2147483647 h 894"/>
              <a:gd name="T24" fmla="*/ 2147483647 w 730"/>
              <a:gd name="T25" fmla="*/ 2147483647 h 894"/>
              <a:gd name="T26" fmla="*/ 2147483647 w 730"/>
              <a:gd name="T27" fmla="*/ 2147483647 h 894"/>
              <a:gd name="T28" fmla="*/ 2147483647 w 730"/>
              <a:gd name="T29" fmla="*/ 2147483647 h 894"/>
              <a:gd name="T30" fmla="*/ 2147483647 w 730"/>
              <a:gd name="T31" fmla="*/ 2147483647 h 894"/>
              <a:gd name="T32" fmla="*/ 2147483647 w 730"/>
              <a:gd name="T33" fmla="*/ 2147483647 h 894"/>
              <a:gd name="T34" fmla="*/ 2147483647 w 730"/>
              <a:gd name="T35" fmla="*/ 2147483647 h 894"/>
              <a:gd name="T36" fmla="*/ 2147483647 w 730"/>
              <a:gd name="T37" fmla="*/ 2147483647 h 894"/>
              <a:gd name="T38" fmla="*/ 2147483647 w 730"/>
              <a:gd name="T39" fmla="*/ 2147483647 h 894"/>
              <a:gd name="T40" fmla="*/ 2147483647 w 730"/>
              <a:gd name="T41" fmla="*/ 2147483647 h 894"/>
              <a:gd name="T42" fmla="*/ 2147483647 w 730"/>
              <a:gd name="T43" fmla="*/ 2147483647 h 894"/>
              <a:gd name="T44" fmla="*/ 2147483647 w 730"/>
              <a:gd name="T45" fmla="*/ 2147483647 h 894"/>
              <a:gd name="T46" fmla="*/ 2147483647 w 730"/>
              <a:gd name="T47" fmla="*/ 2147483647 h 894"/>
              <a:gd name="T48" fmla="*/ 2147483647 w 730"/>
              <a:gd name="T49" fmla="*/ 2147483647 h 894"/>
              <a:gd name="T50" fmla="*/ 2147483647 w 730"/>
              <a:gd name="T51" fmla="*/ 2147483647 h 894"/>
              <a:gd name="T52" fmla="*/ 2147483647 w 730"/>
              <a:gd name="T53" fmla="*/ 2147483647 h 8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894"/>
              <a:gd name="T83" fmla="*/ 730 w 730"/>
              <a:gd name="T84" fmla="*/ 894 h 8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894">
                <a:moveTo>
                  <a:pt x="650" y="395"/>
                </a:moveTo>
                <a:cubicBezTo>
                  <a:pt x="631" y="388"/>
                  <a:pt x="604" y="381"/>
                  <a:pt x="590" y="364"/>
                </a:cubicBezTo>
                <a:cubicBezTo>
                  <a:pt x="528" y="289"/>
                  <a:pt x="613" y="352"/>
                  <a:pt x="539" y="304"/>
                </a:cubicBezTo>
                <a:cubicBezTo>
                  <a:pt x="520" y="245"/>
                  <a:pt x="455" y="217"/>
                  <a:pt x="398" y="203"/>
                </a:cubicBezTo>
                <a:cubicBezTo>
                  <a:pt x="349" y="154"/>
                  <a:pt x="313" y="88"/>
                  <a:pt x="256" y="51"/>
                </a:cubicBezTo>
                <a:cubicBezTo>
                  <a:pt x="249" y="41"/>
                  <a:pt x="246" y="27"/>
                  <a:pt x="236" y="21"/>
                </a:cubicBezTo>
                <a:cubicBezTo>
                  <a:pt x="218" y="10"/>
                  <a:pt x="175" y="0"/>
                  <a:pt x="175" y="0"/>
                </a:cubicBezTo>
                <a:cubicBezTo>
                  <a:pt x="142" y="35"/>
                  <a:pt x="135" y="53"/>
                  <a:pt x="125" y="101"/>
                </a:cubicBezTo>
                <a:cubicBezTo>
                  <a:pt x="135" y="232"/>
                  <a:pt x="134" y="380"/>
                  <a:pt x="175" y="506"/>
                </a:cubicBezTo>
                <a:cubicBezTo>
                  <a:pt x="172" y="519"/>
                  <a:pt x="173" y="535"/>
                  <a:pt x="165" y="546"/>
                </a:cubicBezTo>
                <a:cubicBezTo>
                  <a:pt x="158" y="556"/>
                  <a:pt x="144" y="558"/>
                  <a:pt x="135" y="566"/>
                </a:cubicBezTo>
                <a:cubicBezTo>
                  <a:pt x="102" y="593"/>
                  <a:pt x="88" y="606"/>
                  <a:pt x="44" y="617"/>
                </a:cubicBezTo>
                <a:cubicBezTo>
                  <a:pt x="0" y="683"/>
                  <a:pt x="31" y="788"/>
                  <a:pt x="95" y="829"/>
                </a:cubicBezTo>
                <a:cubicBezTo>
                  <a:pt x="113" y="882"/>
                  <a:pt x="125" y="871"/>
                  <a:pt x="175" y="859"/>
                </a:cubicBezTo>
                <a:cubicBezTo>
                  <a:pt x="283" y="894"/>
                  <a:pt x="258" y="879"/>
                  <a:pt x="438" y="869"/>
                </a:cubicBezTo>
                <a:cubicBezTo>
                  <a:pt x="448" y="862"/>
                  <a:pt x="457" y="854"/>
                  <a:pt x="468" y="849"/>
                </a:cubicBezTo>
                <a:cubicBezTo>
                  <a:pt x="478" y="844"/>
                  <a:pt x="491" y="847"/>
                  <a:pt x="499" y="839"/>
                </a:cubicBezTo>
                <a:cubicBezTo>
                  <a:pt x="507" y="832"/>
                  <a:pt x="502" y="816"/>
                  <a:pt x="509" y="809"/>
                </a:cubicBezTo>
                <a:cubicBezTo>
                  <a:pt x="528" y="790"/>
                  <a:pt x="669" y="780"/>
                  <a:pt x="681" y="779"/>
                </a:cubicBezTo>
                <a:cubicBezTo>
                  <a:pt x="694" y="770"/>
                  <a:pt x="730" y="754"/>
                  <a:pt x="721" y="728"/>
                </a:cubicBezTo>
                <a:cubicBezTo>
                  <a:pt x="717" y="715"/>
                  <a:pt x="702" y="707"/>
                  <a:pt x="691" y="698"/>
                </a:cubicBezTo>
                <a:cubicBezTo>
                  <a:pt x="672" y="683"/>
                  <a:pt x="630" y="657"/>
                  <a:pt x="630" y="657"/>
                </a:cubicBezTo>
                <a:cubicBezTo>
                  <a:pt x="619" y="623"/>
                  <a:pt x="605" y="602"/>
                  <a:pt x="580" y="576"/>
                </a:cubicBezTo>
                <a:cubicBezTo>
                  <a:pt x="563" y="528"/>
                  <a:pt x="548" y="524"/>
                  <a:pt x="570" y="485"/>
                </a:cubicBezTo>
                <a:cubicBezTo>
                  <a:pt x="582" y="464"/>
                  <a:pt x="597" y="445"/>
                  <a:pt x="610" y="425"/>
                </a:cubicBezTo>
                <a:cubicBezTo>
                  <a:pt x="617" y="415"/>
                  <a:pt x="630" y="395"/>
                  <a:pt x="630" y="395"/>
                </a:cubicBezTo>
                <a:cubicBezTo>
                  <a:pt x="608" y="361"/>
                  <a:pt x="622" y="364"/>
                  <a:pt x="600" y="364"/>
                </a:cubicBezTo>
              </a:path>
            </a:pathLst>
          </a:custGeom>
          <a:gradFill rotWithShape="1">
            <a:gsLst>
              <a:gs pos="0">
                <a:srgbClr val="FF3300">
                  <a:alpha val="57001"/>
                </a:srgbClr>
              </a:gs>
              <a:gs pos="100000">
                <a:srgbClr val="761800">
                  <a:alpha val="56000"/>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Freeform 8"/>
          <p:cNvSpPr>
            <a:spLocks/>
          </p:cNvSpPr>
          <p:nvPr/>
        </p:nvSpPr>
        <p:spPr bwMode="auto">
          <a:xfrm>
            <a:off x="6927571" y="3730746"/>
            <a:ext cx="1373187" cy="1153506"/>
          </a:xfrm>
          <a:custGeom>
            <a:avLst/>
            <a:gdLst>
              <a:gd name="T0" fmla="*/ 0 w 865"/>
              <a:gd name="T1" fmla="*/ 2147483647 h 599"/>
              <a:gd name="T2" fmla="*/ 2147483647 w 865"/>
              <a:gd name="T3" fmla="*/ 2147483647 h 599"/>
              <a:gd name="T4" fmla="*/ 2147483647 w 865"/>
              <a:gd name="T5" fmla="*/ 2147483647 h 599"/>
              <a:gd name="T6" fmla="*/ 2147483647 w 865"/>
              <a:gd name="T7" fmla="*/ 2147483647 h 599"/>
              <a:gd name="T8" fmla="*/ 2147483647 w 865"/>
              <a:gd name="T9" fmla="*/ 0 h 599"/>
              <a:gd name="T10" fmla="*/ 2147483647 w 865"/>
              <a:gd name="T11" fmla="*/ 2147483647 h 599"/>
              <a:gd name="T12" fmla="*/ 2147483647 w 865"/>
              <a:gd name="T13" fmla="*/ 2147483647 h 599"/>
              <a:gd name="T14" fmla="*/ 2147483647 w 865"/>
              <a:gd name="T15" fmla="*/ 2147483647 h 599"/>
              <a:gd name="T16" fmla="*/ 2147483647 w 865"/>
              <a:gd name="T17" fmla="*/ 2147483647 h 599"/>
              <a:gd name="T18" fmla="*/ 2147483647 w 865"/>
              <a:gd name="T19" fmla="*/ 2147483647 h 599"/>
              <a:gd name="T20" fmla="*/ 2147483647 w 865"/>
              <a:gd name="T21" fmla="*/ 2147483647 h 599"/>
              <a:gd name="T22" fmla="*/ 2147483647 w 865"/>
              <a:gd name="T23" fmla="*/ 2147483647 h 599"/>
              <a:gd name="T24" fmla="*/ 2147483647 w 865"/>
              <a:gd name="T25" fmla="*/ 2147483647 h 599"/>
              <a:gd name="T26" fmla="*/ 2147483647 w 865"/>
              <a:gd name="T27" fmla="*/ 2147483647 h 599"/>
              <a:gd name="T28" fmla="*/ 2147483647 w 865"/>
              <a:gd name="T29" fmla="*/ 2147483647 h 599"/>
              <a:gd name="T30" fmla="*/ 2147483647 w 865"/>
              <a:gd name="T31" fmla="*/ 2147483647 h 599"/>
              <a:gd name="T32" fmla="*/ 2147483647 w 865"/>
              <a:gd name="T33" fmla="*/ 2147483647 h 599"/>
              <a:gd name="T34" fmla="*/ 2147483647 w 865"/>
              <a:gd name="T35" fmla="*/ 2147483647 h 599"/>
              <a:gd name="T36" fmla="*/ 2147483647 w 865"/>
              <a:gd name="T37" fmla="*/ 2147483647 h 599"/>
              <a:gd name="T38" fmla="*/ 2147483647 w 865"/>
              <a:gd name="T39" fmla="*/ 2147483647 h 599"/>
              <a:gd name="T40" fmla="*/ 2147483647 w 865"/>
              <a:gd name="T41" fmla="*/ 2147483647 h 5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5"/>
              <a:gd name="T64" fmla="*/ 0 h 599"/>
              <a:gd name="T65" fmla="*/ 865 w 865"/>
              <a:gd name="T66" fmla="*/ 599 h 5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5" h="599">
                <a:moveTo>
                  <a:pt x="0" y="142"/>
                </a:moveTo>
                <a:cubicBezTo>
                  <a:pt x="54" y="137"/>
                  <a:pt x="114" y="148"/>
                  <a:pt x="161" y="121"/>
                </a:cubicBezTo>
                <a:cubicBezTo>
                  <a:pt x="199" y="99"/>
                  <a:pt x="235" y="66"/>
                  <a:pt x="272" y="41"/>
                </a:cubicBezTo>
                <a:cubicBezTo>
                  <a:pt x="280" y="36"/>
                  <a:pt x="283" y="22"/>
                  <a:pt x="293" y="20"/>
                </a:cubicBezTo>
                <a:cubicBezTo>
                  <a:pt x="311" y="16"/>
                  <a:pt x="544" y="0"/>
                  <a:pt x="545" y="0"/>
                </a:cubicBezTo>
                <a:cubicBezTo>
                  <a:pt x="579" y="3"/>
                  <a:pt x="613" y="5"/>
                  <a:pt x="646" y="10"/>
                </a:cubicBezTo>
                <a:cubicBezTo>
                  <a:pt x="657" y="12"/>
                  <a:pt x="669" y="12"/>
                  <a:pt x="677" y="20"/>
                </a:cubicBezTo>
                <a:cubicBezTo>
                  <a:pt x="691" y="34"/>
                  <a:pt x="753" y="121"/>
                  <a:pt x="768" y="142"/>
                </a:cubicBezTo>
                <a:cubicBezTo>
                  <a:pt x="783" y="202"/>
                  <a:pt x="801" y="258"/>
                  <a:pt x="828" y="313"/>
                </a:cubicBezTo>
                <a:cubicBezTo>
                  <a:pt x="818" y="521"/>
                  <a:pt x="865" y="512"/>
                  <a:pt x="727" y="556"/>
                </a:cubicBezTo>
                <a:cubicBezTo>
                  <a:pt x="680" y="587"/>
                  <a:pt x="632" y="588"/>
                  <a:pt x="576" y="596"/>
                </a:cubicBezTo>
                <a:cubicBezTo>
                  <a:pt x="555" y="594"/>
                  <a:pt x="450" y="599"/>
                  <a:pt x="404" y="576"/>
                </a:cubicBezTo>
                <a:cubicBezTo>
                  <a:pt x="393" y="571"/>
                  <a:pt x="383" y="563"/>
                  <a:pt x="374" y="556"/>
                </a:cubicBezTo>
                <a:cubicBezTo>
                  <a:pt x="366" y="550"/>
                  <a:pt x="362" y="540"/>
                  <a:pt x="353" y="536"/>
                </a:cubicBezTo>
                <a:cubicBezTo>
                  <a:pt x="334" y="526"/>
                  <a:pt x="293" y="515"/>
                  <a:pt x="293" y="515"/>
                </a:cubicBezTo>
                <a:cubicBezTo>
                  <a:pt x="258" y="481"/>
                  <a:pt x="251" y="499"/>
                  <a:pt x="222" y="455"/>
                </a:cubicBezTo>
                <a:cubicBezTo>
                  <a:pt x="274" y="438"/>
                  <a:pt x="293" y="415"/>
                  <a:pt x="333" y="374"/>
                </a:cubicBezTo>
                <a:cubicBezTo>
                  <a:pt x="348" y="359"/>
                  <a:pt x="368" y="349"/>
                  <a:pt x="384" y="334"/>
                </a:cubicBezTo>
                <a:cubicBezTo>
                  <a:pt x="358" y="295"/>
                  <a:pt x="327" y="248"/>
                  <a:pt x="283" y="233"/>
                </a:cubicBezTo>
                <a:cubicBezTo>
                  <a:pt x="257" y="207"/>
                  <a:pt x="229" y="206"/>
                  <a:pt x="202" y="182"/>
                </a:cubicBezTo>
                <a:cubicBezTo>
                  <a:pt x="172" y="156"/>
                  <a:pt x="143" y="100"/>
                  <a:pt x="101" y="121"/>
                </a:cubicBezTo>
              </a:path>
            </a:pathLst>
          </a:custGeom>
          <a:gradFill rotWithShape="1">
            <a:gsLst>
              <a:gs pos="0">
                <a:srgbClr val="FF3300">
                  <a:alpha val="60001"/>
                </a:srgbClr>
              </a:gs>
              <a:gs pos="100000">
                <a:srgbClr val="761800">
                  <a:alpha val="62999"/>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30716" y="1524000"/>
            <a:ext cx="7981672" cy="156966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Bone Marrow</a:t>
            </a:r>
          </a:p>
        </p:txBody>
      </p:sp>
      <p:sp>
        <p:nvSpPr>
          <p:cNvPr id="10" name="Rectangle 9"/>
          <p:cNvSpPr/>
          <p:nvPr/>
        </p:nvSpPr>
        <p:spPr>
          <a:xfrm>
            <a:off x="2743200" y="5440690"/>
            <a:ext cx="4469492" cy="5232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Arial" charset="0"/>
                <a:ea typeface="+mn-ea"/>
                <a:cs typeface="+mn-cs"/>
              </a:rPr>
              <a:t>Red = Creates Blood Cell</a:t>
            </a:r>
          </a:p>
        </p:txBody>
      </p:sp>
      <p:sp>
        <p:nvSpPr>
          <p:cNvPr id="11" name="Rectangle 10"/>
          <p:cNvSpPr/>
          <p:nvPr/>
        </p:nvSpPr>
        <p:spPr>
          <a:xfrm>
            <a:off x="2743200" y="5837980"/>
            <a:ext cx="1814728" cy="584775"/>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Yellow =</a:t>
            </a:r>
          </a:p>
        </p:txBody>
      </p:sp>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36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What’s the soft fatty substance in the cavities of bones in which blood cells are produced?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257800"/>
          </a:xfrm>
          <a:prstGeom prst="rect">
            <a:avLst/>
          </a:prstGeom>
          <a:noFill/>
          <a:ln w="285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5"/>
          <p:cNvSpPr>
            <a:spLocks/>
          </p:cNvSpPr>
          <p:nvPr/>
        </p:nvSpPr>
        <p:spPr bwMode="auto">
          <a:xfrm>
            <a:off x="1469571" y="4281002"/>
            <a:ext cx="4191000" cy="1206500"/>
          </a:xfrm>
          <a:custGeom>
            <a:avLst/>
            <a:gdLst>
              <a:gd name="T0" fmla="*/ 2147483647 w 2504"/>
              <a:gd name="T1" fmla="*/ 2147483647 h 596"/>
              <a:gd name="T2" fmla="*/ 2147483647 w 2504"/>
              <a:gd name="T3" fmla="*/ 2147483647 h 596"/>
              <a:gd name="T4" fmla="*/ 2147483647 w 2504"/>
              <a:gd name="T5" fmla="*/ 2147483647 h 596"/>
              <a:gd name="T6" fmla="*/ 2147483647 w 2504"/>
              <a:gd name="T7" fmla="*/ 2147483647 h 596"/>
              <a:gd name="T8" fmla="*/ 2147483647 w 2504"/>
              <a:gd name="T9" fmla="*/ 2147483647 h 596"/>
              <a:gd name="T10" fmla="*/ 2147483647 w 2504"/>
              <a:gd name="T11" fmla="*/ 2147483647 h 596"/>
              <a:gd name="T12" fmla="*/ 2147483647 w 2504"/>
              <a:gd name="T13" fmla="*/ 2147483647 h 596"/>
              <a:gd name="T14" fmla="*/ 2147483647 w 2504"/>
              <a:gd name="T15" fmla="*/ 2147483647 h 596"/>
              <a:gd name="T16" fmla="*/ 2147483647 w 2504"/>
              <a:gd name="T17" fmla="*/ 2147483647 h 596"/>
              <a:gd name="T18" fmla="*/ 2147483647 w 2504"/>
              <a:gd name="T19" fmla="*/ 2147483647 h 596"/>
              <a:gd name="T20" fmla="*/ 2147483647 w 2504"/>
              <a:gd name="T21" fmla="*/ 2147483647 h 596"/>
              <a:gd name="T22" fmla="*/ 2147483647 w 2504"/>
              <a:gd name="T23" fmla="*/ 2147483647 h 596"/>
              <a:gd name="T24" fmla="*/ 2147483647 w 2504"/>
              <a:gd name="T25" fmla="*/ 2147483647 h 596"/>
              <a:gd name="T26" fmla="*/ 2147483647 w 2504"/>
              <a:gd name="T27" fmla="*/ 2147483647 h 596"/>
              <a:gd name="T28" fmla="*/ 2147483647 w 2504"/>
              <a:gd name="T29" fmla="*/ 2147483647 h 596"/>
              <a:gd name="T30" fmla="*/ 2147483647 w 2504"/>
              <a:gd name="T31" fmla="*/ 2147483647 h 596"/>
              <a:gd name="T32" fmla="*/ 2147483647 w 2504"/>
              <a:gd name="T33" fmla="*/ 2147483647 h 596"/>
              <a:gd name="T34" fmla="*/ 2147483647 w 2504"/>
              <a:gd name="T35" fmla="*/ 2147483647 h 596"/>
              <a:gd name="T36" fmla="*/ 2147483647 w 2504"/>
              <a:gd name="T37" fmla="*/ 2147483647 h 596"/>
              <a:gd name="T38" fmla="*/ 2147483647 w 2504"/>
              <a:gd name="T39" fmla="*/ 2147483647 h 596"/>
              <a:gd name="T40" fmla="*/ 2147483647 w 2504"/>
              <a:gd name="T41" fmla="*/ 2147483647 h 596"/>
              <a:gd name="T42" fmla="*/ 2147483647 w 2504"/>
              <a:gd name="T43" fmla="*/ 0 h 596"/>
              <a:gd name="T44" fmla="*/ 2147483647 w 2504"/>
              <a:gd name="T45" fmla="*/ 2147483647 h 596"/>
              <a:gd name="T46" fmla="*/ 2147483647 w 2504"/>
              <a:gd name="T47" fmla="*/ 2147483647 h 596"/>
              <a:gd name="T48" fmla="*/ 2147483647 w 2504"/>
              <a:gd name="T49" fmla="*/ 2147483647 h 596"/>
              <a:gd name="T50" fmla="*/ 2147483647 w 2504"/>
              <a:gd name="T51" fmla="*/ 2147483647 h 596"/>
              <a:gd name="T52" fmla="*/ 2147483647 w 2504"/>
              <a:gd name="T53" fmla="*/ 2147483647 h 596"/>
              <a:gd name="T54" fmla="*/ 2147483647 w 2504"/>
              <a:gd name="T55" fmla="*/ 2147483647 h 596"/>
              <a:gd name="T56" fmla="*/ 2147483647 w 2504"/>
              <a:gd name="T57" fmla="*/ 2147483647 h 596"/>
              <a:gd name="T58" fmla="*/ 2147483647 w 2504"/>
              <a:gd name="T59" fmla="*/ 2147483647 h 5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04"/>
              <a:gd name="T91" fmla="*/ 0 h 596"/>
              <a:gd name="T92" fmla="*/ 2504 w 2504"/>
              <a:gd name="T93" fmla="*/ 596 h 5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04" h="596">
                <a:moveTo>
                  <a:pt x="382" y="233"/>
                </a:moveTo>
                <a:cubicBezTo>
                  <a:pt x="278" y="268"/>
                  <a:pt x="163" y="228"/>
                  <a:pt x="59" y="263"/>
                </a:cubicBezTo>
                <a:cubicBezTo>
                  <a:pt x="0" y="352"/>
                  <a:pt x="26" y="401"/>
                  <a:pt x="89" y="475"/>
                </a:cubicBezTo>
                <a:cubicBezTo>
                  <a:pt x="98" y="486"/>
                  <a:pt x="107" y="498"/>
                  <a:pt x="120" y="505"/>
                </a:cubicBezTo>
                <a:cubicBezTo>
                  <a:pt x="138" y="515"/>
                  <a:pt x="180" y="526"/>
                  <a:pt x="180" y="526"/>
                </a:cubicBezTo>
                <a:cubicBezTo>
                  <a:pt x="187" y="536"/>
                  <a:pt x="190" y="550"/>
                  <a:pt x="200" y="556"/>
                </a:cubicBezTo>
                <a:cubicBezTo>
                  <a:pt x="238" y="579"/>
                  <a:pt x="310" y="588"/>
                  <a:pt x="352" y="596"/>
                </a:cubicBezTo>
                <a:cubicBezTo>
                  <a:pt x="436" y="575"/>
                  <a:pt x="528" y="567"/>
                  <a:pt x="615" y="556"/>
                </a:cubicBezTo>
                <a:cubicBezTo>
                  <a:pt x="744" y="513"/>
                  <a:pt x="874" y="477"/>
                  <a:pt x="1009" y="465"/>
                </a:cubicBezTo>
                <a:cubicBezTo>
                  <a:pt x="1108" y="432"/>
                  <a:pt x="1048" y="447"/>
                  <a:pt x="1191" y="435"/>
                </a:cubicBezTo>
                <a:cubicBezTo>
                  <a:pt x="1224" y="424"/>
                  <a:pt x="1237" y="400"/>
                  <a:pt x="1272" y="394"/>
                </a:cubicBezTo>
                <a:cubicBezTo>
                  <a:pt x="1395" y="374"/>
                  <a:pt x="1520" y="370"/>
                  <a:pt x="1645" y="364"/>
                </a:cubicBezTo>
                <a:cubicBezTo>
                  <a:pt x="1709" y="355"/>
                  <a:pt x="1775" y="342"/>
                  <a:pt x="1837" y="324"/>
                </a:cubicBezTo>
                <a:cubicBezTo>
                  <a:pt x="1859" y="318"/>
                  <a:pt x="1876" y="298"/>
                  <a:pt x="1898" y="293"/>
                </a:cubicBezTo>
                <a:cubicBezTo>
                  <a:pt x="1928" y="286"/>
                  <a:pt x="1959" y="286"/>
                  <a:pt x="1989" y="283"/>
                </a:cubicBezTo>
                <a:cubicBezTo>
                  <a:pt x="2057" y="260"/>
                  <a:pt x="1973" y="286"/>
                  <a:pt x="2080" y="263"/>
                </a:cubicBezTo>
                <a:cubicBezTo>
                  <a:pt x="2124" y="253"/>
                  <a:pt x="2169" y="227"/>
                  <a:pt x="2211" y="212"/>
                </a:cubicBezTo>
                <a:cubicBezTo>
                  <a:pt x="2269" y="192"/>
                  <a:pt x="2364" y="189"/>
                  <a:pt x="2424" y="182"/>
                </a:cubicBezTo>
                <a:cubicBezTo>
                  <a:pt x="2464" y="169"/>
                  <a:pt x="2481" y="157"/>
                  <a:pt x="2504" y="121"/>
                </a:cubicBezTo>
                <a:cubicBezTo>
                  <a:pt x="2467" y="96"/>
                  <a:pt x="2440" y="84"/>
                  <a:pt x="2413" y="51"/>
                </a:cubicBezTo>
                <a:cubicBezTo>
                  <a:pt x="2405" y="42"/>
                  <a:pt x="2403" y="27"/>
                  <a:pt x="2393" y="20"/>
                </a:cubicBezTo>
                <a:cubicBezTo>
                  <a:pt x="2375" y="9"/>
                  <a:pt x="2333" y="0"/>
                  <a:pt x="2333" y="0"/>
                </a:cubicBezTo>
                <a:cubicBezTo>
                  <a:pt x="1982" y="16"/>
                  <a:pt x="1632" y="12"/>
                  <a:pt x="1282" y="41"/>
                </a:cubicBezTo>
                <a:cubicBezTo>
                  <a:pt x="1128" y="71"/>
                  <a:pt x="974" y="82"/>
                  <a:pt x="817" y="91"/>
                </a:cubicBezTo>
                <a:cubicBezTo>
                  <a:pt x="760" y="99"/>
                  <a:pt x="701" y="97"/>
                  <a:pt x="645" y="111"/>
                </a:cubicBezTo>
                <a:cubicBezTo>
                  <a:pt x="636" y="113"/>
                  <a:pt x="634" y="129"/>
                  <a:pt x="625" y="132"/>
                </a:cubicBezTo>
                <a:cubicBezTo>
                  <a:pt x="586" y="145"/>
                  <a:pt x="544" y="142"/>
                  <a:pt x="504" y="152"/>
                </a:cubicBezTo>
                <a:cubicBezTo>
                  <a:pt x="445" y="167"/>
                  <a:pt x="393" y="183"/>
                  <a:pt x="332" y="192"/>
                </a:cubicBezTo>
                <a:cubicBezTo>
                  <a:pt x="281" y="225"/>
                  <a:pt x="303" y="237"/>
                  <a:pt x="241" y="253"/>
                </a:cubicBezTo>
                <a:cubicBezTo>
                  <a:pt x="208" y="275"/>
                  <a:pt x="223" y="273"/>
                  <a:pt x="200" y="273"/>
                </a:cubicBezTo>
              </a:path>
            </a:pathLst>
          </a:custGeom>
          <a:gradFill rotWithShape="1">
            <a:gsLst>
              <a:gs pos="0">
                <a:srgbClr val="FFFF66">
                  <a:alpha val="53998"/>
                </a:srgbClr>
              </a:gs>
              <a:gs pos="100000">
                <a:srgbClr val="76762F">
                  <a:alpha val="57001"/>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reeform 6"/>
          <p:cNvSpPr>
            <a:spLocks/>
          </p:cNvSpPr>
          <p:nvPr/>
        </p:nvSpPr>
        <p:spPr bwMode="auto">
          <a:xfrm rot="20708823">
            <a:off x="6005770" y="4077373"/>
            <a:ext cx="1546225" cy="686601"/>
          </a:xfrm>
          <a:custGeom>
            <a:avLst/>
            <a:gdLst>
              <a:gd name="T0" fmla="*/ 0 w 974"/>
              <a:gd name="T1" fmla="*/ 2147483647 h 253"/>
              <a:gd name="T2" fmla="*/ 2147483647 w 974"/>
              <a:gd name="T3" fmla="*/ 2147483647 h 253"/>
              <a:gd name="T4" fmla="*/ 2147483647 w 974"/>
              <a:gd name="T5" fmla="*/ 2147483647 h 253"/>
              <a:gd name="T6" fmla="*/ 2147483647 w 974"/>
              <a:gd name="T7" fmla="*/ 0 h 253"/>
              <a:gd name="T8" fmla="*/ 2147483647 w 974"/>
              <a:gd name="T9" fmla="*/ 2147483647 h 253"/>
              <a:gd name="T10" fmla="*/ 2147483647 w 974"/>
              <a:gd name="T11" fmla="*/ 2147483647 h 253"/>
              <a:gd name="T12" fmla="*/ 2147483647 w 974"/>
              <a:gd name="T13" fmla="*/ 2147483647 h 253"/>
              <a:gd name="T14" fmla="*/ 2147483647 w 974"/>
              <a:gd name="T15" fmla="*/ 2147483647 h 253"/>
              <a:gd name="T16" fmla="*/ 2147483647 w 974"/>
              <a:gd name="T17" fmla="*/ 2147483647 h 253"/>
              <a:gd name="T18" fmla="*/ 2147483647 w 974"/>
              <a:gd name="T19" fmla="*/ 2147483647 h 253"/>
              <a:gd name="T20" fmla="*/ 2147483647 w 974"/>
              <a:gd name="T21" fmla="*/ 2147483647 h 253"/>
              <a:gd name="T22" fmla="*/ 2147483647 w 974"/>
              <a:gd name="T23" fmla="*/ 2147483647 h 253"/>
              <a:gd name="T24" fmla="*/ 0 w 974"/>
              <a:gd name="T25" fmla="*/ 2147483647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4"/>
              <a:gd name="T40" fmla="*/ 0 h 253"/>
              <a:gd name="T41" fmla="*/ 974 w 974"/>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4" h="253">
                <a:moveTo>
                  <a:pt x="0" y="71"/>
                </a:moveTo>
                <a:cubicBezTo>
                  <a:pt x="20" y="64"/>
                  <a:pt x="46" y="66"/>
                  <a:pt x="61" y="51"/>
                </a:cubicBezTo>
                <a:cubicBezTo>
                  <a:pt x="68" y="44"/>
                  <a:pt x="72" y="33"/>
                  <a:pt x="81" y="30"/>
                </a:cubicBezTo>
                <a:cubicBezTo>
                  <a:pt x="148" y="4"/>
                  <a:pt x="233" y="12"/>
                  <a:pt x="304" y="0"/>
                </a:cubicBezTo>
                <a:cubicBezTo>
                  <a:pt x="479" y="3"/>
                  <a:pt x="654" y="1"/>
                  <a:pt x="829" y="10"/>
                </a:cubicBezTo>
                <a:cubicBezTo>
                  <a:pt x="869" y="12"/>
                  <a:pt x="897" y="77"/>
                  <a:pt x="940" y="91"/>
                </a:cubicBezTo>
                <a:cubicBezTo>
                  <a:pt x="946" y="100"/>
                  <a:pt x="974" y="137"/>
                  <a:pt x="971" y="152"/>
                </a:cubicBezTo>
                <a:cubicBezTo>
                  <a:pt x="969" y="161"/>
                  <a:pt x="958" y="166"/>
                  <a:pt x="950" y="172"/>
                </a:cubicBezTo>
                <a:cubicBezTo>
                  <a:pt x="890" y="216"/>
                  <a:pt x="862" y="238"/>
                  <a:pt x="789" y="253"/>
                </a:cubicBezTo>
                <a:cubicBezTo>
                  <a:pt x="634" y="250"/>
                  <a:pt x="479" y="250"/>
                  <a:pt x="324" y="243"/>
                </a:cubicBezTo>
                <a:cubicBezTo>
                  <a:pt x="263" y="240"/>
                  <a:pt x="226" y="169"/>
                  <a:pt x="172" y="152"/>
                </a:cubicBezTo>
                <a:cubicBezTo>
                  <a:pt x="125" y="102"/>
                  <a:pt x="101" y="140"/>
                  <a:pt x="31" y="111"/>
                </a:cubicBezTo>
                <a:cubicBezTo>
                  <a:pt x="15" y="105"/>
                  <a:pt x="10" y="84"/>
                  <a:pt x="0" y="71"/>
                </a:cubicBezTo>
                <a:close/>
              </a:path>
            </a:pathLst>
          </a:custGeom>
          <a:gradFill rotWithShape="1">
            <a:gsLst>
              <a:gs pos="0">
                <a:srgbClr val="FFFF66">
                  <a:alpha val="53998"/>
                </a:srgbClr>
              </a:gs>
              <a:gs pos="100000">
                <a:srgbClr val="76762F">
                  <a:alpha val="56000"/>
                </a:srgbClr>
              </a:gs>
            </a:gsLst>
            <a:lin ang="5400000" scaled="1"/>
          </a:gradFill>
          <a:ln w="9525">
            <a:solidFill>
              <a:srgbClr val="FF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Freeform 7"/>
          <p:cNvSpPr>
            <a:spLocks/>
          </p:cNvSpPr>
          <p:nvPr/>
        </p:nvSpPr>
        <p:spPr bwMode="auto">
          <a:xfrm>
            <a:off x="700087" y="3890664"/>
            <a:ext cx="1158875" cy="1940895"/>
          </a:xfrm>
          <a:custGeom>
            <a:avLst/>
            <a:gdLst>
              <a:gd name="T0" fmla="*/ 2147483647 w 730"/>
              <a:gd name="T1" fmla="*/ 2147483647 h 894"/>
              <a:gd name="T2" fmla="*/ 2147483647 w 730"/>
              <a:gd name="T3" fmla="*/ 2147483647 h 894"/>
              <a:gd name="T4" fmla="*/ 2147483647 w 730"/>
              <a:gd name="T5" fmla="*/ 2147483647 h 894"/>
              <a:gd name="T6" fmla="*/ 2147483647 w 730"/>
              <a:gd name="T7" fmla="*/ 2147483647 h 894"/>
              <a:gd name="T8" fmla="*/ 2147483647 w 730"/>
              <a:gd name="T9" fmla="*/ 2147483647 h 894"/>
              <a:gd name="T10" fmla="*/ 2147483647 w 730"/>
              <a:gd name="T11" fmla="*/ 2147483647 h 894"/>
              <a:gd name="T12" fmla="*/ 2147483647 w 730"/>
              <a:gd name="T13" fmla="*/ 0 h 894"/>
              <a:gd name="T14" fmla="*/ 2147483647 w 730"/>
              <a:gd name="T15" fmla="*/ 2147483647 h 894"/>
              <a:gd name="T16" fmla="*/ 2147483647 w 730"/>
              <a:gd name="T17" fmla="*/ 2147483647 h 894"/>
              <a:gd name="T18" fmla="*/ 2147483647 w 730"/>
              <a:gd name="T19" fmla="*/ 2147483647 h 894"/>
              <a:gd name="T20" fmla="*/ 2147483647 w 730"/>
              <a:gd name="T21" fmla="*/ 2147483647 h 894"/>
              <a:gd name="T22" fmla="*/ 2147483647 w 730"/>
              <a:gd name="T23" fmla="*/ 2147483647 h 894"/>
              <a:gd name="T24" fmla="*/ 2147483647 w 730"/>
              <a:gd name="T25" fmla="*/ 2147483647 h 894"/>
              <a:gd name="T26" fmla="*/ 2147483647 w 730"/>
              <a:gd name="T27" fmla="*/ 2147483647 h 894"/>
              <a:gd name="T28" fmla="*/ 2147483647 w 730"/>
              <a:gd name="T29" fmla="*/ 2147483647 h 894"/>
              <a:gd name="T30" fmla="*/ 2147483647 w 730"/>
              <a:gd name="T31" fmla="*/ 2147483647 h 894"/>
              <a:gd name="T32" fmla="*/ 2147483647 w 730"/>
              <a:gd name="T33" fmla="*/ 2147483647 h 894"/>
              <a:gd name="T34" fmla="*/ 2147483647 w 730"/>
              <a:gd name="T35" fmla="*/ 2147483647 h 894"/>
              <a:gd name="T36" fmla="*/ 2147483647 w 730"/>
              <a:gd name="T37" fmla="*/ 2147483647 h 894"/>
              <a:gd name="T38" fmla="*/ 2147483647 w 730"/>
              <a:gd name="T39" fmla="*/ 2147483647 h 894"/>
              <a:gd name="T40" fmla="*/ 2147483647 w 730"/>
              <a:gd name="T41" fmla="*/ 2147483647 h 894"/>
              <a:gd name="T42" fmla="*/ 2147483647 w 730"/>
              <a:gd name="T43" fmla="*/ 2147483647 h 894"/>
              <a:gd name="T44" fmla="*/ 2147483647 w 730"/>
              <a:gd name="T45" fmla="*/ 2147483647 h 894"/>
              <a:gd name="T46" fmla="*/ 2147483647 w 730"/>
              <a:gd name="T47" fmla="*/ 2147483647 h 894"/>
              <a:gd name="T48" fmla="*/ 2147483647 w 730"/>
              <a:gd name="T49" fmla="*/ 2147483647 h 894"/>
              <a:gd name="T50" fmla="*/ 2147483647 w 730"/>
              <a:gd name="T51" fmla="*/ 2147483647 h 894"/>
              <a:gd name="T52" fmla="*/ 2147483647 w 730"/>
              <a:gd name="T53" fmla="*/ 2147483647 h 8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894"/>
              <a:gd name="T83" fmla="*/ 730 w 730"/>
              <a:gd name="T84" fmla="*/ 894 h 8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894">
                <a:moveTo>
                  <a:pt x="650" y="395"/>
                </a:moveTo>
                <a:cubicBezTo>
                  <a:pt x="631" y="388"/>
                  <a:pt x="604" y="381"/>
                  <a:pt x="590" y="364"/>
                </a:cubicBezTo>
                <a:cubicBezTo>
                  <a:pt x="528" y="289"/>
                  <a:pt x="613" y="352"/>
                  <a:pt x="539" y="304"/>
                </a:cubicBezTo>
                <a:cubicBezTo>
                  <a:pt x="520" y="245"/>
                  <a:pt x="455" y="217"/>
                  <a:pt x="398" y="203"/>
                </a:cubicBezTo>
                <a:cubicBezTo>
                  <a:pt x="349" y="154"/>
                  <a:pt x="313" y="88"/>
                  <a:pt x="256" y="51"/>
                </a:cubicBezTo>
                <a:cubicBezTo>
                  <a:pt x="249" y="41"/>
                  <a:pt x="246" y="27"/>
                  <a:pt x="236" y="21"/>
                </a:cubicBezTo>
                <a:cubicBezTo>
                  <a:pt x="218" y="10"/>
                  <a:pt x="175" y="0"/>
                  <a:pt x="175" y="0"/>
                </a:cubicBezTo>
                <a:cubicBezTo>
                  <a:pt x="142" y="35"/>
                  <a:pt x="135" y="53"/>
                  <a:pt x="125" y="101"/>
                </a:cubicBezTo>
                <a:cubicBezTo>
                  <a:pt x="135" y="232"/>
                  <a:pt x="134" y="380"/>
                  <a:pt x="175" y="506"/>
                </a:cubicBezTo>
                <a:cubicBezTo>
                  <a:pt x="172" y="519"/>
                  <a:pt x="173" y="535"/>
                  <a:pt x="165" y="546"/>
                </a:cubicBezTo>
                <a:cubicBezTo>
                  <a:pt x="158" y="556"/>
                  <a:pt x="144" y="558"/>
                  <a:pt x="135" y="566"/>
                </a:cubicBezTo>
                <a:cubicBezTo>
                  <a:pt x="102" y="593"/>
                  <a:pt x="88" y="606"/>
                  <a:pt x="44" y="617"/>
                </a:cubicBezTo>
                <a:cubicBezTo>
                  <a:pt x="0" y="683"/>
                  <a:pt x="31" y="788"/>
                  <a:pt x="95" y="829"/>
                </a:cubicBezTo>
                <a:cubicBezTo>
                  <a:pt x="113" y="882"/>
                  <a:pt x="125" y="871"/>
                  <a:pt x="175" y="859"/>
                </a:cubicBezTo>
                <a:cubicBezTo>
                  <a:pt x="283" y="894"/>
                  <a:pt x="258" y="879"/>
                  <a:pt x="438" y="869"/>
                </a:cubicBezTo>
                <a:cubicBezTo>
                  <a:pt x="448" y="862"/>
                  <a:pt x="457" y="854"/>
                  <a:pt x="468" y="849"/>
                </a:cubicBezTo>
                <a:cubicBezTo>
                  <a:pt x="478" y="844"/>
                  <a:pt x="491" y="847"/>
                  <a:pt x="499" y="839"/>
                </a:cubicBezTo>
                <a:cubicBezTo>
                  <a:pt x="507" y="832"/>
                  <a:pt x="502" y="816"/>
                  <a:pt x="509" y="809"/>
                </a:cubicBezTo>
                <a:cubicBezTo>
                  <a:pt x="528" y="790"/>
                  <a:pt x="669" y="780"/>
                  <a:pt x="681" y="779"/>
                </a:cubicBezTo>
                <a:cubicBezTo>
                  <a:pt x="694" y="770"/>
                  <a:pt x="730" y="754"/>
                  <a:pt x="721" y="728"/>
                </a:cubicBezTo>
                <a:cubicBezTo>
                  <a:pt x="717" y="715"/>
                  <a:pt x="702" y="707"/>
                  <a:pt x="691" y="698"/>
                </a:cubicBezTo>
                <a:cubicBezTo>
                  <a:pt x="672" y="683"/>
                  <a:pt x="630" y="657"/>
                  <a:pt x="630" y="657"/>
                </a:cubicBezTo>
                <a:cubicBezTo>
                  <a:pt x="619" y="623"/>
                  <a:pt x="605" y="602"/>
                  <a:pt x="580" y="576"/>
                </a:cubicBezTo>
                <a:cubicBezTo>
                  <a:pt x="563" y="528"/>
                  <a:pt x="548" y="524"/>
                  <a:pt x="570" y="485"/>
                </a:cubicBezTo>
                <a:cubicBezTo>
                  <a:pt x="582" y="464"/>
                  <a:pt x="597" y="445"/>
                  <a:pt x="610" y="425"/>
                </a:cubicBezTo>
                <a:cubicBezTo>
                  <a:pt x="617" y="415"/>
                  <a:pt x="630" y="395"/>
                  <a:pt x="630" y="395"/>
                </a:cubicBezTo>
                <a:cubicBezTo>
                  <a:pt x="608" y="361"/>
                  <a:pt x="622" y="364"/>
                  <a:pt x="600" y="364"/>
                </a:cubicBezTo>
              </a:path>
            </a:pathLst>
          </a:custGeom>
          <a:gradFill rotWithShape="1">
            <a:gsLst>
              <a:gs pos="0">
                <a:srgbClr val="FF3300">
                  <a:alpha val="57001"/>
                </a:srgbClr>
              </a:gs>
              <a:gs pos="100000">
                <a:srgbClr val="761800">
                  <a:alpha val="56000"/>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Freeform 8"/>
          <p:cNvSpPr>
            <a:spLocks/>
          </p:cNvSpPr>
          <p:nvPr/>
        </p:nvSpPr>
        <p:spPr bwMode="auto">
          <a:xfrm>
            <a:off x="6927571" y="3730746"/>
            <a:ext cx="1373187" cy="1153506"/>
          </a:xfrm>
          <a:custGeom>
            <a:avLst/>
            <a:gdLst>
              <a:gd name="T0" fmla="*/ 0 w 865"/>
              <a:gd name="T1" fmla="*/ 2147483647 h 599"/>
              <a:gd name="T2" fmla="*/ 2147483647 w 865"/>
              <a:gd name="T3" fmla="*/ 2147483647 h 599"/>
              <a:gd name="T4" fmla="*/ 2147483647 w 865"/>
              <a:gd name="T5" fmla="*/ 2147483647 h 599"/>
              <a:gd name="T6" fmla="*/ 2147483647 w 865"/>
              <a:gd name="T7" fmla="*/ 2147483647 h 599"/>
              <a:gd name="T8" fmla="*/ 2147483647 w 865"/>
              <a:gd name="T9" fmla="*/ 0 h 599"/>
              <a:gd name="T10" fmla="*/ 2147483647 w 865"/>
              <a:gd name="T11" fmla="*/ 2147483647 h 599"/>
              <a:gd name="T12" fmla="*/ 2147483647 w 865"/>
              <a:gd name="T13" fmla="*/ 2147483647 h 599"/>
              <a:gd name="T14" fmla="*/ 2147483647 w 865"/>
              <a:gd name="T15" fmla="*/ 2147483647 h 599"/>
              <a:gd name="T16" fmla="*/ 2147483647 w 865"/>
              <a:gd name="T17" fmla="*/ 2147483647 h 599"/>
              <a:gd name="T18" fmla="*/ 2147483647 w 865"/>
              <a:gd name="T19" fmla="*/ 2147483647 h 599"/>
              <a:gd name="T20" fmla="*/ 2147483647 w 865"/>
              <a:gd name="T21" fmla="*/ 2147483647 h 599"/>
              <a:gd name="T22" fmla="*/ 2147483647 w 865"/>
              <a:gd name="T23" fmla="*/ 2147483647 h 599"/>
              <a:gd name="T24" fmla="*/ 2147483647 w 865"/>
              <a:gd name="T25" fmla="*/ 2147483647 h 599"/>
              <a:gd name="T26" fmla="*/ 2147483647 w 865"/>
              <a:gd name="T27" fmla="*/ 2147483647 h 599"/>
              <a:gd name="T28" fmla="*/ 2147483647 w 865"/>
              <a:gd name="T29" fmla="*/ 2147483647 h 599"/>
              <a:gd name="T30" fmla="*/ 2147483647 w 865"/>
              <a:gd name="T31" fmla="*/ 2147483647 h 599"/>
              <a:gd name="T32" fmla="*/ 2147483647 w 865"/>
              <a:gd name="T33" fmla="*/ 2147483647 h 599"/>
              <a:gd name="T34" fmla="*/ 2147483647 w 865"/>
              <a:gd name="T35" fmla="*/ 2147483647 h 599"/>
              <a:gd name="T36" fmla="*/ 2147483647 w 865"/>
              <a:gd name="T37" fmla="*/ 2147483647 h 599"/>
              <a:gd name="T38" fmla="*/ 2147483647 w 865"/>
              <a:gd name="T39" fmla="*/ 2147483647 h 599"/>
              <a:gd name="T40" fmla="*/ 2147483647 w 865"/>
              <a:gd name="T41" fmla="*/ 2147483647 h 5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5"/>
              <a:gd name="T64" fmla="*/ 0 h 599"/>
              <a:gd name="T65" fmla="*/ 865 w 865"/>
              <a:gd name="T66" fmla="*/ 599 h 5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5" h="599">
                <a:moveTo>
                  <a:pt x="0" y="142"/>
                </a:moveTo>
                <a:cubicBezTo>
                  <a:pt x="54" y="137"/>
                  <a:pt x="114" y="148"/>
                  <a:pt x="161" y="121"/>
                </a:cubicBezTo>
                <a:cubicBezTo>
                  <a:pt x="199" y="99"/>
                  <a:pt x="235" y="66"/>
                  <a:pt x="272" y="41"/>
                </a:cubicBezTo>
                <a:cubicBezTo>
                  <a:pt x="280" y="36"/>
                  <a:pt x="283" y="22"/>
                  <a:pt x="293" y="20"/>
                </a:cubicBezTo>
                <a:cubicBezTo>
                  <a:pt x="311" y="16"/>
                  <a:pt x="544" y="0"/>
                  <a:pt x="545" y="0"/>
                </a:cubicBezTo>
                <a:cubicBezTo>
                  <a:pt x="579" y="3"/>
                  <a:pt x="613" y="5"/>
                  <a:pt x="646" y="10"/>
                </a:cubicBezTo>
                <a:cubicBezTo>
                  <a:pt x="657" y="12"/>
                  <a:pt x="669" y="12"/>
                  <a:pt x="677" y="20"/>
                </a:cubicBezTo>
                <a:cubicBezTo>
                  <a:pt x="691" y="34"/>
                  <a:pt x="753" y="121"/>
                  <a:pt x="768" y="142"/>
                </a:cubicBezTo>
                <a:cubicBezTo>
                  <a:pt x="783" y="202"/>
                  <a:pt x="801" y="258"/>
                  <a:pt x="828" y="313"/>
                </a:cubicBezTo>
                <a:cubicBezTo>
                  <a:pt x="818" y="521"/>
                  <a:pt x="865" y="512"/>
                  <a:pt x="727" y="556"/>
                </a:cubicBezTo>
                <a:cubicBezTo>
                  <a:pt x="680" y="587"/>
                  <a:pt x="632" y="588"/>
                  <a:pt x="576" y="596"/>
                </a:cubicBezTo>
                <a:cubicBezTo>
                  <a:pt x="555" y="594"/>
                  <a:pt x="450" y="599"/>
                  <a:pt x="404" y="576"/>
                </a:cubicBezTo>
                <a:cubicBezTo>
                  <a:pt x="393" y="571"/>
                  <a:pt x="383" y="563"/>
                  <a:pt x="374" y="556"/>
                </a:cubicBezTo>
                <a:cubicBezTo>
                  <a:pt x="366" y="550"/>
                  <a:pt x="362" y="540"/>
                  <a:pt x="353" y="536"/>
                </a:cubicBezTo>
                <a:cubicBezTo>
                  <a:pt x="334" y="526"/>
                  <a:pt x="293" y="515"/>
                  <a:pt x="293" y="515"/>
                </a:cubicBezTo>
                <a:cubicBezTo>
                  <a:pt x="258" y="481"/>
                  <a:pt x="251" y="499"/>
                  <a:pt x="222" y="455"/>
                </a:cubicBezTo>
                <a:cubicBezTo>
                  <a:pt x="274" y="438"/>
                  <a:pt x="293" y="415"/>
                  <a:pt x="333" y="374"/>
                </a:cubicBezTo>
                <a:cubicBezTo>
                  <a:pt x="348" y="359"/>
                  <a:pt x="368" y="349"/>
                  <a:pt x="384" y="334"/>
                </a:cubicBezTo>
                <a:cubicBezTo>
                  <a:pt x="358" y="295"/>
                  <a:pt x="327" y="248"/>
                  <a:pt x="283" y="233"/>
                </a:cubicBezTo>
                <a:cubicBezTo>
                  <a:pt x="257" y="207"/>
                  <a:pt x="229" y="206"/>
                  <a:pt x="202" y="182"/>
                </a:cubicBezTo>
                <a:cubicBezTo>
                  <a:pt x="172" y="156"/>
                  <a:pt x="143" y="100"/>
                  <a:pt x="101" y="121"/>
                </a:cubicBezTo>
              </a:path>
            </a:pathLst>
          </a:custGeom>
          <a:gradFill rotWithShape="1">
            <a:gsLst>
              <a:gs pos="0">
                <a:srgbClr val="FF3300">
                  <a:alpha val="60001"/>
                </a:srgbClr>
              </a:gs>
              <a:gs pos="100000">
                <a:srgbClr val="761800">
                  <a:alpha val="62999"/>
                </a:srgbClr>
              </a:gs>
            </a:gsLst>
            <a:lin ang="5400000" scaled="1"/>
          </a:gradFill>
          <a:ln w="9525">
            <a:solidFill>
              <a:srgbClr val="CC33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830716" y="1524000"/>
            <a:ext cx="7981672" cy="156966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Bone Marrow</a:t>
            </a:r>
          </a:p>
        </p:txBody>
      </p:sp>
      <p:sp>
        <p:nvSpPr>
          <p:cNvPr id="10" name="Rectangle 9"/>
          <p:cNvSpPr/>
          <p:nvPr/>
        </p:nvSpPr>
        <p:spPr>
          <a:xfrm>
            <a:off x="2743200" y="5440690"/>
            <a:ext cx="4469492" cy="523220"/>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Arial" charset="0"/>
                <a:ea typeface="+mn-ea"/>
                <a:cs typeface="+mn-cs"/>
              </a:rPr>
              <a:t>Red = Creates Blood Cell</a:t>
            </a:r>
          </a:p>
        </p:txBody>
      </p:sp>
      <p:sp>
        <p:nvSpPr>
          <p:cNvPr id="11" name="Rectangle 10"/>
          <p:cNvSpPr/>
          <p:nvPr/>
        </p:nvSpPr>
        <p:spPr>
          <a:xfrm>
            <a:off x="2743200" y="5837980"/>
            <a:ext cx="3020186" cy="584775"/>
          </a:xfrm>
          <a:prstGeom prst="rect">
            <a:avLst/>
          </a:prstGeom>
          <a:noFill/>
        </p:spPr>
        <p:txBody>
          <a:bodyPr wrap="non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Arial" charset="0"/>
                <a:ea typeface="+mn-ea"/>
                <a:cs typeface="+mn-cs"/>
              </a:rPr>
              <a:t>Yellow = Fatty </a:t>
            </a:r>
          </a:p>
        </p:txBody>
      </p:sp>
      <p:pic>
        <p:nvPicPr>
          <p:cNvPr id="12" name="Picture 2" descr="http://www.tenlegs.com/blog/wp-content/uploads/2011/10/two-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334000"/>
            <a:ext cx="1158876" cy="115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2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chemeClr val="tx1"/>
                </a:solidFill>
              </a:rPr>
              <a:t>A.) Provides the shape and form.</a:t>
            </a:r>
          </a:p>
          <a:p>
            <a:pPr eaLnBrk="1" hangingPunct="1"/>
            <a:r>
              <a:rPr lang="en-US">
                <a:solidFill>
                  <a:schemeClr val="tx1"/>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508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chemeClr val="tx1"/>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83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chemeClr val="tx1"/>
                </a:solidFill>
              </a:rPr>
              <a:t>A.) Make new bone and help repair damage.</a:t>
            </a:r>
          </a:p>
          <a:p>
            <a:pPr lvl="1" eaLnBrk="1" hangingPunct="1">
              <a:buFontTx/>
              <a:buNone/>
            </a:pPr>
            <a:r>
              <a:rPr lang="en-US">
                <a:solidFill>
                  <a:schemeClr val="tx1"/>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93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chemeClr val="tx1"/>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174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697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chemeClr val="tx1"/>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641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chemeClr val="tx1"/>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68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rgbClr val="3333FF"/>
                </a:solidFill>
              </a:rPr>
              <a:t>E.) Provides Oxygen</a:t>
            </a:r>
          </a:p>
          <a:p>
            <a:pPr eaLnBrk="1" hangingPunct="1"/>
            <a:r>
              <a:rPr lang="en-US">
                <a:solidFill>
                  <a:schemeClr val="tx1"/>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262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rgbClr val="3333FF"/>
                </a:solidFill>
              </a:rPr>
              <a:t>E.) Provides Oxygen</a:t>
            </a:r>
          </a:p>
          <a:p>
            <a:pPr eaLnBrk="1" hangingPunct="1"/>
            <a:r>
              <a:rPr lang="en-US">
                <a:solidFill>
                  <a:srgbClr val="00CC99"/>
                </a:solidFill>
              </a:rPr>
              <a:t>F.) Allows movement.</a:t>
            </a:r>
          </a:p>
          <a:p>
            <a:pPr eaLnBrk="1" hangingPunct="1"/>
            <a:r>
              <a:rPr lang="en-US">
                <a:solidFill>
                  <a:schemeClr val="tx1"/>
                </a:solidFill>
              </a:rPr>
              <a:t>G.) Stores minerals</a:t>
            </a:r>
          </a:p>
          <a:p>
            <a:pPr eaLnBrk="1" hangingPunct="1"/>
            <a:endParaRPr lang="en-US">
              <a:solidFill>
                <a:srgbClr val="FFCC00"/>
              </a:solidFill>
            </a:endParaRP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90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rgbClr val="3333FF"/>
                </a:solidFill>
              </a:rPr>
              <a:t>E.) Provides Oxygen</a:t>
            </a:r>
          </a:p>
          <a:p>
            <a:pPr eaLnBrk="1" hangingPunct="1"/>
            <a:r>
              <a:rPr lang="en-US">
                <a:solidFill>
                  <a:srgbClr val="00CC99"/>
                </a:solidFill>
              </a:rPr>
              <a:t>F.) Allows movement.</a:t>
            </a:r>
          </a:p>
          <a:p>
            <a:pPr eaLnBrk="1" hangingPunct="1"/>
            <a:r>
              <a:rPr lang="en-US">
                <a:solidFill>
                  <a:srgbClr val="FFCC00"/>
                </a:solidFill>
              </a:rPr>
              <a:t>G.) Stores minerals</a:t>
            </a:r>
          </a:p>
          <a:p>
            <a:pPr eaLnBrk="1" hangingPunct="1"/>
            <a:endParaRPr lang="en-US">
              <a:solidFill>
                <a:srgbClr val="FFCC00"/>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7410"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836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rgbClr val="3333FF"/>
                </a:solidFill>
              </a:rPr>
              <a:t>E.) Provides Oxygen</a:t>
            </a:r>
          </a:p>
          <a:p>
            <a:pPr eaLnBrk="1" hangingPunct="1"/>
            <a:r>
              <a:rPr lang="en-US">
                <a:solidFill>
                  <a:srgbClr val="00CC99"/>
                </a:solidFill>
              </a:rPr>
              <a:t>F.) Allows movement.</a:t>
            </a:r>
          </a:p>
          <a:p>
            <a:pPr eaLnBrk="1" hangingPunct="1"/>
            <a:r>
              <a:rPr lang="en-US">
                <a:solidFill>
                  <a:srgbClr val="FFCC00"/>
                </a:solidFill>
              </a:rPr>
              <a:t>G.) Stores minerals</a:t>
            </a:r>
          </a:p>
          <a:p>
            <a:pPr eaLnBrk="1" hangingPunct="1"/>
            <a:endParaRPr lang="en-US">
              <a:solidFill>
                <a:srgbClr val="FFCC00"/>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7410"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827514"/>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spTree>
    <p:extLst>
      <p:ext uri="{BB962C8B-B14F-4D97-AF65-F5344CB8AC3E}">
        <p14:creationId xmlns:p14="http://schemas.microsoft.com/office/powerpoint/2010/main" val="2300162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57200" y="381000"/>
            <a:ext cx="8229600" cy="5745163"/>
          </a:xfrm>
        </p:spPr>
        <p:txBody>
          <a:bodyPr/>
          <a:lstStyle/>
          <a:p>
            <a:pPr eaLnBrk="1" hangingPunct="1"/>
            <a:r>
              <a:rPr lang="en-US"/>
              <a:t>The Skeletal System performs all of the following jobs </a:t>
            </a:r>
            <a:r>
              <a:rPr lang="en-US" u="sng">
                <a:solidFill>
                  <a:srgbClr val="FFFF00"/>
                </a:solidFill>
              </a:rPr>
              <a:t>except</a:t>
            </a:r>
            <a:r>
              <a:rPr lang="en-US">
                <a:solidFill>
                  <a:srgbClr val="FFFF00"/>
                </a:solidFill>
              </a:rPr>
              <a:t> </a:t>
            </a:r>
            <a:r>
              <a:rPr lang="en-US"/>
              <a:t>for…</a:t>
            </a:r>
          </a:p>
          <a:p>
            <a:pPr eaLnBrk="1" hangingPunct="1"/>
            <a:r>
              <a:rPr lang="en-US">
                <a:solidFill>
                  <a:srgbClr val="99CCFF"/>
                </a:solidFill>
              </a:rPr>
              <a:t>A.) Provides the shape and form.</a:t>
            </a:r>
          </a:p>
          <a:p>
            <a:pPr eaLnBrk="1" hangingPunct="1"/>
            <a:r>
              <a:rPr lang="en-US">
                <a:solidFill>
                  <a:srgbClr val="FF99FF"/>
                </a:solidFill>
              </a:rPr>
              <a:t>B.) Supports.</a:t>
            </a:r>
          </a:p>
          <a:p>
            <a:pPr eaLnBrk="1" hangingPunct="1"/>
            <a:r>
              <a:rPr lang="en-US">
                <a:solidFill>
                  <a:srgbClr val="9900FF"/>
                </a:solidFill>
              </a:rPr>
              <a:t>C.) Protects.</a:t>
            </a:r>
          </a:p>
          <a:p>
            <a:pPr eaLnBrk="1" hangingPunct="1"/>
            <a:r>
              <a:rPr lang="en-US">
                <a:solidFill>
                  <a:srgbClr val="FF0000"/>
                </a:solidFill>
              </a:rPr>
              <a:t>D.) Produces blood.</a:t>
            </a:r>
          </a:p>
          <a:p>
            <a:pPr eaLnBrk="1" hangingPunct="1"/>
            <a:r>
              <a:rPr lang="en-US">
                <a:solidFill>
                  <a:srgbClr val="3333FF"/>
                </a:solidFill>
              </a:rPr>
              <a:t>E.) Provides Oxygen</a:t>
            </a:r>
          </a:p>
          <a:p>
            <a:pPr eaLnBrk="1" hangingPunct="1"/>
            <a:r>
              <a:rPr lang="en-US">
                <a:solidFill>
                  <a:srgbClr val="00CC99"/>
                </a:solidFill>
              </a:rPr>
              <a:t>F.) Allows movement.</a:t>
            </a:r>
          </a:p>
          <a:p>
            <a:pPr eaLnBrk="1" hangingPunct="1"/>
            <a:r>
              <a:rPr lang="en-US">
                <a:solidFill>
                  <a:srgbClr val="FFCC00"/>
                </a:solidFill>
              </a:rPr>
              <a:t>G.) Stores minerals</a:t>
            </a:r>
          </a:p>
          <a:p>
            <a:pPr eaLnBrk="1" hangingPunct="1"/>
            <a:endParaRPr lang="en-US">
              <a:solidFill>
                <a:srgbClr val="FFCC00"/>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4114800"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7410" name="Picture 2" descr="http://blog.logmycalls.com/Portals/155740/images/vet_3_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33400"/>
            <a:ext cx="1393599" cy="139359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04801" y="3810000"/>
            <a:ext cx="4267200" cy="533400"/>
          </a:xfrm>
          <a:prstGeom prst="roundRect">
            <a:avLst/>
          </a:prstGeom>
          <a:solidFill>
            <a:srgbClr val="9966FF">
              <a:alpha val="29000"/>
            </a:srgbClr>
          </a:solidFill>
          <a:ln w="3810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p:cNvSpPr/>
          <p:nvPr/>
        </p:nvSpPr>
        <p:spPr>
          <a:xfrm>
            <a:off x="152400" y="5827514"/>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spTree>
    <p:extLst>
      <p:ext uri="{BB962C8B-B14F-4D97-AF65-F5344CB8AC3E}">
        <p14:creationId xmlns:p14="http://schemas.microsoft.com/office/powerpoint/2010/main" val="2426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body" idx="1"/>
          </p:nvPr>
        </p:nvSpPr>
        <p:spPr>
          <a:xfrm>
            <a:off x="457200" y="304800"/>
            <a:ext cx="8229600" cy="5821363"/>
          </a:xfrm>
        </p:spPr>
        <p:txBody>
          <a:bodyPr/>
          <a:lstStyle/>
          <a:p>
            <a:r>
              <a:rPr lang="en-US"/>
              <a:t>Which skeleton is the axial, and which is the appendicular?</a:t>
            </a:r>
          </a:p>
        </p:txBody>
      </p:sp>
      <p:pic>
        <p:nvPicPr>
          <p:cNvPr id="146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WordArt 6"/>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6438" name="WordArt 7"/>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6439" name="Freeform 8"/>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6440" name="Freeform 9"/>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63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457200" y="304800"/>
            <a:ext cx="8229600" cy="5821363"/>
          </a:xfrm>
        </p:spPr>
        <p:txBody>
          <a:bodyPr/>
          <a:lstStyle/>
          <a:p>
            <a:r>
              <a:rPr lang="en-US"/>
              <a:t>Which skeleton is the axial, and which is the appendicular?</a:t>
            </a:r>
          </a:p>
        </p:txBody>
      </p:sp>
      <p:pic>
        <p:nvPicPr>
          <p:cNvPr id="147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33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7462" name="WordArt 6"/>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7463" name="Freeform 7"/>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7464" name="Freeform 8"/>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13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rgbClr val="99CCFF"/>
                </a:solidFill>
              </a:rPr>
              <a:t>A.) Make new bone and help repair damage.</a:t>
            </a:r>
          </a:p>
          <a:p>
            <a:pPr lvl="1" eaLnBrk="1" hangingPunct="1">
              <a:buFontTx/>
              <a:buNone/>
            </a:pPr>
            <a:r>
              <a:rPr lang="en-US">
                <a:solidFill>
                  <a:schemeClr val="tx1"/>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5607"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03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appendicular?</a:t>
            </a:r>
          </a:p>
        </p:txBody>
      </p:sp>
      <p:pic>
        <p:nvPicPr>
          <p:cNvPr id="14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8486" name="WordArt 6"/>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8487" name="Freeform 7"/>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8488" name="Freeform 8"/>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8489" name="WordArt 9"/>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pic>
        <p:nvPicPr>
          <p:cNvPr id="10"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542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appendicular?</a:t>
            </a:r>
          </a:p>
        </p:txBody>
      </p:sp>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9510" name="WordArt 6"/>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3333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9511" name="Freeform 7"/>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9512" name="Freeform 8"/>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9513" name="WordArt 9"/>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pic>
        <p:nvPicPr>
          <p:cNvPr id="10"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290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t>
            </a:r>
            <a:r>
              <a:rPr lang="en-US">
                <a:solidFill>
                  <a:srgbClr val="FF66FF"/>
                </a:solidFill>
              </a:rPr>
              <a:t>appendicular</a:t>
            </a:r>
            <a:r>
              <a:rPr lang="en-US"/>
              <a: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50534" name="WordArt 6"/>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50535" name="Freeform 7"/>
          <p:cNvSpPr>
            <a:spLocks/>
          </p:cNvSpPr>
          <p:nvPr/>
        </p:nvSpPr>
        <p:spPr bwMode="auto">
          <a:xfrm>
            <a:off x="5486400" y="1395413"/>
            <a:ext cx="1495425" cy="2566987"/>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0536" name="Freeform 8"/>
          <p:cNvSpPr>
            <a:spLocks/>
          </p:cNvSpPr>
          <p:nvPr/>
        </p:nvSpPr>
        <p:spPr bwMode="auto">
          <a:xfrm>
            <a:off x="508000" y="2103438"/>
            <a:ext cx="3389313" cy="4986337"/>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0537" name="WordArt 9"/>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sp>
        <p:nvSpPr>
          <p:cNvPr id="150538" name="WordArt 10"/>
          <p:cNvSpPr>
            <a:spLocks noChangeArrowheads="1" noChangeShapeType="1" noTextEdit="1"/>
          </p:cNvSpPr>
          <p:nvPr/>
        </p:nvSpPr>
        <p:spPr bwMode="auto">
          <a:xfrm>
            <a:off x="4648200" y="2667000"/>
            <a:ext cx="32956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Appendicular</a:t>
            </a:r>
          </a:p>
        </p:txBody>
      </p:sp>
      <p:pic>
        <p:nvPicPr>
          <p:cNvPr id="19458"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643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t>
            </a:r>
            <a:r>
              <a:rPr lang="en-US">
                <a:solidFill>
                  <a:srgbClr val="FF66FF"/>
                </a:solidFill>
              </a:rPr>
              <a:t>appendicular</a:t>
            </a:r>
            <a:r>
              <a:rPr lang="en-US"/>
              <a:t>?</a:t>
            </a:r>
          </a:p>
        </p:txBody>
      </p:sp>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716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51558" name="WordArt 6"/>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51559" name="Freeform 7"/>
          <p:cNvSpPr>
            <a:spLocks/>
          </p:cNvSpPr>
          <p:nvPr/>
        </p:nvSpPr>
        <p:spPr bwMode="auto">
          <a:xfrm>
            <a:off x="4800600" y="1371600"/>
            <a:ext cx="1495425" cy="2566988"/>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60" name="Freeform 8"/>
          <p:cNvSpPr>
            <a:spLocks/>
          </p:cNvSpPr>
          <p:nvPr/>
        </p:nvSpPr>
        <p:spPr bwMode="auto">
          <a:xfrm>
            <a:off x="990600" y="2057400"/>
            <a:ext cx="3389313" cy="4986338"/>
          </a:xfrm>
          <a:custGeom>
            <a:avLst/>
            <a:gdLst>
              <a:gd name="T0" fmla="*/ 2147483647 w 2135"/>
              <a:gd name="T1" fmla="*/ 2147483647 h 3141"/>
              <a:gd name="T2" fmla="*/ 2147483647 w 2135"/>
              <a:gd name="T3" fmla="*/ 2147483647 h 3141"/>
              <a:gd name="T4" fmla="*/ 2147483647 w 2135"/>
              <a:gd name="T5" fmla="*/ 2147483647 h 3141"/>
              <a:gd name="T6" fmla="*/ 2147483647 w 2135"/>
              <a:gd name="T7" fmla="*/ 2147483647 h 3141"/>
              <a:gd name="T8" fmla="*/ 2147483647 w 2135"/>
              <a:gd name="T9" fmla="*/ 2147483647 h 3141"/>
              <a:gd name="T10" fmla="*/ 2147483647 w 2135"/>
              <a:gd name="T11" fmla="*/ 2147483647 h 3141"/>
              <a:gd name="T12" fmla="*/ 2147483647 w 2135"/>
              <a:gd name="T13" fmla="*/ 2147483647 h 3141"/>
              <a:gd name="T14" fmla="*/ 2147483647 w 2135"/>
              <a:gd name="T15" fmla="*/ 2147483647 h 3141"/>
              <a:gd name="T16" fmla="*/ 2147483647 w 2135"/>
              <a:gd name="T17" fmla="*/ 2147483647 h 3141"/>
              <a:gd name="T18" fmla="*/ 2147483647 w 2135"/>
              <a:gd name="T19" fmla="*/ 2147483647 h 3141"/>
              <a:gd name="T20" fmla="*/ 2147483647 w 2135"/>
              <a:gd name="T21" fmla="*/ 2147483647 h 3141"/>
              <a:gd name="T22" fmla="*/ 2147483647 w 2135"/>
              <a:gd name="T23" fmla="*/ 2147483647 h 3141"/>
              <a:gd name="T24" fmla="*/ 2147483647 w 2135"/>
              <a:gd name="T25" fmla="*/ 2147483647 h 3141"/>
              <a:gd name="T26" fmla="*/ 2147483647 w 2135"/>
              <a:gd name="T27" fmla="*/ 2147483647 h 3141"/>
              <a:gd name="T28" fmla="*/ 2147483647 w 2135"/>
              <a:gd name="T29" fmla="*/ 2147483647 h 3141"/>
              <a:gd name="T30" fmla="*/ 2147483647 w 2135"/>
              <a:gd name="T31" fmla="*/ 2147483647 h 3141"/>
              <a:gd name="T32" fmla="*/ 2147483647 w 2135"/>
              <a:gd name="T33" fmla="*/ 2147483647 h 3141"/>
              <a:gd name="T34" fmla="*/ 2147483647 w 2135"/>
              <a:gd name="T35" fmla="*/ 2147483647 h 3141"/>
              <a:gd name="T36" fmla="*/ 2147483647 w 2135"/>
              <a:gd name="T37" fmla="*/ 2147483647 h 3141"/>
              <a:gd name="T38" fmla="*/ 2147483647 w 2135"/>
              <a:gd name="T39" fmla="*/ 2147483647 h 3141"/>
              <a:gd name="T40" fmla="*/ 2147483647 w 2135"/>
              <a:gd name="T41" fmla="*/ 2147483647 h 3141"/>
              <a:gd name="T42" fmla="*/ 2147483647 w 2135"/>
              <a:gd name="T43" fmla="*/ 2147483647 h 3141"/>
              <a:gd name="T44" fmla="*/ 2147483647 w 2135"/>
              <a:gd name="T45" fmla="*/ 2147483647 h 3141"/>
              <a:gd name="T46" fmla="*/ 2147483647 w 2135"/>
              <a:gd name="T47" fmla="*/ 2147483647 h 3141"/>
              <a:gd name="T48" fmla="*/ 2147483647 w 2135"/>
              <a:gd name="T49" fmla="*/ 2147483647 h 3141"/>
              <a:gd name="T50" fmla="*/ 2147483647 w 2135"/>
              <a:gd name="T51" fmla="*/ 2147483647 h 3141"/>
              <a:gd name="T52" fmla="*/ 2147483647 w 2135"/>
              <a:gd name="T53" fmla="*/ 2147483647 h 3141"/>
              <a:gd name="T54" fmla="*/ 2147483647 w 2135"/>
              <a:gd name="T55" fmla="*/ 2147483647 h 3141"/>
              <a:gd name="T56" fmla="*/ 2147483647 w 2135"/>
              <a:gd name="T57" fmla="*/ 2147483647 h 3141"/>
              <a:gd name="T58" fmla="*/ 2147483647 w 2135"/>
              <a:gd name="T59" fmla="*/ 2147483647 h 3141"/>
              <a:gd name="T60" fmla="*/ 2147483647 w 2135"/>
              <a:gd name="T61" fmla="*/ 2147483647 h 3141"/>
              <a:gd name="T62" fmla="*/ 2147483647 w 2135"/>
              <a:gd name="T63" fmla="*/ 2147483647 h 3141"/>
              <a:gd name="T64" fmla="*/ 2147483647 w 2135"/>
              <a:gd name="T65" fmla="*/ 2147483647 h 3141"/>
              <a:gd name="T66" fmla="*/ 2147483647 w 2135"/>
              <a:gd name="T67" fmla="*/ 2147483647 h 3141"/>
              <a:gd name="T68" fmla="*/ 2147483647 w 2135"/>
              <a:gd name="T69" fmla="*/ 2147483647 h 3141"/>
              <a:gd name="T70" fmla="*/ 2147483647 w 2135"/>
              <a:gd name="T71" fmla="*/ 2147483647 h 3141"/>
              <a:gd name="T72" fmla="*/ 2147483647 w 2135"/>
              <a:gd name="T73" fmla="*/ 2147483647 h 3141"/>
              <a:gd name="T74" fmla="*/ 2147483647 w 2135"/>
              <a:gd name="T75" fmla="*/ 2147483647 h 3141"/>
              <a:gd name="T76" fmla="*/ 2147483647 w 2135"/>
              <a:gd name="T77" fmla="*/ 2147483647 h 3141"/>
              <a:gd name="T78" fmla="*/ 2147483647 w 2135"/>
              <a:gd name="T79" fmla="*/ 2147483647 h 3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35"/>
              <a:gd name="T121" fmla="*/ 0 h 3141"/>
              <a:gd name="T122" fmla="*/ 2135 w 2135"/>
              <a:gd name="T123" fmla="*/ 3141 h 3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35" h="3141">
                <a:moveTo>
                  <a:pt x="1259" y="34"/>
                </a:moveTo>
                <a:cubicBezTo>
                  <a:pt x="1266" y="83"/>
                  <a:pt x="1257" y="97"/>
                  <a:pt x="1298" y="118"/>
                </a:cubicBezTo>
                <a:cubicBezTo>
                  <a:pt x="1330" y="152"/>
                  <a:pt x="1374" y="154"/>
                  <a:pt x="1414" y="176"/>
                </a:cubicBezTo>
                <a:cubicBezTo>
                  <a:pt x="1437" y="189"/>
                  <a:pt x="1451" y="208"/>
                  <a:pt x="1473" y="222"/>
                </a:cubicBezTo>
                <a:cubicBezTo>
                  <a:pt x="1487" y="266"/>
                  <a:pt x="1523" y="303"/>
                  <a:pt x="1544" y="345"/>
                </a:cubicBezTo>
                <a:cubicBezTo>
                  <a:pt x="1551" y="382"/>
                  <a:pt x="1558" y="418"/>
                  <a:pt x="1563" y="455"/>
                </a:cubicBezTo>
                <a:cubicBezTo>
                  <a:pt x="1560" y="565"/>
                  <a:pt x="1579" y="662"/>
                  <a:pt x="1518" y="752"/>
                </a:cubicBezTo>
                <a:cubicBezTo>
                  <a:pt x="1493" y="835"/>
                  <a:pt x="1458" y="859"/>
                  <a:pt x="1376" y="869"/>
                </a:cubicBezTo>
                <a:cubicBezTo>
                  <a:pt x="1323" y="903"/>
                  <a:pt x="1392" y="862"/>
                  <a:pt x="1330" y="888"/>
                </a:cubicBezTo>
                <a:cubicBezTo>
                  <a:pt x="1308" y="897"/>
                  <a:pt x="1311" y="906"/>
                  <a:pt x="1292" y="921"/>
                </a:cubicBezTo>
                <a:cubicBezTo>
                  <a:pt x="1280" y="931"/>
                  <a:pt x="1253" y="947"/>
                  <a:pt x="1253" y="947"/>
                </a:cubicBezTo>
                <a:cubicBezTo>
                  <a:pt x="1224" y="989"/>
                  <a:pt x="1211" y="1017"/>
                  <a:pt x="1194" y="1063"/>
                </a:cubicBezTo>
                <a:cubicBezTo>
                  <a:pt x="1189" y="1146"/>
                  <a:pt x="1199" y="1171"/>
                  <a:pt x="1136" y="1212"/>
                </a:cubicBezTo>
                <a:cubicBezTo>
                  <a:pt x="1088" y="1201"/>
                  <a:pt x="1095" y="1176"/>
                  <a:pt x="1071" y="1141"/>
                </a:cubicBezTo>
                <a:cubicBezTo>
                  <a:pt x="1047" y="1062"/>
                  <a:pt x="1021" y="983"/>
                  <a:pt x="1007" y="901"/>
                </a:cubicBezTo>
                <a:cubicBezTo>
                  <a:pt x="1001" y="866"/>
                  <a:pt x="1005" y="827"/>
                  <a:pt x="974" y="804"/>
                </a:cubicBezTo>
                <a:cubicBezTo>
                  <a:pt x="928" y="771"/>
                  <a:pt x="850" y="787"/>
                  <a:pt x="806" y="785"/>
                </a:cubicBezTo>
                <a:cubicBezTo>
                  <a:pt x="771" y="761"/>
                  <a:pt x="735" y="754"/>
                  <a:pt x="709" y="714"/>
                </a:cubicBezTo>
                <a:cubicBezTo>
                  <a:pt x="700" y="701"/>
                  <a:pt x="683" y="675"/>
                  <a:pt x="683" y="675"/>
                </a:cubicBezTo>
                <a:cubicBezTo>
                  <a:pt x="654" y="549"/>
                  <a:pt x="696" y="450"/>
                  <a:pt x="735" y="338"/>
                </a:cubicBezTo>
                <a:cubicBezTo>
                  <a:pt x="737" y="308"/>
                  <a:pt x="733" y="277"/>
                  <a:pt x="741" y="248"/>
                </a:cubicBezTo>
                <a:cubicBezTo>
                  <a:pt x="743" y="241"/>
                  <a:pt x="755" y="245"/>
                  <a:pt x="761" y="241"/>
                </a:cubicBezTo>
                <a:cubicBezTo>
                  <a:pt x="767" y="236"/>
                  <a:pt x="769" y="228"/>
                  <a:pt x="774" y="222"/>
                </a:cubicBezTo>
                <a:cubicBezTo>
                  <a:pt x="821" y="170"/>
                  <a:pt x="874" y="133"/>
                  <a:pt x="942" y="118"/>
                </a:cubicBezTo>
                <a:cubicBezTo>
                  <a:pt x="964" y="103"/>
                  <a:pt x="979" y="89"/>
                  <a:pt x="994" y="66"/>
                </a:cubicBezTo>
                <a:cubicBezTo>
                  <a:pt x="986" y="44"/>
                  <a:pt x="991" y="41"/>
                  <a:pt x="961" y="41"/>
                </a:cubicBezTo>
                <a:cubicBezTo>
                  <a:pt x="868" y="41"/>
                  <a:pt x="776" y="45"/>
                  <a:pt x="683" y="47"/>
                </a:cubicBezTo>
                <a:cubicBezTo>
                  <a:pt x="662" y="55"/>
                  <a:pt x="640" y="59"/>
                  <a:pt x="618" y="66"/>
                </a:cubicBezTo>
                <a:cubicBezTo>
                  <a:pt x="614" y="73"/>
                  <a:pt x="611" y="81"/>
                  <a:pt x="605" y="86"/>
                </a:cubicBezTo>
                <a:cubicBezTo>
                  <a:pt x="594" y="96"/>
                  <a:pt x="567" y="112"/>
                  <a:pt x="567" y="112"/>
                </a:cubicBezTo>
                <a:cubicBezTo>
                  <a:pt x="554" y="131"/>
                  <a:pt x="548" y="148"/>
                  <a:pt x="541" y="170"/>
                </a:cubicBezTo>
                <a:cubicBezTo>
                  <a:pt x="539" y="187"/>
                  <a:pt x="532" y="257"/>
                  <a:pt x="528" y="280"/>
                </a:cubicBezTo>
                <a:cubicBezTo>
                  <a:pt x="522" y="314"/>
                  <a:pt x="503" y="341"/>
                  <a:pt x="489" y="371"/>
                </a:cubicBezTo>
                <a:cubicBezTo>
                  <a:pt x="460" y="437"/>
                  <a:pt x="437" y="504"/>
                  <a:pt x="398" y="565"/>
                </a:cubicBezTo>
                <a:cubicBezTo>
                  <a:pt x="389" y="594"/>
                  <a:pt x="374" y="615"/>
                  <a:pt x="353" y="636"/>
                </a:cubicBezTo>
                <a:cubicBezTo>
                  <a:pt x="345" y="655"/>
                  <a:pt x="338" y="676"/>
                  <a:pt x="327" y="694"/>
                </a:cubicBezTo>
                <a:cubicBezTo>
                  <a:pt x="319" y="707"/>
                  <a:pt x="310" y="720"/>
                  <a:pt x="301" y="733"/>
                </a:cubicBezTo>
                <a:cubicBezTo>
                  <a:pt x="297" y="739"/>
                  <a:pt x="288" y="752"/>
                  <a:pt x="288" y="752"/>
                </a:cubicBezTo>
                <a:cubicBezTo>
                  <a:pt x="282" y="779"/>
                  <a:pt x="277" y="800"/>
                  <a:pt x="262" y="824"/>
                </a:cubicBezTo>
                <a:cubicBezTo>
                  <a:pt x="249" y="880"/>
                  <a:pt x="215" y="933"/>
                  <a:pt x="191" y="985"/>
                </a:cubicBezTo>
                <a:cubicBezTo>
                  <a:pt x="169" y="1031"/>
                  <a:pt x="150" y="1080"/>
                  <a:pt x="133" y="1128"/>
                </a:cubicBezTo>
                <a:cubicBezTo>
                  <a:pt x="127" y="1144"/>
                  <a:pt x="114" y="1157"/>
                  <a:pt x="107" y="1173"/>
                </a:cubicBezTo>
                <a:cubicBezTo>
                  <a:pt x="89" y="1213"/>
                  <a:pt x="84" y="1256"/>
                  <a:pt x="68" y="1296"/>
                </a:cubicBezTo>
                <a:cubicBezTo>
                  <a:pt x="54" y="1370"/>
                  <a:pt x="32" y="1440"/>
                  <a:pt x="23" y="1516"/>
                </a:cubicBezTo>
                <a:cubicBezTo>
                  <a:pt x="26" y="1727"/>
                  <a:pt x="0" y="2116"/>
                  <a:pt x="114" y="2338"/>
                </a:cubicBezTo>
                <a:cubicBezTo>
                  <a:pt x="120" y="2369"/>
                  <a:pt x="126" y="2393"/>
                  <a:pt x="140" y="2422"/>
                </a:cubicBezTo>
                <a:cubicBezTo>
                  <a:pt x="147" y="2479"/>
                  <a:pt x="152" y="2548"/>
                  <a:pt x="185" y="2597"/>
                </a:cubicBezTo>
                <a:cubicBezTo>
                  <a:pt x="194" y="2635"/>
                  <a:pt x="203" y="2676"/>
                  <a:pt x="217" y="2713"/>
                </a:cubicBezTo>
                <a:cubicBezTo>
                  <a:pt x="226" y="2737"/>
                  <a:pt x="242" y="2754"/>
                  <a:pt x="250" y="2778"/>
                </a:cubicBezTo>
                <a:cubicBezTo>
                  <a:pt x="263" y="2816"/>
                  <a:pt x="272" y="2862"/>
                  <a:pt x="314" y="2875"/>
                </a:cubicBezTo>
                <a:cubicBezTo>
                  <a:pt x="333" y="2894"/>
                  <a:pt x="346" y="2917"/>
                  <a:pt x="366" y="2934"/>
                </a:cubicBezTo>
                <a:cubicBezTo>
                  <a:pt x="394" y="2958"/>
                  <a:pt x="443" y="2988"/>
                  <a:pt x="476" y="3005"/>
                </a:cubicBezTo>
                <a:cubicBezTo>
                  <a:pt x="507" y="3050"/>
                  <a:pt x="563" y="3044"/>
                  <a:pt x="612" y="3056"/>
                </a:cubicBezTo>
                <a:cubicBezTo>
                  <a:pt x="625" y="3059"/>
                  <a:pt x="638" y="3064"/>
                  <a:pt x="651" y="3069"/>
                </a:cubicBezTo>
                <a:cubicBezTo>
                  <a:pt x="664" y="3075"/>
                  <a:pt x="676" y="3085"/>
                  <a:pt x="690" y="3089"/>
                </a:cubicBezTo>
                <a:cubicBezTo>
                  <a:pt x="780" y="3112"/>
                  <a:pt x="890" y="3116"/>
                  <a:pt x="981" y="3121"/>
                </a:cubicBezTo>
                <a:cubicBezTo>
                  <a:pt x="1817" y="3113"/>
                  <a:pt x="1384" y="3141"/>
                  <a:pt x="1712" y="3082"/>
                </a:cubicBezTo>
                <a:cubicBezTo>
                  <a:pt x="1746" y="3060"/>
                  <a:pt x="1790" y="3062"/>
                  <a:pt x="1829" y="3050"/>
                </a:cubicBezTo>
                <a:cubicBezTo>
                  <a:pt x="1860" y="3029"/>
                  <a:pt x="1882" y="3001"/>
                  <a:pt x="1906" y="2972"/>
                </a:cubicBezTo>
                <a:cubicBezTo>
                  <a:pt x="1924" y="2951"/>
                  <a:pt x="1958" y="2908"/>
                  <a:pt x="1958" y="2908"/>
                </a:cubicBezTo>
                <a:cubicBezTo>
                  <a:pt x="1960" y="2899"/>
                  <a:pt x="1961" y="2890"/>
                  <a:pt x="1965" y="2882"/>
                </a:cubicBezTo>
                <a:cubicBezTo>
                  <a:pt x="1970" y="2870"/>
                  <a:pt x="1980" y="2861"/>
                  <a:pt x="1984" y="2849"/>
                </a:cubicBezTo>
                <a:cubicBezTo>
                  <a:pt x="1988" y="2837"/>
                  <a:pt x="1987" y="2823"/>
                  <a:pt x="1990" y="2811"/>
                </a:cubicBezTo>
                <a:cubicBezTo>
                  <a:pt x="1993" y="2800"/>
                  <a:pt x="1999" y="2789"/>
                  <a:pt x="2003" y="2778"/>
                </a:cubicBezTo>
                <a:cubicBezTo>
                  <a:pt x="2005" y="2682"/>
                  <a:pt x="1994" y="2457"/>
                  <a:pt x="2036" y="2338"/>
                </a:cubicBezTo>
                <a:cubicBezTo>
                  <a:pt x="2040" y="2281"/>
                  <a:pt x="2042" y="2236"/>
                  <a:pt x="2062" y="2183"/>
                </a:cubicBezTo>
                <a:cubicBezTo>
                  <a:pt x="2065" y="2159"/>
                  <a:pt x="2078" y="2136"/>
                  <a:pt x="2081" y="2112"/>
                </a:cubicBezTo>
                <a:cubicBezTo>
                  <a:pt x="2092" y="2026"/>
                  <a:pt x="2084" y="1939"/>
                  <a:pt x="2100" y="1853"/>
                </a:cubicBezTo>
                <a:cubicBezTo>
                  <a:pt x="2115" y="1585"/>
                  <a:pt x="2135" y="1309"/>
                  <a:pt x="2081" y="1044"/>
                </a:cubicBezTo>
                <a:cubicBezTo>
                  <a:pt x="2076" y="989"/>
                  <a:pt x="2067" y="936"/>
                  <a:pt x="2055" y="882"/>
                </a:cubicBezTo>
                <a:cubicBezTo>
                  <a:pt x="2050" y="807"/>
                  <a:pt x="2041" y="735"/>
                  <a:pt x="2023" y="662"/>
                </a:cubicBezTo>
                <a:cubicBezTo>
                  <a:pt x="1999" y="566"/>
                  <a:pt x="2030" y="692"/>
                  <a:pt x="2010" y="617"/>
                </a:cubicBezTo>
                <a:cubicBezTo>
                  <a:pt x="2003" y="591"/>
                  <a:pt x="1990" y="539"/>
                  <a:pt x="1990" y="539"/>
                </a:cubicBezTo>
                <a:cubicBezTo>
                  <a:pt x="1983" y="452"/>
                  <a:pt x="1975" y="371"/>
                  <a:pt x="1939" y="293"/>
                </a:cubicBezTo>
                <a:cubicBezTo>
                  <a:pt x="1922" y="256"/>
                  <a:pt x="1916" y="217"/>
                  <a:pt x="1893" y="183"/>
                </a:cubicBezTo>
                <a:cubicBezTo>
                  <a:pt x="1868" y="108"/>
                  <a:pt x="1888" y="139"/>
                  <a:pt x="1835" y="86"/>
                </a:cubicBezTo>
                <a:cubicBezTo>
                  <a:pt x="1805" y="56"/>
                  <a:pt x="1841" y="72"/>
                  <a:pt x="1803" y="60"/>
                </a:cubicBezTo>
                <a:cubicBezTo>
                  <a:pt x="1753" y="27"/>
                  <a:pt x="1678" y="28"/>
                  <a:pt x="1622" y="21"/>
                </a:cubicBezTo>
                <a:cubicBezTo>
                  <a:pt x="1589" y="17"/>
                  <a:pt x="1557" y="6"/>
                  <a:pt x="1524" y="2"/>
                </a:cubicBezTo>
                <a:cubicBezTo>
                  <a:pt x="1447" y="4"/>
                  <a:pt x="1369" y="0"/>
                  <a:pt x="1292" y="8"/>
                </a:cubicBezTo>
                <a:cubicBezTo>
                  <a:pt x="1276" y="10"/>
                  <a:pt x="1259" y="69"/>
                  <a:pt x="1259" y="34"/>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61" name="WordArt 9"/>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sp>
        <p:nvSpPr>
          <p:cNvPr id="151562" name="WordArt 10"/>
          <p:cNvSpPr>
            <a:spLocks noChangeArrowheads="1" noChangeShapeType="1" noTextEdit="1"/>
          </p:cNvSpPr>
          <p:nvPr/>
        </p:nvSpPr>
        <p:spPr bwMode="auto">
          <a:xfrm>
            <a:off x="4648200" y="2667000"/>
            <a:ext cx="32956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Appendicular</a:t>
            </a:r>
          </a:p>
        </p:txBody>
      </p:sp>
      <p:pic>
        <p:nvPicPr>
          <p:cNvPr id="11"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83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t>
            </a:r>
            <a:r>
              <a:rPr lang="en-US">
                <a:solidFill>
                  <a:srgbClr val="FF66FF"/>
                </a:solidFill>
              </a:rPr>
              <a:t>appendicular</a:t>
            </a:r>
            <a:r>
              <a:rPr lang="en-US"/>
              <a:t>?</a:t>
            </a:r>
          </a:p>
        </p:txBody>
      </p:sp>
      <p:pic>
        <p:nvPicPr>
          <p:cNvPr id="152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4478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52582" name="Freeform 7"/>
          <p:cNvSpPr>
            <a:spLocks/>
          </p:cNvSpPr>
          <p:nvPr/>
        </p:nvSpPr>
        <p:spPr bwMode="auto">
          <a:xfrm>
            <a:off x="4267200" y="1447800"/>
            <a:ext cx="1495425" cy="2566988"/>
          </a:xfrm>
          <a:custGeom>
            <a:avLst/>
            <a:gdLst>
              <a:gd name="T0" fmla="*/ 2147483647 w 897"/>
              <a:gd name="T1" fmla="*/ 2147483647 h 1606"/>
              <a:gd name="T2" fmla="*/ 2147483647 w 897"/>
              <a:gd name="T3" fmla="*/ 2147483647 h 1606"/>
              <a:gd name="T4" fmla="*/ 2147483647 w 897"/>
              <a:gd name="T5" fmla="*/ 2147483647 h 1606"/>
              <a:gd name="T6" fmla="*/ 2147483647 w 897"/>
              <a:gd name="T7" fmla="*/ 2147483647 h 1606"/>
              <a:gd name="T8" fmla="*/ 2147483647 w 897"/>
              <a:gd name="T9" fmla="*/ 2147483647 h 1606"/>
              <a:gd name="T10" fmla="*/ 2147483647 w 897"/>
              <a:gd name="T11" fmla="*/ 2147483647 h 1606"/>
              <a:gd name="T12" fmla="*/ 2147483647 w 897"/>
              <a:gd name="T13" fmla="*/ 2147483647 h 1606"/>
              <a:gd name="T14" fmla="*/ 2147483647 w 897"/>
              <a:gd name="T15" fmla="*/ 2147483647 h 1606"/>
              <a:gd name="T16" fmla="*/ 2147483647 w 897"/>
              <a:gd name="T17" fmla="*/ 2147483647 h 1606"/>
              <a:gd name="T18" fmla="*/ 2147483647 w 897"/>
              <a:gd name="T19" fmla="*/ 2147483647 h 1606"/>
              <a:gd name="T20" fmla="*/ 2147483647 w 897"/>
              <a:gd name="T21" fmla="*/ 2147483647 h 1606"/>
              <a:gd name="T22" fmla="*/ 2147483647 w 897"/>
              <a:gd name="T23" fmla="*/ 2147483647 h 1606"/>
              <a:gd name="T24" fmla="*/ 2147483647 w 897"/>
              <a:gd name="T25" fmla="*/ 2147483647 h 1606"/>
              <a:gd name="T26" fmla="*/ 2147483647 w 897"/>
              <a:gd name="T27" fmla="*/ 2147483647 h 1606"/>
              <a:gd name="T28" fmla="*/ 2147483647 w 897"/>
              <a:gd name="T29" fmla="*/ 2147483647 h 1606"/>
              <a:gd name="T30" fmla="*/ 0 w 897"/>
              <a:gd name="T31" fmla="*/ 2147483647 h 1606"/>
              <a:gd name="T32" fmla="*/ 2147483647 w 897"/>
              <a:gd name="T33" fmla="*/ 2147483647 h 1606"/>
              <a:gd name="T34" fmla="*/ 2147483647 w 897"/>
              <a:gd name="T35" fmla="*/ 2147483647 h 1606"/>
              <a:gd name="T36" fmla="*/ 2147483647 w 897"/>
              <a:gd name="T37" fmla="*/ 2147483647 h 1606"/>
              <a:gd name="T38" fmla="*/ 2147483647 w 897"/>
              <a:gd name="T39" fmla="*/ 2147483647 h 1606"/>
              <a:gd name="T40" fmla="*/ 2147483647 w 897"/>
              <a:gd name="T41" fmla="*/ 2147483647 h 1606"/>
              <a:gd name="T42" fmla="*/ 2147483647 w 897"/>
              <a:gd name="T43" fmla="*/ 2147483647 h 1606"/>
              <a:gd name="T44" fmla="*/ 2147483647 w 897"/>
              <a:gd name="T45" fmla="*/ 2147483647 h 1606"/>
              <a:gd name="T46" fmla="*/ 2147483647 w 897"/>
              <a:gd name="T47" fmla="*/ 2147483647 h 1606"/>
              <a:gd name="T48" fmla="*/ 2147483647 w 897"/>
              <a:gd name="T49" fmla="*/ 2147483647 h 1606"/>
              <a:gd name="T50" fmla="*/ 2147483647 w 897"/>
              <a:gd name="T51" fmla="*/ 2147483647 h 1606"/>
              <a:gd name="T52" fmla="*/ 2147483647 w 897"/>
              <a:gd name="T53" fmla="*/ 2147483647 h 1606"/>
              <a:gd name="T54" fmla="*/ 2147483647 w 897"/>
              <a:gd name="T55" fmla="*/ 2147483647 h 1606"/>
              <a:gd name="T56" fmla="*/ 2147483647 w 897"/>
              <a:gd name="T57" fmla="*/ 2147483647 h 1606"/>
              <a:gd name="T58" fmla="*/ 2147483647 w 897"/>
              <a:gd name="T59" fmla="*/ 2147483647 h 1606"/>
              <a:gd name="T60" fmla="*/ 2147483647 w 897"/>
              <a:gd name="T61" fmla="*/ 2147483647 h 1606"/>
              <a:gd name="T62" fmla="*/ 2147483647 w 897"/>
              <a:gd name="T63" fmla="*/ 2147483647 h 1606"/>
              <a:gd name="T64" fmla="*/ 2147483647 w 897"/>
              <a:gd name="T65" fmla="*/ 2147483647 h 1606"/>
              <a:gd name="T66" fmla="*/ 2147483647 w 897"/>
              <a:gd name="T67" fmla="*/ 2147483647 h 1606"/>
              <a:gd name="T68" fmla="*/ 2147483647 w 897"/>
              <a:gd name="T69" fmla="*/ 2147483647 h 1606"/>
              <a:gd name="T70" fmla="*/ 2147483647 w 897"/>
              <a:gd name="T71" fmla="*/ 2147483647 h 1606"/>
              <a:gd name="T72" fmla="*/ 2147483647 w 897"/>
              <a:gd name="T73" fmla="*/ 2147483647 h 1606"/>
              <a:gd name="T74" fmla="*/ 2147483647 w 897"/>
              <a:gd name="T75" fmla="*/ 2147483647 h 1606"/>
              <a:gd name="T76" fmla="*/ 2147483647 w 897"/>
              <a:gd name="T77" fmla="*/ 2147483647 h 1606"/>
              <a:gd name="T78" fmla="*/ 2147483647 w 897"/>
              <a:gd name="T79" fmla="*/ 2147483647 h 1606"/>
              <a:gd name="T80" fmla="*/ 2147483647 w 897"/>
              <a:gd name="T81" fmla="*/ 2147483647 h 1606"/>
              <a:gd name="T82" fmla="*/ 2147483647 w 897"/>
              <a:gd name="T83" fmla="*/ 2147483647 h 1606"/>
              <a:gd name="T84" fmla="*/ 2147483647 w 897"/>
              <a:gd name="T85" fmla="*/ 2147483647 h 1606"/>
              <a:gd name="T86" fmla="*/ 2147483647 w 897"/>
              <a:gd name="T87" fmla="*/ 2147483647 h 1606"/>
              <a:gd name="T88" fmla="*/ 2147483647 w 897"/>
              <a:gd name="T89" fmla="*/ 2147483647 h 1606"/>
              <a:gd name="T90" fmla="*/ 2147483647 w 897"/>
              <a:gd name="T91" fmla="*/ 2147483647 h 16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7"/>
              <a:gd name="T139" fmla="*/ 0 h 1606"/>
              <a:gd name="T140" fmla="*/ 897 w 897"/>
              <a:gd name="T141" fmla="*/ 1606 h 16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7" h="1606">
                <a:moveTo>
                  <a:pt x="311" y="14"/>
                </a:moveTo>
                <a:cubicBezTo>
                  <a:pt x="292" y="27"/>
                  <a:pt x="272" y="40"/>
                  <a:pt x="253" y="53"/>
                </a:cubicBezTo>
                <a:cubicBezTo>
                  <a:pt x="246" y="57"/>
                  <a:pt x="233" y="66"/>
                  <a:pt x="233" y="66"/>
                </a:cubicBezTo>
                <a:cubicBezTo>
                  <a:pt x="224" y="79"/>
                  <a:pt x="216" y="92"/>
                  <a:pt x="207" y="105"/>
                </a:cubicBezTo>
                <a:cubicBezTo>
                  <a:pt x="203" y="111"/>
                  <a:pt x="194" y="124"/>
                  <a:pt x="194" y="124"/>
                </a:cubicBezTo>
                <a:cubicBezTo>
                  <a:pt x="185" y="155"/>
                  <a:pt x="174" y="168"/>
                  <a:pt x="169" y="202"/>
                </a:cubicBezTo>
                <a:cubicBezTo>
                  <a:pt x="170" y="215"/>
                  <a:pt x="169" y="289"/>
                  <a:pt x="194" y="305"/>
                </a:cubicBezTo>
                <a:cubicBezTo>
                  <a:pt x="236" y="331"/>
                  <a:pt x="248" y="315"/>
                  <a:pt x="292" y="357"/>
                </a:cubicBezTo>
                <a:cubicBezTo>
                  <a:pt x="299" y="381"/>
                  <a:pt x="315" y="391"/>
                  <a:pt x="324" y="415"/>
                </a:cubicBezTo>
                <a:cubicBezTo>
                  <a:pt x="321" y="441"/>
                  <a:pt x="329" y="474"/>
                  <a:pt x="311" y="493"/>
                </a:cubicBezTo>
                <a:cubicBezTo>
                  <a:pt x="295" y="509"/>
                  <a:pt x="235" y="519"/>
                  <a:pt x="214" y="525"/>
                </a:cubicBezTo>
                <a:cubicBezTo>
                  <a:pt x="201" y="529"/>
                  <a:pt x="175" y="538"/>
                  <a:pt x="175" y="538"/>
                </a:cubicBezTo>
                <a:cubicBezTo>
                  <a:pt x="154" y="552"/>
                  <a:pt x="134" y="557"/>
                  <a:pt x="110" y="564"/>
                </a:cubicBezTo>
                <a:cubicBezTo>
                  <a:pt x="77" y="586"/>
                  <a:pt x="63" y="599"/>
                  <a:pt x="39" y="629"/>
                </a:cubicBezTo>
                <a:cubicBezTo>
                  <a:pt x="29" y="641"/>
                  <a:pt x="13" y="668"/>
                  <a:pt x="13" y="668"/>
                </a:cubicBezTo>
                <a:cubicBezTo>
                  <a:pt x="1" y="759"/>
                  <a:pt x="0" y="755"/>
                  <a:pt x="0" y="894"/>
                </a:cubicBezTo>
                <a:cubicBezTo>
                  <a:pt x="0" y="939"/>
                  <a:pt x="3" y="985"/>
                  <a:pt x="7" y="1030"/>
                </a:cubicBezTo>
                <a:cubicBezTo>
                  <a:pt x="9" y="1051"/>
                  <a:pt x="52" y="1076"/>
                  <a:pt x="52" y="1076"/>
                </a:cubicBezTo>
                <a:cubicBezTo>
                  <a:pt x="71" y="1104"/>
                  <a:pt x="90" y="1130"/>
                  <a:pt x="123" y="1140"/>
                </a:cubicBezTo>
                <a:cubicBezTo>
                  <a:pt x="154" y="1161"/>
                  <a:pt x="184" y="1187"/>
                  <a:pt x="220" y="1198"/>
                </a:cubicBezTo>
                <a:cubicBezTo>
                  <a:pt x="247" y="1225"/>
                  <a:pt x="276" y="1237"/>
                  <a:pt x="298" y="1270"/>
                </a:cubicBezTo>
                <a:cubicBezTo>
                  <a:pt x="306" y="1296"/>
                  <a:pt x="317" y="1309"/>
                  <a:pt x="337" y="1328"/>
                </a:cubicBezTo>
                <a:cubicBezTo>
                  <a:pt x="352" y="1374"/>
                  <a:pt x="342" y="1356"/>
                  <a:pt x="363" y="1386"/>
                </a:cubicBezTo>
                <a:cubicBezTo>
                  <a:pt x="384" y="1456"/>
                  <a:pt x="354" y="1578"/>
                  <a:pt x="447" y="1606"/>
                </a:cubicBezTo>
                <a:cubicBezTo>
                  <a:pt x="523" y="1597"/>
                  <a:pt x="503" y="1601"/>
                  <a:pt x="537" y="1548"/>
                </a:cubicBezTo>
                <a:cubicBezTo>
                  <a:pt x="540" y="1503"/>
                  <a:pt x="538" y="1444"/>
                  <a:pt x="557" y="1399"/>
                </a:cubicBezTo>
                <a:cubicBezTo>
                  <a:pt x="567" y="1376"/>
                  <a:pt x="596" y="1334"/>
                  <a:pt x="596" y="1334"/>
                </a:cubicBezTo>
                <a:cubicBezTo>
                  <a:pt x="605" y="1296"/>
                  <a:pt x="605" y="1255"/>
                  <a:pt x="615" y="1218"/>
                </a:cubicBezTo>
                <a:cubicBezTo>
                  <a:pt x="620" y="1198"/>
                  <a:pt x="667" y="1186"/>
                  <a:pt x="667" y="1186"/>
                </a:cubicBezTo>
                <a:cubicBezTo>
                  <a:pt x="693" y="1168"/>
                  <a:pt x="721" y="1161"/>
                  <a:pt x="751" y="1153"/>
                </a:cubicBezTo>
                <a:cubicBezTo>
                  <a:pt x="787" y="1129"/>
                  <a:pt x="819" y="1091"/>
                  <a:pt x="835" y="1050"/>
                </a:cubicBezTo>
                <a:cubicBezTo>
                  <a:pt x="845" y="1024"/>
                  <a:pt x="845" y="1002"/>
                  <a:pt x="861" y="978"/>
                </a:cubicBezTo>
                <a:cubicBezTo>
                  <a:pt x="880" y="912"/>
                  <a:pt x="897" y="762"/>
                  <a:pt x="822" y="739"/>
                </a:cubicBezTo>
                <a:cubicBezTo>
                  <a:pt x="785" y="702"/>
                  <a:pt x="811" y="684"/>
                  <a:pt x="790" y="648"/>
                </a:cubicBezTo>
                <a:cubicBezTo>
                  <a:pt x="768" y="611"/>
                  <a:pt x="756" y="618"/>
                  <a:pt x="732" y="597"/>
                </a:cubicBezTo>
                <a:cubicBezTo>
                  <a:pt x="676" y="549"/>
                  <a:pt x="609" y="525"/>
                  <a:pt x="550" y="480"/>
                </a:cubicBezTo>
                <a:cubicBezTo>
                  <a:pt x="543" y="457"/>
                  <a:pt x="541" y="423"/>
                  <a:pt x="557" y="402"/>
                </a:cubicBezTo>
                <a:cubicBezTo>
                  <a:pt x="560" y="398"/>
                  <a:pt x="592" y="380"/>
                  <a:pt x="596" y="377"/>
                </a:cubicBezTo>
                <a:cubicBezTo>
                  <a:pt x="627" y="357"/>
                  <a:pt x="653" y="337"/>
                  <a:pt x="680" y="312"/>
                </a:cubicBezTo>
                <a:cubicBezTo>
                  <a:pt x="684" y="303"/>
                  <a:pt x="688" y="294"/>
                  <a:pt x="693" y="286"/>
                </a:cubicBezTo>
                <a:cubicBezTo>
                  <a:pt x="701" y="273"/>
                  <a:pt x="719" y="247"/>
                  <a:pt x="719" y="247"/>
                </a:cubicBezTo>
                <a:cubicBezTo>
                  <a:pt x="713" y="119"/>
                  <a:pt x="742" y="87"/>
                  <a:pt x="635" y="53"/>
                </a:cubicBezTo>
                <a:cubicBezTo>
                  <a:pt x="604" y="33"/>
                  <a:pt x="568" y="21"/>
                  <a:pt x="537" y="1"/>
                </a:cubicBezTo>
                <a:cubicBezTo>
                  <a:pt x="459" y="3"/>
                  <a:pt x="381" y="0"/>
                  <a:pt x="304" y="8"/>
                </a:cubicBezTo>
                <a:cubicBezTo>
                  <a:pt x="297" y="9"/>
                  <a:pt x="297" y="22"/>
                  <a:pt x="292" y="27"/>
                </a:cubicBezTo>
                <a:cubicBezTo>
                  <a:pt x="286" y="33"/>
                  <a:pt x="272" y="40"/>
                  <a:pt x="272" y="40"/>
                </a:cubicBezTo>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WordArt 11"/>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52584" name="WordArt 12"/>
          <p:cNvSpPr>
            <a:spLocks noChangeArrowheads="1" noChangeShapeType="1" noTextEdit="1"/>
          </p:cNvSpPr>
          <p:nvPr/>
        </p:nvSpPr>
        <p:spPr bwMode="auto">
          <a:xfrm>
            <a:off x="4648200" y="2667000"/>
            <a:ext cx="32956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Appendicular</a:t>
            </a:r>
          </a:p>
        </p:txBody>
      </p:sp>
      <p:sp>
        <p:nvSpPr>
          <p:cNvPr id="152585" name="Freeform 14"/>
          <p:cNvSpPr>
            <a:spLocks/>
          </p:cNvSpPr>
          <p:nvPr/>
        </p:nvSpPr>
        <p:spPr bwMode="auto">
          <a:xfrm>
            <a:off x="1606550" y="2166938"/>
            <a:ext cx="2300288" cy="4911725"/>
          </a:xfrm>
          <a:custGeom>
            <a:avLst/>
            <a:gdLst>
              <a:gd name="T0" fmla="*/ 2147483647 w 1449"/>
              <a:gd name="T1" fmla="*/ 2147483647 h 3094"/>
              <a:gd name="T2" fmla="*/ 2147483647 w 1449"/>
              <a:gd name="T3" fmla="*/ 2147483647 h 3094"/>
              <a:gd name="T4" fmla="*/ 2147483647 w 1449"/>
              <a:gd name="T5" fmla="*/ 2147483647 h 3094"/>
              <a:gd name="T6" fmla="*/ 2147483647 w 1449"/>
              <a:gd name="T7" fmla="*/ 2147483647 h 3094"/>
              <a:gd name="T8" fmla="*/ 2147483647 w 1449"/>
              <a:gd name="T9" fmla="*/ 2147483647 h 3094"/>
              <a:gd name="T10" fmla="*/ 2147483647 w 1449"/>
              <a:gd name="T11" fmla="*/ 2147483647 h 3094"/>
              <a:gd name="T12" fmla="*/ 2147483647 w 1449"/>
              <a:gd name="T13" fmla="*/ 2147483647 h 3094"/>
              <a:gd name="T14" fmla="*/ 2147483647 w 1449"/>
              <a:gd name="T15" fmla="*/ 2147483647 h 3094"/>
              <a:gd name="T16" fmla="*/ 2147483647 w 1449"/>
              <a:gd name="T17" fmla="*/ 2147483647 h 3094"/>
              <a:gd name="T18" fmla="*/ 2147483647 w 1449"/>
              <a:gd name="T19" fmla="*/ 2147483647 h 3094"/>
              <a:gd name="T20" fmla="*/ 2147483647 w 1449"/>
              <a:gd name="T21" fmla="*/ 2147483647 h 3094"/>
              <a:gd name="T22" fmla="*/ 2147483647 w 1449"/>
              <a:gd name="T23" fmla="*/ 2147483647 h 3094"/>
              <a:gd name="T24" fmla="*/ 2147483647 w 1449"/>
              <a:gd name="T25" fmla="*/ 2147483647 h 3094"/>
              <a:gd name="T26" fmla="*/ 2147483647 w 1449"/>
              <a:gd name="T27" fmla="*/ 2147483647 h 3094"/>
              <a:gd name="T28" fmla="*/ 2147483647 w 1449"/>
              <a:gd name="T29" fmla="*/ 2147483647 h 3094"/>
              <a:gd name="T30" fmla="*/ 2147483647 w 1449"/>
              <a:gd name="T31" fmla="*/ 2147483647 h 3094"/>
              <a:gd name="T32" fmla="*/ 2147483647 w 1449"/>
              <a:gd name="T33" fmla="*/ 2147483647 h 3094"/>
              <a:gd name="T34" fmla="*/ 2147483647 w 1449"/>
              <a:gd name="T35" fmla="*/ 2147483647 h 3094"/>
              <a:gd name="T36" fmla="*/ 2147483647 w 1449"/>
              <a:gd name="T37" fmla="*/ 2147483647 h 3094"/>
              <a:gd name="T38" fmla="*/ 2147483647 w 1449"/>
              <a:gd name="T39" fmla="*/ 2147483647 h 3094"/>
              <a:gd name="T40" fmla="*/ 2147483647 w 1449"/>
              <a:gd name="T41" fmla="*/ 2147483647 h 3094"/>
              <a:gd name="T42" fmla="*/ 2147483647 w 1449"/>
              <a:gd name="T43" fmla="*/ 2147483647 h 3094"/>
              <a:gd name="T44" fmla="*/ 2147483647 w 1449"/>
              <a:gd name="T45" fmla="*/ 2147483647 h 3094"/>
              <a:gd name="T46" fmla="*/ 2147483647 w 1449"/>
              <a:gd name="T47" fmla="*/ 2147483647 h 3094"/>
              <a:gd name="T48" fmla="*/ 2147483647 w 1449"/>
              <a:gd name="T49" fmla="*/ 2147483647 h 3094"/>
              <a:gd name="T50" fmla="*/ 2147483647 w 1449"/>
              <a:gd name="T51" fmla="*/ 2147483647 h 3094"/>
              <a:gd name="T52" fmla="*/ 2147483647 w 1449"/>
              <a:gd name="T53" fmla="*/ 2147483647 h 3094"/>
              <a:gd name="T54" fmla="*/ 2147483647 w 1449"/>
              <a:gd name="T55" fmla="*/ 2147483647 h 3094"/>
              <a:gd name="T56" fmla="*/ 2147483647 w 1449"/>
              <a:gd name="T57" fmla="*/ 2147483647 h 3094"/>
              <a:gd name="T58" fmla="*/ 2147483647 w 1449"/>
              <a:gd name="T59" fmla="*/ 2147483647 h 3094"/>
              <a:gd name="T60" fmla="*/ 2147483647 w 1449"/>
              <a:gd name="T61" fmla="*/ 2147483647 h 3094"/>
              <a:gd name="T62" fmla="*/ 2147483647 w 1449"/>
              <a:gd name="T63" fmla="*/ 2147483647 h 3094"/>
              <a:gd name="T64" fmla="*/ 2147483647 w 1449"/>
              <a:gd name="T65" fmla="*/ 2147483647 h 3094"/>
              <a:gd name="T66" fmla="*/ 2147483647 w 1449"/>
              <a:gd name="T67" fmla="*/ 2147483647 h 3094"/>
              <a:gd name="T68" fmla="*/ 2147483647 w 1449"/>
              <a:gd name="T69" fmla="*/ 2147483647 h 3094"/>
              <a:gd name="T70" fmla="*/ 2147483647 w 1449"/>
              <a:gd name="T71" fmla="*/ 2147483647 h 30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9"/>
              <a:gd name="T109" fmla="*/ 0 h 3094"/>
              <a:gd name="T110" fmla="*/ 1449 w 1449"/>
              <a:gd name="T111" fmla="*/ 3094 h 30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9" h="3094">
                <a:moveTo>
                  <a:pt x="800" y="72"/>
                </a:moveTo>
                <a:cubicBezTo>
                  <a:pt x="747" y="125"/>
                  <a:pt x="720" y="114"/>
                  <a:pt x="664" y="143"/>
                </a:cubicBezTo>
                <a:cubicBezTo>
                  <a:pt x="642" y="154"/>
                  <a:pt x="624" y="167"/>
                  <a:pt x="600" y="175"/>
                </a:cubicBezTo>
                <a:cubicBezTo>
                  <a:pt x="554" y="221"/>
                  <a:pt x="604" y="177"/>
                  <a:pt x="561" y="201"/>
                </a:cubicBezTo>
                <a:cubicBezTo>
                  <a:pt x="547" y="209"/>
                  <a:pt x="522" y="227"/>
                  <a:pt x="522" y="227"/>
                </a:cubicBezTo>
                <a:cubicBezTo>
                  <a:pt x="503" y="256"/>
                  <a:pt x="476" y="276"/>
                  <a:pt x="457" y="305"/>
                </a:cubicBezTo>
                <a:cubicBezTo>
                  <a:pt x="413" y="438"/>
                  <a:pt x="439" y="344"/>
                  <a:pt x="451" y="648"/>
                </a:cubicBezTo>
                <a:cubicBezTo>
                  <a:pt x="451" y="659"/>
                  <a:pt x="460" y="709"/>
                  <a:pt x="470" y="719"/>
                </a:cubicBezTo>
                <a:cubicBezTo>
                  <a:pt x="503" y="752"/>
                  <a:pt x="560" y="764"/>
                  <a:pt x="600" y="784"/>
                </a:cubicBezTo>
                <a:cubicBezTo>
                  <a:pt x="630" y="799"/>
                  <a:pt x="644" y="825"/>
                  <a:pt x="677" y="835"/>
                </a:cubicBezTo>
                <a:cubicBezTo>
                  <a:pt x="721" y="879"/>
                  <a:pt x="701" y="864"/>
                  <a:pt x="735" y="887"/>
                </a:cubicBezTo>
                <a:cubicBezTo>
                  <a:pt x="772" y="944"/>
                  <a:pt x="722" y="877"/>
                  <a:pt x="768" y="913"/>
                </a:cubicBezTo>
                <a:cubicBezTo>
                  <a:pt x="811" y="947"/>
                  <a:pt x="751" y="924"/>
                  <a:pt x="800" y="939"/>
                </a:cubicBezTo>
                <a:cubicBezTo>
                  <a:pt x="809" y="963"/>
                  <a:pt x="814" y="994"/>
                  <a:pt x="826" y="1017"/>
                </a:cubicBezTo>
                <a:cubicBezTo>
                  <a:pt x="833" y="1030"/>
                  <a:pt x="852" y="1055"/>
                  <a:pt x="852" y="1055"/>
                </a:cubicBezTo>
                <a:cubicBezTo>
                  <a:pt x="865" y="1099"/>
                  <a:pt x="865" y="1146"/>
                  <a:pt x="891" y="1185"/>
                </a:cubicBezTo>
                <a:cubicBezTo>
                  <a:pt x="893" y="1193"/>
                  <a:pt x="920" y="1259"/>
                  <a:pt x="923" y="1263"/>
                </a:cubicBezTo>
                <a:cubicBezTo>
                  <a:pt x="928" y="1269"/>
                  <a:pt x="936" y="1272"/>
                  <a:pt x="943" y="1276"/>
                </a:cubicBezTo>
                <a:cubicBezTo>
                  <a:pt x="950" y="1254"/>
                  <a:pt x="961" y="1239"/>
                  <a:pt x="968" y="1217"/>
                </a:cubicBezTo>
                <a:cubicBezTo>
                  <a:pt x="976" y="1152"/>
                  <a:pt x="991" y="1096"/>
                  <a:pt x="1027" y="1043"/>
                </a:cubicBezTo>
                <a:cubicBezTo>
                  <a:pt x="1039" y="1002"/>
                  <a:pt x="1069" y="963"/>
                  <a:pt x="1104" y="939"/>
                </a:cubicBezTo>
                <a:cubicBezTo>
                  <a:pt x="1122" y="889"/>
                  <a:pt x="1095" y="951"/>
                  <a:pt x="1130" y="907"/>
                </a:cubicBezTo>
                <a:cubicBezTo>
                  <a:pt x="1134" y="901"/>
                  <a:pt x="1133" y="893"/>
                  <a:pt x="1137" y="887"/>
                </a:cubicBezTo>
                <a:cubicBezTo>
                  <a:pt x="1151" y="866"/>
                  <a:pt x="1173" y="849"/>
                  <a:pt x="1188" y="829"/>
                </a:cubicBezTo>
                <a:cubicBezTo>
                  <a:pt x="1210" y="801"/>
                  <a:pt x="1218" y="770"/>
                  <a:pt x="1247" y="751"/>
                </a:cubicBezTo>
                <a:cubicBezTo>
                  <a:pt x="1263" y="703"/>
                  <a:pt x="1254" y="724"/>
                  <a:pt x="1273" y="687"/>
                </a:cubicBezTo>
                <a:cubicBezTo>
                  <a:pt x="1298" y="578"/>
                  <a:pt x="1288" y="564"/>
                  <a:pt x="1292" y="395"/>
                </a:cubicBezTo>
                <a:cubicBezTo>
                  <a:pt x="1289" y="321"/>
                  <a:pt x="1303" y="270"/>
                  <a:pt x="1266" y="214"/>
                </a:cubicBezTo>
                <a:cubicBezTo>
                  <a:pt x="1249" y="161"/>
                  <a:pt x="1191" y="154"/>
                  <a:pt x="1143" y="143"/>
                </a:cubicBezTo>
                <a:cubicBezTo>
                  <a:pt x="1118" y="126"/>
                  <a:pt x="1093" y="125"/>
                  <a:pt x="1065" y="117"/>
                </a:cubicBezTo>
                <a:cubicBezTo>
                  <a:pt x="1051" y="94"/>
                  <a:pt x="1046" y="78"/>
                  <a:pt x="1027" y="59"/>
                </a:cubicBezTo>
                <a:cubicBezTo>
                  <a:pt x="1095" y="34"/>
                  <a:pt x="1170" y="52"/>
                  <a:pt x="1240" y="65"/>
                </a:cubicBezTo>
                <a:cubicBezTo>
                  <a:pt x="1274" y="82"/>
                  <a:pt x="1308" y="93"/>
                  <a:pt x="1344" y="104"/>
                </a:cubicBezTo>
                <a:cubicBezTo>
                  <a:pt x="1357" y="113"/>
                  <a:pt x="1370" y="121"/>
                  <a:pt x="1383" y="130"/>
                </a:cubicBezTo>
                <a:cubicBezTo>
                  <a:pt x="1389" y="134"/>
                  <a:pt x="1402" y="143"/>
                  <a:pt x="1402" y="143"/>
                </a:cubicBezTo>
                <a:cubicBezTo>
                  <a:pt x="1411" y="171"/>
                  <a:pt x="1425" y="193"/>
                  <a:pt x="1434" y="221"/>
                </a:cubicBezTo>
                <a:cubicBezTo>
                  <a:pt x="1449" y="314"/>
                  <a:pt x="1449" y="497"/>
                  <a:pt x="1389" y="590"/>
                </a:cubicBezTo>
                <a:cubicBezTo>
                  <a:pt x="1381" y="643"/>
                  <a:pt x="1361" y="685"/>
                  <a:pt x="1337" y="732"/>
                </a:cubicBezTo>
                <a:cubicBezTo>
                  <a:pt x="1316" y="825"/>
                  <a:pt x="1348" y="699"/>
                  <a:pt x="1318" y="777"/>
                </a:cubicBezTo>
                <a:cubicBezTo>
                  <a:pt x="1301" y="821"/>
                  <a:pt x="1290" y="874"/>
                  <a:pt x="1279" y="920"/>
                </a:cubicBezTo>
                <a:cubicBezTo>
                  <a:pt x="1277" y="928"/>
                  <a:pt x="1275" y="937"/>
                  <a:pt x="1273" y="945"/>
                </a:cubicBezTo>
                <a:cubicBezTo>
                  <a:pt x="1270" y="960"/>
                  <a:pt x="1270" y="976"/>
                  <a:pt x="1266" y="991"/>
                </a:cubicBezTo>
                <a:cubicBezTo>
                  <a:pt x="1263" y="1004"/>
                  <a:pt x="1253" y="1030"/>
                  <a:pt x="1253" y="1030"/>
                </a:cubicBezTo>
                <a:cubicBezTo>
                  <a:pt x="1232" y="1160"/>
                  <a:pt x="1232" y="1295"/>
                  <a:pt x="1260" y="1424"/>
                </a:cubicBezTo>
                <a:cubicBezTo>
                  <a:pt x="1264" y="1739"/>
                  <a:pt x="1268" y="2054"/>
                  <a:pt x="1273" y="2369"/>
                </a:cubicBezTo>
                <a:cubicBezTo>
                  <a:pt x="1278" y="2694"/>
                  <a:pt x="1286" y="2603"/>
                  <a:pt x="1273" y="2978"/>
                </a:cubicBezTo>
                <a:cubicBezTo>
                  <a:pt x="1272" y="3013"/>
                  <a:pt x="1211" y="3083"/>
                  <a:pt x="1176" y="3094"/>
                </a:cubicBezTo>
                <a:cubicBezTo>
                  <a:pt x="778" y="3087"/>
                  <a:pt x="949" y="3093"/>
                  <a:pt x="748" y="3062"/>
                </a:cubicBezTo>
                <a:cubicBezTo>
                  <a:pt x="681" y="3029"/>
                  <a:pt x="595" y="3031"/>
                  <a:pt x="522" y="3023"/>
                </a:cubicBezTo>
                <a:cubicBezTo>
                  <a:pt x="445" y="2992"/>
                  <a:pt x="480" y="3001"/>
                  <a:pt x="418" y="2991"/>
                </a:cubicBezTo>
                <a:cubicBezTo>
                  <a:pt x="330" y="2931"/>
                  <a:pt x="379" y="2792"/>
                  <a:pt x="412" y="2699"/>
                </a:cubicBezTo>
                <a:cubicBezTo>
                  <a:pt x="414" y="2684"/>
                  <a:pt x="414" y="2669"/>
                  <a:pt x="418" y="2654"/>
                </a:cubicBezTo>
                <a:cubicBezTo>
                  <a:pt x="421" y="2643"/>
                  <a:pt x="429" y="2633"/>
                  <a:pt x="431" y="2622"/>
                </a:cubicBezTo>
                <a:cubicBezTo>
                  <a:pt x="446" y="2540"/>
                  <a:pt x="430" y="2567"/>
                  <a:pt x="444" y="2512"/>
                </a:cubicBezTo>
                <a:cubicBezTo>
                  <a:pt x="456" y="2463"/>
                  <a:pt x="478" y="2418"/>
                  <a:pt x="489" y="2369"/>
                </a:cubicBezTo>
                <a:cubicBezTo>
                  <a:pt x="494" y="2323"/>
                  <a:pt x="497" y="2289"/>
                  <a:pt x="509" y="2246"/>
                </a:cubicBezTo>
                <a:cubicBezTo>
                  <a:pt x="503" y="2063"/>
                  <a:pt x="539" y="2022"/>
                  <a:pt x="425" y="1929"/>
                </a:cubicBezTo>
                <a:cubicBezTo>
                  <a:pt x="404" y="1911"/>
                  <a:pt x="394" y="1893"/>
                  <a:pt x="367" y="1884"/>
                </a:cubicBezTo>
                <a:cubicBezTo>
                  <a:pt x="321" y="1854"/>
                  <a:pt x="284" y="1812"/>
                  <a:pt x="231" y="1793"/>
                </a:cubicBezTo>
                <a:cubicBezTo>
                  <a:pt x="151" y="1717"/>
                  <a:pt x="64" y="1686"/>
                  <a:pt x="11" y="1580"/>
                </a:cubicBezTo>
                <a:cubicBezTo>
                  <a:pt x="0" y="1461"/>
                  <a:pt x="8" y="1361"/>
                  <a:pt x="75" y="1263"/>
                </a:cubicBezTo>
                <a:cubicBezTo>
                  <a:pt x="85" y="1226"/>
                  <a:pt x="95" y="1204"/>
                  <a:pt x="114" y="1172"/>
                </a:cubicBezTo>
                <a:cubicBezTo>
                  <a:pt x="133" y="1139"/>
                  <a:pt x="138" y="1100"/>
                  <a:pt x="159" y="1068"/>
                </a:cubicBezTo>
                <a:cubicBezTo>
                  <a:pt x="161" y="1055"/>
                  <a:pt x="162" y="1042"/>
                  <a:pt x="166" y="1030"/>
                </a:cubicBezTo>
                <a:cubicBezTo>
                  <a:pt x="169" y="1022"/>
                  <a:pt x="177" y="1018"/>
                  <a:pt x="179" y="1010"/>
                </a:cubicBezTo>
                <a:cubicBezTo>
                  <a:pt x="191" y="967"/>
                  <a:pt x="193" y="912"/>
                  <a:pt x="198" y="868"/>
                </a:cubicBezTo>
                <a:cubicBezTo>
                  <a:pt x="201" y="656"/>
                  <a:pt x="128" y="333"/>
                  <a:pt x="334" y="175"/>
                </a:cubicBezTo>
                <a:cubicBezTo>
                  <a:pt x="355" y="132"/>
                  <a:pt x="393" y="117"/>
                  <a:pt x="431" y="91"/>
                </a:cubicBezTo>
                <a:cubicBezTo>
                  <a:pt x="458" y="72"/>
                  <a:pt x="479" y="54"/>
                  <a:pt x="509" y="39"/>
                </a:cubicBezTo>
                <a:cubicBezTo>
                  <a:pt x="529" y="29"/>
                  <a:pt x="548" y="26"/>
                  <a:pt x="567" y="14"/>
                </a:cubicBezTo>
                <a:cubicBezTo>
                  <a:pt x="652" y="18"/>
                  <a:pt x="722" y="0"/>
                  <a:pt x="781" y="59"/>
                </a:cubicBezTo>
                <a:cubicBezTo>
                  <a:pt x="788" y="83"/>
                  <a:pt x="781" y="81"/>
                  <a:pt x="800" y="72"/>
                </a:cubicBezTo>
                <a:close/>
              </a:path>
            </a:pathLst>
          </a:custGeom>
          <a:solidFill>
            <a:schemeClr val="tx1"/>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6" name="WordArt 15"/>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pic>
        <p:nvPicPr>
          <p:cNvPr id="11"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546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457200" y="304800"/>
            <a:ext cx="8229600" cy="5821363"/>
          </a:xfrm>
        </p:spPr>
        <p:txBody>
          <a:bodyPr/>
          <a:lstStyle/>
          <a:p>
            <a:r>
              <a:rPr lang="en-US"/>
              <a:t>Which skeleton is the </a:t>
            </a:r>
            <a:r>
              <a:rPr lang="en-US">
                <a:solidFill>
                  <a:srgbClr val="3366FF"/>
                </a:solidFill>
              </a:rPr>
              <a:t>axial</a:t>
            </a:r>
            <a:r>
              <a:rPr lang="en-US"/>
              <a:t>, and which is the </a:t>
            </a:r>
            <a:r>
              <a:rPr lang="en-US">
                <a:solidFill>
                  <a:srgbClr val="FF66FF"/>
                </a:solidFill>
              </a:rPr>
              <a:t>appendicular</a:t>
            </a:r>
            <a:r>
              <a:rPr lang="en-US"/>
              <a:t>?</a:t>
            </a:r>
          </a:p>
        </p:txBody>
      </p:sp>
      <p:pic>
        <p:nvPicPr>
          <p:cNvPr id="153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289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WordArt 5"/>
          <p:cNvSpPr>
            <a:spLocks noChangeArrowheads="1" noChangeShapeType="1" noTextEdit="1"/>
          </p:cNvSpPr>
          <p:nvPr/>
        </p:nvSpPr>
        <p:spPr bwMode="auto">
          <a:xfrm>
            <a:off x="762000" y="17526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33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53605" name="WordArt 7"/>
          <p:cNvSpPr>
            <a:spLocks noChangeArrowheads="1" noChangeShapeType="1" noTextEdit="1"/>
          </p:cNvSpPr>
          <p:nvPr/>
        </p:nvSpPr>
        <p:spPr bwMode="auto">
          <a:xfrm>
            <a:off x="4724400" y="16764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FF66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53606" name="WordArt 8"/>
          <p:cNvSpPr>
            <a:spLocks noChangeArrowheads="1" noChangeShapeType="1" noTextEdit="1"/>
          </p:cNvSpPr>
          <p:nvPr/>
        </p:nvSpPr>
        <p:spPr bwMode="auto">
          <a:xfrm>
            <a:off x="4648200" y="2667000"/>
            <a:ext cx="32956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Appendicular</a:t>
            </a:r>
          </a:p>
        </p:txBody>
      </p:sp>
      <p:sp>
        <p:nvSpPr>
          <p:cNvPr id="153607" name="WordArt 10"/>
          <p:cNvSpPr>
            <a:spLocks noChangeArrowheads="1" noChangeShapeType="1" noTextEdit="1"/>
          </p:cNvSpPr>
          <p:nvPr/>
        </p:nvSpPr>
        <p:spPr bwMode="auto">
          <a:xfrm>
            <a:off x="457200" y="3352800"/>
            <a:ext cx="1447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3366FF"/>
                </a:solidFill>
                <a:effectLst>
                  <a:outerShdw dist="45791" dir="3378596" algn="ctr" rotWithShape="0">
                    <a:srgbClr val="4D4D4D">
                      <a:alpha val="79999"/>
                    </a:srgbClr>
                  </a:outerShdw>
                </a:effectLst>
                <a:uLnTx/>
                <a:uFillTx/>
                <a:latin typeface="Arial Black"/>
                <a:ea typeface="+mn-ea"/>
                <a:cs typeface="+mn-cs"/>
              </a:rPr>
              <a:t>Axial</a:t>
            </a:r>
          </a:p>
        </p:txBody>
      </p:sp>
      <p:pic>
        <p:nvPicPr>
          <p:cNvPr id="8" name="Picture 2" descr="http://sociallyjazzed.com/wp-content/uploads/2013/09/4-Cs-Socially-Jazzed-Suc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53000"/>
            <a:ext cx="2237362"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418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long bone, flat bone, irregular bone, and short bone?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Short Bone</a:t>
            </a:r>
          </a:p>
        </p:txBody>
      </p:sp>
      <p:sp>
        <p:nvSpPr>
          <p:cNvPr id="8" name="Rounded Rectangle 7"/>
          <p:cNvSpPr/>
          <p:nvPr/>
        </p:nvSpPr>
        <p:spPr>
          <a:xfrm>
            <a:off x="609600" y="2438400"/>
            <a:ext cx="1752600" cy="1124129"/>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0" name="Rounded Rectangle 29"/>
          <p:cNvSpPr/>
          <p:nvPr/>
        </p:nvSpPr>
        <p:spPr>
          <a:xfrm>
            <a:off x="3185484" y="1592639"/>
            <a:ext cx="2529515"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38"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Arrow: Down 22">
            <a:extLst>
              <a:ext uri="{FF2B5EF4-FFF2-40B4-BE49-F238E27FC236}">
                <a16:creationId xmlns:a16="http://schemas.microsoft.com/office/drawing/2014/main" id="{ABD6C77B-11AF-4F3E-A866-DFB302FE7D66}"/>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29743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long bone, flat bone, irregular bone, and short bone?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Short Bone</a:t>
            </a:r>
          </a:p>
        </p:txBody>
      </p:sp>
      <p:sp>
        <p:nvSpPr>
          <p:cNvPr id="8" name="Rounded Rectangle 7"/>
          <p:cNvSpPr/>
          <p:nvPr/>
        </p:nvSpPr>
        <p:spPr>
          <a:xfrm>
            <a:off x="609600" y="2438400"/>
            <a:ext cx="1752600" cy="1124129"/>
          </a:xfrm>
          <a:prstGeom prst="roundRect">
            <a:avLst/>
          </a:prstGeom>
          <a:solidFill>
            <a:schemeClr val="tx1">
              <a:lumMod val="85000"/>
              <a:lumOff val="15000"/>
            </a:schemeClr>
          </a:solidFill>
          <a:ln>
            <a:solidFill>
              <a:schemeClr val="bg1"/>
            </a:solidFill>
          </a:ln>
          <a:effectLst>
            <a:glow rad="228600">
              <a:srgbClr val="FF00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0" name="Rounded Rectangle 29"/>
          <p:cNvSpPr/>
          <p:nvPr/>
        </p:nvSpPr>
        <p:spPr>
          <a:xfrm>
            <a:off x="3185484" y="1592639"/>
            <a:ext cx="2529515"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3"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1B6781A0-EB07-4F3A-B61A-01AF64D26BF4}"/>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753831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irregular bone, and short bone?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Short Bone</a:t>
            </a:r>
          </a:p>
        </p:txBody>
      </p:sp>
      <p:sp>
        <p:nvSpPr>
          <p:cNvPr id="30" name="Rounded Rectangle 29"/>
          <p:cNvSpPr/>
          <p:nvPr/>
        </p:nvSpPr>
        <p:spPr>
          <a:xfrm>
            <a:off x="3185484" y="1592639"/>
            <a:ext cx="2529515"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3"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Arrow: Down 21">
            <a:extLst>
              <a:ext uri="{FF2B5EF4-FFF2-40B4-BE49-F238E27FC236}">
                <a16:creationId xmlns:a16="http://schemas.microsoft.com/office/drawing/2014/main" id="{B8F4C371-ACA9-48AC-AE4D-EFDA58CB1ACC}"/>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25760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irregular bone, and short bone?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Short Bone</a:t>
            </a:r>
          </a:p>
        </p:txBody>
      </p:sp>
      <p:sp>
        <p:nvSpPr>
          <p:cNvPr id="30" name="Rounded Rectangle 29"/>
          <p:cNvSpPr/>
          <p:nvPr/>
        </p:nvSpPr>
        <p:spPr>
          <a:xfrm>
            <a:off x="3185484" y="1592639"/>
            <a:ext cx="2529515" cy="751195"/>
          </a:xfrm>
          <a:prstGeom prst="roundRect">
            <a:avLst/>
          </a:prstGeom>
          <a:solidFill>
            <a:schemeClr val="tx1">
              <a:lumMod val="85000"/>
              <a:lumOff val="15000"/>
            </a:schemeClr>
          </a:solidFill>
          <a:ln>
            <a:solidFill>
              <a:schemeClr val="bg1"/>
            </a:solidFill>
          </a:ln>
          <a:effectLst>
            <a:glow rad="2667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2"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Arrow: Down 22">
            <a:extLst>
              <a:ext uri="{FF2B5EF4-FFF2-40B4-BE49-F238E27FC236}">
                <a16:creationId xmlns:a16="http://schemas.microsoft.com/office/drawing/2014/main" id="{93A2595F-528F-4898-A41B-356758C8B759}"/>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7076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457200" y="381000"/>
            <a:ext cx="8229600" cy="5745163"/>
          </a:xfrm>
        </p:spPr>
        <p:txBody>
          <a:bodyPr/>
          <a:lstStyle/>
          <a:p>
            <a:pPr eaLnBrk="1" hangingPunct="1"/>
            <a:r>
              <a:rPr lang="en-US"/>
              <a:t>Bone Cells perform all of the following jobs </a:t>
            </a:r>
            <a:r>
              <a:rPr lang="en-US" u="sng">
                <a:solidFill>
                  <a:srgbClr val="FFFF00"/>
                </a:solidFill>
              </a:rPr>
              <a:t>except…</a:t>
            </a:r>
          </a:p>
          <a:p>
            <a:pPr lvl="1" eaLnBrk="1" hangingPunct="1">
              <a:buFontTx/>
              <a:buNone/>
            </a:pPr>
            <a:r>
              <a:rPr lang="en-US">
                <a:solidFill>
                  <a:srgbClr val="99CCFF"/>
                </a:solidFill>
              </a:rPr>
              <a:t>A.) Make new bone and help repair damage.</a:t>
            </a:r>
          </a:p>
          <a:p>
            <a:pPr lvl="1" eaLnBrk="1" hangingPunct="1">
              <a:buFontTx/>
              <a:buNone/>
            </a:pPr>
            <a:r>
              <a:rPr lang="en-US">
                <a:solidFill>
                  <a:srgbClr val="FF99FF"/>
                </a:solidFill>
              </a:rPr>
              <a:t>B.) Carry nutrients and waste products to and from blood vessels in the bone.</a:t>
            </a:r>
          </a:p>
          <a:p>
            <a:pPr lvl="1" eaLnBrk="1" hangingPunct="1">
              <a:buFontTx/>
              <a:buNone/>
            </a:pPr>
            <a:r>
              <a:rPr lang="en-US">
                <a:solidFill>
                  <a:schemeClr val="tx1"/>
                </a:solidFill>
              </a:rPr>
              <a:t>C.) Allows muscle fibers to contract and relax.</a:t>
            </a:r>
          </a:p>
          <a:p>
            <a:pPr lvl="1" eaLnBrk="1" hangingPunct="1">
              <a:buFontTx/>
              <a:buNone/>
            </a:pPr>
            <a:r>
              <a:rPr lang="en-US">
                <a:solidFill>
                  <a:schemeClr val="tx1"/>
                </a:solidFill>
              </a:rPr>
              <a:t>D.) Break down bone and help to sculpt and shape it.</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14800"/>
            <a:ext cx="2613025" cy="2447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2819400" cy="2443163"/>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819400" cy="24384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solidFill>
                <a:schemeClr val="bg1"/>
              </a:solidFill>
            </a:endParaRPr>
          </a:p>
        </p:txBody>
      </p:sp>
      <p:pic>
        <p:nvPicPr>
          <p:cNvPr id="8" name="Picture 6" descr="http://lunerontheatre.files.wordpress.com/2012/01/o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193" y="990600"/>
            <a:ext cx="1004207" cy="1004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3303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irregular bone, 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short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Short Bone</a:t>
            </a: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2"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AFDD0BDC-7413-42B3-AABA-DDF54AFBD7C7}"/>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34332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irregular bone, 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short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Short Bone</a:t>
            </a:r>
          </a:p>
        </p:txBody>
      </p:sp>
      <p:sp>
        <p:nvSpPr>
          <p:cNvPr id="31" name="Rounded Rectangle 30"/>
          <p:cNvSpPr/>
          <p:nvPr/>
        </p:nvSpPr>
        <p:spPr>
          <a:xfrm>
            <a:off x="3163714" y="4666014"/>
            <a:ext cx="2856086" cy="751195"/>
          </a:xfrm>
          <a:prstGeom prst="roundRect">
            <a:avLst/>
          </a:prstGeom>
          <a:solidFill>
            <a:schemeClr val="tx1">
              <a:lumMod val="85000"/>
              <a:lumOff val="15000"/>
            </a:schemeClr>
          </a:solidFill>
          <a:ln>
            <a:solidFill>
              <a:schemeClr val="bg1"/>
            </a:solidFill>
          </a:ln>
          <a:effectLst>
            <a:glow rad="292100">
              <a:srgbClr val="CC66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776853"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1"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Arrow: Down 21">
            <a:extLst>
              <a:ext uri="{FF2B5EF4-FFF2-40B4-BE49-F238E27FC236}">
                <a16:creationId xmlns:a16="http://schemas.microsoft.com/office/drawing/2014/main" id="{A6225360-F35C-4D33-A009-6790C7F35993}"/>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918739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irregular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short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CC66FF"/>
                </a:soli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Short Bone</a:t>
            </a: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590800"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1"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 name="Arrow: Down 19">
            <a:extLst>
              <a:ext uri="{FF2B5EF4-FFF2-40B4-BE49-F238E27FC236}">
                <a16:creationId xmlns:a16="http://schemas.microsoft.com/office/drawing/2014/main" id="{D0C89179-0145-47AF-BED5-7553ADF1ED48}"/>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005167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flat bone, </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irregular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short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CC66FF"/>
                </a:soli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Short Bone</a:t>
            </a:r>
          </a:p>
        </p:txBody>
      </p:sp>
      <p:sp>
        <p:nvSpPr>
          <p:cNvPr id="32" name="Rounded Rectangle 31"/>
          <p:cNvSpPr/>
          <p:nvPr/>
        </p:nvSpPr>
        <p:spPr>
          <a:xfrm>
            <a:off x="6287914" y="1687205"/>
            <a:ext cx="2703686" cy="751195"/>
          </a:xfrm>
          <a:prstGeom prst="roundRect">
            <a:avLst/>
          </a:prstGeom>
          <a:solidFill>
            <a:schemeClr val="tx1">
              <a:lumMod val="85000"/>
              <a:lumOff val="15000"/>
            </a:schemeClr>
          </a:solidFill>
          <a:ln>
            <a:solidFill>
              <a:schemeClr val="bg1"/>
            </a:solidFill>
          </a:ln>
          <a:effectLst>
            <a:glow rad="241300">
              <a:srgbClr val="FF505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590800"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0"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DFC5E29C-2326-465C-BC61-36B3C79F0C71}"/>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47842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884238"/>
            <a:ext cx="4343400" cy="5622925"/>
          </a:xfrm>
        </p:spPr>
      </p:pic>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2286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05000"/>
            <a:ext cx="289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1336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Line 12"/>
          <p:cNvSpPr>
            <a:spLocks noChangeShapeType="1"/>
          </p:cNvSpPr>
          <p:nvPr/>
        </p:nvSpPr>
        <p:spPr bwMode="auto">
          <a:xfrm flipH="1">
            <a:off x="4876800" y="5334000"/>
            <a:ext cx="609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9" name="Text Box 15"/>
          <p:cNvSpPr txBox="1">
            <a:spLocks noChangeArrowheads="1"/>
          </p:cNvSpPr>
          <p:nvPr/>
        </p:nvSpPr>
        <p:spPr bwMode="auto">
          <a:xfrm>
            <a:off x="5334000" y="3048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mn-ea"/>
                <a:cs typeface="+mn-cs"/>
              </a:rPr>
              <a:t>Long Bone</a:t>
            </a:r>
          </a:p>
        </p:txBody>
      </p:sp>
      <p:sp>
        <p:nvSpPr>
          <p:cNvPr id="159765"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2" name="TextBox 1"/>
          <p:cNvSpPr txBox="1"/>
          <p:nvPr/>
        </p:nvSpPr>
        <p:spPr>
          <a:xfrm>
            <a:off x="54428" y="35620"/>
            <a:ext cx="8730343" cy="1077218"/>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Which is a </a:t>
            </a:r>
            <a:r>
              <a:rPr kumimoji="0" lang="en-US" sz="3200" b="0" i="0" u="none" strike="noStrike" kern="1200" cap="none" spc="0" normalizeH="0" baseline="0" noProof="0" dirty="0">
                <a:ln>
                  <a:noFill/>
                </a:ln>
                <a:solidFill>
                  <a:srgbClr val="FF00FF"/>
                </a:solidFill>
                <a:effectLst/>
                <a:uLnTx/>
                <a:uFillTx/>
                <a:latin typeface="Arial" charset="0"/>
                <a:ea typeface="+mn-ea"/>
                <a:cs typeface="+mn-cs"/>
              </a:rPr>
              <a:t>long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FF5050"/>
                </a:solidFill>
                <a:effectLst/>
                <a:uLnTx/>
                <a:uFillTx/>
                <a:latin typeface="Arial" charset="0"/>
                <a:ea typeface="+mn-ea"/>
                <a:cs typeface="+mn-cs"/>
              </a:rPr>
              <a:t>flat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3200" b="0" i="0" u="none" strike="noStrike" kern="1200" cap="none" spc="0" normalizeH="0" baseline="0" noProof="0" dirty="0">
                <a:ln>
                  <a:noFill/>
                </a:ln>
                <a:solidFill>
                  <a:srgbClr val="CC66FF"/>
                </a:solidFill>
                <a:effectLst/>
                <a:uLnTx/>
                <a:uFillTx/>
                <a:latin typeface="Arial" charset="0"/>
                <a:ea typeface="+mn-ea"/>
                <a:cs typeface="+mn-cs"/>
              </a:rPr>
              <a:t>irregular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and </a:t>
            </a:r>
            <a:r>
              <a:rPr kumimoji="0" lang="en-US" sz="3200" b="0" i="0" u="none" strike="noStrike" kern="1200" cap="none" spc="0" normalizeH="0" baseline="0" noProof="0" dirty="0">
                <a:ln>
                  <a:noFill/>
                </a:ln>
                <a:solidFill>
                  <a:srgbClr val="FFC000"/>
                </a:solidFill>
                <a:effectLst/>
                <a:uLnTx/>
                <a:uFillTx/>
                <a:latin typeface="Arial" charset="0"/>
                <a:ea typeface="+mn-ea"/>
                <a:cs typeface="+mn-cs"/>
              </a:rPr>
              <a:t>short bone</a:t>
            </a:r>
            <a:r>
              <a:rPr kumimoji="0" lang="en-US" sz="32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 name="Rectangle 3"/>
          <p:cNvSpPr/>
          <p:nvPr/>
        </p:nvSpPr>
        <p:spPr>
          <a:xfrm>
            <a:off x="473000" y="2362200"/>
            <a:ext cx="1467068"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00FF"/>
                </a:solidFill>
                <a:effectLst>
                  <a:outerShdw blurRad="50800" algn="tl" rotWithShape="0">
                    <a:srgbClr val="000000"/>
                  </a:outerShdw>
                </a:effectLst>
                <a:uLnTx/>
                <a:uFillTx/>
                <a:latin typeface="Arial" charset="0"/>
                <a:ea typeface="+mn-ea"/>
                <a:cs typeface="+mn-cs"/>
              </a:rPr>
              <a:t> Bone</a:t>
            </a:r>
          </a:p>
        </p:txBody>
      </p:sp>
      <p:sp>
        <p:nvSpPr>
          <p:cNvPr id="5" name="Rectangle 4"/>
          <p:cNvSpPr/>
          <p:nvPr/>
        </p:nvSpPr>
        <p:spPr>
          <a:xfrm>
            <a:off x="6496965" y="1715869"/>
            <a:ext cx="2287806" cy="64633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FF5050"/>
                </a:solidFill>
                <a:effectLst>
                  <a:outerShdw blurRad="50800" algn="tl" rotWithShape="0">
                    <a:srgbClr val="000000"/>
                  </a:outerShdw>
                </a:effectLst>
                <a:uLnTx/>
                <a:uFillTx/>
                <a:latin typeface="Arial" charset="0"/>
                <a:ea typeface="+mn-ea"/>
                <a:cs typeface="+mn-cs"/>
              </a:rPr>
              <a:t>Flat Bone</a:t>
            </a:r>
          </a:p>
        </p:txBody>
      </p:sp>
      <p:sp>
        <p:nvSpPr>
          <p:cNvPr id="6" name="Rectangle 5"/>
          <p:cNvSpPr/>
          <p:nvPr/>
        </p:nvSpPr>
        <p:spPr>
          <a:xfrm>
            <a:off x="3163714" y="4749225"/>
            <a:ext cx="2986715"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CC66FF"/>
                </a:solidFill>
                <a:effectLst>
                  <a:outerShdw blurRad="50800" algn="tl" rotWithShape="0">
                    <a:srgbClr val="000000"/>
                  </a:outerShdw>
                </a:effectLst>
                <a:uLnTx/>
                <a:uFillTx/>
                <a:latin typeface="Arial" charset="0"/>
                <a:ea typeface="+mn-ea"/>
                <a:cs typeface="+mn-cs"/>
              </a:rPr>
              <a:t>Irregular Bone</a:t>
            </a:r>
          </a:p>
        </p:txBody>
      </p:sp>
      <p:sp>
        <p:nvSpPr>
          <p:cNvPr id="7" name="Rectangle 6"/>
          <p:cNvSpPr/>
          <p:nvPr/>
        </p:nvSpPr>
        <p:spPr>
          <a:xfrm>
            <a:off x="3353428" y="1715869"/>
            <a:ext cx="23936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Arial" charset="0"/>
                <a:ea typeface="+mn-ea"/>
                <a:cs typeface="+mn-cs"/>
              </a:rPr>
              <a:t>Short Bone</a:t>
            </a:r>
          </a:p>
        </p:txBody>
      </p:sp>
      <p:sp>
        <p:nvSpPr>
          <p:cNvPr id="10" name="Rectangle 9"/>
          <p:cNvSpPr/>
          <p:nvPr/>
        </p:nvSpPr>
        <p:spPr>
          <a:xfrm>
            <a:off x="65313" y="250069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a:t>
            </a:r>
          </a:p>
        </p:txBody>
      </p:sp>
      <p:sp>
        <p:nvSpPr>
          <p:cNvPr id="11" name="Rectangle 10"/>
          <p:cNvSpPr/>
          <p:nvPr/>
        </p:nvSpPr>
        <p:spPr>
          <a:xfrm>
            <a:off x="2776853" y="150657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B</a:t>
            </a:r>
          </a:p>
        </p:txBody>
      </p:sp>
      <p:sp>
        <p:nvSpPr>
          <p:cNvPr id="12" name="Rectangle 11"/>
          <p:cNvSpPr/>
          <p:nvPr/>
        </p:nvSpPr>
        <p:spPr>
          <a:xfrm>
            <a:off x="2590800" y="4493879"/>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C</a:t>
            </a:r>
          </a:p>
        </p:txBody>
      </p:sp>
      <p:sp>
        <p:nvSpPr>
          <p:cNvPr id="13" name="Rectangle 12"/>
          <p:cNvSpPr/>
          <p:nvPr/>
        </p:nvSpPr>
        <p:spPr>
          <a:xfrm>
            <a:off x="5945512" y="1671854"/>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D</a:t>
            </a:r>
          </a:p>
        </p:txBody>
      </p:sp>
      <p:pic>
        <p:nvPicPr>
          <p:cNvPr id="21" name="Picture 2" descr="http://fblog.futurebrand.com/wp-content/uploads/2013/0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574229"/>
            <a:ext cx="996043" cy="9960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9" name="Arrow: Down 18">
            <a:extLst>
              <a:ext uri="{FF2B5EF4-FFF2-40B4-BE49-F238E27FC236}">
                <a16:creationId xmlns:a16="http://schemas.microsoft.com/office/drawing/2014/main" id="{554F4F08-0F80-4387-A80C-5A570C28CBE4}"/>
              </a:ext>
            </a:extLst>
          </p:cNvPr>
          <p:cNvSpPr/>
          <p:nvPr/>
        </p:nvSpPr>
        <p:spPr>
          <a:xfrm>
            <a:off x="3344488" y="2151856"/>
            <a:ext cx="535312" cy="881076"/>
          </a:xfrm>
          <a:prstGeom prst="downArrow">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627825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Tree>
    <p:extLst>
      <p:ext uri="{BB962C8B-B14F-4D97-AF65-F5344CB8AC3E}">
        <p14:creationId xmlns:p14="http://schemas.microsoft.com/office/powerpoint/2010/main" val="17871758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97335" name="Group 55"/>
          <p:cNvGraphicFramePr>
            <a:graphicFrameLocks noGrp="1"/>
          </p:cNvGraphicFramePr>
          <p:nvPr/>
        </p:nvGraphicFramePr>
        <p:xfrm>
          <a:off x="228600" y="685800"/>
          <a:ext cx="8610600" cy="5459419"/>
        </p:xfrm>
        <a:graphic>
          <a:graphicData uri="http://schemas.openxmlformats.org/drawingml/2006/table">
            <a:tbl>
              <a:tblPr/>
              <a:tblGrid>
                <a:gridCol w="1677988">
                  <a:extLst>
                    <a:ext uri="{9D8B030D-6E8A-4147-A177-3AD203B41FA5}">
                      <a16:colId xmlns:a16="http://schemas.microsoft.com/office/drawing/2014/main" val="20000"/>
                    </a:ext>
                  </a:extLst>
                </a:gridCol>
                <a:gridCol w="167798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7988">
                  <a:extLst>
                    <a:ext uri="{9D8B030D-6E8A-4147-A177-3AD203B41FA5}">
                      <a16:colId xmlns:a16="http://schemas.microsoft.com/office/drawing/2014/main" val="20003"/>
                    </a:ext>
                  </a:extLst>
                </a:gridCol>
                <a:gridCol w="1900237">
                  <a:extLst>
                    <a:ext uri="{9D8B030D-6E8A-4147-A177-3AD203B41FA5}">
                      <a16:colId xmlns:a16="http://schemas.microsoft.com/office/drawing/2014/main" val="20004"/>
                    </a:ext>
                  </a:extLst>
                </a:gridCol>
              </a:tblGrid>
              <a:tr h="871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GIVE THE DOG THE BONE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BARE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99FF"/>
                          </a:solidFill>
                          <a:effectLst/>
                          <a:latin typeface="Times New Roman" pitchFamily="18" charset="0"/>
                        </a:rPr>
                        <a:t>BONES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JOINT EFFORT</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MUSCLE-UP</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SKELETONS and MUSCLES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7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Rectangle 47"/>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96" name="Text Box 48"/>
          <p:cNvSpPr txBox="1">
            <a:spLocks noChangeArrowheads="1"/>
          </p:cNvSpPr>
          <p:nvPr/>
        </p:nvSpPr>
        <p:spPr bwMode="auto">
          <a:xfrm>
            <a:off x="228600" y="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Skeletal and Muscular System</a:t>
            </a:r>
          </a:p>
        </p:txBody>
      </p:sp>
      <p:sp>
        <p:nvSpPr>
          <p:cNvPr id="2097" name="Text Box 49"/>
          <p:cNvSpPr txBox="1">
            <a:spLocks noChangeArrowheads="1"/>
          </p:cNvSpPr>
          <p:nvPr/>
        </p:nvSpPr>
        <p:spPr bwMode="auto">
          <a:xfrm>
            <a:off x="457200" y="617220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mn-cs"/>
              </a:rPr>
              <a:t>Final Question:________________</a:t>
            </a:r>
          </a:p>
        </p:txBody>
      </p:sp>
      <p:sp>
        <p:nvSpPr>
          <p:cNvPr id="2" name="Freeform 1"/>
          <p:cNvSpPr/>
          <p:nvPr/>
        </p:nvSpPr>
        <p:spPr>
          <a:xfrm>
            <a:off x="1469571" y="1347769"/>
            <a:ext cx="2525486" cy="5151002"/>
          </a:xfrm>
          <a:custGeom>
            <a:avLst/>
            <a:gdLst>
              <a:gd name="connsiteX0" fmla="*/ 544286 w 2525486"/>
              <a:gd name="connsiteY0" fmla="*/ 100031 h 5151002"/>
              <a:gd name="connsiteX1" fmla="*/ 478972 w 2525486"/>
              <a:gd name="connsiteY1" fmla="*/ 110917 h 5151002"/>
              <a:gd name="connsiteX2" fmla="*/ 457200 w 2525486"/>
              <a:gd name="connsiteY2" fmla="*/ 132688 h 5151002"/>
              <a:gd name="connsiteX3" fmla="*/ 413658 w 2525486"/>
              <a:gd name="connsiteY3" fmla="*/ 154460 h 5151002"/>
              <a:gd name="connsiteX4" fmla="*/ 370115 w 2525486"/>
              <a:gd name="connsiteY4" fmla="*/ 208888 h 5151002"/>
              <a:gd name="connsiteX5" fmla="*/ 348343 w 2525486"/>
              <a:gd name="connsiteY5" fmla="*/ 230660 h 5151002"/>
              <a:gd name="connsiteX6" fmla="*/ 304800 w 2525486"/>
              <a:gd name="connsiteY6" fmla="*/ 285088 h 5151002"/>
              <a:gd name="connsiteX7" fmla="*/ 293915 w 2525486"/>
              <a:gd name="connsiteY7" fmla="*/ 317745 h 5151002"/>
              <a:gd name="connsiteX8" fmla="*/ 304800 w 2525486"/>
              <a:gd name="connsiteY8" fmla="*/ 372174 h 5151002"/>
              <a:gd name="connsiteX9" fmla="*/ 348343 w 2525486"/>
              <a:gd name="connsiteY9" fmla="*/ 459260 h 5151002"/>
              <a:gd name="connsiteX10" fmla="*/ 381000 w 2525486"/>
              <a:gd name="connsiteY10" fmla="*/ 524574 h 5151002"/>
              <a:gd name="connsiteX11" fmla="*/ 424543 w 2525486"/>
              <a:gd name="connsiteY11" fmla="*/ 568117 h 5151002"/>
              <a:gd name="connsiteX12" fmla="*/ 435429 w 2525486"/>
              <a:gd name="connsiteY12" fmla="*/ 600774 h 5151002"/>
              <a:gd name="connsiteX13" fmla="*/ 478972 w 2525486"/>
              <a:gd name="connsiteY13" fmla="*/ 655202 h 5151002"/>
              <a:gd name="connsiteX14" fmla="*/ 500743 w 2525486"/>
              <a:gd name="connsiteY14" fmla="*/ 720517 h 5151002"/>
              <a:gd name="connsiteX15" fmla="*/ 511629 w 2525486"/>
              <a:gd name="connsiteY15" fmla="*/ 753174 h 5151002"/>
              <a:gd name="connsiteX16" fmla="*/ 533400 w 2525486"/>
              <a:gd name="connsiteY16" fmla="*/ 785831 h 5151002"/>
              <a:gd name="connsiteX17" fmla="*/ 566058 w 2525486"/>
              <a:gd name="connsiteY17" fmla="*/ 851145 h 5151002"/>
              <a:gd name="connsiteX18" fmla="*/ 587829 w 2525486"/>
              <a:gd name="connsiteY18" fmla="*/ 916460 h 5151002"/>
              <a:gd name="connsiteX19" fmla="*/ 609600 w 2525486"/>
              <a:gd name="connsiteY19" fmla="*/ 960002 h 5151002"/>
              <a:gd name="connsiteX20" fmla="*/ 631372 w 2525486"/>
              <a:gd name="connsiteY20" fmla="*/ 1025317 h 5151002"/>
              <a:gd name="connsiteX21" fmla="*/ 642258 w 2525486"/>
              <a:gd name="connsiteY21" fmla="*/ 1057974 h 5151002"/>
              <a:gd name="connsiteX22" fmla="*/ 685800 w 2525486"/>
              <a:gd name="connsiteY22" fmla="*/ 1123288 h 5151002"/>
              <a:gd name="connsiteX23" fmla="*/ 718458 w 2525486"/>
              <a:gd name="connsiteY23" fmla="*/ 1177717 h 5151002"/>
              <a:gd name="connsiteX24" fmla="*/ 729343 w 2525486"/>
              <a:gd name="connsiteY24" fmla="*/ 1210374 h 5151002"/>
              <a:gd name="connsiteX25" fmla="*/ 740229 w 2525486"/>
              <a:gd name="connsiteY25" fmla="*/ 1253917 h 5151002"/>
              <a:gd name="connsiteX26" fmla="*/ 762000 w 2525486"/>
              <a:gd name="connsiteY26" fmla="*/ 1286574 h 5151002"/>
              <a:gd name="connsiteX27" fmla="*/ 783772 w 2525486"/>
              <a:gd name="connsiteY27" fmla="*/ 1351888 h 5151002"/>
              <a:gd name="connsiteX28" fmla="*/ 794658 w 2525486"/>
              <a:gd name="connsiteY28" fmla="*/ 1384545 h 5151002"/>
              <a:gd name="connsiteX29" fmla="*/ 827315 w 2525486"/>
              <a:gd name="connsiteY29" fmla="*/ 1482517 h 5151002"/>
              <a:gd name="connsiteX30" fmla="*/ 849086 w 2525486"/>
              <a:gd name="connsiteY30" fmla="*/ 1547831 h 5151002"/>
              <a:gd name="connsiteX31" fmla="*/ 870858 w 2525486"/>
              <a:gd name="connsiteY31" fmla="*/ 1580488 h 5151002"/>
              <a:gd name="connsiteX32" fmla="*/ 925286 w 2525486"/>
              <a:gd name="connsiteY32" fmla="*/ 1743774 h 5151002"/>
              <a:gd name="connsiteX33" fmla="*/ 936172 w 2525486"/>
              <a:gd name="connsiteY33" fmla="*/ 1776431 h 5151002"/>
              <a:gd name="connsiteX34" fmla="*/ 947058 w 2525486"/>
              <a:gd name="connsiteY34" fmla="*/ 1809088 h 5151002"/>
              <a:gd name="connsiteX35" fmla="*/ 968829 w 2525486"/>
              <a:gd name="connsiteY35" fmla="*/ 2005031 h 5151002"/>
              <a:gd name="connsiteX36" fmla="*/ 947058 w 2525486"/>
              <a:gd name="connsiteY36" fmla="*/ 2309831 h 5151002"/>
              <a:gd name="connsiteX37" fmla="*/ 936172 w 2525486"/>
              <a:gd name="connsiteY37" fmla="*/ 2418688 h 5151002"/>
              <a:gd name="connsiteX38" fmla="*/ 903515 w 2525486"/>
              <a:gd name="connsiteY38" fmla="*/ 2745260 h 5151002"/>
              <a:gd name="connsiteX39" fmla="*/ 892629 w 2525486"/>
              <a:gd name="connsiteY39" fmla="*/ 2810574 h 5151002"/>
              <a:gd name="connsiteX40" fmla="*/ 881743 w 2525486"/>
              <a:gd name="connsiteY40" fmla="*/ 2843231 h 5151002"/>
              <a:gd name="connsiteX41" fmla="*/ 870858 w 2525486"/>
              <a:gd name="connsiteY41" fmla="*/ 2897660 h 5151002"/>
              <a:gd name="connsiteX42" fmla="*/ 849086 w 2525486"/>
              <a:gd name="connsiteY42" fmla="*/ 2973860 h 5151002"/>
              <a:gd name="connsiteX43" fmla="*/ 827315 w 2525486"/>
              <a:gd name="connsiteY43" fmla="*/ 3060945 h 5151002"/>
              <a:gd name="connsiteX44" fmla="*/ 805543 w 2525486"/>
              <a:gd name="connsiteY44" fmla="*/ 3148031 h 5151002"/>
              <a:gd name="connsiteX45" fmla="*/ 783772 w 2525486"/>
              <a:gd name="connsiteY45" fmla="*/ 3246002 h 5151002"/>
              <a:gd name="connsiteX46" fmla="*/ 762000 w 2525486"/>
              <a:gd name="connsiteY46" fmla="*/ 3333088 h 5151002"/>
              <a:gd name="connsiteX47" fmla="*/ 740229 w 2525486"/>
              <a:gd name="connsiteY47" fmla="*/ 3420174 h 5151002"/>
              <a:gd name="connsiteX48" fmla="*/ 729343 w 2525486"/>
              <a:gd name="connsiteY48" fmla="*/ 3463717 h 5151002"/>
              <a:gd name="connsiteX49" fmla="*/ 718458 w 2525486"/>
              <a:gd name="connsiteY49" fmla="*/ 3507260 h 5151002"/>
              <a:gd name="connsiteX50" fmla="*/ 707572 w 2525486"/>
              <a:gd name="connsiteY50" fmla="*/ 3539917 h 5151002"/>
              <a:gd name="connsiteX51" fmla="*/ 685800 w 2525486"/>
              <a:gd name="connsiteY51" fmla="*/ 3572574 h 5151002"/>
              <a:gd name="connsiteX52" fmla="*/ 642258 w 2525486"/>
              <a:gd name="connsiteY52" fmla="*/ 3703202 h 5151002"/>
              <a:gd name="connsiteX53" fmla="*/ 631372 w 2525486"/>
              <a:gd name="connsiteY53" fmla="*/ 3735860 h 5151002"/>
              <a:gd name="connsiteX54" fmla="*/ 620486 w 2525486"/>
              <a:gd name="connsiteY54" fmla="*/ 3768517 h 5151002"/>
              <a:gd name="connsiteX55" fmla="*/ 598715 w 2525486"/>
              <a:gd name="connsiteY55" fmla="*/ 3844717 h 5151002"/>
              <a:gd name="connsiteX56" fmla="*/ 576943 w 2525486"/>
              <a:gd name="connsiteY56" fmla="*/ 3877374 h 5151002"/>
              <a:gd name="connsiteX57" fmla="*/ 555172 w 2525486"/>
              <a:gd name="connsiteY57" fmla="*/ 3942688 h 5151002"/>
              <a:gd name="connsiteX58" fmla="*/ 511629 w 2525486"/>
              <a:gd name="connsiteY58" fmla="*/ 3997117 h 5151002"/>
              <a:gd name="connsiteX59" fmla="*/ 468086 w 2525486"/>
              <a:gd name="connsiteY59" fmla="*/ 4062431 h 5151002"/>
              <a:gd name="connsiteX60" fmla="*/ 424543 w 2525486"/>
              <a:gd name="connsiteY60" fmla="*/ 4160402 h 5151002"/>
              <a:gd name="connsiteX61" fmla="*/ 391886 w 2525486"/>
              <a:gd name="connsiteY61" fmla="*/ 4258374 h 5151002"/>
              <a:gd name="connsiteX62" fmla="*/ 381000 w 2525486"/>
              <a:gd name="connsiteY62" fmla="*/ 4291031 h 5151002"/>
              <a:gd name="connsiteX63" fmla="*/ 391886 w 2525486"/>
              <a:gd name="connsiteY63" fmla="*/ 4574060 h 5151002"/>
              <a:gd name="connsiteX64" fmla="*/ 424543 w 2525486"/>
              <a:gd name="connsiteY64" fmla="*/ 4639374 h 5151002"/>
              <a:gd name="connsiteX65" fmla="*/ 468086 w 2525486"/>
              <a:gd name="connsiteY65" fmla="*/ 4682917 h 5151002"/>
              <a:gd name="connsiteX66" fmla="*/ 544286 w 2525486"/>
              <a:gd name="connsiteY66" fmla="*/ 4759117 h 5151002"/>
              <a:gd name="connsiteX67" fmla="*/ 566058 w 2525486"/>
              <a:gd name="connsiteY67" fmla="*/ 4780888 h 5151002"/>
              <a:gd name="connsiteX68" fmla="*/ 587829 w 2525486"/>
              <a:gd name="connsiteY68" fmla="*/ 4802660 h 5151002"/>
              <a:gd name="connsiteX69" fmla="*/ 620486 w 2525486"/>
              <a:gd name="connsiteY69" fmla="*/ 4824431 h 5151002"/>
              <a:gd name="connsiteX70" fmla="*/ 664029 w 2525486"/>
              <a:gd name="connsiteY70" fmla="*/ 4867974 h 5151002"/>
              <a:gd name="connsiteX71" fmla="*/ 729343 w 2525486"/>
              <a:gd name="connsiteY71" fmla="*/ 4900631 h 5151002"/>
              <a:gd name="connsiteX72" fmla="*/ 762000 w 2525486"/>
              <a:gd name="connsiteY72" fmla="*/ 4922402 h 5151002"/>
              <a:gd name="connsiteX73" fmla="*/ 827315 w 2525486"/>
              <a:gd name="connsiteY73" fmla="*/ 4944174 h 5151002"/>
              <a:gd name="connsiteX74" fmla="*/ 859972 w 2525486"/>
              <a:gd name="connsiteY74" fmla="*/ 4955060 h 5151002"/>
              <a:gd name="connsiteX75" fmla="*/ 892629 w 2525486"/>
              <a:gd name="connsiteY75" fmla="*/ 4965945 h 5151002"/>
              <a:gd name="connsiteX76" fmla="*/ 1012372 w 2525486"/>
              <a:gd name="connsiteY76" fmla="*/ 4955060 h 5151002"/>
              <a:gd name="connsiteX77" fmla="*/ 1045029 w 2525486"/>
              <a:gd name="connsiteY77" fmla="*/ 4944174 h 5151002"/>
              <a:gd name="connsiteX78" fmla="*/ 1132115 w 2525486"/>
              <a:gd name="connsiteY78" fmla="*/ 4922402 h 5151002"/>
              <a:gd name="connsiteX79" fmla="*/ 1186543 w 2525486"/>
              <a:gd name="connsiteY79" fmla="*/ 4911517 h 5151002"/>
              <a:gd name="connsiteX80" fmla="*/ 1251858 w 2525486"/>
              <a:gd name="connsiteY80" fmla="*/ 4889745 h 5151002"/>
              <a:gd name="connsiteX81" fmla="*/ 1382486 w 2525486"/>
              <a:gd name="connsiteY81" fmla="*/ 4846202 h 5151002"/>
              <a:gd name="connsiteX82" fmla="*/ 1415143 w 2525486"/>
              <a:gd name="connsiteY82" fmla="*/ 4835317 h 5151002"/>
              <a:gd name="connsiteX83" fmla="*/ 1447800 w 2525486"/>
              <a:gd name="connsiteY83" fmla="*/ 4824431 h 5151002"/>
              <a:gd name="connsiteX84" fmla="*/ 1513115 w 2525486"/>
              <a:gd name="connsiteY84" fmla="*/ 4791774 h 5151002"/>
              <a:gd name="connsiteX85" fmla="*/ 1654629 w 2525486"/>
              <a:gd name="connsiteY85" fmla="*/ 4759117 h 5151002"/>
              <a:gd name="connsiteX86" fmla="*/ 1687286 w 2525486"/>
              <a:gd name="connsiteY86" fmla="*/ 4748231 h 5151002"/>
              <a:gd name="connsiteX87" fmla="*/ 1774372 w 2525486"/>
              <a:gd name="connsiteY87" fmla="*/ 4726460 h 5151002"/>
              <a:gd name="connsiteX88" fmla="*/ 1807029 w 2525486"/>
              <a:gd name="connsiteY88" fmla="*/ 4715574 h 5151002"/>
              <a:gd name="connsiteX89" fmla="*/ 1850572 w 2525486"/>
              <a:gd name="connsiteY89" fmla="*/ 4704688 h 5151002"/>
              <a:gd name="connsiteX90" fmla="*/ 1915886 w 2525486"/>
              <a:gd name="connsiteY90" fmla="*/ 4682917 h 5151002"/>
              <a:gd name="connsiteX91" fmla="*/ 1948543 w 2525486"/>
              <a:gd name="connsiteY91" fmla="*/ 4661145 h 5151002"/>
              <a:gd name="connsiteX92" fmla="*/ 1981200 w 2525486"/>
              <a:gd name="connsiteY92" fmla="*/ 4650260 h 5151002"/>
              <a:gd name="connsiteX93" fmla="*/ 2035629 w 2525486"/>
              <a:gd name="connsiteY93" fmla="*/ 4595831 h 5151002"/>
              <a:gd name="connsiteX94" fmla="*/ 2090058 w 2525486"/>
              <a:gd name="connsiteY94" fmla="*/ 4552288 h 5151002"/>
              <a:gd name="connsiteX95" fmla="*/ 2133600 w 2525486"/>
              <a:gd name="connsiteY95" fmla="*/ 4486974 h 5151002"/>
              <a:gd name="connsiteX96" fmla="*/ 2177143 w 2525486"/>
              <a:gd name="connsiteY96" fmla="*/ 4432545 h 5151002"/>
              <a:gd name="connsiteX97" fmla="*/ 2188029 w 2525486"/>
              <a:gd name="connsiteY97" fmla="*/ 4399888 h 5151002"/>
              <a:gd name="connsiteX98" fmla="*/ 2177143 w 2525486"/>
              <a:gd name="connsiteY98" fmla="*/ 4225717 h 5151002"/>
              <a:gd name="connsiteX99" fmla="*/ 2155372 w 2525486"/>
              <a:gd name="connsiteY99" fmla="*/ 4160402 h 5151002"/>
              <a:gd name="connsiteX100" fmla="*/ 2144486 w 2525486"/>
              <a:gd name="connsiteY100" fmla="*/ 4127745 h 5151002"/>
              <a:gd name="connsiteX101" fmla="*/ 2122715 w 2525486"/>
              <a:gd name="connsiteY101" fmla="*/ 4095088 h 5151002"/>
              <a:gd name="connsiteX102" fmla="*/ 2111829 w 2525486"/>
              <a:gd name="connsiteY102" fmla="*/ 4062431 h 5151002"/>
              <a:gd name="connsiteX103" fmla="*/ 2090058 w 2525486"/>
              <a:gd name="connsiteY103" fmla="*/ 4018888 h 5151002"/>
              <a:gd name="connsiteX104" fmla="*/ 2068286 w 2525486"/>
              <a:gd name="connsiteY104" fmla="*/ 3953574 h 5151002"/>
              <a:gd name="connsiteX105" fmla="*/ 2046515 w 2525486"/>
              <a:gd name="connsiteY105" fmla="*/ 3888260 h 5151002"/>
              <a:gd name="connsiteX106" fmla="*/ 2035629 w 2525486"/>
              <a:gd name="connsiteY106" fmla="*/ 3844717 h 5151002"/>
              <a:gd name="connsiteX107" fmla="*/ 2013858 w 2525486"/>
              <a:gd name="connsiteY107" fmla="*/ 3779402 h 5151002"/>
              <a:gd name="connsiteX108" fmla="*/ 2002972 w 2525486"/>
              <a:gd name="connsiteY108" fmla="*/ 3735860 h 5151002"/>
              <a:gd name="connsiteX109" fmla="*/ 1992086 w 2525486"/>
              <a:gd name="connsiteY109" fmla="*/ 3703202 h 5151002"/>
              <a:gd name="connsiteX110" fmla="*/ 1981200 w 2525486"/>
              <a:gd name="connsiteY110" fmla="*/ 3637888 h 5151002"/>
              <a:gd name="connsiteX111" fmla="*/ 1959429 w 2525486"/>
              <a:gd name="connsiteY111" fmla="*/ 3550802 h 5151002"/>
              <a:gd name="connsiteX112" fmla="*/ 1948543 w 2525486"/>
              <a:gd name="connsiteY112" fmla="*/ 3507260 h 5151002"/>
              <a:gd name="connsiteX113" fmla="*/ 1937658 w 2525486"/>
              <a:gd name="connsiteY113" fmla="*/ 3463717 h 5151002"/>
              <a:gd name="connsiteX114" fmla="*/ 1915886 w 2525486"/>
              <a:gd name="connsiteY114" fmla="*/ 3398402 h 5151002"/>
              <a:gd name="connsiteX115" fmla="*/ 1905000 w 2525486"/>
              <a:gd name="connsiteY115" fmla="*/ 3354860 h 5151002"/>
              <a:gd name="connsiteX116" fmla="*/ 1883229 w 2525486"/>
              <a:gd name="connsiteY116" fmla="*/ 3289545 h 5151002"/>
              <a:gd name="connsiteX117" fmla="*/ 1872343 w 2525486"/>
              <a:gd name="connsiteY117" fmla="*/ 3246002 h 5151002"/>
              <a:gd name="connsiteX118" fmla="*/ 1828800 w 2525486"/>
              <a:gd name="connsiteY118" fmla="*/ 3093602 h 5151002"/>
              <a:gd name="connsiteX119" fmla="*/ 1817915 w 2525486"/>
              <a:gd name="connsiteY119" fmla="*/ 3050060 h 5151002"/>
              <a:gd name="connsiteX120" fmla="*/ 1807029 w 2525486"/>
              <a:gd name="connsiteY120" fmla="*/ 2962974 h 5151002"/>
              <a:gd name="connsiteX121" fmla="*/ 1785258 w 2525486"/>
              <a:gd name="connsiteY121" fmla="*/ 2875888 h 5151002"/>
              <a:gd name="connsiteX122" fmla="*/ 1763486 w 2525486"/>
              <a:gd name="connsiteY122" fmla="*/ 2745260 h 5151002"/>
              <a:gd name="connsiteX123" fmla="*/ 1774372 w 2525486"/>
              <a:gd name="connsiteY123" fmla="*/ 2309831 h 5151002"/>
              <a:gd name="connsiteX124" fmla="*/ 1796143 w 2525486"/>
              <a:gd name="connsiteY124" fmla="*/ 2200974 h 5151002"/>
              <a:gd name="connsiteX125" fmla="*/ 1807029 w 2525486"/>
              <a:gd name="connsiteY125" fmla="*/ 2146545 h 5151002"/>
              <a:gd name="connsiteX126" fmla="*/ 1828800 w 2525486"/>
              <a:gd name="connsiteY126" fmla="*/ 2048574 h 5151002"/>
              <a:gd name="connsiteX127" fmla="*/ 1839686 w 2525486"/>
              <a:gd name="connsiteY127" fmla="*/ 1983260 h 5151002"/>
              <a:gd name="connsiteX128" fmla="*/ 1850572 w 2525486"/>
              <a:gd name="connsiteY128" fmla="*/ 1907060 h 5151002"/>
              <a:gd name="connsiteX129" fmla="*/ 1861458 w 2525486"/>
              <a:gd name="connsiteY129" fmla="*/ 1863517 h 5151002"/>
              <a:gd name="connsiteX130" fmla="*/ 1872343 w 2525486"/>
              <a:gd name="connsiteY130" fmla="*/ 1798202 h 5151002"/>
              <a:gd name="connsiteX131" fmla="*/ 1883229 w 2525486"/>
              <a:gd name="connsiteY131" fmla="*/ 1754660 h 5151002"/>
              <a:gd name="connsiteX132" fmla="*/ 1894115 w 2525486"/>
              <a:gd name="connsiteY132" fmla="*/ 1700231 h 5151002"/>
              <a:gd name="connsiteX133" fmla="*/ 1905000 w 2525486"/>
              <a:gd name="connsiteY133" fmla="*/ 1656688 h 5151002"/>
              <a:gd name="connsiteX134" fmla="*/ 1915886 w 2525486"/>
              <a:gd name="connsiteY134" fmla="*/ 1602260 h 5151002"/>
              <a:gd name="connsiteX135" fmla="*/ 1926772 w 2525486"/>
              <a:gd name="connsiteY135" fmla="*/ 1558717 h 5151002"/>
              <a:gd name="connsiteX136" fmla="*/ 1937658 w 2525486"/>
              <a:gd name="connsiteY136" fmla="*/ 1504288 h 5151002"/>
              <a:gd name="connsiteX137" fmla="*/ 1959429 w 2525486"/>
              <a:gd name="connsiteY137" fmla="*/ 1428088 h 5151002"/>
              <a:gd name="connsiteX138" fmla="*/ 1970315 w 2525486"/>
              <a:gd name="connsiteY138" fmla="*/ 1373660 h 5151002"/>
              <a:gd name="connsiteX139" fmla="*/ 1992086 w 2525486"/>
              <a:gd name="connsiteY139" fmla="*/ 1308345 h 5151002"/>
              <a:gd name="connsiteX140" fmla="*/ 2002972 w 2525486"/>
              <a:gd name="connsiteY140" fmla="*/ 1275688 h 5151002"/>
              <a:gd name="connsiteX141" fmla="*/ 2024743 w 2525486"/>
              <a:gd name="connsiteY141" fmla="*/ 1199488 h 5151002"/>
              <a:gd name="connsiteX142" fmla="*/ 2046515 w 2525486"/>
              <a:gd name="connsiteY142" fmla="*/ 1177717 h 5151002"/>
              <a:gd name="connsiteX143" fmla="*/ 2057400 w 2525486"/>
              <a:gd name="connsiteY143" fmla="*/ 1145060 h 5151002"/>
              <a:gd name="connsiteX144" fmla="*/ 2100943 w 2525486"/>
              <a:gd name="connsiteY144" fmla="*/ 1079745 h 5151002"/>
              <a:gd name="connsiteX145" fmla="*/ 2155372 w 2525486"/>
              <a:gd name="connsiteY145" fmla="*/ 981774 h 5151002"/>
              <a:gd name="connsiteX146" fmla="*/ 2220686 w 2525486"/>
              <a:gd name="connsiteY146" fmla="*/ 894688 h 5151002"/>
              <a:gd name="connsiteX147" fmla="*/ 2253343 w 2525486"/>
              <a:gd name="connsiteY147" fmla="*/ 829374 h 5151002"/>
              <a:gd name="connsiteX148" fmla="*/ 2275115 w 2525486"/>
              <a:gd name="connsiteY148" fmla="*/ 764060 h 5151002"/>
              <a:gd name="connsiteX149" fmla="*/ 2296886 w 2525486"/>
              <a:gd name="connsiteY149" fmla="*/ 698745 h 5151002"/>
              <a:gd name="connsiteX150" fmla="*/ 2307772 w 2525486"/>
              <a:gd name="connsiteY150" fmla="*/ 666088 h 5151002"/>
              <a:gd name="connsiteX151" fmla="*/ 2329543 w 2525486"/>
              <a:gd name="connsiteY151" fmla="*/ 589888 h 5151002"/>
              <a:gd name="connsiteX152" fmla="*/ 2318658 w 2525486"/>
              <a:gd name="connsiteY152" fmla="*/ 426602 h 5151002"/>
              <a:gd name="connsiteX153" fmla="*/ 2231572 w 2525486"/>
              <a:gd name="connsiteY153" fmla="*/ 328631 h 5151002"/>
              <a:gd name="connsiteX154" fmla="*/ 2209800 w 2525486"/>
              <a:gd name="connsiteY154" fmla="*/ 306860 h 5151002"/>
              <a:gd name="connsiteX155" fmla="*/ 2177143 w 2525486"/>
              <a:gd name="connsiteY155" fmla="*/ 295974 h 5151002"/>
              <a:gd name="connsiteX156" fmla="*/ 2133600 w 2525486"/>
              <a:gd name="connsiteY156" fmla="*/ 252431 h 5151002"/>
              <a:gd name="connsiteX157" fmla="*/ 2068286 w 2525486"/>
              <a:gd name="connsiteY157" fmla="*/ 219774 h 5151002"/>
              <a:gd name="connsiteX158" fmla="*/ 2002972 w 2525486"/>
              <a:gd name="connsiteY158" fmla="*/ 198002 h 5151002"/>
              <a:gd name="connsiteX159" fmla="*/ 1970315 w 2525486"/>
              <a:gd name="connsiteY159" fmla="*/ 187117 h 5151002"/>
              <a:gd name="connsiteX160" fmla="*/ 1937658 w 2525486"/>
              <a:gd name="connsiteY160" fmla="*/ 176231 h 5151002"/>
              <a:gd name="connsiteX161" fmla="*/ 1763486 w 2525486"/>
              <a:gd name="connsiteY161" fmla="*/ 154460 h 5151002"/>
              <a:gd name="connsiteX162" fmla="*/ 1611086 w 2525486"/>
              <a:gd name="connsiteY162" fmla="*/ 132688 h 5151002"/>
              <a:gd name="connsiteX163" fmla="*/ 1534886 w 2525486"/>
              <a:gd name="connsiteY163" fmla="*/ 121802 h 5151002"/>
              <a:gd name="connsiteX164" fmla="*/ 1447800 w 2525486"/>
              <a:gd name="connsiteY164" fmla="*/ 110917 h 5151002"/>
              <a:gd name="connsiteX165" fmla="*/ 1295400 w 2525486"/>
              <a:gd name="connsiteY165" fmla="*/ 121802 h 5151002"/>
              <a:gd name="connsiteX166" fmla="*/ 1262743 w 2525486"/>
              <a:gd name="connsiteY166" fmla="*/ 132688 h 5151002"/>
              <a:gd name="connsiteX167" fmla="*/ 1175658 w 2525486"/>
              <a:gd name="connsiteY167" fmla="*/ 154460 h 5151002"/>
              <a:gd name="connsiteX168" fmla="*/ 1045029 w 2525486"/>
              <a:gd name="connsiteY168" fmla="*/ 198002 h 5151002"/>
              <a:gd name="connsiteX169" fmla="*/ 1012372 w 2525486"/>
              <a:gd name="connsiteY169" fmla="*/ 208888 h 5151002"/>
              <a:gd name="connsiteX170" fmla="*/ 979715 w 2525486"/>
              <a:gd name="connsiteY170" fmla="*/ 219774 h 5151002"/>
              <a:gd name="connsiteX171" fmla="*/ 947058 w 2525486"/>
              <a:gd name="connsiteY171" fmla="*/ 241545 h 5151002"/>
              <a:gd name="connsiteX172" fmla="*/ 859972 w 2525486"/>
              <a:gd name="connsiteY172" fmla="*/ 263317 h 5151002"/>
              <a:gd name="connsiteX173" fmla="*/ 827315 w 2525486"/>
              <a:gd name="connsiteY173" fmla="*/ 285088 h 5151002"/>
              <a:gd name="connsiteX174" fmla="*/ 762000 w 2525486"/>
              <a:gd name="connsiteY174" fmla="*/ 306860 h 5151002"/>
              <a:gd name="connsiteX175" fmla="*/ 631372 w 2525486"/>
              <a:gd name="connsiteY175" fmla="*/ 176231 h 5151002"/>
              <a:gd name="connsiteX176" fmla="*/ 609600 w 2525486"/>
              <a:gd name="connsiteY176" fmla="*/ 154460 h 5151002"/>
              <a:gd name="connsiteX177" fmla="*/ 587829 w 2525486"/>
              <a:gd name="connsiteY177" fmla="*/ 132688 h 5151002"/>
              <a:gd name="connsiteX178" fmla="*/ 544286 w 2525486"/>
              <a:gd name="connsiteY178" fmla="*/ 45602 h 5151002"/>
              <a:gd name="connsiteX179" fmla="*/ 391886 w 2525486"/>
              <a:gd name="connsiteY179" fmla="*/ 78260 h 5151002"/>
              <a:gd name="connsiteX180" fmla="*/ 326572 w 2525486"/>
              <a:gd name="connsiteY180" fmla="*/ 121802 h 5151002"/>
              <a:gd name="connsiteX181" fmla="*/ 304800 w 2525486"/>
              <a:gd name="connsiteY181" fmla="*/ 143574 h 5151002"/>
              <a:gd name="connsiteX182" fmla="*/ 261258 w 2525486"/>
              <a:gd name="connsiteY182" fmla="*/ 154460 h 5151002"/>
              <a:gd name="connsiteX183" fmla="*/ 195943 w 2525486"/>
              <a:gd name="connsiteY183" fmla="*/ 176231 h 5151002"/>
              <a:gd name="connsiteX184" fmla="*/ 163286 w 2525486"/>
              <a:gd name="connsiteY184" fmla="*/ 208888 h 5151002"/>
              <a:gd name="connsiteX185" fmla="*/ 130629 w 2525486"/>
              <a:gd name="connsiteY185" fmla="*/ 230660 h 5151002"/>
              <a:gd name="connsiteX186" fmla="*/ 43543 w 2525486"/>
              <a:gd name="connsiteY186" fmla="*/ 328631 h 5151002"/>
              <a:gd name="connsiteX187" fmla="*/ 32658 w 2525486"/>
              <a:gd name="connsiteY187" fmla="*/ 372174 h 5151002"/>
              <a:gd name="connsiteX188" fmla="*/ 21772 w 2525486"/>
              <a:gd name="connsiteY188" fmla="*/ 404831 h 5151002"/>
              <a:gd name="connsiteX189" fmla="*/ 0 w 2525486"/>
              <a:gd name="connsiteY189" fmla="*/ 491917 h 5151002"/>
              <a:gd name="connsiteX190" fmla="*/ 10886 w 2525486"/>
              <a:gd name="connsiteY190" fmla="*/ 676974 h 5151002"/>
              <a:gd name="connsiteX191" fmla="*/ 32658 w 2525486"/>
              <a:gd name="connsiteY191" fmla="*/ 753174 h 5151002"/>
              <a:gd name="connsiteX192" fmla="*/ 43543 w 2525486"/>
              <a:gd name="connsiteY192" fmla="*/ 862031 h 5151002"/>
              <a:gd name="connsiteX193" fmla="*/ 54429 w 2525486"/>
              <a:gd name="connsiteY193" fmla="*/ 894688 h 5151002"/>
              <a:gd name="connsiteX194" fmla="*/ 76200 w 2525486"/>
              <a:gd name="connsiteY194" fmla="*/ 1047088 h 5151002"/>
              <a:gd name="connsiteX195" fmla="*/ 87086 w 2525486"/>
              <a:gd name="connsiteY195" fmla="*/ 1112402 h 5151002"/>
              <a:gd name="connsiteX196" fmla="*/ 97972 w 2525486"/>
              <a:gd name="connsiteY196" fmla="*/ 1145060 h 5151002"/>
              <a:gd name="connsiteX197" fmla="*/ 108858 w 2525486"/>
              <a:gd name="connsiteY197" fmla="*/ 1210374 h 5151002"/>
              <a:gd name="connsiteX198" fmla="*/ 119743 w 2525486"/>
              <a:gd name="connsiteY198" fmla="*/ 1243031 h 5151002"/>
              <a:gd name="connsiteX199" fmla="*/ 141515 w 2525486"/>
              <a:gd name="connsiteY199" fmla="*/ 1362774 h 5151002"/>
              <a:gd name="connsiteX200" fmla="*/ 152400 w 2525486"/>
              <a:gd name="connsiteY200" fmla="*/ 1438974 h 5151002"/>
              <a:gd name="connsiteX201" fmla="*/ 163286 w 2525486"/>
              <a:gd name="connsiteY201" fmla="*/ 1471631 h 5151002"/>
              <a:gd name="connsiteX202" fmla="*/ 174172 w 2525486"/>
              <a:gd name="connsiteY202" fmla="*/ 1558717 h 5151002"/>
              <a:gd name="connsiteX203" fmla="*/ 185058 w 2525486"/>
              <a:gd name="connsiteY203" fmla="*/ 1667574 h 5151002"/>
              <a:gd name="connsiteX204" fmla="*/ 195943 w 2525486"/>
              <a:gd name="connsiteY204" fmla="*/ 1722002 h 5151002"/>
              <a:gd name="connsiteX205" fmla="*/ 206829 w 2525486"/>
              <a:gd name="connsiteY205" fmla="*/ 1798202 h 5151002"/>
              <a:gd name="connsiteX206" fmla="*/ 217715 w 2525486"/>
              <a:gd name="connsiteY206" fmla="*/ 1885288 h 5151002"/>
              <a:gd name="connsiteX207" fmla="*/ 239486 w 2525486"/>
              <a:gd name="connsiteY207" fmla="*/ 1994145 h 5151002"/>
              <a:gd name="connsiteX208" fmla="*/ 261258 w 2525486"/>
              <a:gd name="connsiteY208" fmla="*/ 2124774 h 5151002"/>
              <a:gd name="connsiteX209" fmla="*/ 272143 w 2525486"/>
              <a:gd name="connsiteY209" fmla="*/ 2179202 h 5151002"/>
              <a:gd name="connsiteX210" fmla="*/ 293915 w 2525486"/>
              <a:gd name="connsiteY210" fmla="*/ 2353374 h 5151002"/>
              <a:gd name="connsiteX211" fmla="*/ 304800 w 2525486"/>
              <a:gd name="connsiteY211" fmla="*/ 2407802 h 5151002"/>
              <a:gd name="connsiteX212" fmla="*/ 315686 w 2525486"/>
              <a:gd name="connsiteY212" fmla="*/ 2451345 h 5151002"/>
              <a:gd name="connsiteX213" fmla="*/ 337458 w 2525486"/>
              <a:gd name="connsiteY213" fmla="*/ 2560202 h 5151002"/>
              <a:gd name="connsiteX214" fmla="*/ 359229 w 2525486"/>
              <a:gd name="connsiteY214" fmla="*/ 2625517 h 5151002"/>
              <a:gd name="connsiteX215" fmla="*/ 370115 w 2525486"/>
              <a:gd name="connsiteY215" fmla="*/ 2658174 h 5151002"/>
              <a:gd name="connsiteX216" fmla="*/ 391886 w 2525486"/>
              <a:gd name="connsiteY216" fmla="*/ 2734374 h 5151002"/>
              <a:gd name="connsiteX217" fmla="*/ 402772 w 2525486"/>
              <a:gd name="connsiteY217" fmla="*/ 2832345 h 5151002"/>
              <a:gd name="connsiteX218" fmla="*/ 413658 w 2525486"/>
              <a:gd name="connsiteY218" fmla="*/ 2908545 h 5151002"/>
              <a:gd name="connsiteX219" fmla="*/ 424543 w 2525486"/>
              <a:gd name="connsiteY219" fmla="*/ 3028288 h 5151002"/>
              <a:gd name="connsiteX220" fmla="*/ 446315 w 2525486"/>
              <a:gd name="connsiteY220" fmla="*/ 3300431 h 5151002"/>
              <a:gd name="connsiteX221" fmla="*/ 413658 w 2525486"/>
              <a:gd name="connsiteY221" fmla="*/ 3583460 h 5151002"/>
              <a:gd name="connsiteX222" fmla="*/ 381000 w 2525486"/>
              <a:gd name="connsiteY222" fmla="*/ 3659660 h 5151002"/>
              <a:gd name="connsiteX223" fmla="*/ 348343 w 2525486"/>
              <a:gd name="connsiteY223" fmla="*/ 3768517 h 5151002"/>
              <a:gd name="connsiteX224" fmla="*/ 315686 w 2525486"/>
              <a:gd name="connsiteY224" fmla="*/ 3833831 h 5151002"/>
              <a:gd name="connsiteX225" fmla="*/ 304800 w 2525486"/>
              <a:gd name="connsiteY225" fmla="*/ 3888260 h 5151002"/>
              <a:gd name="connsiteX226" fmla="*/ 283029 w 2525486"/>
              <a:gd name="connsiteY226" fmla="*/ 3953574 h 5151002"/>
              <a:gd name="connsiteX227" fmla="*/ 261258 w 2525486"/>
              <a:gd name="connsiteY227" fmla="*/ 4040660 h 5151002"/>
              <a:gd name="connsiteX228" fmla="*/ 239486 w 2525486"/>
              <a:gd name="connsiteY228" fmla="*/ 4127745 h 5151002"/>
              <a:gd name="connsiteX229" fmla="*/ 217715 w 2525486"/>
              <a:gd name="connsiteY229" fmla="*/ 4269260 h 5151002"/>
              <a:gd name="connsiteX230" fmla="*/ 228600 w 2525486"/>
              <a:gd name="connsiteY230" fmla="*/ 4486974 h 5151002"/>
              <a:gd name="connsiteX231" fmla="*/ 261258 w 2525486"/>
              <a:gd name="connsiteY231" fmla="*/ 4563174 h 5151002"/>
              <a:gd name="connsiteX232" fmla="*/ 272143 w 2525486"/>
              <a:gd name="connsiteY232" fmla="*/ 4595831 h 5151002"/>
              <a:gd name="connsiteX233" fmla="*/ 337458 w 2525486"/>
              <a:gd name="connsiteY233" fmla="*/ 4682917 h 5151002"/>
              <a:gd name="connsiteX234" fmla="*/ 370115 w 2525486"/>
              <a:gd name="connsiteY234" fmla="*/ 4704688 h 5151002"/>
              <a:gd name="connsiteX235" fmla="*/ 413658 w 2525486"/>
              <a:gd name="connsiteY235" fmla="*/ 4748231 h 5151002"/>
              <a:gd name="connsiteX236" fmla="*/ 489858 w 2525486"/>
              <a:gd name="connsiteY236" fmla="*/ 4813545 h 5151002"/>
              <a:gd name="connsiteX237" fmla="*/ 511629 w 2525486"/>
              <a:gd name="connsiteY237" fmla="*/ 4835317 h 5151002"/>
              <a:gd name="connsiteX238" fmla="*/ 555172 w 2525486"/>
              <a:gd name="connsiteY238" fmla="*/ 4889745 h 5151002"/>
              <a:gd name="connsiteX239" fmla="*/ 598715 w 2525486"/>
              <a:gd name="connsiteY239" fmla="*/ 4944174 h 5151002"/>
              <a:gd name="connsiteX240" fmla="*/ 631372 w 2525486"/>
              <a:gd name="connsiteY240" fmla="*/ 4965945 h 5151002"/>
              <a:gd name="connsiteX241" fmla="*/ 653143 w 2525486"/>
              <a:gd name="connsiteY241" fmla="*/ 4987717 h 5151002"/>
              <a:gd name="connsiteX242" fmla="*/ 685800 w 2525486"/>
              <a:gd name="connsiteY242" fmla="*/ 5009488 h 5151002"/>
              <a:gd name="connsiteX243" fmla="*/ 707572 w 2525486"/>
              <a:gd name="connsiteY243" fmla="*/ 5031260 h 5151002"/>
              <a:gd name="connsiteX244" fmla="*/ 772886 w 2525486"/>
              <a:gd name="connsiteY244" fmla="*/ 5074802 h 5151002"/>
              <a:gd name="connsiteX245" fmla="*/ 794658 w 2525486"/>
              <a:gd name="connsiteY245" fmla="*/ 5096574 h 5151002"/>
              <a:gd name="connsiteX246" fmla="*/ 881743 w 2525486"/>
              <a:gd name="connsiteY246" fmla="*/ 5118345 h 5151002"/>
              <a:gd name="connsiteX247" fmla="*/ 925286 w 2525486"/>
              <a:gd name="connsiteY247" fmla="*/ 5129231 h 5151002"/>
              <a:gd name="connsiteX248" fmla="*/ 1110343 w 2525486"/>
              <a:gd name="connsiteY248" fmla="*/ 5151002 h 5151002"/>
              <a:gd name="connsiteX249" fmla="*/ 1306286 w 2525486"/>
              <a:gd name="connsiteY249" fmla="*/ 5140117 h 5151002"/>
              <a:gd name="connsiteX250" fmla="*/ 1447800 w 2525486"/>
              <a:gd name="connsiteY250" fmla="*/ 5107460 h 5151002"/>
              <a:gd name="connsiteX251" fmla="*/ 1480458 w 2525486"/>
              <a:gd name="connsiteY251" fmla="*/ 5096574 h 5151002"/>
              <a:gd name="connsiteX252" fmla="*/ 1545772 w 2525486"/>
              <a:gd name="connsiteY252" fmla="*/ 5085688 h 5151002"/>
              <a:gd name="connsiteX253" fmla="*/ 1578429 w 2525486"/>
              <a:gd name="connsiteY253" fmla="*/ 5074802 h 5151002"/>
              <a:gd name="connsiteX254" fmla="*/ 1665515 w 2525486"/>
              <a:gd name="connsiteY254" fmla="*/ 5053031 h 5151002"/>
              <a:gd name="connsiteX255" fmla="*/ 1709058 w 2525486"/>
              <a:gd name="connsiteY255" fmla="*/ 5042145 h 5151002"/>
              <a:gd name="connsiteX256" fmla="*/ 1774372 w 2525486"/>
              <a:gd name="connsiteY256" fmla="*/ 5020374 h 5151002"/>
              <a:gd name="connsiteX257" fmla="*/ 1807029 w 2525486"/>
              <a:gd name="connsiteY257" fmla="*/ 5009488 h 5151002"/>
              <a:gd name="connsiteX258" fmla="*/ 1872343 w 2525486"/>
              <a:gd name="connsiteY258" fmla="*/ 4976831 h 5151002"/>
              <a:gd name="connsiteX259" fmla="*/ 1970315 w 2525486"/>
              <a:gd name="connsiteY259" fmla="*/ 4922402 h 5151002"/>
              <a:gd name="connsiteX260" fmla="*/ 1992086 w 2525486"/>
              <a:gd name="connsiteY260" fmla="*/ 4889745 h 5151002"/>
              <a:gd name="connsiteX261" fmla="*/ 2035629 w 2525486"/>
              <a:gd name="connsiteY261" fmla="*/ 4846202 h 5151002"/>
              <a:gd name="connsiteX262" fmla="*/ 2068286 w 2525486"/>
              <a:gd name="connsiteY262" fmla="*/ 4780888 h 5151002"/>
              <a:gd name="connsiteX263" fmla="*/ 2111829 w 2525486"/>
              <a:gd name="connsiteY263" fmla="*/ 4737345 h 5151002"/>
              <a:gd name="connsiteX264" fmla="*/ 2144486 w 2525486"/>
              <a:gd name="connsiteY264" fmla="*/ 4672031 h 5151002"/>
              <a:gd name="connsiteX265" fmla="*/ 2155372 w 2525486"/>
              <a:gd name="connsiteY265" fmla="*/ 4639374 h 5151002"/>
              <a:gd name="connsiteX266" fmla="*/ 2198915 w 2525486"/>
              <a:gd name="connsiteY266" fmla="*/ 4584945 h 5151002"/>
              <a:gd name="connsiteX267" fmla="*/ 2242458 w 2525486"/>
              <a:gd name="connsiteY267" fmla="*/ 4530517 h 5151002"/>
              <a:gd name="connsiteX268" fmla="*/ 2296886 w 2525486"/>
              <a:gd name="connsiteY268" fmla="*/ 4432545 h 5151002"/>
              <a:gd name="connsiteX269" fmla="*/ 2307772 w 2525486"/>
              <a:gd name="connsiteY269" fmla="*/ 4389002 h 5151002"/>
              <a:gd name="connsiteX270" fmla="*/ 2329543 w 2525486"/>
              <a:gd name="connsiteY270" fmla="*/ 4323688 h 5151002"/>
              <a:gd name="connsiteX271" fmla="*/ 2340429 w 2525486"/>
              <a:gd name="connsiteY271" fmla="*/ 4269260 h 5151002"/>
              <a:gd name="connsiteX272" fmla="*/ 2329543 w 2525486"/>
              <a:gd name="connsiteY272" fmla="*/ 3877374 h 5151002"/>
              <a:gd name="connsiteX273" fmla="*/ 2318658 w 2525486"/>
              <a:gd name="connsiteY273" fmla="*/ 3137145 h 5151002"/>
              <a:gd name="connsiteX274" fmla="*/ 2296886 w 2525486"/>
              <a:gd name="connsiteY274" fmla="*/ 2941202 h 5151002"/>
              <a:gd name="connsiteX275" fmla="*/ 2286000 w 2525486"/>
              <a:gd name="connsiteY275" fmla="*/ 2843231 h 5151002"/>
              <a:gd name="connsiteX276" fmla="*/ 2275115 w 2525486"/>
              <a:gd name="connsiteY276" fmla="*/ 2777917 h 5151002"/>
              <a:gd name="connsiteX277" fmla="*/ 2264229 w 2525486"/>
              <a:gd name="connsiteY277" fmla="*/ 2701717 h 5151002"/>
              <a:gd name="connsiteX278" fmla="*/ 2264229 w 2525486"/>
              <a:gd name="connsiteY278" fmla="*/ 2190088 h 5151002"/>
              <a:gd name="connsiteX279" fmla="*/ 2286000 w 2525486"/>
              <a:gd name="connsiteY279" fmla="*/ 1896174 h 5151002"/>
              <a:gd name="connsiteX280" fmla="*/ 2318658 w 2525486"/>
              <a:gd name="connsiteY280" fmla="*/ 1743774 h 5151002"/>
              <a:gd name="connsiteX281" fmla="*/ 2329543 w 2525486"/>
              <a:gd name="connsiteY281" fmla="*/ 1711117 h 5151002"/>
              <a:gd name="connsiteX282" fmla="*/ 2351315 w 2525486"/>
              <a:gd name="connsiteY282" fmla="*/ 1569602 h 5151002"/>
              <a:gd name="connsiteX283" fmla="*/ 2362200 w 2525486"/>
              <a:gd name="connsiteY283" fmla="*/ 1536945 h 5151002"/>
              <a:gd name="connsiteX284" fmla="*/ 2383972 w 2525486"/>
              <a:gd name="connsiteY284" fmla="*/ 1384545 h 5151002"/>
              <a:gd name="connsiteX285" fmla="*/ 2394858 w 2525486"/>
              <a:gd name="connsiteY285" fmla="*/ 1308345 h 5151002"/>
              <a:gd name="connsiteX286" fmla="*/ 2416629 w 2525486"/>
              <a:gd name="connsiteY286" fmla="*/ 1210374 h 5151002"/>
              <a:gd name="connsiteX287" fmla="*/ 2427515 w 2525486"/>
              <a:gd name="connsiteY287" fmla="*/ 1155945 h 5151002"/>
              <a:gd name="connsiteX288" fmla="*/ 2438400 w 2525486"/>
              <a:gd name="connsiteY288" fmla="*/ 1123288 h 5151002"/>
              <a:gd name="connsiteX289" fmla="*/ 2460172 w 2525486"/>
              <a:gd name="connsiteY289" fmla="*/ 1036202 h 5151002"/>
              <a:gd name="connsiteX290" fmla="*/ 2471058 w 2525486"/>
              <a:gd name="connsiteY290" fmla="*/ 992660 h 5151002"/>
              <a:gd name="connsiteX291" fmla="*/ 2481943 w 2525486"/>
              <a:gd name="connsiteY291" fmla="*/ 927345 h 5151002"/>
              <a:gd name="connsiteX292" fmla="*/ 2503715 w 2525486"/>
              <a:gd name="connsiteY292" fmla="*/ 851145 h 5151002"/>
              <a:gd name="connsiteX293" fmla="*/ 2525486 w 2525486"/>
              <a:gd name="connsiteY293" fmla="*/ 742288 h 5151002"/>
              <a:gd name="connsiteX294" fmla="*/ 2514600 w 2525486"/>
              <a:gd name="connsiteY294" fmla="*/ 481031 h 5151002"/>
              <a:gd name="connsiteX295" fmla="*/ 2492829 w 2525486"/>
              <a:gd name="connsiteY295" fmla="*/ 415717 h 5151002"/>
              <a:gd name="connsiteX296" fmla="*/ 2460172 w 2525486"/>
              <a:gd name="connsiteY296" fmla="*/ 306860 h 5151002"/>
              <a:gd name="connsiteX297" fmla="*/ 2438400 w 2525486"/>
              <a:gd name="connsiteY297" fmla="*/ 274202 h 5151002"/>
              <a:gd name="connsiteX298" fmla="*/ 2427515 w 2525486"/>
              <a:gd name="connsiteY298" fmla="*/ 241545 h 5151002"/>
              <a:gd name="connsiteX299" fmla="*/ 2362200 w 2525486"/>
              <a:gd name="connsiteY299" fmla="*/ 154460 h 5151002"/>
              <a:gd name="connsiteX300" fmla="*/ 2296886 w 2525486"/>
              <a:gd name="connsiteY300" fmla="*/ 110917 h 5151002"/>
              <a:gd name="connsiteX301" fmla="*/ 2231572 w 2525486"/>
              <a:gd name="connsiteY301" fmla="*/ 89145 h 5151002"/>
              <a:gd name="connsiteX302" fmla="*/ 2198915 w 2525486"/>
              <a:gd name="connsiteY302" fmla="*/ 78260 h 5151002"/>
              <a:gd name="connsiteX303" fmla="*/ 2166258 w 2525486"/>
              <a:gd name="connsiteY303" fmla="*/ 67374 h 5151002"/>
              <a:gd name="connsiteX304" fmla="*/ 2122715 w 2525486"/>
              <a:gd name="connsiteY304" fmla="*/ 56488 h 5151002"/>
              <a:gd name="connsiteX305" fmla="*/ 2090058 w 2525486"/>
              <a:gd name="connsiteY305" fmla="*/ 45602 h 5151002"/>
              <a:gd name="connsiteX306" fmla="*/ 1905000 w 2525486"/>
              <a:gd name="connsiteY306" fmla="*/ 12945 h 5151002"/>
              <a:gd name="connsiteX307" fmla="*/ 1872343 w 2525486"/>
              <a:gd name="connsiteY307" fmla="*/ 2060 h 5151002"/>
              <a:gd name="connsiteX308" fmla="*/ 1284515 w 2525486"/>
              <a:gd name="connsiteY308" fmla="*/ 23831 h 5151002"/>
              <a:gd name="connsiteX309" fmla="*/ 1208315 w 2525486"/>
              <a:gd name="connsiteY309" fmla="*/ 45602 h 5151002"/>
              <a:gd name="connsiteX310" fmla="*/ 1121229 w 2525486"/>
              <a:gd name="connsiteY310" fmla="*/ 67374 h 5151002"/>
              <a:gd name="connsiteX311" fmla="*/ 1066800 w 2525486"/>
              <a:gd name="connsiteY311" fmla="*/ 78260 h 5151002"/>
              <a:gd name="connsiteX312" fmla="*/ 1001486 w 2525486"/>
              <a:gd name="connsiteY312" fmla="*/ 100031 h 5151002"/>
              <a:gd name="connsiteX313" fmla="*/ 827315 w 2525486"/>
              <a:gd name="connsiteY313" fmla="*/ 67374 h 5151002"/>
              <a:gd name="connsiteX314" fmla="*/ 794658 w 2525486"/>
              <a:gd name="connsiteY314" fmla="*/ 45602 h 5151002"/>
              <a:gd name="connsiteX315" fmla="*/ 729343 w 2525486"/>
              <a:gd name="connsiteY315" fmla="*/ 23831 h 5151002"/>
              <a:gd name="connsiteX316" fmla="*/ 620486 w 2525486"/>
              <a:gd name="connsiteY316" fmla="*/ 34717 h 5151002"/>
              <a:gd name="connsiteX317" fmla="*/ 544286 w 2525486"/>
              <a:gd name="connsiteY317" fmla="*/ 67374 h 5151002"/>
              <a:gd name="connsiteX318" fmla="*/ 478972 w 2525486"/>
              <a:gd name="connsiteY318" fmla="*/ 110917 h 5151002"/>
              <a:gd name="connsiteX319" fmla="*/ 446315 w 2525486"/>
              <a:gd name="connsiteY319" fmla="*/ 89145 h 5151002"/>
              <a:gd name="connsiteX320" fmla="*/ 424543 w 2525486"/>
              <a:gd name="connsiteY320" fmla="*/ 67374 h 5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2525486" h="5151002">
                <a:moveTo>
                  <a:pt x="544286" y="100031"/>
                </a:moveTo>
                <a:cubicBezTo>
                  <a:pt x="522515" y="103660"/>
                  <a:pt x="499638" y="103167"/>
                  <a:pt x="478972" y="110917"/>
                </a:cubicBezTo>
                <a:cubicBezTo>
                  <a:pt x="469362" y="114521"/>
                  <a:pt x="465739" y="126995"/>
                  <a:pt x="457200" y="132688"/>
                </a:cubicBezTo>
                <a:cubicBezTo>
                  <a:pt x="443698" y="141689"/>
                  <a:pt x="427160" y="145459"/>
                  <a:pt x="413658" y="154460"/>
                </a:cubicBezTo>
                <a:cubicBezTo>
                  <a:pt x="391126" y="169482"/>
                  <a:pt x="386755" y="188087"/>
                  <a:pt x="370115" y="208888"/>
                </a:cubicBezTo>
                <a:cubicBezTo>
                  <a:pt x="363704" y="216902"/>
                  <a:pt x="354754" y="222646"/>
                  <a:pt x="348343" y="230660"/>
                </a:cubicBezTo>
                <a:cubicBezTo>
                  <a:pt x="293419" y="299315"/>
                  <a:pt x="357365" y="232525"/>
                  <a:pt x="304800" y="285088"/>
                </a:cubicBezTo>
                <a:cubicBezTo>
                  <a:pt x="301172" y="295974"/>
                  <a:pt x="293915" y="306271"/>
                  <a:pt x="293915" y="317745"/>
                </a:cubicBezTo>
                <a:cubicBezTo>
                  <a:pt x="293915" y="336247"/>
                  <a:pt x="299932" y="354324"/>
                  <a:pt x="304800" y="372174"/>
                </a:cubicBezTo>
                <a:cubicBezTo>
                  <a:pt x="323562" y="440969"/>
                  <a:pt x="313142" y="424058"/>
                  <a:pt x="348343" y="459260"/>
                </a:cubicBezTo>
                <a:cubicBezTo>
                  <a:pt x="358879" y="490867"/>
                  <a:pt x="357980" y="497718"/>
                  <a:pt x="381000" y="524574"/>
                </a:cubicBezTo>
                <a:cubicBezTo>
                  <a:pt x="394358" y="540159"/>
                  <a:pt x="424543" y="568117"/>
                  <a:pt x="424543" y="568117"/>
                </a:cubicBezTo>
                <a:cubicBezTo>
                  <a:pt x="428172" y="579003"/>
                  <a:pt x="430297" y="590511"/>
                  <a:pt x="435429" y="600774"/>
                </a:cubicBezTo>
                <a:cubicBezTo>
                  <a:pt x="449162" y="628240"/>
                  <a:pt x="458720" y="634951"/>
                  <a:pt x="478972" y="655202"/>
                </a:cubicBezTo>
                <a:lnTo>
                  <a:pt x="500743" y="720517"/>
                </a:lnTo>
                <a:cubicBezTo>
                  <a:pt x="504372" y="731403"/>
                  <a:pt x="505264" y="743627"/>
                  <a:pt x="511629" y="753174"/>
                </a:cubicBezTo>
                <a:cubicBezTo>
                  <a:pt x="518886" y="764060"/>
                  <a:pt x="527549" y="774129"/>
                  <a:pt x="533400" y="785831"/>
                </a:cubicBezTo>
                <a:cubicBezTo>
                  <a:pt x="578465" y="875960"/>
                  <a:pt x="503669" y="757564"/>
                  <a:pt x="566058" y="851145"/>
                </a:cubicBezTo>
                <a:cubicBezTo>
                  <a:pt x="573315" y="872917"/>
                  <a:pt x="577566" y="895934"/>
                  <a:pt x="587829" y="916460"/>
                </a:cubicBezTo>
                <a:cubicBezTo>
                  <a:pt x="595086" y="930974"/>
                  <a:pt x="603573" y="944935"/>
                  <a:pt x="609600" y="960002"/>
                </a:cubicBezTo>
                <a:cubicBezTo>
                  <a:pt x="618123" y="981310"/>
                  <a:pt x="624115" y="1003545"/>
                  <a:pt x="631372" y="1025317"/>
                </a:cubicBezTo>
                <a:cubicBezTo>
                  <a:pt x="635001" y="1036203"/>
                  <a:pt x="635893" y="1048427"/>
                  <a:pt x="642258" y="1057974"/>
                </a:cubicBezTo>
                <a:cubicBezTo>
                  <a:pt x="656772" y="1079745"/>
                  <a:pt x="677525" y="1098465"/>
                  <a:pt x="685800" y="1123288"/>
                </a:cubicBezTo>
                <a:cubicBezTo>
                  <a:pt x="699932" y="1165682"/>
                  <a:pt x="688572" y="1147831"/>
                  <a:pt x="718458" y="1177717"/>
                </a:cubicBezTo>
                <a:cubicBezTo>
                  <a:pt x="722086" y="1188603"/>
                  <a:pt x="726191" y="1199341"/>
                  <a:pt x="729343" y="1210374"/>
                </a:cubicBezTo>
                <a:cubicBezTo>
                  <a:pt x="733453" y="1224759"/>
                  <a:pt x="734336" y="1240166"/>
                  <a:pt x="740229" y="1253917"/>
                </a:cubicBezTo>
                <a:cubicBezTo>
                  <a:pt x="745383" y="1265942"/>
                  <a:pt x="756687" y="1274619"/>
                  <a:pt x="762000" y="1286574"/>
                </a:cubicBezTo>
                <a:cubicBezTo>
                  <a:pt x="771321" y="1307545"/>
                  <a:pt x="776515" y="1330117"/>
                  <a:pt x="783772" y="1351888"/>
                </a:cubicBezTo>
                <a:lnTo>
                  <a:pt x="794658" y="1384545"/>
                </a:lnTo>
                <a:lnTo>
                  <a:pt x="827315" y="1482517"/>
                </a:lnTo>
                <a:cubicBezTo>
                  <a:pt x="827317" y="1482522"/>
                  <a:pt x="849083" y="1547827"/>
                  <a:pt x="849086" y="1547831"/>
                </a:cubicBezTo>
                <a:lnTo>
                  <a:pt x="870858" y="1580488"/>
                </a:lnTo>
                <a:lnTo>
                  <a:pt x="925286" y="1743774"/>
                </a:lnTo>
                <a:lnTo>
                  <a:pt x="936172" y="1776431"/>
                </a:lnTo>
                <a:lnTo>
                  <a:pt x="947058" y="1809088"/>
                </a:lnTo>
                <a:cubicBezTo>
                  <a:pt x="958701" y="1878950"/>
                  <a:pt x="968829" y="1928725"/>
                  <a:pt x="968829" y="2005031"/>
                </a:cubicBezTo>
                <a:cubicBezTo>
                  <a:pt x="968829" y="2144276"/>
                  <a:pt x="959564" y="2191026"/>
                  <a:pt x="947058" y="2309831"/>
                </a:cubicBezTo>
                <a:cubicBezTo>
                  <a:pt x="943241" y="2346097"/>
                  <a:pt x="939200" y="2382347"/>
                  <a:pt x="936172" y="2418688"/>
                </a:cubicBezTo>
                <a:cubicBezTo>
                  <a:pt x="924250" y="2561743"/>
                  <a:pt x="928003" y="2598334"/>
                  <a:pt x="903515" y="2745260"/>
                </a:cubicBezTo>
                <a:cubicBezTo>
                  <a:pt x="899886" y="2767031"/>
                  <a:pt x="897417" y="2789028"/>
                  <a:pt x="892629" y="2810574"/>
                </a:cubicBezTo>
                <a:cubicBezTo>
                  <a:pt x="890140" y="2821775"/>
                  <a:pt x="884526" y="2832099"/>
                  <a:pt x="881743" y="2843231"/>
                </a:cubicBezTo>
                <a:cubicBezTo>
                  <a:pt x="877256" y="2861181"/>
                  <a:pt x="874872" y="2879598"/>
                  <a:pt x="870858" y="2897660"/>
                </a:cubicBezTo>
                <a:cubicBezTo>
                  <a:pt x="849105" y="2995548"/>
                  <a:pt x="870903" y="2893864"/>
                  <a:pt x="849086" y="2973860"/>
                </a:cubicBezTo>
                <a:cubicBezTo>
                  <a:pt x="841213" y="3002727"/>
                  <a:pt x="834572" y="3031917"/>
                  <a:pt x="827315" y="3060945"/>
                </a:cubicBezTo>
                <a:lnTo>
                  <a:pt x="805543" y="3148031"/>
                </a:lnTo>
                <a:cubicBezTo>
                  <a:pt x="767817" y="3298940"/>
                  <a:pt x="825237" y="3066324"/>
                  <a:pt x="783772" y="3246002"/>
                </a:cubicBezTo>
                <a:cubicBezTo>
                  <a:pt x="777044" y="3275158"/>
                  <a:pt x="769257" y="3304059"/>
                  <a:pt x="762000" y="3333088"/>
                </a:cubicBezTo>
                <a:lnTo>
                  <a:pt x="740229" y="3420174"/>
                </a:lnTo>
                <a:lnTo>
                  <a:pt x="729343" y="3463717"/>
                </a:lnTo>
                <a:cubicBezTo>
                  <a:pt x="725715" y="3478231"/>
                  <a:pt x="723189" y="3493067"/>
                  <a:pt x="718458" y="3507260"/>
                </a:cubicBezTo>
                <a:cubicBezTo>
                  <a:pt x="714829" y="3518146"/>
                  <a:pt x="712704" y="3529654"/>
                  <a:pt x="707572" y="3539917"/>
                </a:cubicBezTo>
                <a:cubicBezTo>
                  <a:pt x="701721" y="3551619"/>
                  <a:pt x="693057" y="3561688"/>
                  <a:pt x="685800" y="3572574"/>
                </a:cubicBezTo>
                <a:lnTo>
                  <a:pt x="642258" y="3703202"/>
                </a:lnTo>
                <a:lnTo>
                  <a:pt x="631372" y="3735860"/>
                </a:lnTo>
                <a:cubicBezTo>
                  <a:pt x="627743" y="3746746"/>
                  <a:pt x="623269" y="3757385"/>
                  <a:pt x="620486" y="3768517"/>
                </a:cubicBezTo>
                <a:cubicBezTo>
                  <a:pt x="617000" y="3782462"/>
                  <a:pt x="606521" y="3829105"/>
                  <a:pt x="598715" y="3844717"/>
                </a:cubicBezTo>
                <a:cubicBezTo>
                  <a:pt x="592864" y="3856419"/>
                  <a:pt x="584200" y="3866488"/>
                  <a:pt x="576943" y="3877374"/>
                </a:cubicBezTo>
                <a:cubicBezTo>
                  <a:pt x="569686" y="3899145"/>
                  <a:pt x="571399" y="3926461"/>
                  <a:pt x="555172" y="3942688"/>
                </a:cubicBezTo>
                <a:cubicBezTo>
                  <a:pt x="534921" y="3962939"/>
                  <a:pt x="525362" y="3969652"/>
                  <a:pt x="511629" y="3997117"/>
                </a:cubicBezTo>
                <a:cubicBezTo>
                  <a:pt x="480122" y="4060132"/>
                  <a:pt x="529991" y="4000526"/>
                  <a:pt x="468086" y="4062431"/>
                </a:cubicBezTo>
                <a:cubicBezTo>
                  <a:pt x="442178" y="4140157"/>
                  <a:pt x="459045" y="4108650"/>
                  <a:pt x="424543" y="4160402"/>
                </a:cubicBezTo>
                <a:lnTo>
                  <a:pt x="391886" y="4258374"/>
                </a:lnTo>
                <a:lnTo>
                  <a:pt x="381000" y="4291031"/>
                </a:lnTo>
                <a:cubicBezTo>
                  <a:pt x="384629" y="4385374"/>
                  <a:pt x="385390" y="4479871"/>
                  <a:pt x="391886" y="4574060"/>
                </a:cubicBezTo>
                <a:cubicBezTo>
                  <a:pt x="393335" y="4595065"/>
                  <a:pt x="411884" y="4624606"/>
                  <a:pt x="424543" y="4639374"/>
                </a:cubicBezTo>
                <a:cubicBezTo>
                  <a:pt x="437901" y="4654959"/>
                  <a:pt x="453572" y="4668403"/>
                  <a:pt x="468086" y="4682917"/>
                </a:cubicBezTo>
                <a:lnTo>
                  <a:pt x="544286" y="4759117"/>
                </a:lnTo>
                <a:lnTo>
                  <a:pt x="566058" y="4780888"/>
                </a:lnTo>
                <a:cubicBezTo>
                  <a:pt x="573315" y="4788145"/>
                  <a:pt x="579289" y="4796967"/>
                  <a:pt x="587829" y="4802660"/>
                </a:cubicBezTo>
                <a:cubicBezTo>
                  <a:pt x="598715" y="4809917"/>
                  <a:pt x="610553" y="4815917"/>
                  <a:pt x="620486" y="4824431"/>
                </a:cubicBezTo>
                <a:cubicBezTo>
                  <a:pt x="636071" y="4837789"/>
                  <a:pt x="646950" y="4856588"/>
                  <a:pt x="664029" y="4867974"/>
                </a:cubicBezTo>
                <a:cubicBezTo>
                  <a:pt x="757619" y="4930366"/>
                  <a:pt x="639206" y="4855563"/>
                  <a:pt x="729343" y="4900631"/>
                </a:cubicBezTo>
                <a:cubicBezTo>
                  <a:pt x="741045" y="4906482"/>
                  <a:pt x="750045" y="4917089"/>
                  <a:pt x="762000" y="4922402"/>
                </a:cubicBezTo>
                <a:cubicBezTo>
                  <a:pt x="782971" y="4931723"/>
                  <a:pt x="805543" y="4936917"/>
                  <a:pt x="827315" y="4944174"/>
                </a:cubicBezTo>
                <a:lnTo>
                  <a:pt x="859972" y="4955060"/>
                </a:lnTo>
                <a:lnTo>
                  <a:pt x="892629" y="4965945"/>
                </a:lnTo>
                <a:cubicBezTo>
                  <a:pt x="932543" y="4962317"/>
                  <a:pt x="972696" y="4960728"/>
                  <a:pt x="1012372" y="4955060"/>
                </a:cubicBezTo>
                <a:cubicBezTo>
                  <a:pt x="1023731" y="4953437"/>
                  <a:pt x="1033959" y="4947193"/>
                  <a:pt x="1045029" y="4944174"/>
                </a:cubicBezTo>
                <a:cubicBezTo>
                  <a:pt x="1073897" y="4936301"/>
                  <a:pt x="1102774" y="4928270"/>
                  <a:pt x="1132115" y="4922402"/>
                </a:cubicBezTo>
                <a:cubicBezTo>
                  <a:pt x="1150258" y="4918774"/>
                  <a:pt x="1168693" y="4916385"/>
                  <a:pt x="1186543" y="4911517"/>
                </a:cubicBezTo>
                <a:cubicBezTo>
                  <a:pt x="1208684" y="4905479"/>
                  <a:pt x="1230086" y="4897002"/>
                  <a:pt x="1251858" y="4889745"/>
                </a:cubicBezTo>
                <a:lnTo>
                  <a:pt x="1382486" y="4846202"/>
                </a:lnTo>
                <a:lnTo>
                  <a:pt x="1415143" y="4835317"/>
                </a:lnTo>
                <a:lnTo>
                  <a:pt x="1447800" y="4824431"/>
                </a:lnTo>
                <a:cubicBezTo>
                  <a:pt x="1482773" y="4789460"/>
                  <a:pt x="1455793" y="4808971"/>
                  <a:pt x="1513115" y="4791774"/>
                </a:cubicBezTo>
                <a:cubicBezTo>
                  <a:pt x="1621787" y="4759172"/>
                  <a:pt x="1534449" y="4776284"/>
                  <a:pt x="1654629" y="4759117"/>
                </a:cubicBezTo>
                <a:cubicBezTo>
                  <a:pt x="1665515" y="4755488"/>
                  <a:pt x="1676216" y="4751250"/>
                  <a:pt x="1687286" y="4748231"/>
                </a:cubicBezTo>
                <a:cubicBezTo>
                  <a:pt x="1716154" y="4740358"/>
                  <a:pt x="1745986" y="4735922"/>
                  <a:pt x="1774372" y="4726460"/>
                </a:cubicBezTo>
                <a:cubicBezTo>
                  <a:pt x="1785258" y="4722831"/>
                  <a:pt x="1795996" y="4718726"/>
                  <a:pt x="1807029" y="4715574"/>
                </a:cubicBezTo>
                <a:cubicBezTo>
                  <a:pt x="1821414" y="4711464"/>
                  <a:pt x="1836242" y="4708987"/>
                  <a:pt x="1850572" y="4704688"/>
                </a:cubicBezTo>
                <a:cubicBezTo>
                  <a:pt x="1872553" y="4698094"/>
                  <a:pt x="1915886" y="4682917"/>
                  <a:pt x="1915886" y="4682917"/>
                </a:cubicBezTo>
                <a:cubicBezTo>
                  <a:pt x="1926772" y="4675660"/>
                  <a:pt x="1936841" y="4666996"/>
                  <a:pt x="1948543" y="4661145"/>
                </a:cubicBezTo>
                <a:cubicBezTo>
                  <a:pt x="1958806" y="4656013"/>
                  <a:pt x="1972020" y="4657145"/>
                  <a:pt x="1981200" y="4650260"/>
                </a:cubicBezTo>
                <a:cubicBezTo>
                  <a:pt x="2001727" y="4634865"/>
                  <a:pt x="2014280" y="4610063"/>
                  <a:pt x="2035629" y="4595831"/>
                </a:cubicBezTo>
                <a:cubicBezTo>
                  <a:pt x="2057053" y="4581549"/>
                  <a:pt x="2074547" y="4572970"/>
                  <a:pt x="2090058" y="4552288"/>
                </a:cubicBezTo>
                <a:cubicBezTo>
                  <a:pt x="2105757" y="4531355"/>
                  <a:pt x="2115098" y="4505476"/>
                  <a:pt x="2133600" y="4486974"/>
                </a:cubicBezTo>
                <a:cubicBezTo>
                  <a:pt x="2153851" y="4466723"/>
                  <a:pt x="2163410" y="4460010"/>
                  <a:pt x="2177143" y="4432545"/>
                </a:cubicBezTo>
                <a:cubicBezTo>
                  <a:pt x="2182275" y="4422282"/>
                  <a:pt x="2184400" y="4410774"/>
                  <a:pt x="2188029" y="4399888"/>
                </a:cubicBezTo>
                <a:cubicBezTo>
                  <a:pt x="2184400" y="4341831"/>
                  <a:pt x="2185003" y="4283354"/>
                  <a:pt x="2177143" y="4225717"/>
                </a:cubicBezTo>
                <a:cubicBezTo>
                  <a:pt x="2174042" y="4202978"/>
                  <a:pt x="2162629" y="4182174"/>
                  <a:pt x="2155372" y="4160402"/>
                </a:cubicBezTo>
                <a:cubicBezTo>
                  <a:pt x="2151743" y="4149516"/>
                  <a:pt x="2150851" y="4137292"/>
                  <a:pt x="2144486" y="4127745"/>
                </a:cubicBezTo>
                <a:cubicBezTo>
                  <a:pt x="2137229" y="4116859"/>
                  <a:pt x="2128566" y="4106790"/>
                  <a:pt x="2122715" y="4095088"/>
                </a:cubicBezTo>
                <a:cubicBezTo>
                  <a:pt x="2117583" y="4084825"/>
                  <a:pt x="2116349" y="4072978"/>
                  <a:pt x="2111829" y="4062431"/>
                </a:cubicBezTo>
                <a:cubicBezTo>
                  <a:pt x="2105437" y="4047516"/>
                  <a:pt x="2096085" y="4033955"/>
                  <a:pt x="2090058" y="4018888"/>
                </a:cubicBezTo>
                <a:cubicBezTo>
                  <a:pt x="2081535" y="3997580"/>
                  <a:pt x="2075543" y="3975345"/>
                  <a:pt x="2068286" y="3953574"/>
                </a:cubicBezTo>
                <a:lnTo>
                  <a:pt x="2046515" y="3888260"/>
                </a:lnTo>
                <a:cubicBezTo>
                  <a:pt x="2042886" y="3873746"/>
                  <a:pt x="2039928" y="3859047"/>
                  <a:pt x="2035629" y="3844717"/>
                </a:cubicBezTo>
                <a:cubicBezTo>
                  <a:pt x="2029035" y="3822736"/>
                  <a:pt x="2019424" y="3801666"/>
                  <a:pt x="2013858" y="3779402"/>
                </a:cubicBezTo>
                <a:cubicBezTo>
                  <a:pt x="2010229" y="3764888"/>
                  <a:pt x="2007082" y="3750245"/>
                  <a:pt x="2002972" y="3735860"/>
                </a:cubicBezTo>
                <a:cubicBezTo>
                  <a:pt x="1999820" y="3724827"/>
                  <a:pt x="1994575" y="3714404"/>
                  <a:pt x="1992086" y="3703202"/>
                </a:cubicBezTo>
                <a:cubicBezTo>
                  <a:pt x="1987298" y="3681656"/>
                  <a:pt x="1985825" y="3659470"/>
                  <a:pt x="1981200" y="3637888"/>
                </a:cubicBezTo>
                <a:cubicBezTo>
                  <a:pt x="1974930" y="3608630"/>
                  <a:pt x="1966686" y="3579831"/>
                  <a:pt x="1959429" y="3550802"/>
                </a:cubicBezTo>
                <a:lnTo>
                  <a:pt x="1948543" y="3507260"/>
                </a:lnTo>
                <a:cubicBezTo>
                  <a:pt x="1944914" y="3492746"/>
                  <a:pt x="1942389" y="3477910"/>
                  <a:pt x="1937658" y="3463717"/>
                </a:cubicBezTo>
                <a:cubicBezTo>
                  <a:pt x="1930401" y="3441945"/>
                  <a:pt x="1921452" y="3420666"/>
                  <a:pt x="1915886" y="3398402"/>
                </a:cubicBezTo>
                <a:cubicBezTo>
                  <a:pt x="1912257" y="3383888"/>
                  <a:pt x="1909299" y="3369190"/>
                  <a:pt x="1905000" y="3354860"/>
                </a:cubicBezTo>
                <a:cubicBezTo>
                  <a:pt x="1898406" y="3332879"/>
                  <a:pt x="1888795" y="3311809"/>
                  <a:pt x="1883229" y="3289545"/>
                </a:cubicBezTo>
                <a:cubicBezTo>
                  <a:pt x="1879600" y="3275031"/>
                  <a:pt x="1876642" y="3260332"/>
                  <a:pt x="1872343" y="3246002"/>
                </a:cubicBezTo>
                <a:cubicBezTo>
                  <a:pt x="1825498" y="3089851"/>
                  <a:pt x="1876494" y="3284378"/>
                  <a:pt x="1828800" y="3093602"/>
                </a:cubicBezTo>
                <a:cubicBezTo>
                  <a:pt x="1825172" y="3079088"/>
                  <a:pt x="1819771" y="3064905"/>
                  <a:pt x="1817915" y="3050060"/>
                </a:cubicBezTo>
                <a:cubicBezTo>
                  <a:pt x="1814286" y="3021031"/>
                  <a:pt x="1812420" y="2991728"/>
                  <a:pt x="1807029" y="2962974"/>
                </a:cubicBezTo>
                <a:cubicBezTo>
                  <a:pt x="1801515" y="2933564"/>
                  <a:pt x="1791126" y="2905229"/>
                  <a:pt x="1785258" y="2875888"/>
                </a:cubicBezTo>
                <a:cubicBezTo>
                  <a:pt x="1769340" y="2796300"/>
                  <a:pt x="1776989" y="2839776"/>
                  <a:pt x="1763486" y="2745260"/>
                </a:cubicBezTo>
                <a:cubicBezTo>
                  <a:pt x="1767115" y="2600117"/>
                  <a:pt x="1768065" y="2454882"/>
                  <a:pt x="1774372" y="2309831"/>
                </a:cubicBezTo>
                <a:cubicBezTo>
                  <a:pt x="1776101" y="2270061"/>
                  <a:pt x="1787779" y="2238612"/>
                  <a:pt x="1796143" y="2200974"/>
                </a:cubicBezTo>
                <a:cubicBezTo>
                  <a:pt x="1800157" y="2182912"/>
                  <a:pt x="1803015" y="2164607"/>
                  <a:pt x="1807029" y="2146545"/>
                </a:cubicBezTo>
                <a:cubicBezTo>
                  <a:pt x="1824504" y="2067909"/>
                  <a:pt x="1812382" y="2138874"/>
                  <a:pt x="1828800" y="2048574"/>
                </a:cubicBezTo>
                <a:cubicBezTo>
                  <a:pt x="1832748" y="2026858"/>
                  <a:pt x="1836330" y="2005075"/>
                  <a:pt x="1839686" y="1983260"/>
                </a:cubicBezTo>
                <a:cubicBezTo>
                  <a:pt x="1843588" y="1957900"/>
                  <a:pt x="1845982" y="1932304"/>
                  <a:pt x="1850572" y="1907060"/>
                </a:cubicBezTo>
                <a:cubicBezTo>
                  <a:pt x="1853248" y="1892340"/>
                  <a:pt x="1858524" y="1878188"/>
                  <a:pt x="1861458" y="1863517"/>
                </a:cubicBezTo>
                <a:cubicBezTo>
                  <a:pt x="1865787" y="1841874"/>
                  <a:pt x="1868014" y="1819845"/>
                  <a:pt x="1872343" y="1798202"/>
                </a:cubicBezTo>
                <a:cubicBezTo>
                  <a:pt x="1875277" y="1783532"/>
                  <a:pt x="1879983" y="1769264"/>
                  <a:pt x="1883229" y="1754660"/>
                </a:cubicBezTo>
                <a:cubicBezTo>
                  <a:pt x="1887243" y="1736598"/>
                  <a:pt x="1890101" y="1718293"/>
                  <a:pt x="1894115" y="1700231"/>
                </a:cubicBezTo>
                <a:cubicBezTo>
                  <a:pt x="1897360" y="1685626"/>
                  <a:pt x="1901755" y="1671293"/>
                  <a:pt x="1905000" y="1656688"/>
                </a:cubicBezTo>
                <a:cubicBezTo>
                  <a:pt x="1909014" y="1638627"/>
                  <a:pt x="1911872" y="1620321"/>
                  <a:pt x="1915886" y="1602260"/>
                </a:cubicBezTo>
                <a:cubicBezTo>
                  <a:pt x="1919132" y="1587655"/>
                  <a:pt x="1923526" y="1573322"/>
                  <a:pt x="1926772" y="1558717"/>
                </a:cubicBezTo>
                <a:cubicBezTo>
                  <a:pt x="1930786" y="1540655"/>
                  <a:pt x="1933171" y="1522238"/>
                  <a:pt x="1937658" y="1504288"/>
                </a:cubicBezTo>
                <a:cubicBezTo>
                  <a:pt x="1974030" y="1358798"/>
                  <a:pt x="1918697" y="1611375"/>
                  <a:pt x="1959429" y="1428088"/>
                </a:cubicBezTo>
                <a:cubicBezTo>
                  <a:pt x="1963443" y="1410027"/>
                  <a:pt x="1965447" y="1391510"/>
                  <a:pt x="1970315" y="1373660"/>
                </a:cubicBezTo>
                <a:cubicBezTo>
                  <a:pt x="1976353" y="1351519"/>
                  <a:pt x="1984829" y="1330117"/>
                  <a:pt x="1992086" y="1308345"/>
                </a:cubicBezTo>
                <a:cubicBezTo>
                  <a:pt x="1995715" y="1297459"/>
                  <a:pt x="2000189" y="1286820"/>
                  <a:pt x="2002972" y="1275688"/>
                </a:cubicBezTo>
                <a:cubicBezTo>
                  <a:pt x="2005004" y="1267560"/>
                  <a:pt x="2018052" y="1210639"/>
                  <a:pt x="2024743" y="1199488"/>
                </a:cubicBezTo>
                <a:cubicBezTo>
                  <a:pt x="2030023" y="1190687"/>
                  <a:pt x="2039258" y="1184974"/>
                  <a:pt x="2046515" y="1177717"/>
                </a:cubicBezTo>
                <a:cubicBezTo>
                  <a:pt x="2050143" y="1166831"/>
                  <a:pt x="2051828" y="1155090"/>
                  <a:pt x="2057400" y="1145060"/>
                </a:cubicBezTo>
                <a:cubicBezTo>
                  <a:pt x="2070107" y="1122187"/>
                  <a:pt x="2092668" y="1104568"/>
                  <a:pt x="2100943" y="1079745"/>
                </a:cubicBezTo>
                <a:cubicBezTo>
                  <a:pt x="2114632" y="1038678"/>
                  <a:pt x="2117940" y="1019207"/>
                  <a:pt x="2155372" y="981774"/>
                </a:cubicBezTo>
                <a:cubicBezTo>
                  <a:pt x="2181160" y="955984"/>
                  <a:pt x="2208378" y="931612"/>
                  <a:pt x="2220686" y="894688"/>
                </a:cubicBezTo>
                <a:cubicBezTo>
                  <a:pt x="2260387" y="775587"/>
                  <a:pt x="2197070" y="955987"/>
                  <a:pt x="2253343" y="829374"/>
                </a:cubicBezTo>
                <a:cubicBezTo>
                  <a:pt x="2262664" y="808403"/>
                  <a:pt x="2267858" y="785831"/>
                  <a:pt x="2275115" y="764060"/>
                </a:cubicBezTo>
                <a:lnTo>
                  <a:pt x="2296886" y="698745"/>
                </a:lnTo>
                <a:cubicBezTo>
                  <a:pt x="2300515" y="687859"/>
                  <a:pt x="2304989" y="677220"/>
                  <a:pt x="2307772" y="666088"/>
                </a:cubicBezTo>
                <a:cubicBezTo>
                  <a:pt x="2321441" y="611413"/>
                  <a:pt x="2313927" y="636738"/>
                  <a:pt x="2329543" y="589888"/>
                </a:cubicBezTo>
                <a:cubicBezTo>
                  <a:pt x="2325915" y="535459"/>
                  <a:pt x="2337812" y="477678"/>
                  <a:pt x="2318658" y="426602"/>
                </a:cubicBezTo>
                <a:cubicBezTo>
                  <a:pt x="2303316" y="385690"/>
                  <a:pt x="2260964" y="360962"/>
                  <a:pt x="2231572" y="328631"/>
                </a:cubicBezTo>
                <a:cubicBezTo>
                  <a:pt x="2224668" y="321037"/>
                  <a:pt x="2218601" y="312140"/>
                  <a:pt x="2209800" y="306860"/>
                </a:cubicBezTo>
                <a:cubicBezTo>
                  <a:pt x="2199961" y="300956"/>
                  <a:pt x="2188029" y="299603"/>
                  <a:pt x="2177143" y="295974"/>
                </a:cubicBezTo>
                <a:cubicBezTo>
                  <a:pt x="2162629" y="281460"/>
                  <a:pt x="2153073" y="258922"/>
                  <a:pt x="2133600" y="252431"/>
                </a:cubicBezTo>
                <a:cubicBezTo>
                  <a:pt x="2014499" y="212730"/>
                  <a:pt x="2194899" y="276047"/>
                  <a:pt x="2068286" y="219774"/>
                </a:cubicBezTo>
                <a:cubicBezTo>
                  <a:pt x="2047315" y="210453"/>
                  <a:pt x="2024743" y="205259"/>
                  <a:pt x="2002972" y="198002"/>
                </a:cubicBezTo>
                <a:lnTo>
                  <a:pt x="1970315" y="187117"/>
                </a:lnTo>
                <a:cubicBezTo>
                  <a:pt x="1959429" y="183488"/>
                  <a:pt x="1949044" y="177654"/>
                  <a:pt x="1937658" y="176231"/>
                </a:cubicBezTo>
                <a:lnTo>
                  <a:pt x="1763486" y="154460"/>
                </a:lnTo>
                <a:cubicBezTo>
                  <a:pt x="1677796" y="133037"/>
                  <a:pt x="1751329" y="149188"/>
                  <a:pt x="1611086" y="132688"/>
                </a:cubicBezTo>
                <a:cubicBezTo>
                  <a:pt x="1585604" y="129690"/>
                  <a:pt x="1560319" y="125193"/>
                  <a:pt x="1534886" y="121802"/>
                </a:cubicBezTo>
                <a:lnTo>
                  <a:pt x="1447800" y="110917"/>
                </a:lnTo>
                <a:cubicBezTo>
                  <a:pt x="1397000" y="114545"/>
                  <a:pt x="1345981" y="115851"/>
                  <a:pt x="1295400" y="121802"/>
                </a:cubicBezTo>
                <a:cubicBezTo>
                  <a:pt x="1284004" y="123143"/>
                  <a:pt x="1273813" y="129669"/>
                  <a:pt x="1262743" y="132688"/>
                </a:cubicBezTo>
                <a:cubicBezTo>
                  <a:pt x="1233876" y="140561"/>
                  <a:pt x="1204044" y="144998"/>
                  <a:pt x="1175658" y="154460"/>
                </a:cubicBezTo>
                <a:lnTo>
                  <a:pt x="1045029" y="198002"/>
                </a:lnTo>
                <a:lnTo>
                  <a:pt x="1012372" y="208888"/>
                </a:lnTo>
                <a:cubicBezTo>
                  <a:pt x="1001486" y="212517"/>
                  <a:pt x="989262" y="213409"/>
                  <a:pt x="979715" y="219774"/>
                </a:cubicBezTo>
                <a:cubicBezTo>
                  <a:pt x="968829" y="227031"/>
                  <a:pt x="959353" y="237074"/>
                  <a:pt x="947058" y="241545"/>
                </a:cubicBezTo>
                <a:cubicBezTo>
                  <a:pt x="918937" y="251771"/>
                  <a:pt x="859972" y="263317"/>
                  <a:pt x="859972" y="263317"/>
                </a:cubicBezTo>
                <a:cubicBezTo>
                  <a:pt x="849086" y="270574"/>
                  <a:pt x="839270" y="279775"/>
                  <a:pt x="827315" y="285088"/>
                </a:cubicBezTo>
                <a:cubicBezTo>
                  <a:pt x="806344" y="294409"/>
                  <a:pt x="762000" y="306860"/>
                  <a:pt x="762000" y="306860"/>
                </a:cubicBezTo>
                <a:lnTo>
                  <a:pt x="631372" y="176231"/>
                </a:lnTo>
                <a:lnTo>
                  <a:pt x="609600" y="154460"/>
                </a:lnTo>
                <a:lnTo>
                  <a:pt x="587829" y="132688"/>
                </a:lnTo>
                <a:cubicBezTo>
                  <a:pt x="562812" y="57637"/>
                  <a:pt x="582285" y="83601"/>
                  <a:pt x="544286" y="45602"/>
                </a:cubicBezTo>
                <a:cubicBezTo>
                  <a:pt x="507434" y="50209"/>
                  <a:pt x="427683" y="54396"/>
                  <a:pt x="391886" y="78260"/>
                </a:cubicBezTo>
                <a:cubicBezTo>
                  <a:pt x="370115" y="92774"/>
                  <a:pt x="345074" y="103300"/>
                  <a:pt x="326572" y="121802"/>
                </a:cubicBezTo>
                <a:cubicBezTo>
                  <a:pt x="319315" y="129059"/>
                  <a:pt x="313980" y="138984"/>
                  <a:pt x="304800" y="143574"/>
                </a:cubicBezTo>
                <a:cubicBezTo>
                  <a:pt x="291419" y="150265"/>
                  <a:pt x="275588" y="150161"/>
                  <a:pt x="261258" y="154460"/>
                </a:cubicBezTo>
                <a:cubicBezTo>
                  <a:pt x="239277" y="161054"/>
                  <a:pt x="195943" y="176231"/>
                  <a:pt x="195943" y="176231"/>
                </a:cubicBezTo>
                <a:cubicBezTo>
                  <a:pt x="185057" y="187117"/>
                  <a:pt x="175112" y="199033"/>
                  <a:pt x="163286" y="208888"/>
                </a:cubicBezTo>
                <a:cubicBezTo>
                  <a:pt x="153235" y="217264"/>
                  <a:pt x="140475" y="222045"/>
                  <a:pt x="130629" y="230660"/>
                </a:cubicBezTo>
                <a:cubicBezTo>
                  <a:pt x="81711" y="273463"/>
                  <a:pt x="78626" y="281853"/>
                  <a:pt x="43543" y="328631"/>
                </a:cubicBezTo>
                <a:cubicBezTo>
                  <a:pt x="39915" y="343145"/>
                  <a:pt x="36768" y="357789"/>
                  <a:pt x="32658" y="372174"/>
                </a:cubicBezTo>
                <a:cubicBezTo>
                  <a:pt x="29506" y="383207"/>
                  <a:pt x="24791" y="393761"/>
                  <a:pt x="21772" y="404831"/>
                </a:cubicBezTo>
                <a:cubicBezTo>
                  <a:pt x="13899" y="433699"/>
                  <a:pt x="0" y="491917"/>
                  <a:pt x="0" y="491917"/>
                </a:cubicBezTo>
                <a:cubicBezTo>
                  <a:pt x="3629" y="553603"/>
                  <a:pt x="5027" y="615460"/>
                  <a:pt x="10886" y="676974"/>
                </a:cubicBezTo>
                <a:cubicBezTo>
                  <a:pt x="12709" y="696111"/>
                  <a:pt x="26127" y="733580"/>
                  <a:pt x="32658" y="753174"/>
                </a:cubicBezTo>
                <a:cubicBezTo>
                  <a:pt x="36286" y="789460"/>
                  <a:pt x="37998" y="825988"/>
                  <a:pt x="43543" y="862031"/>
                </a:cubicBezTo>
                <a:cubicBezTo>
                  <a:pt x="45288" y="873372"/>
                  <a:pt x="52435" y="883388"/>
                  <a:pt x="54429" y="894688"/>
                </a:cubicBezTo>
                <a:cubicBezTo>
                  <a:pt x="63347" y="945223"/>
                  <a:pt x="67763" y="996471"/>
                  <a:pt x="76200" y="1047088"/>
                </a:cubicBezTo>
                <a:cubicBezTo>
                  <a:pt x="79829" y="1068859"/>
                  <a:pt x="82298" y="1090856"/>
                  <a:pt x="87086" y="1112402"/>
                </a:cubicBezTo>
                <a:cubicBezTo>
                  <a:pt x="89575" y="1123604"/>
                  <a:pt x="95483" y="1133858"/>
                  <a:pt x="97972" y="1145060"/>
                </a:cubicBezTo>
                <a:cubicBezTo>
                  <a:pt x="102760" y="1166606"/>
                  <a:pt x="104070" y="1188828"/>
                  <a:pt x="108858" y="1210374"/>
                </a:cubicBezTo>
                <a:cubicBezTo>
                  <a:pt x="111347" y="1221575"/>
                  <a:pt x="116960" y="1231899"/>
                  <a:pt x="119743" y="1243031"/>
                </a:cubicBezTo>
                <a:cubicBezTo>
                  <a:pt x="126537" y="1270206"/>
                  <a:pt x="137633" y="1337540"/>
                  <a:pt x="141515" y="1362774"/>
                </a:cubicBezTo>
                <a:cubicBezTo>
                  <a:pt x="145416" y="1388133"/>
                  <a:pt x="147368" y="1413814"/>
                  <a:pt x="152400" y="1438974"/>
                </a:cubicBezTo>
                <a:cubicBezTo>
                  <a:pt x="154650" y="1450226"/>
                  <a:pt x="159657" y="1460745"/>
                  <a:pt x="163286" y="1471631"/>
                </a:cubicBezTo>
                <a:cubicBezTo>
                  <a:pt x="166915" y="1500660"/>
                  <a:pt x="170941" y="1529641"/>
                  <a:pt x="174172" y="1558717"/>
                </a:cubicBezTo>
                <a:cubicBezTo>
                  <a:pt x="178199" y="1594961"/>
                  <a:pt x="180239" y="1631427"/>
                  <a:pt x="185058" y="1667574"/>
                </a:cubicBezTo>
                <a:cubicBezTo>
                  <a:pt x="187503" y="1685914"/>
                  <a:pt x="192901" y="1703752"/>
                  <a:pt x="195943" y="1722002"/>
                </a:cubicBezTo>
                <a:cubicBezTo>
                  <a:pt x="200161" y="1747311"/>
                  <a:pt x="203438" y="1772769"/>
                  <a:pt x="206829" y="1798202"/>
                </a:cubicBezTo>
                <a:cubicBezTo>
                  <a:pt x="210695" y="1827200"/>
                  <a:pt x="212906" y="1856431"/>
                  <a:pt x="217715" y="1885288"/>
                </a:cubicBezTo>
                <a:cubicBezTo>
                  <a:pt x="223798" y="1921789"/>
                  <a:pt x="233402" y="1957644"/>
                  <a:pt x="239486" y="1994145"/>
                </a:cubicBezTo>
                <a:cubicBezTo>
                  <a:pt x="246743" y="2037688"/>
                  <a:pt x="252601" y="2081487"/>
                  <a:pt x="261258" y="2124774"/>
                </a:cubicBezTo>
                <a:cubicBezTo>
                  <a:pt x="264886" y="2142917"/>
                  <a:pt x="269526" y="2160886"/>
                  <a:pt x="272143" y="2179202"/>
                </a:cubicBezTo>
                <a:cubicBezTo>
                  <a:pt x="280417" y="2237123"/>
                  <a:pt x="282441" y="2296001"/>
                  <a:pt x="293915" y="2353374"/>
                </a:cubicBezTo>
                <a:cubicBezTo>
                  <a:pt x="297543" y="2371517"/>
                  <a:pt x="300786" y="2389741"/>
                  <a:pt x="304800" y="2407802"/>
                </a:cubicBezTo>
                <a:cubicBezTo>
                  <a:pt x="308045" y="2422407"/>
                  <a:pt x="312752" y="2436674"/>
                  <a:pt x="315686" y="2451345"/>
                </a:cubicBezTo>
                <a:cubicBezTo>
                  <a:pt x="327458" y="2510205"/>
                  <a:pt x="322285" y="2509625"/>
                  <a:pt x="337458" y="2560202"/>
                </a:cubicBezTo>
                <a:cubicBezTo>
                  <a:pt x="344052" y="2582183"/>
                  <a:pt x="351972" y="2603745"/>
                  <a:pt x="359229" y="2625517"/>
                </a:cubicBezTo>
                <a:cubicBezTo>
                  <a:pt x="362858" y="2636403"/>
                  <a:pt x="367332" y="2647042"/>
                  <a:pt x="370115" y="2658174"/>
                </a:cubicBezTo>
                <a:cubicBezTo>
                  <a:pt x="383783" y="2712849"/>
                  <a:pt x="376269" y="2687524"/>
                  <a:pt x="391886" y="2734374"/>
                </a:cubicBezTo>
                <a:cubicBezTo>
                  <a:pt x="395515" y="2767031"/>
                  <a:pt x="398696" y="2799741"/>
                  <a:pt x="402772" y="2832345"/>
                </a:cubicBezTo>
                <a:cubicBezTo>
                  <a:pt x="405955" y="2857805"/>
                  <a:pt x="410825" y="2883044"/>
                  <a:pt x="413658" y="2908545"/>
                </a:cubicBezTo>
                <a:cubicBezTo>
                  <a:pt x="418084" y="2948379"/>
                  <a:pt x="421582" y="2988319"/>
                  <a:pt x="424543" y="3028288"/>
                </a:cubicBezTo>
                <a:cubicBezTo>
                  <a:pt x="444662" y="3299905"/>
                  <a:pt x="424947" y="3108127"/>
                  <a:pt x="446315" y="3300431"/>
                </a:cubicBezTo>
                <a:cubicBezTo>
                  <a:pt x="444055" y="3341104"/>
                  <a:pt x="446589" y="3517601"/>
                  <a:pt x="413658" y="3583460"/>
                </a:cubicBezTo>
                <a:cubicBezTo>
                  <a:pt x="394305" y="3622165"/>
                  <a:pt x="391678" y="3622286"/>
                  <a:pt x="381000" y="3659660"/>
                </a:cubicBezTo>
                <a:cubicBezTo>
                  <a:pt x="373393" y="3686286"/>
                  <a:pt x="361280" y="3749111"/>
                  <a:pt x="348343" y="3768517"/>
                </a:cubicBezTo>
                <a:cubicBezTo>
                  <a:pt x="327059" y="3800443"/>
                  <a:pt x="324700" y="3797777"/>
                  <a:pt x="315686" y="3833831"/>
                </a:cubicBezTo>
                <a:cubicBezTo>
                  <a:pt x="311198" y="3851781"/>
                  <a:pt x="309668" y="3870410"/>
                  <a:pt x="304800" y="3888260"/>
                </a:cubicBezTo>
                <a:cubicBezTo>
                  <a:pt x="298762" y="3910400"/>
                  <a:pt x="288595" y="3931310"/>
                  <a:pt x="283029" y="3953574"/>
                </a:cubicBezTo>
                <a:lnTo>
                  <a:pt x="261258" y="4040660"/>
                </a:lnTo>
                <a:cubicBezTo>
                  <a:pt x="261257" y="4040663"/>
                  <a:pt x="239486" y="4127742"/>
                  <a:pt x="239486" y="4127745"/>
                </a:cubicBezTo>
                <a:cubicBezTo>
                  <a:pt x="226305" y="4233190"/>
                  <a:pt x="234337" y="4186144"/>
                  <a:pt x="217715" y="4269260"/>
                </a:cubicBezTo>
                <a:cubicBezTo>
                  <a:pt x="221343" y="4341831"/>
                  <a:pt x="222305" y="4414585"/>
                  <a:pt x="228600" y="4486974"/>
                </a:cubicBezTo>
                <a:cubicBezTo>
                  <a:pt x="230457" y="4508325"/>
                  <a:pt x="254381" y="4547129"/>
                  <a:pt x="261258" y="4563174"/>
                </a:cubicBezTo>
                <a:cubicBezTo>
                  <a:pt x="265778" y="4573721"/>
                  <a:pt x="266571" y="4585801"/>
                  <a:pt x="272143" y="4595831"/>
                </a:cubicBezTo>
                <a:cubicBezTo>
                  <a:pt x="286072" y="4620903"/>
                  <a:pt x="311033" y="4661777"/>
                  <a:pt x="337458" y="4682917"/>
                </a:cubicBezTo>
                <a:cubicBezTo>
                  <a:pt x="347674" y="4691090"/>
                  <a:pt x="360182" y="4696174"/>
                  <a:pt x="370115" y="4704688"/>
                </a:cubicBezTo>
                <a:cubicBezTo>
                  <a:pt x="385700" y="4718046"/>
                  <a:pt x="396579" y="4736845"/>
                  <a:pt x="413658" y="4748231"/>
                </a:cubicBezTo>
                <a:cubicBezTo>
                  <a:pt x="463393" y="4781387"/>
                  <a:pt x="437066" y="4760753"/>
                  <a:pt x="489858" y="4813545"/>
                </a:cubicBezTo>
                <a:cubicBezTo>
                  <a:pt x="497115" y="4820802"/>
                  <a:pt x="505936" y="4826777"/>
                  <a:pt x="511629" y="4835317"/>
                </a:cubicBezTo>
                <a:cubicBezTo>
                  <a:pt x="578638" y="4935831"/>
                  <a:pt x="493127" y="4812190"/>
                  <a:pt x="555172" y="4889745"/>
                </a:cubicBezTo>
                <a:cubicBezTo>
                  <a:pt x="580320" y="4921180"/>
                  <a:pt x="569509" y="4920809"/>
                  <a:pt x="598715" y="4944174"/>
                </a:cubicBezTo>
                <a:cubicBezTo>
                  <a:pt x="608931" y="4952347"/>
                  <a:pt x="621156" y="4957772"/>
                  <a:pt x="631372" y="4965945"/>
                </a:cubicBezTo>
                <a:cubicBezTo>
                  <a:pt x="639386" y="4972356"/>
                  <a:pt x="645129" y="4981306"/>
                  <a:pt x="653143" y="4987717"/>
                </a:cubicBezTo>
                <a:cubicBezTo>
                  <a:pt x="663359" y="4995890"/>
                  <a:pt x="675584" y="5001315"/>
                  <a:pt x="685800" y="5009488"/>
                </a:cubicBezTo>
                <a:cubicBezTo>
                  <a:pt x="693814" y="5015899"/>
                  <a:pt x="699361" y="5025102"/>
                  <a:pt x="707572" y="5031260"/>
                </a:cubicBezTo>
                <a:cubicBezTo>
                  <a:pt x="728505" y="5046959"/>
                  <a:pt x="754384" y="5056300"/>
                  <a:pt x="772886" y="5074802"/>
                </a:cubicBezTo>
                <a:cubicBezTo>
                  <a:pt x="780143" y="5082059"/>
                  <a:pt x="785129" y="5092762"/>
                  <a:pt x="794658" y="5096574"/>
                </a:cubicBezTo>
                <a:cubicBezTo>
                  <a:pt x="822440" y="5107687"/>
                  <a:pt x="852715" y="5111088"/>
                  <a:pt x="881743" y="5118345"/>
                </a:cubicBezTo>
                <a:cubicBezTo>
                  <a:pt x="896257" y="5121974"/>
                  <a:pt x="910440" y="5127375"/>
                  <a:pt x="925286" y="5129231"/>
                </a:cubicBezTo>
                <a:cubicBezTo>
                  <a:pt x="1044976" y="5144193"/>
                  <a:pt x="983296" y="5136887"/>
                  <a:pt x="1110343" y="5151002"/>
                </a:cubicBezTo>
                <a:cubicBezTo>
                  <a:pt x="1175657" y="5147374"/>
                  <a:pt x="1241117" y="5145784"/>
                  <a:pt x="1306286" y="5140117"/>
                </a:cubicBezTo>
                <a:cubicBezTo>
                  <a:pt x="1329650" y="5138085"/>
                  <a:pt x="1440452" y="5109909"/>
                  <a:pt x="1447800" y="5107460"/>
                </a:cubicBezTo>
                <a:cubicBezTo>
                  <a:pt x="1458686" y="5103831"/>
                  <a:pt x="1469256" y="5099063"/>
                  <a:pt x="1480458" y="5096574"/>
                </a:cubicBezTo>
                <a:cubicBezTo>
                  <a:pt x="1502004" y="5091786"/>
                  <a:pt x="1524226" y="5090476"/>
                  <a:pt x="1545772" y="5085688"/>
                </a:cubicBezTo>
                <a:cubicBezTo>
                  <a:pt x="1556973" y="5083199"/>
                  <a:pt x="1567359" y="5077821"/>
                  <a:pt x="1578429" y="5074802"/>
                </a:cubicBezTo>
                <a:cubicBezTo>
                  <a:pt x="1607297" y="5066929"/>
                  <a:pt x="1636486" y="5060288"/>
                  <a:pt x="1665515" y="5053031"/>
                </a:cubicBezTo>
                <a:cubicBezTo>
                  <a:pt x="1680029" y="5049402"/>
                  <a:pt x="1694865" y="5046876"/>
                  <a:pt x="1709058" y="5042145"/>
                </a:cubicBezTo>
                <a:lnTo>
                  <a:pt x="1774372" y="5020374"/>
                </a:lnTo>
                <a:cubicBezTo>
                  <a:pt x="1785258" y="5016745"/>
                  <a:pt x="1797482" y="5015853"/>
                  <a:pt x="1807029" y="5009488"/>
                </a:cubicBezTo>
                <a:cubicBezTo>
                  <a:pt x="1952011" y="4912835"/>
                  <a:pt x="1737132" y="5051948"/>
                  <a:pt x="1872343" y="4976831"/>
                </a:cubicBezTo>
                <a:cubicBezTo>
                  <a:pt x="1984636" y="4914446"/>
                  <a:pt x="1896420" y="4947034"/>
                  <a:pt x="1970315" y="4922402"/>
                </a:cubicBezTo>
                <a:cubicBezTo>
                  <a:pt x="1977572" y="4911516"/>
                  <a:pt x="1983572" y="4899678"/>
                  <a:pt x="1992086" y="4889745"/>
                </a:cubicBezTo>
                <a:cubicBezTo>
                  <a:pt x="2005444" y="4874160"/>
                  <a:pt x="2035629" y="4846202"/>
                  <a:pt x="2035629" y="4846202"/>
                </a:cubicBezTo>
                <a:cubicBezTo>
                  <a:pt x="2046165" y="4814595"/>
                  <a:pt x="2045266" y="4807744"/>
                  <a:pt x="2068286" y="4780888"/>
                </a:cubicBezTo>
                <a:cubicBezTo>
                  <a:pt x="2081644" y="4765303"/>
                  <a:pt x="2111829" y="4737345"/>
                  <a:pt x="2111829" y="4737345"/>
                </a:cubicBezTo>
                <a:cubicBezTo>
                  <a:pt x="2139191" y="4655261"/>
                  <a:pt x="2102282" y="4756440"/>
                  <a:pt x="2144486" y="4672031"/>
                </a:cubicBezTo>
                <a:cubicBezTo>
                  <a:pt x="2149618" y="4661768"/>
                  <a:pt x="2150240" y="4649637"/>
                  <a:pt x="2155372" y="4639374"/>
                </a:cubicBezTo>
                <a:cubicBezTo>
                  <a:pt x="2177710" y="4594699"/>
                  <a:pt x="2171914" y="4618697"/>
                  <a:pt x="2198915" y="4584945"/>
                </a:cubicBezTo>
                <a:cubicBezTo>
                  <a:pt x="2253839" y="4516290"/>
                  <a:pt x="2189893" y="4583080"/>
                  <a:pt x="2242458" y="4530517"/>
                </a:cubicBezTo>
                <a:cubicBezTo>
                  <a:pt x="2269097" y="4450597"/>
                  <a:pt x="2248001" y="4481430"/>
                  <a:pt x="2296886" y="4432545"/>
                </a:cubicBezTo>
                <a:cubicBezTo>
                  <a:pt x="2300515" y="4418031"/>
                  <a:pt x="2303473" y="4403332"/>
                  <a:pt x="2307772" y="4389002"/>
                </a:cubicBezTo>
                <a:cubicBezTo>
                  <a:pt x="2314366" y="4367021"/>
                  <a:pt x="2325042" y="4346191"/>
                  <a:pt x="2329543" y="4323688"/>
                </a:cubicBezTo>
                <a:lnTo>
                  <a:pt x="2340429" y="4269260"/>
                </a:lnTo>
                <a:cubicBezTo>
                  <a:pt x="2336800" y="4138631"/>
                  <a:pt x="2332056" y="4008029"/>
                  <a:pt x="2329543" y="3877374"/>
                </a:cubicBezTo>
                <a:cubicBezTo>
                  <a:pt x="2324798" y="3630650"/>
                  <a:pt x="2324983" y="3383834"/>
                  <a:pt x="2318658" y="3137145"/>
                </a:cubicBezTo>
                <a:cubicBezTo>
                  <a:pt x="2317665" y="3098404"/>
                  <a:pt x="2302024" y="2984872"/>
                  <a:pt x="2296886" y="2941202"/>
                </a:cubicBezTo>
                <a:cubicBezTo>
                  <a:pt x="2293047" y="2908569"/>
                  <a:pt x="2290343" y="2875801"/>
                  <a:pt x="2286000" y="2843231"/>
                </a:cubicBezTo>
                <a:cubicBezTo>
                  <a:pt x="2283083" y="2821353"/>
                  <a:pt x="2278471" y="2799732"/>
                  <a:pt x="2275115" y="2777917"/>
                </a:cubicBezTo>
                <a:cubicBezTo>
                  <a:pt x="2271214" y="2752557"/>
                  <a:pt x="2267858" y="2727117"/>
                  <a:pt x="2264229" y="2701717"/>
                </a:cubicBezTo>
                <a:cubicBezTo>
                  <a:pt x="2248813" y="2424229"/>
                  <a:pt x="2248980" y="2533190"/>
                  <a:pt x="2264229" y="2190088"/>
                </a:cubicBezTo>
                <a:cubicBezTo>
                  <a:pt x="2265951" y="2151351"/>
                  <a:pt x="2277886" y="1952975"/>
                  <a:pt x="2286000" y="1896174"/>
                </a:cubicBezTo>
                <a:cubicBezTo>
                  <a:pt x="2289572" y="1871173"/>
                  <a:pt x="2307342" y="1783381"/>
                  <a:pt x="2318658" y="1743774"/>
                </a:cubicBezTo>
                <a:cubicBezTo>
                  <a:pt x="2321810" y="1732741"/>
                  <a:pt x="2327054" y="1722318"/>
                  <a:pt x="2329543" y="1711117"/>
                </a:cubicBezTo>
                <a:cubicBezTo>
                  <a:pt x="2347534" y="1630156"/>
                  <a:pt x="2333952" y="1656419"/>
                  <a:pt x="2351315" y="1569602"/>
                </a:cubicBezTo>
                <a:cubicBezTo>
                  <a:pt x="2353565" y="1558350"/>
                  <a:pt x="2358572" y="1547831"/>
                  <a:pt x="2362200" y="1536945"/>
                </a:cubicBezTo>
                <a:lnTo>
                  <a:pt x="2383972" y="1384545"/>
                </a:lnTo>
                <a:cubicBezTo>
                  <a:pt x="2387601" y="1359145"/>
                  <a:pt x="2389826" y="1333505"/>
                  <a:pt x="2394858" y="1308345"/>
                </a:cubicBezTo>
                <a:cubicBezTo>
                  <a:pt x="2427675" y="1144251"/>
                  <a:pt x="2385893" y="1348682"/>
                  <a:pt x="2416629" y="1210374"/>
                </a:cubicBezTo>
                <a:cubicBezTo>
                  <a:pt x="2420643" y="1192312"/>
                  <a:pt x="2423028" y="1173895"/>
                  <a:pt x="2427515" y="1155945"/>
                </a:cubicBezTo>
                <a:cubicBezTo>
                  <a:pt x="2430298" y="1144813"/>
                  <a:pt x="2435381" y="1134358"/>
                  <a:pt x="2438400" y="1123288"/>
                </a:cubicBezTo>
                <a:cubicBezTo>
                  <a:pt x="2446273" y="1094420"/>
                  <a:pt x="2452915" y="1065231"/>
                  <a:pt x="2460172" y="1036202"/>
                </a:cubicBezTo>
                <a:cubicBezTo>
                  <a:pt x="2463801" y="1021688"/>
                  <a:pt x="2468599" y="1007417"/>
                  <a:pt x="2471058" y="992660"/>
                </a:cubicBezTo>
                <a:cubicBezTo>
                  <a:pt x="2474686" y="970888"/>
                  <a:pt x="2477614" y="948988"/>
                  <a:pt x="2481943" y="927345"/>
                </a:cubicBezTo>
                <a:cubicBezTo>
                  <a:pt x="2493287" y="870623"/>
                  <a:pt x="2489881" y="899565"/>
                  <a:pt x="2503715" y="851145"/>
                </a:cubicBezTo>
                <a:cubicBezTo>
                  <a:pt x="2516704" y="805684"/>
                  <a:pt x="2516934" y="793599"/>
                  <a:pt x="2525486" y="742288"/>
                </a:cubicBezTo>
                <a:cubicBezTo>
                  <a:pt x="2521857" y="655202"/>
                  <a:pt x="2523273" y="567760"/>
                  <a:pt x="2514600" y="481031"/>
                </a:cubicBezTo>
                <a:cubicBezTo>
                  <a:pt x="2512316" y="458196"/>
                  <a:pt x="2498395" y="437981"/>
                  <a:pt x="2492829" y="415717"/>
                </a:cubicBezTo>
                <a:cubicBezTo>
                  <a:pt x="2486744" y="391378"/>
                  <a:pt x="2470772" y="322760"/>
                  <a:pt x="2460172" y="306860"/>
                </a:cubicBezTo>
                <a:lnTo>
                  <a:pt x="2438400" y="274202"/>
                </a:lnTo>
                <a:cubicBezTo>
                  <a:pt x="2434772" y="263316"/>
                  <a:pt x="2433087" y="251575"/>
                  <a:pt x="2427515" y="241545"/>
                </a:cubicBezTo>
                <a:cubicBezTo>
                  <a:pt x="2416790" y="222241"/>
                  <a:pt x="2387369" y="173337"/>
                  <a:pt x="2362200" y="154460"/>
                </a:cubicBezTo>
                <a:cubicBezTo>
                  <a:pt x="2341267" y="138761"/>
                  <a:pt x="2321709" y="119192"/>
                  <a:pt x="2296886" y="110917"/>
                </a:cubicBezTo>
                <a:lnTo>
                  <a:pt x="2231572" y="89145"/>
                </a:lnTo>
                <a:lnTo>
                  <a:pt x="2198915" y="78260"/>
                </a:lnTo>
                <a:cubicBezTo>
                  <a:pt x="2188029" y="74631"/>
                  <a:pt x="2177390" y="70157"/>
                  <a:pt x="2166258" y="67374"/>
                </a:cubicBezTo>
                <a:cubicBezTo>
                  <a:pt x="2151744" y="63745"/>
                  <a:pt x="2137100" y="60598"/>
                  <a:pt x="2122715" y="56488"/>
                </a:cubicBezTo>
                <a:cubicBezTo>
                  <a:pt x="2111682" y="53336"/>
                  <a:pt x="2101310" y="47852"/>
                  <a:pt x="2090058" y="45602"/>
                </a:cubicBezTo>
                <a:cubicBezTo>
                  <a:pt x="2075019" y="42594"/>
                  <a:pt x="1946617" y="23349"/>
                  <a:pt x="1905000" y="12945"/>
                </a:cubicBezTo>
                <a:cubicBezTo>
                  <a:pt x="1893868" y="10162"/>
                  <a:pt x="1883229" y="5688"/>
                  <a:pt x="1872343" y="2060"/>
                </a:cubicBezTo>
                <a:cubicBezTo>
                  <a:pt x="1675998" y="6150"/>
                  <a:pt x="1477547" y="-14777"/>
                  <a:pt x="1284515" y="23831"/>
                </a:cubicBezTo>
                <a:cubicBezTo>
                  <a:pt x="1216539" y="37427"/>
                  <a:pt x="1265367" y="30042"/>
                  <a:pt x="1208315" y="45602"/>
                </a:cubicBezTo>
                <a:cubicBezTo>
                  <a:pt x="1179447" y="53475"/>
                  <a:pt x="1150570" y="61506"/>
                  <a:pt x="1121229" y="67374"/>
                </a:cubicBezTo>
                <a:cubicBezTo>
                  <a:pt x="1103086" y="71003"/>
                  <a:pt x="1084650" y="73392"/>
                  <a:pt x="1066800" y="78260"/>
                </a:cubicBezTo>
                <a:cubicBezTo>
                  <a:pt x="1044660" y="84298"/>
                  <a:pt x="1001486" y="100031"/>
                  <a:pt x="1001486" y="100031"/>
                </a:cubicBezTo>
                <a:cubicBezTo>
                  <a:pt x="963186" y="96201"/>
                  <a:pt x="868451" y="94799"/>
                  <a:pt x="827315" y="67374"/>
                </a:cubicBezTo>
                <a:cubicBezTo>
                  <a:pt x="816429" y="60117"/>
                  <a:pt x="806613" y="50916"/>
                  <a:pt x="794658" y="45602"/>
                </a:cubicBezTo>
                <a:cubicBezTo>
                  <a:pt x="773687" y="36281"/>
                  <a:pt x="729343" y="23831"/>
                  <a:pt x="729343" y="23831"/>
                </a:cubicBezTo>
                <a:cubicBezTo>
                  <a:pt x="693057" y="27460"/>
                  <a:pt x="656529" y="29172"/>
                  <a:pt x="620486" y="34717"/>
                </a:cubicBezTo>
                <a:cubicBezTo>
                  <a:pt x="597346" y="38277"/>
                  <a:pt x="562860" y="58087"/>
                  <a:pt x="544286" y="67374"/>
                </a:cubicBezTo>
                <a:cubicBezTo>
                  <a:pt x="525976" y="94840"/>
                  <a:pt x="521760" y="117030"/>
                  <a:pt x="478972" y="110917"/>
                </a:cubicBezTo>
                <a:cubicBezTo>
                  <a:pt x="466020" y="109067"/>
                  <a:pt x="456531" y="97318"/>
                  <a:pt x="446315" y="89145"/>
                </a:cubicBezTo>
                <a:cubicBezTo>
                  <a:pt x="438301" y="82734"/>
                  <a:pt x="424543" y="67374"/>
                  <a:pt x="424543" y="6737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17293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a:xfrm>
            <a:off x="457200" y="228600"/>
            <a:ext cx="8153400" cy="5897563"/>
          </a:xfrm>
        </p:spPr>
        <p:txBody>
          <a:bodyPr/>
          <a:lstStyle/>
          <a:p>
            <a:pPr eaLnBrk="1" hangingPunct="1"/>
            <a:r>
              <a:rPr lang="en-US"/>
              <a:t>Name the two important connective tissues shown in the pictures below.</a:t>
            </a:r>
          </a:p>
        </p:txBody>
      </p:sp>
      <p:sp>
        <p:nvSpPr>
          <p:cNvPr id="95235"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6"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7"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8"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52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5240"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52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5242"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95243"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95244"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46" name="Rectangle 1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5842" name="Picture 2" descr="http://www.talkshoe.com/custom/images/icons/TC-73777-Mai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715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228600"/>
            <a:ext cx="8305800" cy="5897563"/>
          </a:xfrm>
        </p:spPr>
        <p:txBody>
          <a:bodyPr/>
          <a:lstStyle/>
          <a:p>
            <a:pPr eaLnBrk="1" hangingPunct="1"/>
            <a:r>
              <a:rPr lang="en-US"/>
              <a:t>Name the two important connective tissues shown in the pictures below.</a:t>
            </a:r>
          </a:p>
        </p:txBody>
      </p:sp>
      <p:sp>
        <p:nvSpPr>
          <p:cNvPr id="96259"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0"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1"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2"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62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6264"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626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6266"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96267"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96268"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70" name="Rectangle 15"/>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5" name="Picture 2" descr="http://www.talkshoe.com/custom/images/icons/TC-73777-Mai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444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457200" y="228600"/>
            <a:ext cx="8382000" cy="5897563"/>
          </a:xfrm>
        </p:spPr>
        <p:txBody>
          <a:bodyPr/>
          <a:lstStyle/>
          <a:p>
            <a:pPr eaLnBrk="1" hangingPunct="1"/>
            <a:r>
              <a:rPr lang="en-US"/>
              <a:t>Name the two important connective tissues shown in the pictures below.</a:t>
            </a:r>
          </a:p>
        </p:txBody>
      </p:sp>
      <p:sp>
        <p:nvSpPr>
          <p:cNvPr id="97283" name="AutoShape 4"/>
          <p:cNvSpPr>
            <a:spLocks noChangeArrowheads="1"/>
          </p:cNvSpPr>
          <p:nvPr/>
        </p:nvSpPr>
        <p:spPr bwMode="auto">
          <a:xfrm rot="-1133166">
            <a:off x="819150" y="4384675"/>
            <a:ext cx="1981200" cy="381000"/>
          </a:xfrm>
          <a:prstGeom prst="leftRightArrow">
            <a:avLst>
              <a:gd name="adj1" fmla="val 50000"/>
              <a:gd name="adj2" fmla="val 10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4" name="AutoShape 5"/>
          <p:cNvSpPr>
            <a:spLocks noChangeArrowheads="1"/>
          </p:cNvSpPr>
          <p:nvPr/>
        </p:nvSpPr>
        <p:spPr bwMode="auto">
          <a:xfrm rot="-1133166">
            <a:off x="1441450" y="5168900"/>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5" name="AutoShape 6"/>
          <p:cNvSpPr>
            <a:spLocks noChangeArrowheads="1"/>
          </p:cNvSpPr>
          <p:nvPr/>
        </p:nvSpPr>
        <p:spPr bwMode="auto">
          <a:xfrm rot="-3599740">
            <a:off x="2476500" y="3314700"/>
            <a:ext cx="1219200" cy="381000"/>
          </a:xfrm>
          <a:prstGeom prst="leftRightArrow">
            <a:avLst>
              <a:gd name="adj1" fmla="val 50000"/>
              <a:gd name="adj2" fmla="val 64000"/>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6" name="AutoShape 7"/>
          <p:cNvSpPr>
            <a:spLocks noChangeArrowheads="1"/>
          </p:cNvSpPr>
          <p:nvPr/>
        </p:nvSpPr>
        <p:spPr bwMode="auto">
          <a:xfrm rot="3215300">
            <a:off x="2743200" y="5105401"/>
            <a:ext cx="1158875" cy="381000"/>
          </a:xfrm>
          <a:prstGeom prst="leftRightArrow">
            <a:avLst>
              <a:gd name="adj1" fmla="val 50000"/>
              <a:gd name="adj2" fmla="val 60833"/>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72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91000" cy="50958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7288" name="AutoShape 9"/>
          <p:cNvSpPr>
            <a:spLocks noChangeArrowheads="1"/>
          </p:cNvSpPr>
          <p:nvPr/>
        </p:nvSpPr>
        <p:spPr bwMode="auto">
          <a:xfrm rot="478607">
            <a:off x="1828800" y="3352800"/>
            <a:ext cx="457200" cy="2514600"/>
          </a:xfrm>
          <a:prstGeom prst="upArrow">
            <a:avLst>
              <a:gd name="adj1" fmla="val 50000"/>
              <a:gd name="adj2" fmla="val 137500"/>
            </a:avLst>
          </a:prstGeom>
          <a:solidFill>
            <a:schemeClr val="tx1"/>
          </a:solid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728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038600" cy="511492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7290" name="Text Box 11"/>
          <p:cNvSpPr txBox="1">
            <a:spLocks noChangeArrowheads="1"/>
          </p:cNvSpPr>
          <p:nvPr/>
        </p:nvSpPr>
        <p:spPr bwMode="auto">
          <a:xfrm>
            <a:off x="457200" y="1524000"/>
            <a:ext cx="68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A</a:t>
            </a:r>
          </a:p>
        </p:txBody>
      </p:sp>
      <p:sp>
        <p:nvSpPr>
          <p:cNvPr id="97291" name="Text Box 12"/>
          <p:cNvSpPr txBox="1">
            <a:spLocks noChangeArrowheads="1"/>
          </p:cNvSpPr>
          <p:nvPr/>
        </p:nvSpPr>
        <p:spPr bwMode="auto">
          <a:xfrm>
            <a:off x="4876800" y="16002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 charset="0"/>
                <a:ea typeface="+mn-ea"/>
                <a:cs typeface="+mn-cs"/>
              </a:rPr>
              <a:t>B</a:t>
            </a:r>
          </a:p>
        </p:txBody>
      </p:sp>
      <p:sp>
        <p:nvSpPr>
          <p:cNvPr id="97292" name="Freeform 13"/>
          <p:cNvSpPr>
            <a:spLocks/>
          </p:cNvSpPr>
          <p:nvPr/>
        </p:nvSpPr>
        <p:spPr bwMode="auto">
          <a:xfrm>
            <a:off x="6665913" y="3846513"/>
            <a:ext cx="585787" cy="260350"/>
          </a:xfrm>
          <a:custGeom>
            <a:avLst/>
            <a:gdLst>
              <a:gd name="T0" fmla="*/ 675401299 w 369"/>
              <a:gd name="T1" fmla="*/ 108365925 h 164"/>
              <a:gd name="T2" fmla="*/ 342740957 w 369"/>
              <a:gd name="T3" fmla="*/ 5040313 h 164"/>
              <a:gd name="T4" fmla="*/ 37801518 w 369"/>
              <a:gd name="T5" fmla="*/ 55443438 h 164"/>
              <a:gd name="T6" fmla="*/ 63003059 w 369"/>
              <a:gd name="T7" fmla="*/ 183972200 h 164"/>
              <a:gd name="T8" fmla="*/ 496469564 w 369"/>
              <a:gd name="T9" fmla="*/ 337700938 h 164"/>
              <a:gd name="T10" fmla="*/ 647678810 w 369"/>
              <a:gd name="T11" fmla="*/ 388104063 h 164"/>
              <a:gd name="T12" fmla="*/ 725804380 w 369"/>
              <a:gd name="T13" fmla="*/ 413305625 h 164"/>
              <a:gd name="T14" fmla="*/ 929936069 w 369"/>
              <a:gd name="T15" fmla="*/ 284776863 h 164"/>
              <a:gd name="T16" fmla="*/ 675401299 w 369"/>
              <a:gd name="T17" fmla="*/ 108365925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9"/>
              <a:gd name="T28" fmla="*/ 0 h 164"/>
              <a:gd name="T29" fmla="*/ 369 w 36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9" h="164">
                <a:moveTo>
                  <a:pt x="268" y="43"/>
                </a:moveTo>
                <a:cubicBezTo>
                  <a:pt x="224" y="29"/>
                  <a:pt x="181" y="13"/>
                  <a:pt x="136" y="2"/>
                </a:cubicBezTo>
                <a:cubicBezTo>
                  <a:pt x="96" y="9"/>
                  <a:pt x="49" y="0"/>
                  <a:pt x="15" y="22"/>
                </a:cubicBezTo>
                <a:cubicBezTo>
                  <a:pt x="0" y="31"/>
                  <a:pt x="19" y="57"/>
                  <a:pt x="25" y="73"/>
                </a:cubicBezTo>
                <a:cubicBezTo>
                  <a:pt x="44" y="124"/>
                  <a:pt x="152" y="128"/>
                  <a:pt x="197" y="134"/>
                </a:cubicBezTo>
                <a:cubicBezTo>
                  <a:pt x="217" y="141"/>
                  <a:pt x="237" y="147"/>
                  <a:pt x="257" y="154"/>
                </a:cubicBezTo>
                <a:cubicBezTo>
                  <a:pt x="267" y="157"/>
                  <a:pt x="288" y="164"/>
                  <a:pt x="288" y="164"/>
                </a:cubicBezTo>
                <a:cubicBezTo>
                  <a:pt x="337" y="152"/>
                  <a:pt x="352" y="162"/>
                  <a:pt x="369" y="113"/>
                </a:cubicBezTo>
                <a:cubicBezTo>
                  <a:pt x="319" y="65"/>
                  <a:pt x="347" y="69"/>
                  <a:pt x="268" y="43"/>
                </a:cubicBezTo>
                <a:close/>
              </a:path>
            </a:pathLst>
          </a:custGeom>
          <a:solidFill>
            <a:srgbClr val="C0C0C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729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676400"/>
            <a:ext cx="1808163"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95" name="WordArt 16"/>
          <p:cNvSpPr>
            <a:spLocks noChangeArrowheads="1" noChangeShapeType="1" noTextEdit="1"/>
          </p:cNvSpPr>
          <p:nvPr/>
        </p:nvSpPr>
        <p:spPr bwMode="auto">
          <a:xfrm>
            <a:off x="609600" y="2971800"/>
            <a:ext cx="342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66"/>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TENDON</a:t>
            </a:r>
          </a:p>
        </p:txBody>
      </p:sp>
      <p:sp>
        <p:nvSpPr>
          <p:cNvPr id="97296" name="WordArt 17"/>
          <p:cNvSpPr>
            <a:spLocks noChangeArrowheads="1" noChangeShapeType="1" noTextEdit="1"/>
          </p:cNvSpPr>
          <p:nvPr/>
        </p:nvSpPr>
        <p:spPr bwMode="auto">
          <a:xfrm>
            <a:off x="3505200" y="1752600"/>
            <a:ext cx="6096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66"/>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T</a:t>
            </a:r>
          </a:p>
        </p:txBody>
      </p:sp>
      <p:sp>
        <p:nvSpPr>
          <p:cNvPr id="97298" name="Rectangle 19"/>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9" name="Picture 2" descr="http://www.talkshoe.com/custom/images/icons/TC-73777-Main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185057"/>
            <a:ext cx="773622" cy="1066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48184"/>
      </p:ext>
    </p:extLst>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6678</Words>
  <Application>Microsoft Office PowerPoint</Application>
  <PresentationFormat>On-screen Show (4:3)</PresentationFormat>
  <Paragraphs>1736</Paragraphs>
  <Slides>213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213</vt:i4>
      </vt:variant>
    </vt:vector>
  </HeadingPairs>
  <TitlesOfParts>
    <vt:vector size="224" baseType="lpstr">
      <vt:lpstr>Aptos</vt:lpstr>
      <vt:lpstr>Arial</vt:lpstr>
      <vt:lpstr>Arial Black</vt:lpstr>
      <vt:lpstr>Calibri</vt:lpstr>
      <vt:lpstr>Century Gothic</vt:lpstr>
      <vt:lpstr>Tahoma</vt:lpstr>
      <vt:lpstr>Times New Roman</vt:lpstr>
      <vt:lpstr>Verdana</vt:lpstr>
      <vt:lpstr>Default Design</vt:lpstr>
      <vt:lpstr>1_Default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24</cp:revision>
  <dcterms:modified xsi:type="dcterms:W3CDTF">2024-08-16T15:59:16Z</dcterms:modified>
</cp:coreProperties>
</file>