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189" r:id="rId2"/>
  </p:sldMasterIdLst>
  <p:notesMasterIdLst>
    <p:notesMasterId r:id="rId170"/>
  </p:notesMasterIdLst>
  <p:handoutMasterIdLst>
    <p:handoutMasterId r:id="rId171"/>
  </p:handoutMasterIdLst>
  <p:sldIdLst>
    <p:sldId id="6300" r:id="rId3"/>
    <p:sldId id="5754" r:id="rId4"/>
    <p:sldId id="4653" r:id="rId5"/>
    <p:sldId id="4654" r:id="rId6"/>
    <p:sldId id="4655" r:id="rId7"/>
    <p:sldId id="4656" r:id="rId8"/>
    <p:sldId id="6406" r:id="rId9"/>
    <p:sldId id="6407" r:id="rId10"/>
    <p:sldId id="6322" r:id="rId11"/>
    <p:sldId id="6323" r:id="rId12"/>
    <p:sldId id="6330" r:id="rId13"/>
    <p:sldId id="6329" r:id="rId14"/>
    <p:sldId id="6328" r:id="rId15"/>
    <p:sldId id="6327" r:id="rId16"/>
    <p:sldId id="6332" r:id="rId17"/>
    <p:sldId id="6335" r:id="rId18"/>
    <p:sldId id="6339" r:id="rId19"/>
    <p:sldId id="6342" r:id="rId20"/>
    <p:sldId id="6408" r:id="rId21"/>
    <p:sldId id="6409" r:id="rId22"/>
    <p:sldId id="6344" r:id="rId23"/>
    <p:sldId id="6347" r:id="rId24"/>
    <p:sldId id="6349" r:id="rId25"/>
    <p:sldId id="6352" r:id="rId26"/>
    <p:sldId id="6355" r:id="rId27"/>
    <p:sldId id="6410" r:id="rId28"/>
    <p:sldId id="6411" r:id="rId29"/>
    <p:sldId id="6358" r:id="rId30"/>
    <p:sldId id="6361" r:id="rId31"/>
    <p:sldId id="6364" r:id="rId32"/>
    <p:sldId id="6370" r:id="rId33"/>
    <p:sldId id="6373" r:id="rId34"/>
    <p:sldId id="6412" r:id="rId35"/>
    <p:sldId id="6413" r:id="rId36"/>
    <p:sldId id="6376" r:id="rId37"/>
    <p:sldId id="6379" r:id="rId38"/>
    <p:sldId id="6386" r:id="rId39"/>
    <p:sldId id="6389" r:id="rId40"/>
    <p:sldId id="6394" r:id="rId41"/>
    <p:sldId id="6400" r:id="rId42"/>
    <p:sldId id="6399" r:id="rId43"/>
    <p:sldId id="6398" r:id="rId44"/>
    <p:sldId id="6397" r:id="rId45"/>
    <p:sldId id="6415" r:id="rId46"/>
    <p:sldId id="6416" r:id="rId47"/>
    <p:sldId id="6418" r:id="rId48"/>
    <p:sldId id="6420" r:id="rId49"/>
    <p:sldId id="6424" r:id="rId50"/>
    <p:sldId id="6426" r:id="rId51"/>
    <p:sldId id="6428" r:id="rId52"/>
    <p:sldId id="6414" r:id="rId53"/>
    <p:sldId id="6403" r:id="rId54"/>
    <p:sldId id="6430" r:id="rId55"/>
    <p:sldId id="6432" r:id="rId56"/>
    <p:sldId id="6433" r:id="rId57"/>
    <p:sldId id="6435" r:id="rId58"/>
    <p:sldId id="6436" r:id="rId59"/>
    <p:sldId id="6437" r:id="rId60"/>
    <p:sldId id="6438" r:id="rId61"/>
    <p:sldId id="6439" r:id="rId62"/>
    <p:sldId id="6440" r:id="rId63"/>
    <p:sldId id="6441" r:id="rId64"/>
    <p:sldId id="6442" r:id="rId65"/>
    <p:sldId id="6443" r:id="rId66"/>
    <p:sldId id="6444" r:id="rId67"/>
    <p:sldId id="6445" r:id="rId68"/>
    <p:sldId id="6446" r:id="rId69"/>
    <p:sldId id="6447" r:id="rId70"/>
    <p:sldId id="6448" r:id="rId71"/>
    <p:sldId id="6449" r:id="rId72"/>
    <p:sldId id="6450" r:id="rId73"/>
    <p:sldId id="6451" r:id="rId74"/>
    <p:sldId id="6452" r:id="rId75"/>
    <p:sldId id="6453" r:id="rId76"/>
    <p:sldId id="6454" r:id="rId77"/>
    <p:sldId id="6455" r:id="rId78"/>
    <p:sldId id="6456" r:id="rId79"/>
    <p:sldId id="6457" r:id="rId80"/>
    <p:sldId id="6458" r:id="rId81"/>
    <p:sldId id="6459" r:id="rId82"/>
    <p:sldId id="6460" r:id="rId83"/>
    <p:sldId id="6461" r:id="rId84"/>
    <p:sldId id="6462" r:id="rId85"/>
    <p:sldId id="6463" r:id="rId86"/>
    <p:sldId id="6464" r:id="rId87"/>
    <p:sldId id="6465" r:id="rId88"/>
    <p:sldId id="6466" r:id="rId89"/>
    <p:sldId id="6467" r:id="rId90"/>
    <p:sldId id="6468" r:id="rId91"/>
    <p:sldId id="6469" r:id="rId92"/>
    <p:sldId id="6470" r:id="rId93"/>
    <p:sldId id="6471" r:id="rId94"/>
    <p:sldId id="6472" r:id="rId95"/>
    <p:sldId id="6473" r:id="rId96"/>
    <p:sldId id="6474" r:id="rId97"/>
    <p:sldId id="6475" r:id="rId98"/>
    <p:sldId id="6476" r:id="rId99"/>
    <p:sldId id="6477" r:id="rId100"/>
    <p:sldId id="6478" r:id="rId101"/>
    <p:sldId id="6479" r:id="rId102"/>
    <p:sldId id="6480" r:id="rId103"/>
    <p:sldId id="6481" r:id="rId104"/>
    <p:sldId id="6482" r:id="rId105"/>
    <p:sldId id="6483" r:id="rId106"/>
    <p:sldId id="6484" r:id="rId107"/>
    <p:sldId id="6485" r:id="rId108"/>
    <p:sldId id="6486" r:id="rId109"/>
    <p:sldId id="6487" r:id="rId110"/>
    <p:sldId id="6488" r:id="rId111"/>
    <p:sldId id="6489" r:id="rId112"/>
    <p:sldId id="6490" r:id="rId113"/>
    <p:sldId id="6491" r:id="rId114"/>
    <p:sldId id="6492" r:id="rId115"/>
    <p:sldId id="6493" r:id="rId116"/>
    <p:sldId id="6494" r:id="rId117"/>
    <p:sldId id="6495" r:id="rId118"/>
    <p:sldId id="6496" r:id="rId119"/>
    <p:sldId id="6497" r:id="rId120"/>
    <p:sldId id="6498" r:id="rId121"/>
    <p:sldId id="6499" r:id="rId122"/>
    <p:sldId id="6500" r:id="rId123"/>
    <p:sldId id="6501" r:id="rId124"/>
    <p:sldId id="6502" r:id="rId125"/>
    <p:sldId id="6503" r:id="rId126"/>
    <p:sldId id="6504" r:id="rId127"/>
    <p:sldId id="6505" r:id="rId128"/>
    <p:sldId id="6506" r:id="rId129"/>
    <p:sldId id="6507" r:id="rId130"/>
    <p:sldId id="6508" r:id="rId131"/>
    <p:sldId id="6509" r:id="rId132"/>
    <p:sldId id="6510" r:id="rId133"/>
    <p:sldId id="6511" r:id="rId134"/>
    <p:sldId id="6512" r:id="rId135"/>
    <p:sldId id="6513" r:id="rId136"/>
    <p:sldId id="6514" r:id="rId137"/>
    <p:sldId id="6515" r:id="rId138"/>
    <p:sldId id="6516" r:id="rId139"/>
    <p:sldId id="6517" r:id="rId140"/>
    <p:sldId id="6518" r:id="rId141"/>
    <p:sldId id="6519" r:id="rId142"/>
    <p:sldId id="6520" r:id="rId143"/>
    <p:sldId id="6521" r:id="rId144"/>
    <p:sldId id="6522" r:id="rId145"/>
    <p:sldId id="6523" r:id="rId146"/>
    <p:sldId id="6542" r:id="rId147"/>
    <p:sldId id="6524" r:id="rId148"/>
    <p:sldId id="6525" r:id="rId149"/>
    <p:sldId id="6526" r:id="rId150"/>
    <p:sldId id="6527" r:id="rId151"/>
    <p:sldId id="6528" r:id="rId152"/>
    <p:sldId id="6529" r:id="rId153"/>
    <p:sldId id="6530" r:id="rId154"/>
    <p:sldId id="6531" r:id="rId155"/>
    <p:sldId id="6532" r:id="rId156"/>
    <p:sldId id="6533" r:id="rId157"/>
    <p:sldId id="6534" r:id="rId158"/>
    <p:sldId id="6535" r:id="rId159"/>
    <p:sldId id="6536" r:id="rId160"/>
    <p:sldId id="6537" r:id="rId161"/>
    <p:sldId id="6538" r:id="rId162"/>
    <p:sldId id="6539" r:id="rId163"/>
    <p:sldId id="6544" r:id="rId164"/>
    <p:sldId id="1542" r:id="rId165"/>
    <p:sldId id="1579" r:id="rId166"/>
    <p:sldId id="1580" r:id="rId167"/>
    <p:sldId id="4682" r:id="rId168"/>
    <p:sldId id="1474" r:id="rId169"/>
  </p:sldIdLst>
  <p:sldSz cx="9144000" cy="6858000" type="screen4x3"/>
  <p:notesSz cx="6858000" cy="9144000"/>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99"/>
    <a:srgbClr val="FF66FF"/>
    <a:srgbClr val="CC66FF"/>
    <a:srgbClr val="663300"/>
    <a:srgbClr val="996600"/>
    <a:srgbClr val="FF5050"/>
    <a:srgbClr val="FF00FF"/>
    <a:srgbClr val="99FFCC"/>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156" d="100"/>
          <a:sy n="156" d="100"/>
        </p:scale>
        <p:origin x="4458"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1595229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70590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3338220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3434356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114721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400733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1186456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213940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2690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1041501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3278968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356309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423717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2658113649"/>
      </p:ext>
    </p:extLst>
  </p:cSld>
  <p:clrMap bg1="dk2" tx1="lt1" bg2="dk1"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12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13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13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59.png"/><Relationship Id="rId7" Type="http://schemas.openxmlformats.org/officeDocument/2006/relationships/image" Target="../media/image30.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jpeg"/></Relationships>
</file>

<file path=ppt/slides/_rels/slide1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svg"/><Relationship Id="rId4" Type="http://schemas.openxmlformats.org/officeDocument/2006/relationships/image" Target="../media/image3.png"/></Relationships>
</file>

<file path=ppt/slides/_rels/slide1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5.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16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emf"/><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64.png"/><Relationship Id="rId4" Type="http://schemas.openxmlformats.org/officeDocument/2006/relationships/image" Target="../media/image69.png"/></Relationships>
</file>

<file path=ppt/slides/_rels/slide1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2.emf"/><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69.png"/></Relationships>
</file>

<file path=ppt/slides/_rels/slide1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jpeg"/><Relationship Id="rId1" Type="http://schemas.openxmlformats.org/officeDocument/2006/relationships/slideLayout" Target="../slideLayouts/slideLayout15.xml"/></Relationships>
</file>

<file path=ppt/slides/_rels/slide167.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76.png"/><Relationship Id="rId7" Type="http://schemas.openxmlformats.org/officeDocument/2006/relationships/image" Target="../media/image78.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75.png"/><Relationship Id="rId1" Type="http://schemas.openxmlformats.org/officeDocument/2006/relationships/slideLayout" Target="../slideLayouts/slideLayout15.xml"/><Relationship Id="rId6" Type="http://schemas.openxmlformats.org/officeDocument/2006/relationships/hyperlink" Target="https://www.instagram.com/ryemurph88/" TargetMode="External"/><Relationship Id="rId11" Type="http://schemas.openxmlformats.org/officeDocument/2006/relationships/image" Target="../media/image80.png"/><Relationship Id="rId5" Type="http://schemas.openxmlformats.org/officeDocument/2006/relationships/image" Target="../media/image77.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sv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gif"/></Relationships>
</file>

<file path=ppt/slides/_rels/slide9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gif"/></Relationships>
</file>

<file path=ppt/slides/_rels/slide9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gi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ech1234463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229"/>
          </a:xfrm>
          <a:prstGeom prst="rect">
            <a:avLst/>
          </a:prstGeom>
          <a:noFill/>
          <a:ln w="7620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oliviagc.edublogs.org/files/2012/04/woodland_fungi_1-2am5t3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670"/>
            <a:ext cx="9144000" cy="6862899"/>
          </a:xfrm>
          <a:prstGeom prst="rect">
            <a:avLst/>
          </a:prstGeom>
          <a:noFill/>
          <a:ln w="28575">
            <a:solidFill>
              <a:schemeClr val="accent1">
                <a:lumMod val="1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0480"/>
            <a:ext cx="8763000" cy="233172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a:buNone/>
            </a:pPr>
            <a:r>
              <a:rPr lang="en-US" sz="5400" b="1" cap="none" spc="0" dirty="0">
                <a:ln w="17780" cmpd="sng">
                  <a:solidFill>
                    <a:schemeClr val="bg1"/>
                  </a:solidFill>
                  <a:prstDash val="solid"/>
                  <a:miter lim="800000"/>
                </a:ln>
                <a:solidFill>
                  <a:srgbClr val="CCFF99"/>
                </a:solidFill>
                <a:effectLst>
                  <a:outerShdw blurRad="50800" algn="tl" rotWithShape="0">
                    <a:srgbClr val="000000"/>
                  </a:outerShdw>
                </a:effectLst>
              </a:rPr>
              <a:t>Kingdom Fungi </a:t>
            </a:r>
          </a:p>
          <a:p>
            <a:pPr>
              <a:buNone/>
            </a:pPr>
            <a:r>
              <a:rPr lang="en-US" sz="5400" b="1" cap="none" spc="0" dirty="0">
                <a:ln w="17780" cmpd="sng">
                  <a:solidFill>
                    <a:schemeClr val="bg1"/>
                  </a:solidFill>
                  <a:prstDash val="solid"/>
                  <a:miter lim="800000"/>
                </a:ln>
                <a:solidFill>
                  <a:srgbClr val="CCFF99"/>
                </a:solidFill>
                <a:effectLst>
                  <a:outerShdw blurRad="50800" algn="tl" rotWithShape="0">
                    <a:srgbClr val="000000"/>
                  </a:outerShdw>
                </a:effectLst>
              </a:rPr>
              <a:t>Review Game</a:t>
            </a:r>
          </a:p>
        </p:txBody>
      </p:sp>
      <p:sp>
        <p:nvSpPr>
          <p:cNvPr id="4" name="Rectangle 3"/>
          <p:cNvSpPr/>
          <p:nvPr/>
        </p:nvSpPr>
        <p:spPr>
          <a:xfrm>
            <a:off x="121412" y="4906994"/>
            <a:ext cx="3220753" cy="1920526"/>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5 </a:t>
            </a:r>
          </a:p>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Lesson 7</a:t>
            </a:r>
          </a:p>
        </p:txBody>
      </p:sp>
      <p:pic>
        <p:nvPicPr>
          <p:cNvPr id="5" name="Graphic 4">
            <a:extLst>
              <a:ext uri="{FF2B5EF4-FFF2-40B4-BE49-F238E27FC236}">
                <a16:creationId xmlns:a16="http://schemas.microsoft.com/office/drawing/2014/main" id="{8E8A0B9F-97D5-2A51-D8C5-B3332BDE1E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spTree>
    <p:extLst>
      <p:ext uri="{BB962C8B-B14F-4D97-AF65-F5344CB8AC3E}">
        <p14:creationId xmlns:p14="http://schemas.microsoft.com/office/powerpoint/2010/main" val="94794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t>
            </a:r>
            <a:r>
              <a:rPr lang="en-US" dirty="0">
                <a:solidFill>
                  <a:schemeClr val="bg1"/>
                </a:solidFill>
              </a:rPr>
              <a:t>A</a:t>
            </a:r>
            <a:r>
              <a:rPr lang="en-US" dirty="0">
                <a:solidFill>
                  <a:srgbClr val="FF66FF"/>
                </a:solidFill>
              </a:rPr>
              <a:t> </a:t>
            </a:r>
            <a:r>
              <a:rPr lang="en-US" dirty="0">
                <a:solidFill>
                  <a:schemeClr val="bg1"/>
                </a:solidFill>
              </a:rPr>
              <a:t>heterotrophic multi-cellular organism with cell walls that absorbs its food</a:t>
            </a:r>
          </a:p>
          <a:p>
            <a:pPr lvl="1" eaLnBrk="1" hangingPunct="1">
              <a:defRPr/>
            </a:pPr>
            <a:r>
              <a:rPr lang="en-US" dirty="0">
                <a:solidFill>
                  <a:srgbClr val="99FFCC"/>
                </a:solidFill>
              </a:rPr>
              <a:t>C.) </a:t>
            </a:r>
            <a:r>
              <a:rPr lang="en-US" dirty="0">
                <a:solidFill>
                  <a:schemeClr val="bg1"/>
                </a:solidFill>
              </a:rPr>
              <a:t>A prokaryotic heterotroph.</a:t>
            </a:r>
          </a:p>
          <a:p>
            <a:pPr lvl="1" eaLnBrk="1" hangingPunct="1">
              <a:defRPr/>
            </a:pPr>
            <a:r>
              <a:rPr lang="en-US" dirty="0">
                <a:solidFill>
                  <a:srgbClr val="FFC000"/>
                </a:solidFill>
              </a:rPr>
              <a:t>D.) </a:t>
            </a:r>
            <a:r>
              <a:rPr lang="en-US" dirty="0">
                <a:solidFill>
                  <a:schemeClr val="bg1"/>
                </a:solidFill>
              </a:rPr>
              <a:t>A eukaryotic multi-cellular heterotrophic organisms that consumes food.</a:t>
            </a:r>
          </a:p>
          <a:p>
            <a:pPr lvl="1" eaLnBrk="1" hangingPunct="1">
              <a:defRPr/>
            </a:pPr>
            <a:r>
              <a:rPr lang="en-US" dirty="0">
                <a:solidFill>
                  <a:srgbClr val="996600"/>
                </a:solidFill>
              </a:rPr>
              <a:t>E.) </a:t>
            </a:r>
            <a:r>
              <a:rPr lang="en-US" dirty="0">
                <a:solidFill>
                  <a:schemeClr val="bg1"/>
                </a:solidFill>
              </a:rPr>
              <a:t>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algn="ctr">
              <a:buNone/>
            </a:pP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39781676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6994" name="Rectangle 2"/>
          <p:cNvSpPr>
            <a:spLocks noGrp="1" noChangeArrowheads="1"/>
          </p:cNvSpPr>
          <p:nvPr>
            <p:ph idx="1"/>
          </p:nvPr>
        </p:nvSpPr>
        <p:spPr>
          <a:xfrm>
            <a:off x="457200" y="228600"/>
            <a:ext cx="8077200" cy="5902325"/>
          </a:xfrm>
        </p:spPr>
        <p:txBody>
          <a:bodyPr/>
          <a:lstStyle/>
          <a:p>
            <a:pPr eaLnBrk="1" hangingPunct="1">
              <a:defRPr/>
            </a:pPr>
            <a:r>
              <a:rPr lang="en-US" dirty="0"/>
              <a:t>Lichen (</a:t>
            </a:r>
            <a:r>
              <a:rPr lang="en-US" dirty="0" err="1"/>
              <a:t>Mycophycophyta</a:t>
            </a:r>
            <a:r>
              <a:rPr lang="en-US" dirty="0"/>
              <a:t>): Are a algae and fungus growing together in a symbiotic relationship.</a:t>
            </a:r>
          </a:p>
        </p:txBody>
      </p:sp>
      <p:pic>
        <p:nvPicPr>
          <p:cNvPr id="447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529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1969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5" name="Rounded Rectangle 4"/>
          <p:cNvSpPr/>
          <p:nvPr/>
        </p:nvSpPr>
        <p:spPr bwMode="auto">
          <a:xfrm>
            <a:off x="6781800" y="304800"/>
            <a:ext cx="1676400" cy="457200"/>
          </a:xfrm>
          <a:prstGeom prst="roundRect">
            <a:avLst/>
          </a:prstGeom>
          <a:solidFill>
            <a:schemeClr val="tx1">
              <a:lumMod val="65000"/>
            </a:schemeClr>
          </a:solidFill>
          <a:ln w="12700" cap="flat" cmpd="sng" algn="ctr">
            <a:solidFill>
              <a:srgbClr val="FFFF99"/>
            </a:solidFill>
            <a:prstDash val="solid"/>
            <a:round/>
            <a:headEnd type="none" w="med" len="med"/>
            <a:tailEnd type="none" w="med" len="med"/>
          </a:ln>
          <a:effectLst>
            <a:glow rad="266700">
              <a:srgbClr val="99FFCC"/>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128109" y="1905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pic>
        <p:nvPicPr>
          <p:cNvPr id="7"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547" y="4281487"/>
            <a:ext cx="25146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6064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6994" name="Rectangle 2"/>
          <p:cNvSpPr>
            <a:spLocks noGrp="1" noChangeArrowheads="1"/>
          </p:cNvSpPr>
          <p:nvPr>
            <p:ph idx="1"/>
          </p:nvPr>
        </p:nvSpPr>
        <p:spPr>
          <a:xfrm>
            <a:off x="457200" y="228600"/>
            <a:ext cx="8077200" cy="5902325"/>
          </a:xfrm>
        </p:spPr>
        <p:txBody>
          <a:bodyPr/>
          <a:lstStyle/>
          <a:p>
            <a:pPr eaLnBrk="1" hangingPunct="1">
              <a:defRPr/>
            </a:pPr>
            <a:r>
              <a:rPr lang="en-US" dirty="0"/>
              <a:t>Lichen (</a:t>
            </a:r>
            <a:r>
              <a:rPr lang="en-US" dirty="0" err="1"/>
              <a:t>Mycophycophyta</a:t>
            </a:r>
            <a:r>
              <a:rPr lang="en-US" dirty="0"/>
              <a:t>): Are a </a:t>
            </a:r>
            <a:r>
              <a:rPr lang="en-US" u="sng" dirty="0">
                <a:solidFill>
                  <a:srgbClr val="92D050"/>
                </a:solidFill>
              </a:rPr>
              <a:t>algae</a:t>
            </a:r>
            <a:r>
              <a:rPr lang="en-US" dirty="0">
                <a:solidFill>
                  <a:srgbClr val="92D050"/>
                </a:solidFill>
              </a:rPr>
              <a:t> </a:t>
            </a:r>
            <a:r>
              <a:rPr lang="en-US" dirty="0"/>
              <a:t>and fungus growing together in a symbiotic relationship.</a:t>
            </a:r>
          </a:p>
        </p:txBody>
      </p:sp>
      <p:pic>
        <p:nvPicPr>
          <p:cNvPr id="447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529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1969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128109" y="1905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3" name="Rectangle 2"/>
          <p:cNvSpPr/>
          <p:nvPr/>
        </p:nvSpPr>
        <p:spPr>
          <a:xfrm>
            <a:off x="1143000" y="2610260"/>
            <a:ext cx="6236001" cy="334245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Algae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(Protista)</a:t>
            </a:r>
          </a:p>
        </p:txBody>
      </p:sp>
      <p:pic>
        <p:nvPicPr>
          <p:cNvPr id="7"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382" y="-76200"/>
            <a:ext cx="3352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0547" y="4281487"/>
            <a:ext cx="25146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2052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body" idx="1"/>
          </p:nvPr>
        </p:nvSpPr>
        <p:spPr>
          <a:xfrm>
            <a:off x="228600" y="228600"/>
            <a:ext cx="8305800" cy="5897563"/>
          </a:xfrm>
        </p:spPr>
        <p:txBody>
          <a:bodyPr/>
          <a:lstStyle/>
          <a:p>
            <a:pPr eaLnBrk="1" hangingPunct="1"/>
            <a:r>
              <a:rPr lang="en-US">
                <a:solidFill>
                  <a:srgbClr val="CCFFCC"/>
                </a:solidFill>
              </a:rPr>
              <a:t>Which is fruticose, and which is foliose lichen in the photograph below?</a:t>
            </a:r>
          </a:p>
          <a:p>
            <a:pPr eaLnBrk="1" hangingPunct="1"/>
            <a:endParaRPr lang="en-US">
              <a:solidFill>
                <a:srgbClr val="CCFFCC"/>
              </a:solidFill>
            </a:endParaRPr>
          </a:p>
        </p:txBody>
      </p:sp>
      <p:pic>
        <p:nvPicPr>
          <p:cNvPr id="490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67300"/>
          </a:xfrm>
          <a:prstGeom prst="rect">
            <a:avLst/>
          </a:prstGeom>
          <a:noFill/>
          <a:ln w="76200" cmpd="tri">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02369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490501" name="WordArt 5"/>
          <p:cNvSpPr>
            <a:spLocks noChangeArrowheads="1" noChangeShapeType="1" noTextEdit="1"/>
          </p:cNvSpPr>
          <p:nvPr/>
        </p:nvSpPr>
        <p:spPr bwMode="auto">
          <a:xfrm>
            <a:off x="5334000" y="2590800"/>
            <a:ext cx="6334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490502" name="WordArt 6"/>
          <p:cNvSpPr>
            <a:spLocks noChangeArrowheads="1" noChangeShapeType="1" noTextEdit="1"/>
          </p:cNvSpPr>
          <p:nvPr/>
        </p:nvSpPr>
        <p:spPr bwMode="auto">
          <a:xfrm>
            <a:off x="685800" y="3276600"/>
            <a:ext cx="762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pic>
        <p:nvPicPr>
          <p:cNvPr id="15362" name="Picture 2" descr="http://ihatebreastcancer.files.wordpress.com/2011/09/600px-ma_route_13-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5967" y="1500053"/>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030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body" idx="1"/>
          </p:nvPr>
        </p:nvSpPr>
        <p:spPr>
          <a:xfrm>
            <a:off x="228600" y="228600"/>
            <a:ext cx="8305800" cy="5897563"/>
          </a:xfrm>
        </p:spPr>
        <p:txBody>
          <a:bodyPr/>
          <a:lstStyle/>
          <a:p>
            <a:pPr eaLnBrk="1" hangingPunct="1"/>
            <a:r>
              <a:rPr lang="en-US">
                <a:solidFill>
                  <a:srgbClr val="CCFFCC"/>
                </a:solidFill>
              </a:rPr>
              <a:t>Which is fruticose, and which is foliose lichen in the photograph below?</a:t>
            </a:r>
          </a:p>
          <a:p>
            <a:pPr eaLnBrk="1" hangingPunct="1"/>
            <a:endParaRPr lang="en-US">
              <a:solidFill>
                <a:srgbClr val="CCFFCC"/>
              </a:solidFill>
            </a:endParaRPr>
          </a:p>
        </p:txBody>
      </p:sp>
      <p:pic>
        <p:nvPicPr>
          <p:cNvPr id="491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67300"/>
          </a:xfrm>
          <a:prstGeom prst="rect">
            <a:avLst/>
          </a:prstGeom>
          <a:noFill/>
          <a:ln w="76200" cmpd="tri">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023795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491525" name="WordArt 5"/>
          <p:cNvSpPr>
            <a:spLocks noChangeArrowheads="1" noChangeShapeType="1" noTextEdit="1"/>
          </p:cNvSpPr>
          <p:nvPr/>
        </p:nvSpPr>
        <p:spPr bwMode="auto">
          <a:xfrm>
            <a:off x="685800" y="3276600"/>
            <a:ext cx="762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F0E5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491526" name="WordArt 6"/>
          <p:cNvSpPr>
            <a:spLocks noChangeArrowheads="1" noChangeShapeType="1" noTextEdit="1"/>
          </p:cNvSpPr>
          <p:nvPr/>
        </p:nvSpPr>
        <p:spPr bwMode="auto">
          <a:xfrm>
            <a:off x="5334000" y="2590800"/>
            <a:ext cx="6334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pic>
        <p:nvPicPr>
          <p:cNvPr id="7" name="Picture 2" descr="http://ihatebreastcancer.files.wordpress.com/2011/09/600px-ma_route_13-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5967" y="1500053"/>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160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body" idx="1"/>
          </p:nvPr>
        </p:nvSpPr>
        <p:spPr>
          <a:xfrm>
            <a:off x="228600" y="228600"/>
            <a:ext cx="8305800" cy="5897563"/>
          </a:xfrm>
        </p:spPr>
        <p:txBody>
          <a:bodyPr/>
          <a:lstStyle/>
          <a:p>
            <a:pPr eaLnBrk="1" hangingPunct="1"/>
            <a:r>
              <a:rPr lang="en-US">
                <a:solidFill>
                  <a:srgbClr val="CCFFCC"/>
                </a:solidFill>
              </a:rPr>
              <a:t>Which is fruticose, and which is foliose lichen in the photograph below?</a:t>
            </a:r>
          </a:p>
          <a:p>
            <a:pPr eaLnBrk="1" hangingPunct="1"/>
            <a:endParaRPr lang="en-US">
              <a:solidFill>
                <a:srgbClr val="CCFFCC"/>
              </a:solidFill>
            </a:endParaRPr>
          </a:p>
        </p:txBody>
      </p:sp>
      <p:pic>
        <p:nvPicPr>
          <p:cNvPr id="492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67300"/>
          </a:xfrm>
          <a:prstGeom prst="rect">
            <a:avLst/>
          </a:prstGeom>
          <a:noFill/>
          <a:ln w="76200" cmpd="tri">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023898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492549" name="WordArt 5"/>
          <p:cNvSpPr>
            <a:spLocks noChangeArrowheads="1" noChangeShapeType="1" noTextEdit="1"/>
          </p:cNvSpPr>
          <p:nvPr/>
        </p:nvSpPr>
        <p:spPr bwMode="auto">
          <a:xfrm>
            <a:off x="685800" y="3276600"/>
            <a:ext cx="762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492550" name="WordArt 6"/>
          <p:cNvSpPr>
            <a:spLocks noChangeArrowheads="1" noChangeShapeType="1" noTextEdit="1"/>
          </p:cNvSpPr>
          <p:nvPr/>
        </p:nvSpPr>
        <p:spPr bwMode="auto">
          <a:xfrm>
            <a:off x="5334000" y="2590800"/>
            <a:ext cx="6334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492551" name="WordArt 7"/>
          <p:cNvSpPr>
            <a:spLocks noChangeArrowheads="1" noChangeShapeType="1" noTextEdit="1"/>
          </p:cNvSpPr>
          <p:nvPr/>
        </p:nvSpPr>
        <p:spPr bwMode="auto">
          <a:xfrm>
            <a:off x="685800" y="4495800"/>
            <a:ext cx="38100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Foliose</a:t>
            </a:r>
          </a:p>
        </p:txBody>
      </p:sp>
      <p:pic>
        <p:nvPicPr>
          <p:cNvPr id="8" name="Picture 2" descr="http://ihatebreastcancer.files.wordpress.com/2011/09/600px-ma_route_13-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5967" y="1500053"/>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108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body" idx="1"/>
          </p:nvPr>
        </p:nvSpPr>
        <p:spPr>
          <a:xfrm>
            <a:off x="228600" y="228600"/>
            <a:ext cx="8305800" cy="5897563"/>
          </a:xfrm>
        </p:spPr>
        <p:txBody>
          <a:bodyPr/>
          <a:lstStyle/>
          <a:p>
            <a:pPr eaLnBrk="1" hangingPunct="1"/>
            <a:r>
              <a:rPr lang="en-US">
                <a:solidFill>
                  <a:srgbClr val="CCFFCC"/>
                </a:solidFill>
              </a:rPr>
              <a:t>Which is fruticose, and which is foliose lichen in the photograph below?</a:t>
            </a:r>
          </a:p>
          <a:p>
            <a:pPr eaLnBrk="1" hangingPunct="1"/>
            <a:endParaRPr lang="en-US">
              <a:solidFill>
                <a:srgbClr val="CCFFCC"/>
              </a:solidFill>
            </a:endParaRPr>
          </a:p>
        </p:txBody>
      </p:sp>
      <p:pic>
        <p:nvPicPr>
          <p:cNvPr id="493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67300"/>
          </a:xfrm>
          <a:prstGeom prst="rect">
            <a:avLst/>
          </a:prstGeom>
          <a:noFill/>
          <a:ln w="76200" cmpd="tri">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024000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493573" name="WordArt 5"/>
          <p:cNvSpPr>
            <a:spLocks noChangeArrowheads="1" noChangeShapeType="1" noTextEdit="1"/>
          </p:cNvSpPr>
          <p:nvPr/>
        </p:nvSpPr>
        <p:spPr bwMode="auto">
          <a:xfrm>
            <a:off x="685800" y="3276600"/>
            <a:ext cx="762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493574" name="WordArt 6"/>
          <p:cNvSpPr>
            <a:spLocks noChangeArrowheads="1" noChangeShapeType="1" noTextEdit="1"/>
          </p:cNvSpPr>
          <p:nvPr/>
        </p:nvSpPr>
        <p:spPr bwMode="auto">
          <a:xfrm>
            <a:off x="5334000" y="2590800"/>
            <a:ext cx="6334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493575" name="WordArt 7"/>
          <p:cNvSpPr>
            <a:spLocks noChangeArrowheads="1" noChangeShapeType="1" noTextEdit="1"/>
          </p:cNvSpPr>
          <p:nvPr/>
        </p:nvSpPr>
        <p:spPr bwMode="auto">
          <a:xfrm>
            <a:off x="685800" y="4495800"/>
            <a:ext cx="38100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Foliose</a:t>
            </a:r>
          </a:p>
        </p:txBody>
      </p:sp>
      <p:sp>
        <p:nvSpPr>
          <p:cNvPr id="493576" name="WordArt 8"/>
          <p:cNvSpPr>
            <a:spLocks noChangeArrowheads="1" noChangeShapeType="1" noTextEdit="1"/>
          </p:cNvSpPr>
          <p:nvPr/>
        </p:nvSpPr>
        <p:spPr bwMode="auto">
          <a:xfrm>
            <a:off x="685800" y="5715000"/>
            <a:ext cx="2667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Leafy</a:t>
            </a:r>
          </a:p>
        </p:txBody>
      </p:sp>
      <p:pic>
        <p:nvPicPr>
          <p:cNvPr id="9" name="Picture 2" descr="http://ihatebreastcancer.files.wordpress.com/2011/09/600px-ma_route_13-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5967" y="1500053"/>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835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body" idx="1"/>
          </p:nvPr>
        </p:nvSpPr>
        <p:spPr>
          <a:xfrm>
            <a:off x="228600" y="228600"/>
            <a:ext cx="8305800" cy="5897563"/>
          </a:xfrm>
        </p:spPr>
        <p:txBody>
          <a:bodyPr/>
          <a:lstStyle/>
          <a:p>
            <a:pPr eaLnBrk="1" hangingPunct="1"/>
            <a:r>
              <a:rPr lang="en-US">
                <a:solidFill>
                  <a:srgbClr val="CCFFCC"/>
                </a:solidFill>
              </a:rPr>
              <a:t>Which is fruticose, and which is foliose lichen in the photograph below?</a:t>
            </a:r>
          </a:p>
          <a:p>
            <a:pPr eaLnBrk="1" hangingPunct="1"/>
            <a:endParaRPr lang="en-US">
              <a:solidFill>
                <a:srgbClr val="CCFFCC"/>
              </a:solidFill>
            </a:endParaRPr>
          </a:p>
        </p:txBody>
      </p:sp>
      <p:pic>
        <p:nvPicPr>
          <p:cNvPr id="494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67300"/>
          </a:xfrm>
          <a:prstGeom prst="rect">
            <a:avLst/>
          </a:prstGeom>
          <a:noFill/>
          <a:ln w="76200" cmpd="tri">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024102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494597" name="WordArt 5"/>
          <p:cNvSpPr>
            <a:spLocks noChangeArrowheads="1" noChangeShapeType="1" noTextEdit="1"/>
          </p:cNvSpPr>
          <p:nvPr/>
        </p:nvSpPr>
        <p:spPr bwMode="auto">
          <a:xfrm>
            <a:off x="685800" y="3276600"/>
            <a:ext cx="762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494598" name="WordArt 6"/>
          <p:cNvSpPr>
            <a:spLocks noChangeArrowheads="1" noChangeShapeType="1" noTextEdit="1"/>
          </p:cNvSpPr>
          <p:nvPr/>
        </p:nvSpPr>
        <p:spPr bwMode="auto">
          <a:xfrm>
            <a:off x="5334000" y="2590800"/>
            <a:ext cx="6334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F0E5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494599" name="WordArt 7"/>
          <p:cNvSpPr>
            <a:spLocks noChangeArrowheads="1" noChangeShapeType="1" noTextEdit="1"/>
          </p:cNvSpPr>
          <p:nvPr/>
        </p:nvSpPr>
        <p:spPr bwMode="auto">
          <a:xfrm>
            <a:off x="685800" y="4495800"/>
            <a:ext cx="38100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Foliose</a:t>
            </a:r>
          </a:p>
        </p:txBody>
      </p:sp>
      <p:sp>
        <p:nvSpPr>
          <p:cNvPr id="494600" name="WordArt 8"/>
          <p:cNvSpPr>
            <a:spLocks noChangeArrowheads="1" noChangeShapeType="1" noTextEdit="1"/>
          </p:cNvSpPr>
          <p:nvPr/>
        </p:nvSpPr>
        <p:spPr bwMode="auto">
          <a:xfrm>
            <a:off x="685800" y="5715000"/>
            <a:ext cx="2667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Leafy</a:t>
            </a:r>
          </a:p>
        </p:txBody>
      </p:sp>
      <p:pic>
        <p:nvPicPr>
          <p:cNvPr id="9" name="Picture 2" descr="http://ihatebreastcancer.files.wordpress.com/2011/09/600px-ma_route_13-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5967" y="1500053"/>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804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body" idx="1"/>
          </p:nvPr>
        </p:nvSpPr>
        <p:spPr>
          <a:xfrm>
            <a:off x="228600" y="228600"/>
            <a:ext cx="8305800" cy="5897563"/>
          </a:xfrm>
        </p:spPr>
        <p:txBody>
          <a:bodyPr/>
          <a:lstStyle/>
          <a:p>
            <a:pPr eaLnBrk="1" hangingPunct="1"/>
            <a:r>
              <a:rPr lang="en-US">
                <a:solidFill>
                  <a:srgbClr val="CCFFCC"/>
                </a:solidFill>
              </a:rPr>
              <a:t>Which is fruticose, and which is foliose lichen in the photograph below?</a:t>
            </a:r>
          </a:p>
          <a:p>
            <a:pPr eaLnBrk="1" hangingPunct="1"/>
            <a:endParaRPr lang="en-US">
              <a:solidFill>
                <a:srgbClr val="CCFFCC"/>
              </a:solidFill>
            </a:endParaRPr>
          </a:p>
        </p:txBody>
      </p:sp>
      <p:pic>
        <p:nvPicPr>
          <p:cNvPr id="495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67300"/>
          </a:xfrm>
          <a:prstGeom prst="rect">
            <a:avLst/>
          </a:prstGeom>
          <a:noFill/>
          <a:ln w="76200" cmpd="tri">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02420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495621" name="WordArt 5"/>
          <p:cNvSpPr>
            <a:spLocks noChangeArrowheads="1" noChangeShapeType="1" noTextEdit="1"/>
          </p:cNvSpPr>
          <p:nvPr/>
        </p:nvSpPr>
        <p:spPr bwMode="auto">
          <a:xfrm>
            <a:off x="685800" y="3276600"/>
            <a:ext cx="762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495622" name="WordArt 6"/>
          <p:cNvSpPr>
            <a:spLocks noChangeArrowheads="1" noChangeShapeType="1" noTextEdit="1"/>
          </p:cNvSpPr>
          <p:nvPr/>
        </p:nvSpPr>
        <p:spPr bwMode="auto">
          <a:xfrm>
            <a:off x="5334000" y="2590800"/>
            <a:ext cx="6334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495623" name="WordArt 7"/>
          <p:cNvSpPr>
            <a:spLocks noChangeArrowheads="1" noChangeShapeType="1" noTextEdit="1"/>
          </p:cNvSpPr>
          <p:nvPr/>
        </p:nvSpPr>
        <p:spPr bwMode="auto">
          <a:xfrm>
            <a:off x="685800" y="4495800"/>
            <a:ext cx="38100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Foliose</a:t>
            </a:r>
          </a:p>
        </p:txBody>
      </p:sp>
      <p:sp>
        <p:nvSpPr>
          <p:cNvPr id="495624" name="WordArt 8"/>
          <p:cNvSpPr>
            <a:spLocks noChangeArrowheads="1" noChangeShapeType="1" noTextEdit="1"/>
          </p:cNvSpPr>
          <p:nvPr/>
        </p:nvSpPr>
        <p:spPr bwMode="auto">
          <a:xfrm>
            <a:off x="685800" y="5715000"/>
            <a:ext cx="2667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Leafy</a:t>
            </a:r>
          </a:p>
        </p:txBody>
      </p:sp>
      <p:sp>
        <p:nvSpPr>
          <p:cNvPr id="495625" name="WordArt 9"/>
          <p:cNvSpPr>
            <a:spLocks noChangeArrowheads="1" noChangeShapeType="1" noTextEdit="1"/>
          </p:cNvSpPr>
          <p:nvPr/>
        </p:nvSpPr>
        <p:spPr bwMode="auto">
          <a:xfrm>
            <a:off x="5334000" y="3810000"/>
            <a:ext cx="3352800" cy="2286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Fruticose</a:t>
            </a:r>
          </a:p>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Branchy</a:t>
            </a:r>
          </a:p>
        </p:txBody>
      </p:sp>
      <p:pic>
        <p:nvPicPr>
          <p:cNvPr id="10" name="Picture 2" descr="http://ihatebreastcancer.files.wordpress.com/2011/09/600px-ma_route_13-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5967" y="1500053"/>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2332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3267" name="Rectangle 3"/>
          <p:cNvSpPr>
            <a:spLocks noGrp="1" noChangeArrowheads="1"/>
          </p:cNvSpPr>
          <p:nvPr>
            <p:ph type="body" idx="4294967295"/>
          </p:nvPr>
        </p:nvSpPr>
        <p:spPr>
          <a:xfrm>
            <a:off x="48658" y="152400"/>
            <a:ext cx="9067800" cy="5826125"/>
          </a:xfrm>
        </p:spPr>
        <p:txBody>
          <a:bodyPr/>
          <a:lstStyle/>
          <a:p>
            <a:pPr eaLnBrk="1" hangingPunct="1">
              <a:defRPr/>
            </a:pPr>
            <a:r>
              <a:rPr lang="en-US" dirty="0"/>
              <a:t>These are the Imperfect Fungi: </a:t>
            </a:r>
            <a:r>
              <a:rPr lang="en-US" dirty="0" err="1"/>
              <a:t>Deuteromycota</a:t>
            </a:r>
            <a:endParaRPr lang="en-US" dirty="0"/>
          </a:p>
          <a:p>
            <a:pPr lvl="1" eaLnBrk="1" hangingPunct="1">
              <a:defRPr/>
            </a:pPr>
            <a:r>
              <a:rPr lang="en-US" dirty="0">
                <a:solidFill>
                  <a:srgbClr val="00B0F0"/>
                </a:solidFill>
              </a:rPr>
              <a:t>The leftovers </a:t>
            </a:r>
            <a:r>
              <a:rPr lang="en-US" dirty="0">
                <a:solidFill>
                  <a:srgbClr val="00B0F0"/>
                </a:solidFill>
                <a:sym typeface="Wingdings" pitchFamily="2" charset="2"/>
              </a:rPr>
              <a:t>. Much classification unknown, asexual spore formation.</a:t>
            </a:r>
          </a:p>
          <a:p>
            <a:pPr lvl="1" eaLnBrk="1" hangingPunct="1">
              <a:defRPr/>
            </a:pPr>
            <a:r>
              <a:rPr lang="en-US" dirty="0">
                <a:solidFill>
                  <a:srgbClr val="CCFF99"/>
                </a:solidFill>
                <a:sym typeface="Wingdings" pitchFamily="2" charset="2"/>
              </a:rPr>
              <a:t>Includes Athletes foot, Penicillin.</a:t>
            </a:r>
            <a:br>
              <a:rPr lang="en-US" dirty="0"/>
            </a:br>
            <a:endParaRPr lang="en-US" dirty="0"/>
          </a:p>
        </p:txBody>
      </p:sp>
      <p:sp>
        <p:nvSpPr>
          <p:cNvPr id="137830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5" name="Picture 5" descr="penicillium-roqueforti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6" y="2362200"/>
            <a:ext cx="8741884" cy="41148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238803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7" name="Rounded Rectangle 6"/>
          <p:cNvSpPr/>
          <p:nvPr/>
        </p:nvSpPr>
        <p:spPr bwMode="auto">
          <a:xfrm>
            <a:off x="6019800" y="228600"/>
            <a:ext cx="2895600" cy="457200"/>
          </a:xfrm>
          <a:prstGeom prst="roundRect">
            <a:avLst/>
          </a:prstGeom>
          <a:solidFill>
            <a:schemeClr val="tx1">
              <a:lumMod val="65000"/>
            </a:schemeClr>
          </a:solidFill>
          <a:ln w="12700" cap="flat" cmpd="sng" algn="ctr">
            <a:solidFill>
              <a:srgbClr val="00B0F0"/>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1951980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3267" name="Rectangle 3"/>
          <p:cNvSpPr>
            <a:spLocks noGrp="1" noChangeArrowheads="1"/>
          </p:cNvSpPr>
          <p:nvPr>
            <p:ph type="body" idx="4294967295"/>
          </p:nvPr>
        </p:nvSpPr>
        <p:spPr>
          <a:xfrm>
            <a:off x="48658" y="152400"/>
            <a:ext cx="9067800" cy="5826125"/>
          </a:xfrm>
        </p:spPr>
        <p:txBody>
          <a:bodyPr/>
          <a:lstStyle/>
          <a:p>
            <a:pPr eaLnBrk="1" hangingPunct="1">
              <a:defRPr/>
            </a:pPr>
            <a:r>
              <a:rPr lang="en-US" dirty="0"/>
              <a:t>These are the Imperfect Fungi: </a:t>
            </a:r>
            <a:r>
              <a:rPr lang="en-US" dirty="0" err="1"/>
              <a:t>Deuteromycota</a:t>
            </a:r>
            <a:endParaRPr lang="en-US" dirty="0"/>
          </a:p>
          <a:p>
            <a:pPr lvl="1" eaLnBrk="1" hangingPunct="1">
              <a:defRPr/>
            </a:pPr>
            <a:r>
              <a:rPr lang="en-US" dirty="0">
                <a:solidFill>
                  <a:srgbClr val="00B0F0"/>
                </a:solidFill>
              </a:rPr>
              <a:t>The leftovers </a:t>
            </a:r>
            <a:r>
              <a:rPr lang="en-US" dirty="0">
                <a:solidFill>
                  <a:srgbClr val="00B0F0"/>
                </a:solidFill>
                <a:sym typeface="Wingdings" pitchFamily="2" charset="2"/>
              </a:rPr>
              <a:t>. Much classification unknown, asexual spore formation.</a:t>
            </a:r>
          </a:p>
          <a:p>
            <a:pPr lvl="1" eaLnBrk="1" hangingPunct="1">
              <a:defRPr/>
            </a:pPr>
            <a:r>
              <a:rPr lang="en-US" dirty="0">
                <a:solidFill>
                  <a:srgbClr val="CCFF99"/>
                </a:solidFill>
                <a:sym typeface="Wingdings" pitchFamily="2" charset="2"/>
              </a:rPr>
              <a:t>Includes Athletes foot, Penicillin.</a:t>
            </a:r>
            <a:br>
              <a:rPr lang="en-US" dirty="0"/>
            </a:br>
            <a:endParaRPr lang="en-US" dirty="0"/>
          </a:p>
        </p:txBody>
      </p:sp>
      <p:sp>
        <p:nvSpPr>
          <p:cNvPr id="137830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5" name="Picture 5" descr="penicillium-roqueforti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6" y="2362200"/>
            <a:ext cx="8741884" cy="41148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238803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7" name="Rounded Rectangle 6"/>
          <p:cNvSpPr/>
          <p:nvPr/>
        </p:nvSpPr>
        <p:spPr bwMode="auto">
          <a:xfrm>
            <a:off x="6019800" y="228600"/>
            <a:ext cx="2895600" cy="457200"/>
          </a:xfrm>
          <a:prstGeom prst="roundRect">
            <a:avLst/>
          </a:prstGeom>
          <a:solidFill>
            <a:schemeClr val="tx1">
              <a:lumMod val="65000"/>
            </a:schemeClr>
          </a:solidFill>
          <a:ln w="12700" cap="flat" cmpd="sng" algn="ctr">
            <a:solidFill>
              <a:srgbClr val="00B0F0"/>
            </a:solidFill>
            <a:prstDash val="solid"/>
            <a:round/>
            <a:headEnd type="none" w="med" len="med"/>
            <a:tailEnd type="none" w="med" len="med"/>
          </a:ln>
          <a:effectLst>
            <a:glow rad="165100">
              <a:srgbClr val="FFFF99"/>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68188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t>
            </a:r>
            <a:r>
              <a:rPr lang="en-US" dirty="0">
                <a:solidFill>
                  <a:schemeClr val="bg1"/>
                </a:solidFill>
              </a:rPr>
              <a:t>A prokaryotic heterotroph.</a:t>
            </a:r>
          </a:p>
          <a:p>
            <a:pPr lvl="1" eaLnBrk="1" hangingPunct="1">
              <a:defRPr/>
            </a:pPr>
            <a:r>
              <a:rPr lang="en-US" dirty="0">
                <a:solidFill>
                  <a:srgbClr val="FFC000"/>
                </a:solidFill>
              </a:rPr>
              <a:t>D.) </a:t>
            </a:r>
            <a:r>
              <a:rPr lang="en-US" dirty="0">
                <a:solidFill>
                  <a:schemeClr val="bg1"/>
                </a:solidFill>
              </a:rPr>
              <a:t>A eukaryotic multi-cellular heterotrophic organisms that consumes food.</a:t>
            </a:r>
          </a:p>
          <a:p>
            <a:pPr lvl="1" eaLnBrk="1" hangingPunct="1">
              <a:defRPr/>
            </a:pPr>
            <a:r>
              <a:rPr lang="en-US" dirty="0">
                <a:solidFill>
                  <a:srgbClr val="996600"/>
                </a:solidFill>
              </a:rPr>
              <a:t>E.) </a:t>
            </a:r>
            <a:r>
              <a:rPr lang="en-US" dirty="0">
                <a:solidFill>
                  <a:schemeClr val="bg1"/>
                </a:solidFill>
              </a:rPr>
              <a:t>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algn="ctr">
              <a:buNone/>
            </a:pP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26442234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3267" name="Rectangle 3"/>
          <p:cNvSpPr>
            <a:spLocks noGrp="1" noChangeArrowheads="1"/>
          </p:cNvSpPr>
          <p:nvPr>
            <p:ph type="body" idx="4294967295"/>
          </p:nvPr>
        </p:nvSpPr>
        <p:spPr>
          <a:xfrm>
            <a:off x="48658" y="152400"/>
            <a:ext cx="9067800" cy="5826125"/>
          </a:xfrm>
        </p:spPr>
        <p:txBody>
          <a:bodyPr/>
          <a:lstStyle/>
          <a:p>
            <a:pPr eaLnBrk="1" hangingPunct="1">
              <a:defRPr/>
            </a:pPr>
            <a:r>
              <a:rPr lang="en-US" dirty="0"/>
              <a:t>These are the Imperfect Fungi: </a:t>
            </a:r>
            <a:r>
              <a:rPr lang="en-US" u="sng" dirty="0" err="1">
                <a:solidFill>
                  <a:srgbClr val="FFFF99"/>
                </a:solidFill>
              </a:rPr>
              <a:t>Deuteromycota</a:t>
            </a:r>
            <a:endParaRPr lang="en-US" u="sng" dirty="0">
              <a:solidFill>
                <a:srgbClr val="FFFF99"/>
              </a:solidFill>
            </a:endParaRPr>
          </a:p>
          <a:p>
            <a:pPr lvl="1" eaLnBrk="1" hangingPunct="1">
              <a:defRPr/>
            </a:pPr>
            <a:r>
              <a:rPr lang="en-US" dirty="0">
                <a:solidFill>
                  <a:srgbClr val="00B0F0"/>
                </a:solidFill>
              </a:rPr>
              <a:t>The leftovers </a:t>
            </a:r>
            <a:r>
              <a:rPr lang="en-US" dirty="0">
                <a:solidFill>
                  <a:srgbClr val="00B0F0"/>
                </a:solidFill>
                <a:sym typeface="Wingdings" pitchFamily="2" charset="2"/>
              </a:rPr>
              <a:t>. Much classification unknown, asexual spore formation.</a:t>
            </a:r>
          </a:p>
          <a:p>
            <a:pPr lvl="1" eaLnBrk="1" hangingPunct="1">
              <a:defRPr/>
            </a:pPr>
            <a:r>
              <a:rPr lang="en-US" dirty="0">
                <a:solidFill>
                  <a:srgbClr val="CCFF99"/>
                </a:solidFill>
                <a:sym typeface="Wingdings" pitchFamily="2" charset="2"/>
              </a:rPr>
              <a:t>Includes Athletes foot, Penicillin.</a:t>
            </a:r>
            <a:br>
              <a:rPr lang="en-US" dirty="0"/>
            </a:br>
            <a:endParaRPr lang="en-US" dirty="0"/>
          </a:p>
        </p:txBody>
      </p:sp>
      <p:sp>
        <p:nvSpPr>
          <p:cNvPr id="137830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5" name="Picture 5" descr="penicillium-roqueforti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6" y="2362200"/>
            <a:ext cx="8741884" cy="41148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238803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3" name="Rectangle 2"/>
          <p:cNvSpPr/>
          <p:nvPr/>
        </p:nvSpPr>
        <p:spPr>
          <a:xfrm>
            <a:off x="481486" y="3972506"/>
            <a:ext cx="8125943" cy="1323439"/>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0" b="1" i="0" u="none" strike="noStrike" kern="1200" cap="none" spc="0" normalizeH="0" baseline="0" noProof="0" dirty="0" err="1">
                <a:ln w="17780" cmpd="sng">
                  <a:solidFill>
                    <a:srgbClr val="003399">
                      <a:lumMod val="60000"/>
                      <a:lumOff val="40000"/>
                    </a:srgbClr>
                  </a:solidFill>
                  <a:prstDash val="solid"/>
                  <a:miter lim="800000"/>
                </a:ln>
                <a:solidFill>
                  <a:srgbClr val="99FFCC"/>
                </a:solidFill>
                <a:effectLst>
                  <a:outerShdw blurRad="50800" algn="tl" rotWithShape="0">
                    <a:srgbClr val="000000"/>
                  </a:outerShdw>
                  <a:reflection blurRad="6350" stA="55000" endA="50" endPos="85000" dir="5400000" sy="-100000" algn="bl" rotWithShape="0"/>
                </a:effectLst>
                <a:uLnTx/>
                <a:uFillTx/>
                <a:latin typeface="Tahoma" pitchFamily="34" charset="0"/>
                <a:ea typeface="+mn-ea"/>
                <a:cs typeface="+mn-cs"/>
              </a:rPr>
              <a:t>Deuteromycota</a:t>
            </a:r>
            <a:endParaRPr kumimoji="0" lang="en-US" sz="8000" b="1" i="0" u="none" strike="noStrike" kern="1200" cap="none" spc="0" normalizeH="0" baseline="0" noProof="0" dirty="0">
              <a:ln w="17780" cmpd="sng">
                <a:solidFill>
                  <a:srgbClr val="003399">
                    <a:lumMod val="60000"/>
                    <a:lumOff val="40000"/>
                  </a:srgbClr>
                </a:solidFill>
                <a:prstDash val="solid"/>
                <a:miter lim="800000"/>
              </a:ln>
              <a:solidFill>
                <a:srgbClr val="99FFCC"/>
              </a:solidFill>
              <a:effectLst>
                <a:outerShdw blurRad="50800" algn="tl" rotWithShape="0">
                  <a:srgbClr val="000000"/>
                </a:outerShdw>
                <a:reflection blurRad="6350" stA="55000" endA="50" endPos="85000" dir="5400000" sy="-100000" algn="bl" rotWithShape="0"/>
              </a:effectLst>
              <a:uLnTx/>
              <a:uFillTx/>
              <a:latin typeface="Tahoma" pitchFamily="34" charset="0"/>
              <a:ea typeface="+mn-ea"/>
              <a:cs typeface="+mn-cs"/>
            </a:endParaRPr>
          </a:p>
        </p:txBody>
      </p:sp>
    </p:spTree>
    <p:extLst>
      <p:ext uri="{BB962C8B-B14F-4D97-AF65-F5344CB8AC3E}">
        <p14:creationId xmlns:p14="http://schemas.microsoft.com/office/powerpoint/2010/main" val="25097871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304800" y="304800"/>
            <a:ext cx="8382000" cy="5821363"/>
          </a:xfrm>
        </p:spPr>
        <p:txBody>
          <a:bodyPr/>
          <a:lstStyle/>
          <a:p>
            <a:pPr eaLnBrk="1" hangingPunct="1"/>
            <a:r>
              <a:rPr lang="en-US" dirty="0">
                <a:solidFill>
                  <a:srgbClr val="33CCCC"/>
                </a:solidFill>
              </a:rPr>
              <a:t>Penicillin (Fungi) is humanities great weapon against these organisms.</a:t>
            </a:r>
          </a:p>
        </p:txBody>
      </p:sp>
      <p:pic>
        <p:nvPicPr>
          <p:cNvPr id="165891" name="Picture 6" descr="82_103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57775"/>
          </a:xfrm>
          <a:prstGeom prst="rect">
            <a:avLst/>
          </a:prstGeom>
          <a:noFill/>
          <a:ln w="76200" cmpd="tri">
            <a:solidFill>
              <a:srgbClr val="33CCCC"/>
            </a:solidFill>
            <a:miter lim="800000"/>
            <a:headEnd/>
            <a:tailEnd/>
          </a:ln>
          <a:extLst>
            <a:ext uri="{909E8E84-426E-40DD-AFC4-6F175D3DCCD1}">
              <a14:hiddenFill xmlns:a14="http://schemas.microsoft.com/office/drawing/2010/main">
                <a:solidFill>
                  <a:srgbClr val="FFFFFF"/>
                </a:solidFill>
              </a14:hiddenFill>
            </a:ext>
          </a:extLst>
        </p:spPr>
      </p:pic>
      <p:sp>
        <p:nvSpPr>
          <p:cNvPr id="9205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5" name="Rectangle 4"/>
          <p:cNvSpPr/>
          <p:nvPr/>
        </p:nvSpPr>
        <p:spPr>
          <a:xfrm>
            <a:off x="7543800" y="1600200"/>
            <a:ext cx="1066800" cy="156966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2" name="Rectangle 1"/>
          <p:cNvSpPr/>
          <p:nvPr/>
        </p:nvSpPr>
        <p:spPr>
          <a:xfrm>
            <a:off x="381000" y="1600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Tree>
    <p:extLst>
      <p:ext uri="{BB962C8B-B14F-4D97-AF65-F5344CB8AC3E}">
        <p14:creationId xmlns:p14="http://schemas.microsoft.com/office/powerpoint/2010/main" val="35848728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304800" y="304800"/>
            <a:ext cx="8382000" cy="5821363"/>
          </a:xfrm>
        </p:spPr>
        <p:txBody>
          <a:bodyPr/>
          <a:lstStyle/>
          <a:p>
            <a:pPr eaLnBrk="1" hangingPunct="1"/>
            <a:r>
              <a:rPr lang="en-US" dirty="0">
                <a:solidFill>
                  <a:srgbClr val="33CCCC"/>
                </a:solidFill>
              </a:rPr>
              <a:t>Penicillin (Fungi) is humanities great weapon against these organisms.</a:t>
            </a:r>
          </a:p>
        </p:txBody>
      </p:sp>
      <p:pic>
        <p:nvPicPr>
          <p:cNvPr id="165891" name="Picture 6" descr="82_103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57775"/>
          </a:xfrm>
          <a:prstGeom prst="rect">
            <a:avLst/>
          </a:prstGeom>
          <a:noFill/>
          <a:ln w="76200" cmpd="tri">
            <a:solidFill>
              <a:srgbClr val="33CCCC"/>
            </a:solidFill>
            <a:miter lim="800000"/>
            <a:headEnd/>
            <a:tailEnd/>
          </a:ln>
          <a:extLst>
            <a:ext uri="{909E8E84-426E-40DD-AFC4-6F175D3DCCD1}">
              <a14:hiddenFill xmlns:a14="http://schemas.microsoft.com/office/drawing/2010/main">
                <a:solidFill>
                  <a:srgbClr val="FFFFFF"/>
                </a:solidFill>
              </a14:hiddenFill>
            </a:ext>
          </a:extLst>
        </p:spPr>
      </p:pic>
      <p:sp>
        <p:nvSpPr>
          <p:cNvPr id="9205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5" name="Rectangle 4"/>
          <p:cNvSpPr/>
          <p:nvPr/>
        </p:nvSpPr>
        <p:spPr>
          <a:xfrm>
            <a:off x="7543800" y="1600200"/>
            <a:ext cx="1066800" cy="156966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2" name="Rectangle 1"/>
          <p:cNvSpPr/>
          <p:nvPr/>
        </p:nvSpPr>
        <p:spPr>
          <a:xfrm>
            <a:off x="381000" y="1600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3" name="Rectangle 2"/>
          <p:cNvSpPr/>
          <p:nvPr/>
        </p:nvSpPr>
        <p:spPr>
          <a:xfrm>
            <a:off x="381000" y="5684276"/>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a:t>
            </a:r>
          </a:p>
        </p:txBody>
      </p:sp>
    </p:spTree>
    <p:extLst>
      <p:ext uri="{BB962C8B-B14F-4D97-AF65-F5344CB8AC3E}">
        <p14:creationId xmlns:p14="http://schemas.microsoft.com/office/powerpoint/2010/main" val="37327862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304800" y="304800"/>
            <a:ext cx="8382000" cy="5821363"/>
          </a:xfrm>
        </p:spPr>
        <p:txBody>
          <a:bodyPr/>
          <a:lstStyle/>
          <a:p>
            <a:pPr eaLnBrk="1" hangingPunct="1"/>
            <a:r>
              <a:rPr lang="en-US" dirty="0">
                <a:solidFill>
                  <a:srgbClr val="33CCCC"/>
                </a:solidFill>
              </a:rPr>
              <a:t>Penicillin (Fungi) is humanities great weapon against these organisms.</a:t>
            </a:r>
          </a:p>
        </p:txBody>
      </p:sp>
      <p:pic>
        <p:nvPicPr>
          <p:cNvPr id="165891" name="Picture 6" descr="82_103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57775"/>
          </a:xfrm>
          <a:prstGeom prst="rect">
            <a:avLst/>
          </a:prstGeom>
          <a:noFill/>
          <a:ln w="76200" cmpd="tri">
            <a:solidFill>
              <a:srgbClr val="33CCCC"/>
            </a:solidFill>
            <a:miter lim="800000"/>
            <a:headEnd/>
            <a:tailEnd/>
          </a:ln>
          <a:extLst>
            <a:ext uri="{909E8E84-426E-40DD-AFC4-6F175D3DCCD1}">
              <a14:hiddenFill xmlns:a14="http://schemas.microsoft.com/office/drawing/2010/main">
                <a:solidFill>
                  <a:srgbClr val="FFFFFF"/>
                </a:solidFill>
              </a14:hiddenFill>
            </a:ext>
          </a:extLst>
        </p:spPr>
      </p:pic>
      <p:sp>
        <p:nvSpPr>
          <p:cNvPr id="9205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5" name="Rectangle 4"/>
          <p:cNvSpPr/>
          <p:nvPr/>
        </p:nvSpPr>
        <p:spPr>
          <a:xfrm>
            <a:off x="7543800" y="1600200"/>
            <a:ext cx="1066800" cy="156966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2" name="Rectangle 1"/>
          <p:cNvSpPr/>
          <p:nvPr/>
        </p:nvSpPr>
        <p:spPr>
          <a:xfrm>
            <a:off x="381000" y="1600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3" name="Rectangle 2"/>
          <p:cNvSpPr/>
          <p:nvPr/>
        </p:nvSpPr>
        <p:spPr>
          <a:xfrm>
            <a:off x="381000" y="5684276"/>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a:t>
            </a:r>
          </a:p>
        </p:txBody>
      </p:sp>
      <p:sp>
        <p:nvSpPr>
          <p:cNvPr id="4" name="Rectangle 3"/>
          <p:cNvSpPr/>
          <p:nvPr/>
        </p:nvSpPr>
        <p:spPr>
          <a:xfrm>
            <a:off x="1257202" y="3268057"/>
            <a:ext cx="530145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reflection blurRad="6350" stA="55000" endA="50" endPos="85000" dir="5400000" sy="-100000" algn="bl" rotWithShape="0"/>
                </a:effectLst>
                <a:uLnTx/>
                <a:uFillTx/>
                <a:latin typeface="Tahoma" pitchFamily="34" charset="0"/>
                <a:ea typeface="+mn-ea"/>
                <a:cs typeface="+mn-cs"/>
              </a:rPr>
              <a:t>Bacteria</a:t>
            </a:r>
          </a:p>
        </p:txBody>
      </p:sp>
      <p:pic>
        <p:nvPicPr>
          <p:cNvPr id="18434" name="Picture 2" descr="http://www.nisenet.org/sites/default/files/cholera_bacteria_n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495" y="1631414"/>
            <a:ext cx="2578609" cy="2014538"/>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874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37994806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solidFill>
                            <a:srgbClr val="FF5050"/>
                          </a:solidFill>
                        </a:rPr>
                        <a:t>ROOM</a:t>
                      </a:r>
                      <a:r>
                        <a:rPr lang="en-US" baseline="0" dirty="0">
                          <a:solidFill>
                            <a:srgbClr val="FF5050"/>
                          </a:solidFill>
                        </a:rPr>
                        <a:t> </a:t>
                      </a:r>
                    </a:p>
                    <a:p>
                      <a:pPr algn="ctr"/>
                      <a:r>
                        <a:rPr lang="en-US" baseline="0" dirty="0">
                          <a:solidFill>
                            <a:srgbClr val="FF5050"/>
                          </a:solidFill>
                        </a:rPr>
                        <a:t>MUSH</a:t>
                      </a:r>
                      <a:endParaRPr lang="en-US" dirty="0">
                        <a:solidFill>
                          <a:srgbClr val="FF5050"/>
                        </a:solidFill>
                      </a:endParaRPr>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1">
                        <a:lumMod val="75000"/>
                        <a:lumOff val="2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1">
                        <a:lumMod val="75000"/>
                        <a:lumOff val="2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1">
                        <a:lumMod val="75000"/>
                        <a:lumOff val="2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1">
                        <a:lumMod val="75000"/>
                        <a:lumOff val="2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1">
                        <a:lumMod val="75000"/>
                        <a:lumOff val="2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32973776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4291" name="Rectangle 3"/>
          <p:cNvSpPr>
            <a:spLocks noGrp="1" noChangeArrowheads="1"/>
          </p:cNvSpPr>
          <p:nvPr>
            <p:ph type="body" idx="4294967295"/>
          </p:nvPr>
        </p:nvSpPr>
        <p:spPr>
          <a:xfrm>
            <a:off x="457200" y="304800"/>
            <a:ext cx="8229600" cy="5826125"/>
          </a:xfrm>
        </p:spPr>
        <p:txBody>
          <a:bodyPr/>
          <a:lstStyle/>
          <a:p>
            <a:pPr eaLnBrk="1" hangingPunct="1">
              <a:defRPr/>
            </a:pPr>
            <a:r>
              <a:rPr lang="en-US" dirty="0"/>
              <a:t>Name this Division: </a:t>
            </a:r>
          </a:p>
          <a:p>
            <a:pPr eaLnBrk="1" hangingPunct="1">
              <a:defRPr/>
            </a:pPr>
            <a:r>
              <a:rPr lang="en-US" dirty="0" err="1"/>
              <a:t>Basidiomycota</a:t>
            </a:r>
            <a:r>
              <a:rPr lang="en-US" dirty="0"/>
              <a:t> / Club Fungi</a:t>
            </a:r>
          </a:p>
          <a:p>
            <a:pPr lvl="1" eaLnBrk="1" hangingPunct="1">
              <a:defRPr/>
            </a:pPr>
            <a:r>
              <a:rPr lang="en-US" dirty="0">
                <a:solidFill>
                  <a:srgbClr val="996600"/>
                </a:solidFill>
              </a:rPr>
              <a:t>Mushrooms.</a:t>
            </a:r>
          </a:p>
          <a:p>
            <a:pPr lvl="1" eaLnBrk="1" hangingPunct="1">
              <a:defRPr/>
            </a:pPr>
            <a:r>
              <a:rPr lang="en-US" dirty="0">
                <a:solidFill>
                  <a:srgbClr val="FF5050"/>
                </a:solidFill>
              </a:rPr>
              <a:t>Decomposition of wood.</a:t>
            </a:r>
            <a:br>
              <a:rPr lang="en-US" dirty="0"/>
            </a:br>
            <a:endParaRPr lang="en-US" dirty="0"/>
          </a:p>
        </p:txBody>
      </p:sp>
      <p:pic>
        <p:nvPicPr>
          <p:cNvPr id="171011" name="Picture 5" descr="6gnnrz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8458200" cy="3886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8138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7" name="Rounded Rectangle 6"/>
          <p:cNvSpPr/>
          <p:nvPr/>
        </p:nvSpPr>
        <p:spPr bwMode="auto">
          <a:xfrm>
            <a:off x="838200" y="914400"/>
            <a:ext cx="5105400" cy="609600"/>
          </a:xfrm>
          <a:prstGeom prst="roundRect">
            <a:avLst/>
          </a:prstGeom>
          <a:solidFill>
            <a:schemeClr val="tx1">
              <a:lumMod val="65000"/>
            </a:schemeClr>
          </a:solidFill>
          <a:ln w="12700" cap="flat" cmpd="sng" algn="ctr">
            <a:solidFill>
              <a:srgbClr val="FF5050"/>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72390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Tree>
    <p:extLst>
      <p:ext uri="{BB962C8B-B14F-4D97-AF65-F5344CB8AC3E}">
        <p14:creationId xmlns:p14="http://schemas.microsoft.com/office/powerpoint/2010/main" val="1979131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4291" name="Rectangle 3"/>
          <p:cNvSpPr>
            <a:spLocks noGrp="1" noChangeArrowheads="1"/>
          </p:cNvSpPr>
          <p:nvPr>
            <p:ph type="body" idx="4294967295"/>
          </p:nvPr>
        </p:nvSpPr>
        <p:spPr>
          <a:xfrm>
            <a:off x="457200" y="304800"/>
            <a:ext cx="8229600" cy="5826125"/>
          </a:xfrm>
        </p:spPr>
        <p:txBody>
          <a:bodyPr/>
          <a:lstStyle/>
          <a:p>
            <a:pPr eaLnBrk="1" hangingPunct="1">
              <a:defRPr/>
            </a:pPr>
            <a:r>
              <a:rPr lang="en-US" dirty="0"/>
              <a:t>Name this Division: </a:t>
            </a:r>
          </a:p>
          <a:p>
            <a:pPr eaLnBrk="1" hangingPunct="1">
              <a:defRPr/>
            </a:pPr>
            <a:r>
              <a:rPr lang="en-US" dirty="0" err="1"/>
              <a:t>Basidiomycota</a:t>
            </a:r>
            <a:r>
              <a:rPr lang="en-US" dirty="0"/>
              <a:t> / Club Fungi</a:t>
            </a:r>
          </a:p>
          <a:p>
            <a:pPr lvl="1" eaLnBrk="1" hangingPunct="1">
              <a:defRPr/>
            </a:pPr>
            <a:r>
              <a:rPr lang="en-US" dirty="0">
                <a:solidFill>
                  <a:srgbClr val="996600"/>
                </a:solidFill>
              </a:rPr>
              <a:t>Mushrooms.</a:t>
            </a:r>
          </a:p>
          <a:p>
            <a:pPr lvl="1" eaLnBrk="1" hangingPunct="1">
              <a:defRPr/>
            </a:pPr>
            <a:r>
              <a:rPr lang="en-US" dirty="0">
                <a:solidFill>
                  <a:srgbClr val="FF5050"/>
                </a:solidFill>
              </a:rPr>
              <a:t>Decomposition of wood.</a:t>
            </a:r>
            <a:br>
              <a:rPr lang="en-US" dirty="0"/>
            </a:br>
            <a:endParaRPr lang="en-US" dirty="0"/>
          </a:p>
        </p:txBody>
      </p:sp>
      <p:pic>
        <p:nvPicPr>
          <p:cNvPr id="171011" name="Picture 5" descr="6gnnrz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8458200" cy="3886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8138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7" name="Rounded Rectangle 6"/>
          <p:cNvSpPr/>
          <p:nvPr/>
        </p:nvSpPr>
        <p:spPr bwMode="auto">
          <a:xfrm>
            <a:off x="838200" y="914400"/>
            <a:ext cx="5105400" cy="609600"/>
          </a:xfrm>
          <a:prstGeom prst="roundRect">
            <a:avLst/>
          </a:prstGeom>
          <a:solidFill>
            <a:schemeClr val="tx1">
              <a:lumMod val="65000"/>
            </a:schemeClr>
          </a:solidFill>
          <a:ln w="12700" cap="flat" cmpd="sng" algn="ctr">
            <a:solidFill>
              <a:srgbClr val="FF5050"/>
            </a:solidFill>
            <a:prstDash val="solid"/>
            <a:round/>
            <a:headEnd type="none" w="med" len="med"/>
            <a:tailEnd type="none" w="med" len="med"/>
          </a:ln>
          <a:effectLst>
            <a:glow rad="266700">
              <a:srgbClr val="FFFF99"/>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72390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Tree>
    <p:extLst>
      <p:ext uri="{BB962C8B-B14F-4D97-AF65-F5344CB8AC3E}">
        <p14:creationId xmlns:p14="http://schemas.microsoft.com/office/powerpoint/2010/main" val="25515014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4291" name="Rectangle 3"/>
          <p:cNvSpPr>
            <a:spLocks noGrp="1" noChangeArrowheads="1"/>
          </p:cNvSpPr>
          <p:nvPr>
            <p:ph type="body" idx="4294967295"/>
          </p:nvPr>
        </p:nvSpPr>
        <p:spPr>
          <a:xfrm>
            <a:off x="457200" y="304800"/>
            <a:ext cx="8229600" cy="5826125"/>
          </a:xfrm>
        </p:spPr>
        <p:txBody>
          <a:bodyPr/>
          <a:lstStyle/>
          <a:p>
            <a:pPr eaLnBrk="1" hangingPunct="1">
              <a:defRPr/>
            </a:pPr>
            <a:r>
              <a:rPr lang="en-US" dirty="0"/>
              <a:t>Name this Division: </a:t>
            </a:r>
          </a:p>
          <a:p>
            <a:pPr eaLnBrk="1" hangingPunct="1">
              <a:defRPr/>
            </a:pPr>
            <a:r>
              <a:rPr lang="en-US" u="sng" dirty="0" err="1">
                <a:solidFill>
                  <a:srgbClr val="FF00FF"/>
                </a:solidFill>
              </a:rPr>
              <a:t>Basidiomycota</a:t>
            </a:r>
            <a:r>
              <a:rPr lang="en-US" u="sng" dirty="0">
                <a:solidFill>
                  <a:srgbClr val="FF00FF"/>
                </a:solidFill>
              </a:rPr>
              <a:t> / Club Fungi</a:t>
            </a:r>
          </a:p>
          <a:p>
            <a:pPr lvl="1" eaLnBrk="1" hangingPunct="1">
              <a:defRPr/>
            </a:pPr>
            <a:r>
              <a:rPr lang="en-US" dirty="0">
                <a:solidFill>
                  <a:srgbClr val="996600"/>
                </a:solidFill>
              </a:rPr>
              <a:t>Mushrooms.</a:t>
            </a:r>
          </a:p>
          <a:p>
            <a:pPr lvl="1" eaLnBrk="1" hangingPunct="1">
              <a:defRPr/>
            </a:pPr>
            <a:r>
              <a:rPr lang="en-US" dirty="0">
                <a:solidFill>
                  <a:srgbClr val="FF5050"/>
                </a:solidFill>
              </a:rPr>
              <a:t>Decomposition of wood.</a:t>
            </a:r>
            <a:br>
              <a:rPr lang="en-US" dirty="0"/>
            </a:br>
            <a:endParaRPr lang="en-US" dirty="0"/>
          </a:p>
        </p:txBody>
      </p:sp>
      <p:pic>
        <p:nvPicPr>
          <p:cNvPr id="171011" name="Picture 5" descr="6gnnrz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8458200" cy="3886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8138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 name="Rectangle 3"/>
          <p:cNvSpPr/>
          <p:nvPr/>
        </p:nvSpPr>
        <p:spPr>
          <a:xfrm>
            <a:off x="7239000" y="12957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2" name="Rectangle 1"/>
          <p:cNvSpPr/>
          <p:nvPr/>
        </p:nvSpPr>
        <p:spPr>
          <a:xfrm>
            <a:off x="1938107" y="3015200"/>
            <a:ext cx="526778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Basidiomycota</a:t>
            </a:r>
            <a:endPar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36328026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810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are the name for the terms hidden below? </a:t>
            </a:r>
          </a:p>
        </p:txBody>
      </p:sp>
      <p:sp>
        <p:nvSpPr>
          <p:cNvPr id="1024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4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05" name="Rectangle 5"/>
          <p:cNvSpPr>
            <a:spLocks noChangeArrowheads="1"/>
          </p:cNvSpPr>
          <p:nvPr/>
        </p:nvSpPr>
        <p:spPr bwMode="auto">
          <a:xfrm>
            <a:off x="7529111" y="2743200"/>
            <a:ext cx="1143000" cy="42874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2406" name="Rectangle 6"/>
          <p:cNvSpPr>
            <a:spLocks noChangeArrowheads="1"/>
          </p:cNvSpPr>
          <p:nvPr/>
        </p:nvSpPr>
        <p:spPr bwMode="auto">
          <a:xfrm>
            <a:off x="7438222" y="4436125"/>
            <a:ext cx="1324778"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5"/>
          <p:cNvSpPr>
            <a:spLocks noChangeArrowheads="1"/>
          </p:cNvSpPr>
          <p:nvPr/>
        </p:nvSpPr>
        <p:spPr bwMode="auto">
          <a:xfrm>
            <a:off x="7643411" y="2133600"/>
            <a:ext cx="1143000" cy="42874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4578" name="Picture 2" descr="http://www.clker.com/cliparts/7/f/3/g/f/S/pink-tilted-tiara-and-number-17-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6800"/>
            <a:ext cx="1597472" cy="142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469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 prokaryotic heterotroph.</a:t>
            </a:r>
          </a:p>
          <a:p>
            <a:pPr lvl="1" eaLnBrk="1" hangingPunct="1">
              <a:defRPr/>
            </a:pPr>
            <a:r>
              <a:rPr lang="en-US" dirty="0">
                <a:solidFill>
                  <a:srgbClr val="FFC000"/>
                </a:solidFill>
              </a:rPr>
              <a:t>D.) </a:t>
            </a:r>
            <a:r>
              <a:rPr lang="en-US" dirty="0">
                <a:solidFill>
                  <a:schemeClr val="bg1"/>
                </a:solidFill>
              </a:rPr>
              <a:t>A eukaryotic multi-cellular heterotrophic organisms that consumes food.</a:t>
            </a:r>
          </a:p>
          <a:p>
            <a:pPr lvl="1" eaLnBrk="1" hangingPunct="1">
              <a:defRPr/>
            </a:pPr>
            <a:r>
              <a:rPr lang="en-US" dirty="0">
                <a:solidFill>
                  <a:srgbClr val="996600"/>
                </a:solidFill>
              </a:rPr>
              <a:t>E.) </a:t>
            </a:r>
            <a:r>
              <a:rPr lang="en-US" dirty="0">
                <a:solidFill>
                  <a:schemeClr val="bg1"/>
                </a:solidFill>
              </a:rPr>
              <a:t>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algn="ctr">
              <a:buNone/>
            </a:pP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26442234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810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are the name for the terms hidden below? </a:t>
            </a:r>
          </a:p>
        </p:txBody>
      </p:sp>
      <p:sp>
        <p:nvSpPr>
          <p:cNvPr id="1024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4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05" name="Rectangle 5"/>
          <p:cNvSpPr>
            <a:spLocks noChangeArrowheads="1"/>
          </p:cNvSpPr>
          <p:nvPr/>
        </p:nvSpPr>
        <p:spPr bwMode="auto">
          <a:xfrm>
            <a:off x="7529111" y="2743200"/>
            <a:ext cx="1143000" cy="42874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2406" name="Rectangle 6"/>
          <p:cNvSpPr>
            <a:spLocks noChangeArrowheads="1"/>
          </p:cNvSpPr>
          <p:nvPr/>
        </p:nvSpPr>
        <p:spPr bwMode="auto">
          <a:xfrm>
            <a:off x="7438222" y="4436125"/>
            <a:ext cx="1324778"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5"/>
          <p:cNvSpPr>
            <a:spLocks noChangeArrowheads="1"/>
          </p:cNvSpPr>
          <p:nvPr/>
        </p:nvSpPr>
        <p:spPr bwMode="auto">
          <a:xfrm>
            <a:off x="7643411" y="2133600"/>
            <a:ext cx="1143000" cy="428740"/>
          </a:xfrm>
          <a:prstGeom prst="rect">
            <a:avLst/>
          </a:prstGeom>
          <a:solidFill>
            <a:schemeClr val="bg2"/>
          </a:solidFill>
          <a:ln w="38100">
            <a:solidFill>
              <a:schemeClr val="bg1"/>
            </a:solidFill>
            <a:miter lim="800000"/>
            <a:headEnd/>
            <a:tailEnd/>
          </a:ln>
          <a:effectLst>
            <a:glow rad="203200">
              <a:srgbClr val="FF00FF"/>
            </a:glow>
          </a:effec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4578" name="Picture 2" descr="http://www.clker.com/cliparts/7/f/3/g/f/S/pink-tilted-tiara-and-number-17-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6800"/>
            <a:ext cx="1597472" cy="142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041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810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are the name for the terms hidden below? </a:t>
            </a:r>
          </a:p>
        </p:txBody>
      </p:sp>
      <p:sp>
        <p:nvSpPr>
          <p:cNvPr id="1024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4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05" name="Rectangle 5"/>
          <p:cNvSpPr>
            <a:spLocks noChangeArrowheads="1"/>
          </p:cNvSpPr>
          <p:nvPr/>
        </p:nvSpPr>
        <p:spPr bwMode="auto">
          <a:xfrm>
            <a:off x="7529111" y="2743200"/>
            <a:ext cx="1143000" cy="42874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2406" name="Rectangle 6"/>
          <p:cNvSpPr>
            <a:spLocks noChangeArrowheads="1"/>
          </p:cNvSpPr>
          <p:nvPr/>
        </p:nvSpPr>
        <p:spPr bwMode="auto">
          <a:xfrm>
            <a:off x="7438222" y="4436125"/>
            <a:ext cx="1324778"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4578" name="Picture 2" descr="http://www.clker.com/cliparts/7/f/3/g/f/S/pink-tilted-tiara-and-number-17-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6800"/>
            <a:ext cx="1597472" cy="142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946" y="1600200"/>
            <a:ext cx="1497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Cap</a:t>
            </a:r>
          </a:p>
        </p:txBody>
      </p:sp>
    </p:spTree>
    <p:extLst>
      <p:ext uri="{BB962C8B-B14F-4D97-AF65-F5344CB8AC3E}">
        <p14:creationId xmlns:p14="http://schemas.microsoft.com/office/powerpoint/2010/main" val="41424000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810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are the name for the terms hidden below? </a:t>
            </a:r>
          </a:p>
        </p:txBody>
      </p:sp>
      <p:sp>
        <p:nvSpPr>
          <p:cNvPr id="1024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4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05" name="Rectangle 5"/>
          <p:cNvSpPr>
            <a:spLocks noChangeArrowheads="1"/>
          </p:cNvSpPr>
          <p:nvPr/>
        </p:nvSpPr>
        <p:spPr bwMode="auto">
          <a:xfrm>
            <a:off x="7529111" y="2743200"/>
            <a:ext cx="1143000" cy="428740"/>
          </a:xfrm>
          <a:prstGeom prst="rect">
            <a:avLst/>
          </a:prstGeom>
          <a:solidFill>
            <a:schemeClr val="bg2"/>
          </a:solidFill>
          <a:ln w="38100">
            <a:solidFill>
              <a:schemeClr val="bg1"/>
            </a:solidFill>
            <a:miter lim="800000"/>
            <a:headEnd/>
            <a:tailEnd/>
          </a:ln>
          <a:effectLst>
            <a:glow rad="177800">
              <a:srgbClr val="FF00FF"/>
            </a:glow>
          </a:effec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2406" name="Rectangle 6"/>
          <p:cNvSpPr>
            <a:spLocks noChangeArrowheads="1"/>
          </p:cNvSpPr>
          <p:nvPr/>
        </p:nvSpPr>
        <p:spPr bwMode="auto">
          <a:xfrm>
            <a:off x="7438222" y="4436125"/>
            <a:ext cx="1324778"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4578" name="Picture 2" descr="http://www.clker.com/cliparts/7/f/3/g/f/S/pink-tilted-tiara-and-number-17-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6800"/>
            <a:ext cx="1597472" cy="142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946" y="1600200"/>
            <a:ext cx="1497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Cap</a:t>
            </a:r>
          </a:p>
        </p:txBody>
      </p:sp>
    </p:spTree>
    <p:extLst>
      <p:ext uri="{BB962C8B-B14F-4D97-AF65-F5344CB8AC3E}">
        <p14:creationId xmlns:p14="http://schemas.microsoft.com/office/powerpoint/2010/main" val="15918311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810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are the name for the terms hidden below? </a:t>
            </a:r>
          </a:p>
        </p:txBody>
      </p:sp>
      <p:sp>
        <p:nvSpPr>
          <p:cNvPr id="1024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4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06" name="Rectangle 6"/>
          <p:cNvSpPr>
            <a:spLocks noChangeArrowheads="1"/>
          </p:cNvSpPr>
          <p:nvPr/>
        </p:nvSpPr>
        <p:spPr bwMode="auto">
          <a:xfrm>
            <a:off x="7438222" y="4436125"/>
            <a:ext cx="1324778"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4578" name="Picture 2" descr="http://www.clker.com/cliparts/7/f/3/g/f/S/pink-tilted-tiara-and-number-17-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6800"/>
            <a:ext cx="1597472" cy="142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946" y="1600200"/>
            <a:ext cx="1497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Cap</a:t>
            </a:r>
          </a:p>
        </p:txBody>
      </p:sp>
      <p:sp>
        <p:nvSpPr>
          <p:cNvPr id="3" name="Rectangle 2"/>
          <p:cNvSpPr/>
          <p:nvPr/>
        </p:nvSpPr>
        <p:spPr>
          <a:xfrm>
            <a:off x="2286000" y="1600200"/>
            <a:ext cx="168187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66FF"/>
                </a:solidFill>
                <a:effectLst>
                  <a:outerShdw blurRad="55000" dist="50800" dir="5400000" algn="tl">
                    <a:srgbClr val="000000">
                      <a:alpha val="33000"/>
                    </a:srgbClr>
                  </a:outerShdw>
                </a:effectLst>
                <a:uLnTx/>
                <a:uFillTx/>
                <a:latin typeface="Tahoma" pitchFamily="34" charset="0"/>
                <a:ea typeface="+mn-ea"/>
                <a:cs typeface="+mn-cs"/>
              </a:rPr>
              <a:t>Gills</a:t>
            </a:r>
          </a:p>
        </p:txBody>
      </p:sp>
    </p:spTree>
    <p:extLst>
      <p:ext uri="{BB962C8B-B14F-4D97-AF65-F5344CB8AC3E}">
        <p14:creationId xmlns:p14="http://schemas.microsoft.com/office/powerpoint/2010/main" val="3992269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810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are the name for the terms hidden below? </a:t>
            </a:r>
          </a:p>
        </p:txBody>
      </p:sp>
      <p:sp>
        <p:nvSpPr>
          <p:cNvPr id="1024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4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06" name="Rectangle 6"/>
          <p:cNvSpPr>
            <a:spLocks noChangeArrowheads="1"/>
          </p:cNvSpPr>
          <p:nvPr/>
        </p:nvSpPr>
        <p:spPr bwMode="auto">
          <a:xfrm>
            <a:off x="7438222" y="4436125"/>
            <a:ext cx="1324778" cy="533400"/>
          </a:xfrm>
          <a:prstGeom prst="rect">
            <a:avLst/>
          </a:prstGeom>
          <a:solidFill>
            <a:schemeClr val="bg2"/>
          </a:solidFill>
          <a:ln w="38100">
            <a:solidFill>
              <a:schemeClr val="bg1"/>
            </a:solidFill>
            <a:miter lim="800000"/>
            <a:headEnd/>
            <a:tailEnd/>
          </a:ln>
          <a:effectLst>
            <a:glow rad="127000">
              <a:srgbClr val="FF00FF"/>
            </a:glow>
          </a:effec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4578" name="Picture 2" descr="http://www.clker.com/cliparts/7/f/3/g/f/S/pink-tilted-tiara-and-number-17-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6800"/>
            <a:ext cx="1597472" cy="142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946" y="1600200"/>
            <a:ext cx="1497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Cap</a:t>
            </a:r>
          </a:p>
        </p:txBody>
      </p:sp>
      <p:sp>
        <p:nvSpPr>
          <p:cNvPr id="3" name="Rectangle 2"/>
          <p:cNvSpPr/>
          <p:nvPr/>
        </p:nvSpPr>
        <p:spPr>
          <a:xfrm>
            <a:off x="2286000" y="1600200"/>
            <a:ext cx="168187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66FF"/>
                </a:solidFill>
                <a:effectLst>
                  <a:outerShdw blurRad="55000" dist="50800" dir="5400000" algn="tl">
                    <a:srgbClr val="000000">
                      <a:alpha val="33000"/>
                    </a:srgbClr>
                  </a:outerShdw>
                </a:effectLst>
                <a:uLnTx/>
                <a:uFillTx/>
                <a:latin typeface="Tahoma" pitchFamily="34" charset="0"/>
                <a:ea typeface="+mn-ea"/>
                <a:cs typeface="+mn-cs"/>
              </a:rPr>
              <a:t>Gills</a:t>
            </a:r>
          </a:p>
        </p:txBody>
      </p:sp>
    </p:spTree>
    <p:extLst>
      <p:ext uri="{BB962C8B-B14F-4D97-AF65-F5344CB8AC3E}">
        <p14:creationId xmlns:p14="http://schemas.microsoft.com/office/powerpoint/2010/main" val="29704088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810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What are the name for the terms hidden below? </a:t>
            </a:r>
          </a:p>
        </p:txBody>
      </p:sp>
      <p:sp>
        <p:nvSpPr>
          <p:cNvPr id="1024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4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24578" name="Picture 2" descr="http://www.clker.com/cliparts/7/f/3/g/f/S/pink-tilted-tiara-and-number-17-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6800"/>
            <a:ext cx="1597472" cy="142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946" y="1600200"/>
            <a:ext cx="1497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Cap</a:t>
            </a:r>
          </a:p>
        </p:txBody>
      </p:sp>
      <p:sp>
        <p:nvSpPr>
          <p:cNvPr id="3" name="Rectangle 2"/>
          <p:cNvSpPr/>
          <p:nvPr/>
        </p:nvSpPr>
        <p:spPr>
          <a:xfrm>
            <a:off x="2286000" y="1600200"/>
            <a:ext cx="168187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66FF"/>
                </a:solidFill>
                <a:effectLst>
                  <a:outerShdw blurRad="55000" dist="50800" dir="5400000" algn="tl">
                    <a:srgbClr val="000000">
                      <a:alpha val="33000"/>
                    </a:srgbClr>
                  </a:outerShdw>
                </a:effectLst>
                <a:uLnTx/>
                <a:uFillTx/>
                <a:latin typeface="Tahoma" pitchFamily="34" charset="0"/>
                <a:ea typeface="+mn-ea"/>
                <a:cs typeface="+mn-cs"/>
              </a:rPr>
              <a:t>Gills</a:t>
            </a:r>
          </a:p>
        </p:txBody>
      </p:sp>
      <p:sp>
        <p:nvSpPr>
          <p:cNvPr id="4" name="Rectangle 3"/>
          <p:cNvSpPr/>
          <p:nvPr/>
        </p:nvSpPr>
        <p:spPr>
          <a:xfrm>
            <a:off x="4125817" y="1600200"/>
            <a:ext cx="195277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Stalk</a:t>
            </a:r>
          </a:p>
        </p:txBody>
      </p:sp>
    </p:spTree>
    <p:extLst>
      <p:ext uri="{BB962C8B-B14F-4D97-AF65-F5344CB8AC3E}">
        <p14:creationId xmlns:p14="http://schemas.microsoft.com/office/powerpoint/2010/main" val="19499375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04800" y="152400"/>
            <a:ext cx="8610600" cy="157003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rPr>
              <a:t>This is the name for the part of the Mycelium- The part of the fungus that feeds, grows, and ultimately may produce a mushroom.</a:t>
            </a:r>
            <a:endParaRPr kumimoji="0" lang="en-US" sz="3200" b="0" i="0" u="none" strike="noStrike" kern="1200" cap="none" spc="0" normalizeH="0" baseline="0" noProof="0" dirty="0">
              <a:ln>
                <a:noFill/>
              </a:ln>
              <a:solidFill>
                <a:srgbClr val="FFFFFF"/>
              </a:solidFill>
              <a:effectLst>
                <a:outerShdw blurRad="38100" dist="38100" dir="2700000" algn="tl">
                  <a:srgbClr val="FFFFFF"/>
                </a:outerShdw>
              </a:effectLst>
              <a:uLnTx/>
              <a:uFillTx/>
              <a:latin typeface="Tahoma" pitchFamily="34" charset="0"/>
              <a:ea typeface="+mn-ea"/>
              <a:cs typeface="+mn-cs"/>
            </a:endParaRPr>
          </a:p>
        </p:txBody>
      </p:sp>
      <p:pic>
        <p:nvPicPr>
          <p:cNvPr id="1075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648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0752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2" descr="http://theeconomiccollapseblog.com/wp-content/uploads/2012/05/18-Examples-Of-The-Nanny-State-Gone-Wi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421" y="1905000"/>
            <a:ext cx="126682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603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04800" y="152400"/>
            <a:ext cx="8610600" cy="157003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Tahoma" pitchFamily="34" charset="0"/>
                <a:ea typeface="+mn-ea"/>
                <a:cs typeface="+mn-cs"/>
              </a:rPr>
              <a:t>This is the name for the part of the Mycelium- The part of the fungus that feeds, grows, and ultimately may produce a mushroom.</a:t>
            </a:r>
            <a:endParaRPr kumimoji="0" lang="en-US" sz="3200" b="0" i="0" u="none" strike="noStrike" kern="1200" cap="none" spc="0" normalizeH="0" baseline="0" noProof="0" dirty="0">
              <a:ln>
                <a:noFill/>
              </a:ln>
              <a:solidFill>
                <a:srgbClr val="FFFFFF"/>
              </a:solidFill>
              <a:effectLst>
                <a:outerShdw blurRad="38100" dist="38100" dir="2700000" algn="tl">
                  <a:srgbClr val="FFFFFF"/>
                </a:outerShdw>
              </a:effectLst>
              <a:uLnTx/>
              <a:uFillTx/>
              <a:latin typeface="Tahoma" pitchFamily="34" charset="0"/>
              <a:ea typeface="+mn-ea"/>
              <a:cs typeface="+mn-cs"/>
            </a:endParaRPr>
          </a:p>
        </p:txBody>
      </p:sp>
      <p:pic>
        <p:nvPicPr>
          <p:cNvPr id="1095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648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0957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a:xfrm>
            <a:off x="609601" y="1905000"/>
            <a:ext cx="4876799" cy="156966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err="1">
                <a:ln w="10541" cmpd="sng">
                  <a:solidFill>
                    <a:srgbClr val="7D7D7D">
                      <a:tint val="100000"/>
                      <a:shade val="100000"/>
                      <a:satMod val="110000"/>
                    </a:srgbClr>
                  </a:solidFill>
                  <a:prstDash val="solid"/>
                </a:ln>
                <a:solidFill>
                  <a:srgbClr val="FFFFCC"/>
                </a:solidFill>
                <a:effectLst>
                  <a:outerShdw blurRad="38100" dist="38100" dir="2700000" algn="tl">
                    <a:srgbClr val="000000">
                      <a:alpha val="43137"/>
                    </a:srgbClr>
                  </a:outerShdw>
                </a:effectLst>
                <a:uLnTx/>
                <a:uFillTx/>
                <a:latin typeface="Tahoma" pitchFamily="34" charset="0"/>
                <a:ea typeface="+mn-ea"/>
                <a:cs typeface="+mn-cs"/>
              </a:rPr>
              <a:t>Hyphae</a:t>
            </a:r>
            <a:endParaRPr kumimoji="0" lang="en-US" sz="9600" b="1" i="0" u="none" strike="noStrike" kern="1200" cap="none" spc="0" normalizeH="0" baseline="0" noProof="0" dirty="0">
              <a:ln w="10541" cmpd="sng">
                <a:solidFill>
                  <a:srgbClr val="7D7D7D">
                    <a:tint val="100000"/>
                    <a:shade val="100000"/>
                    <a:satMod val="110000"/>
                  </a:srgbClr>
                </a:solidFill>
                <a:prstDash val="solid"/>
              </a:ln>
              <a:solidFill>
                <a:srgbClr val="FFFFCC"/>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Freeform 6"/>
          <p:cNvSpPr/>
          <p:nvPr/>
        </p:nvSpPr>
        <p:spPr>
          <a:xfrm>
            <a:off x="-1255713" y="2667000"/>
            <a:ext cx="11190288" cy="5508625"/>
          </a:xfrm>
          <a:custGeom>
            <a:avLst/>
            <a:gdLst>
              <a:gd name="connsiteX0" fmla="*/ 2336324 w 11189982"/>
              <a:gd name="connsiteY0" fmla="*/ 755656 h 5508513"/>
              <a:gd name="connsiteX1" fmla="*/ 2073087 w 11189982"/>
              <a:gd name="connsiteY1" fmla="*/ 1517656 h 5508513"/>
              <a:gd name="connsiteX2" fmla="*/ 2045378 w 11189982"/>
              <a:gd name="connsiteY2" fmla="*/ 1559219 h 5508513"/>
              <a:gd name="connsiteX3" fmla="*/ 1920687 w 11189982"/>
              <a:gd name="connsiteY3" fmla="*/ 1780892 h 5508513"/>
              <a:gd name="connsiteX4" fmla="*/ 1851414 w 11189982"/>
              <a:gd name="connsiteY4" fmla="*/ 1850165 h 5508513"/>
              <a:gd name="connsiteX5" fmla="*/ 1699014 w 11189982"/>
              <a:gd name="connsiteY5" fmla="*/ 2085692 h 5508513"/>
              <a:gd name="connsiteX6" fmla="*/ 1574324 w 11189982"/>
              <a:gd name="connsiteY6" fmla="*/ 2348928 h 5508513"/>
              <a:gd name="connsiteX7" fmla="*/ 1546614 w 11189982"/>
              <a:gd name="connsiteY7" fmla="*/ 2376638 h 5508513"/>
              <a:gd name="connsiteX8" fmla="*/ 1463487 w 11189982"/>
              <a:gd name="connsiteY8" fmla="*/ 2487474 h 5508513"/>
              <a:gd name="connsiteX9" fmla="*/ 1380360 w 11189982"/>
              <a:gd name="connsiteY9" fmla="*/ 2584456 h 5508513"/>
              <a:gd name="connsiteX10" fmla="*/ 1130978 w 11189982"/>
              <a:gd name="connsiteY10" fmla="*/ 2861547 h 5508513"/>
              <a:gd name="connsiteX11" fmla="*/ 1033996 w 11189982"/>
              <a:gd name="connsiteY11" fmla="*/ 2972383 h 5508513"/>
              <a:gd name="connsiteX12" fmla="*/ 923160 w 11189982"/>
              <a:gd name="connsiteY12" fmla="*/ 3138638 h 5508513"/>
              <a:gd name="connsiteX13" fmla="*/ 895451 w 11189982"/>
              <a:gd name="connsiteY13" fmla="*/ 3180201 h 5508513"/>
              <a:gd name="connsiteX14" fmla="*/ 853887 w 11189982"/>
              <a:gd name="connsiteY14" fmla="*/ 3194056 h 5508513"/>
              <a:gd name="connsiteX15" fmla="*/ 1421924 w 11189982"/>
              <a:gd name="connsiteY15" fmla="*/ 2750710 h 5508513"/>
              <a:gd name="connsiteX16" fmla="*/ 1740578 w 11189982"/>
              <a:gd name="connsiteY16" fmla="*/ 2529038 h 5508513"/>
              <a:gd name="connsiteX17" fmla="*/ 1892978 w 11189982"/>
              <a:gd name="connsiteY17" fmla="*/ 2404347 h 5508513"/>
              <a:gd name="connsiteX18" fmla="*/ 2211633 w 11189982"/>
              <a:gd name="connsiteY18" fmla="*/ 2154965 h 5508513"/>
              <a:gd name="connsiteX19" fmla="*/ 2322469 w 11189982"/>
              <a:gd name="connsiteY19" fmla="*/ 1947147 h 5508513"/>
              <a:gd name="connsiteX20" fmla="*/ 2350178 w 11189982"/>
              <a:gd name="connsiteY20" fmla="*/ 1905583 h 5508513"/>
              <a:gd name="connsiteX21" fmla="*/ 2391742 w 11189982"/>
              <a:gd name="connsiteY21" fmla="*/ 1794747 h 5508513"/>
              <a:gd name="connsiteX22" fmla="*/ 2447160 w 11189982"/>
              <a:gd name="connsiteY22" fmla="*/ 1670056 h 5508513"/>
              <a:gd name="connsiteX23" fmla="*/ 2461014 w 11189982"/>
              <a:gd name="connsiteY23" fmla="*/ 1628492 h 5508513"/>
              <a:gd name="connsiteX24" fmla="*/ 2557996 w 11189982"/>
              <a:gd name="connsiteY24" fmla="*/ 1448383 h 5508513"/>
              <a:gd name="connsiteX25" fmla="*/ 2599560 w 11189982"/>
              <a:gd name="connsiteY25" fmla="*/ 1337547 h 5508513"/>
              <a:gd name="connsiteX26" fmla="*/ 2668833 w 11189982"/>
              <a:gd name="connsiteY26" fmla="*/ 1226710 h 5508513"/>
              <a:gd name="connsiteX27" fmla="*/ 2765814 w 11189982"/>
              <a:gd name="connsiteY27" fmla="*/ 991183 h 5508513"/>
              <a:gd name="connsiteX28" fmla="*/ 2807378 w 11189982"/>
              <a:gd name="connsiteY28" fmla="*/ 658674 h 5508513"/>
              <a:gd name="connsiteX29" fmla="*/ 2765814 w 11189982"/>
              <a:gd name="connsiteY29" fmla="*/ 769510 h 5508513"/>
              <a:gd name="connsiteX30" fmla="*/ 2738105 w 11189982"/>
              <a:gd name="connsiteY30" fmla="*/ 866492 h 5508513"/>
              <a:gd name="connsiteX31" fmla="*/ 2654978 w 11189982"/>
              <a:gd name="connsiteY31" fmla="*/ 1088165 h 5508513"/>
              <a:gd name="connsiteX32" fmla="*/ 2599560 w 11189982"/>
              <a:gd name="connsiteY32" fmla="*/ 1254419 h 5508513"/>
              <a:gd name="connsiteX33" fmla="*/ 2516433 w 11189982"/>
              <a:gd name="connsiteY33" fmla="*/ 1420674 h 5508513"/>
              <a:gd name="connsiteX34" fmla="*/ 2433305 w 11189982"/>
              <a:gd name="connsiteY34" fmla="*/ 1670056 h 5508513"/>
              <a:gd name="connsiteX35" fmla="*/ 2280905 w 11189982"/>
              <a:gd name="connsiteY35" fmla="*/ 1974856 h 5508513"/>
              <a:gd name="connsiteX36" fmla="*/ 2183924 w 11189982"/>
              <a:gd name="connsiteY36" fmla="*/ 2182674 h 5508513"/>
              <a:gd name="connsiteX37" fmla="*/ 2156214 w 11189982"/>
              <a:gd name="connsiteY37" fmla="*/ 2238092 h 5508513"/>
              <a:gd name="connsiteX38" fmla="*/ 2017669 w 11189982"/>
              <a:gd name="connsiteY38" fmla="*/ 2556747 h 5508513"/>
              <a:gd name="connsiteX39" fmla="*/ 1934542 w 11189982"/>
              <a:gd name="connsiteY39" fmla="*/ 2806128 h 5508513"/>
              <a:gd name="connsiteX40" fmla="*/ 1809851 w 11189982"/>
              <a:gd name="connsiteY40" fmla="*/ 3097074 h 5508513"/>
              <a:gd name="connsiteX41" fmla="*/ 1699014 w 11189982"/>
              <a:gd name="connsiteY41" fmla="*/ 3360310 h 5508513"/>
              <a:gd name="connsiteX42" fmla="*/ 1685160 w 11189982"/>
              <a:gd name="connsiteY42" fmla="*/ 3401874 h 5508513"/>
              <a:gd name="connsiteX43" fmla="*/ 1657451 w 11189982"/>
              <a:gd name="connsiteY43" fmla="*/ 3498856 h 5508513"/>
              <a:gd name="connsiteX44" fmla="*/ 1588178 w 11189982"/>
              <a:gd name="connsiteY44" fmla="*/ 3623547 h 5508513"/>
              <a:gd name="connsiteX45" fmla="*/ 1532760 w 11189982"/>
              <a:gd name="connsiteY45" fmla="*/ 3748238 h 5508513"/>
              <a:gd name="connsiteX46" fmla="*/ 1518905 w 11189982"/>
              <a:gd name="connsiteY46" fmla="*/ 3803656 h 5508513"/>
              <a:gd name="connsiteX47" fmla="*/ 1477342 w 11189982"/>
              <a:gd name="connsiteY47" fmla="*/ 3845219 h 5508513"/>
              <a:gd name="connsiteX48" fmla="*/ 1505051 w 11189982"/>
              <a:gd name="connsiteY48" fmla="*/ 3803656 h 5508513"/>
              <a:gd name="connsiteX49" fmla="*/ 1795996 w 11189982"/>
              <a:gd name="connsiteY49" fmla="*/ 3401874 h 5508513"/>
              <a:gd name="connsiteX50" fmla="*/ 2128505 w 11189982"/>
              <a:gd name="connsiteY50" fmla="*/ 3000092 h 5508513"/>
              <a:gd name="connsiteX51" fmla="*/ 2156214 w 11189982"/>
              <a:gd name="connsiteY51" fmla="*/ 2930819 h 5508513"/>
              <a:gd name="connsiteX52" fmla="*/ 2447160 w 11189982"/>
              <a:gd name="connsiteY52" fmla="*/ 2570601 h 5508513"/>
              <a:gd name="connsiteX53" fmla="*/ 2488724 w 11189982"/>
              <a:gd name="connsiteY53" fmla="*/ 2515183 h 5508513"/>
              <a:gd name="connsiteX54" fmla="*/ 2696542 w 11189982"/>
              <a:gd name="connsiteY54" fmla="*/ 2238092 h 5508513"/>
              <a:gd name="connsiteX55" fmla="*/ 2807378 w 11189982"/>
              <a:gd name="connsiteY55" fmla="*/ 1947147 h 5508513"/>
              <a:gd name="connsiteX56" fmla="*/ 2890505 w 11189982"/>
              <a:gd name="connsiteY56" fmla="*/ 1711619 h 5508513"/>
              <a:gd name="connsiteX57" fmla="*/ 2932069 w 11189982"/>
              <a:gd name="connsiteY57" fmla="*/ 1406819 h 5508513"/>
              <a:gd name="connsiteX58" fmla="*/ 2945924 w 11189982"/>
              <a:gd name="connsiteY58" fmla="*/ 1365256 h 5508513"/>
              <a:gd name="connsiteX59" fmla="*/ 2987487 w 11189982"/>
              <a:gd name="connsiteY59" fmla="*/ 1226710 h 5508513"/>
              <a:gd name="connsiteX60" fmla="*/ 3015196 w 11189982"/>
              <a:gd name="connsiteY60" fmla="*/ 1157438 h 5508513"/>
              <a:gd name="connsiteX61" fmla="*/ 3070614 w 11189982"/>
              <a:gd name="connsiteY61" fmla="*/ 1074310 h 5508513"/>
              <a:gd name="connsiteX62" fmla="*/ 3112178 w 11189982"/>
              <a:gd name="connsiteY62" fmla="*/ 935765 h 5508513"/>
              <a:gd name="connsiteX63" fmla="*/ 3126033 w 11189982"/>
              <a:gd name="connsiteY63" fmla="*/ 852638 h 5508513"/>
              <a:gd name="connsiteX64" fmla="*/ 3112178 w 11189982"/>
              <a:gd name="connsiteY64" fmla="*/ 1573074 h 5508513"/>
              <a:gd name="connsiteX65" fmla="*/ 3070614 w 11189982"/>
              <a:gd name="connsiteY65" fmla="*/ 1739328 h 5508513"/>
              <a:gd name="connsiteX66" fmla="*/ 3001342 w 11189982"/>
              <a:gd name="connsiteY66" fmla="*/ 2182674 h 5508513"/>
              <a:gd name="connsiteX67" fmla="*/ 2987487 w 11189982"/>
              <a:gd name="connsiteY67" fmla="*/ 2265801 h 5508513"/>
              <a:gd name="connsiteX68" fmla="*/ 2932069 w 11189982"/>
              <a:gd name="connsiteY68" fmla="*/ 2515183 h 5508513"/>
              <a:gd name="connsiteX69" fmla="*/ 2918214 w 11189982"/>
              <a:gd name="connsiteY69" fmla="*/ 2695292 h 5508513"/>
              <a:gd name="connsiteX70" fmla="*/ 2835087 w 11189982"/>
              <a:gd name="connsiteY70" fmla="*/ 3110928 h 5508513"/>
              <a:gd name="connsiteX71" fmla="*/ 2738105 w 11189982"/>
              <a:gd name="connsiteY71" fmla="*/ 3401874 h 5508513"/>
              <a:gd name="connsiteX72" fmla="*/ 2627269 w 11189982"/>
              <a:gd name="connsiteY72" fmla="*/ 3706674 h 5508513"/>
              <a:gd name="connsiteX73" fmla="*/ 2585705 w 11189982"/>
              <a:gd name="connsiteY73" fmla="*/ 3900638 h 5508513"/>
              <a:gd name="connsiteX74" fmla="*/ 2530287 w 11189982"/>
              <a:gd name="connsiteY74" fmla="*/ 4053038 h 5508513"/>
              <a:gd name="connsiteX75" fmla="*/ 2502578 w 11189982"/>
              <a:gd name="connsiteY75" fmla="*/ 4150019 h 5508513"/>
              <a:gd name="connsiteX76" fmla="*/ 2627269 w 11189982"/>
              <a:gd name="connsiteY76" fmla="*/ 3803656 h 5508513"/>
              <a:gd name="connsiteX77" fmla="*/ 2751960 w 11189982"/>
              <a:gd name="connsiteY77" fmla="*/ 3568128 h 5508513"/>
              <a:gd name="connsiteX78" fmla="*/ 2807378 w 11189982"/>
              <a:gd name="connsiteY78" fmla="*/ 3415728 h 5508513"/>
              <a:gd name="connsiteX79" fmla="*/ 2918214 w 11189982"/>
              <a:gd name="connsiteY79" fmla="*/ 3180201 h 5508513"/>
              <a:gd name="connsiteX80" fmla="*/ 2932069 w 11189982"/>
              <a:gd name="connsiteY80" fmla="*/ 3110928 h 5508513"/>
              <a:gd name="connsiteX81" fmla="*/ 3098324 w 11189982"/>
              <a:gd name="connsiteY81" fmla="*/ 2653728 h 5508513"/>
              <a:gd name="connsiteX82" fmla="*/ 3167596 w 11189982"/>
              <a:gd name="connsiteY82" fmla="*/ 2127256 h 5508513"/>
              <a:gd name="connsiteX83" fmla="*/ 3181451 w 11189982"/>
              <a:gd name="connsiteY83" fmla="*/ 2044128 h 5508513"/>
              <a:gd name="connsiteX84" fmla="*/ 3209160 w 11189982"/>
              <a:gd name="connsiteY84" fmla="*/ 1780892 h 5508513"/>
              <a:gd name="connsiteX85" fmla="*/ 3223014 w 11189982"/>
              <a:gd name="connsiteY85" fmla="*/ 1365256 h 5508513"/>
              <a:gd name="connsiteX86" fmla="*/ 3292287 w 11189982"/>
              <a:gd name="connsiteY86" fmla="*/ 1032747 h 5508513"/>
              <a:gd name="connsiteX87" fmla="*/ 3319996 w 11189982"/>
              <a:gd name="connsiteY87" fmla="*/ 866492 h 5508513"/>
              <a:gd name="connsiteX88" fmla="*/ 3292287 w 11189982"/>
              <a:gd name="connsiteY88" fmla="*/ 2639874 h 5508513"/>
              <a:gd name="connsiteX89" fmla="*/ 3319996 w 11189982"/>
              <a:gd name="connsiteY89" fmla="*/ 3997619 h 5508513"/>
              <a:gd name="connsiteX90" fmla="*/ 3347705 w 11189982"/>
              <a:gd name="connsiteY90" fmla="*/ 4302419 h 5508513"/>
              <a:gd name="connsiteX91" fmla="*/ 3361560 w 11189982"/>
              <a:gd name="connsiteY91" fmla="*/ 4260856 h 5508513"/>
              <a:gd name="connsiteX92" fmla="*/ 3416978 w 11189982"/>
              <a:gd name="connsiteY92" fmla="*/ 4039183 h 5508513"/>
              <a:gd name="connsiteX93" fmla="*/ 3444687 w 11189982"/>
              <a:gd name="connsiteY93" fmla="*/ 3831365 h 5508513"/>
              <a:gd name="connsiteX94" fmla="*/ 3458542 w 11189982"/>
              <a:gd name="connsiteY94" fmla="*/ 3415728 h 5508513"/>
              <a:gd name="connsiteX95" fmla="*/ 3555524 w 11189982"/>
              <a:gd name="connsiteY95" fmla="*/ 2847692 h 5508513"/>
              <a:gd name="connsiteX96" fmla="*/ 3597087 w 11189982"/>
              <a:gd name="connsiteY96" fmla="*/ 1434528 h 5508513"/>
              <a:gd name="connsiteX97" fmla="*/ 3624796 w 11189982"/>
              <a:gd name="connsiteY97" fmla="*/ 1323692 h 5508513"/>
              <a:gd name="connsiteX98" fmla="*/ 3638651 w 11189982"/>
              <a:gd name="connsiteY98" fmla="*/ 1240565 h 5508513"/>
              <a:gd name="connsiteX99" fmla="*/ 3624796 w 11189982"/>
              <a:gd name="connsiteY99" fmla="*/ 1074310 h 5508513"/>
              <a:gd name="connsiteX100" fmla="*/ 3721778 w 11189982"/>
              <a:gd name="connsiteY100" fmla="*/ 1683910 h 5508513"/>
              <a:gd name="connsiteX101" fmla="*/ 4068142 w 11189982"/>
              <a:gd name="connsiteY101" fmla="*/ 2736856 h 5508513"/>
              <a:gd name="connsiteX102" fmla="*/ 4456069 w 11189982"/>
              <a:gd name="connsiteY102" fmla="*/ 3734383 h 5508513"/>
              <a:gd name="connsiteX103" fmla="*/ 4539196 w 11189982"/>
              <a:gd name="connsiteY103" fmla="*/ 3956056 h 5508513"/>
              <a:gd name="connsiteX104" fmla="*/ 4622324 w 11189982"/>
              <a:gd name="connsiteY104" fmla="*/ 4219292 h 5508513"/>
              <a:gd name="connsiteX105" fmla="*/ 4760869 w 11189982"/>
              <a:gd name="connsiteY105" fmla="*/ 4662638 h 5508513"/>
              <a:gd name="connsiteX106" fmla="*/ 4857851 w 11189982"/>
              <a:gd name="connsiteY106" fmla="*/ 4912019 h 5508513"/>
              <a:gd name="connsiteX107" fmla="*/ 4954833 w 11189982"/>
              <a:gd name="connsiteY107" fmla="*/ 5147547 h 5508513"/>
              <a:gd name="connsiteX108" fmla="*/ 4968687 w 11189982"/>
              <a:gd name="connsiteY108" fmla="*/ 5216819 h 5508513"/>
              <a:gd name="connsiteX109" fmla="*/ 4982542 w 11189982"/>
              <a:gd name="connsiteY109" fmla="*/ 5175256 h 5508513"/>
              <a:gd name="connsiteX110" fmla="*/ 4899414 w 11189982"/>
              <a:gd name="connsiteY110" fmla="*/ 4634928 h 5508513"/>
              <a:gd name="connsiteX111" fmla="*/ 4843996 w 11189982"/>
              <a:gd name="connsiteY111" fmla="*/ 4302419 h 5508513"/>
              <a:gd name="connsiteX112" fmla="*/ 4747014 w 11189982"/>
              <a:gd name="connsiteY112" fmla="*/ 4080747 h 5508513"/>
              <a:gd name="connsiteX113" fmla="*/ 4580760 w 11189982"/>
              <a:gd name="connsiteY113" fmla="*/ 3595838 h 5508513"/>
              <a:gd name="connsiteX114" fmla="*/ 4539196 w 11189982"/>
              <a:gd name="connsiteY114" fmla="*/ 3498856 h 5508513"/>
              <a:gd name="connsiteX115" fmla="*/ 4220542 w 11189982"/>
              <a:gd name="connsiteY115" fmla="*/ 2487474 h 5508513"/>
              <a:gd name="connsiteX116" fmla="*/ 4151269 w 11189982"/>
              <a:gd name="connsiteY116" fmla="*/ 2182674 h 5508513"/>
              <a:gd name="connsiteX117" fmla="*/ 3985014 w 11189982"/>
              <a:gd name="connsiteY117" fmla="*/ 1808601 h 5508513"/>
              <a:gd name="connsiteX118" fmla="*/ 3832614 w 11189982"/>
              <a:gd name="connsiteY118" fmla="*/ 1434528 h 5508513"/>
              <a:gd name="connsiteX119" fmla="*/ 3707924 w 11189982"/>
              <a:gd name="connsiteY119" fmla="*/ 1199001 h 5508513"/>
              <a:gd name="connsiteX120" fmla="*/ 3777196 w 11189982"/>
              <a:gd name="connsiteY120" fmla="*/ 1323692 h 5508513"/>
              <a:gd name="connsiteX121" fmla="*/ 4040433 w 11189982"/>
              <a:gd name="connsiteY121" fmla="*/ 1697765 h 5508513"/>
              <a:gd name="connsiteX122" fmla="*/ 4497633 w 11189982"/>
              <a:gd name="connsiteY122" fmla="*/ 2362783 h 5508513"/>
              <a:gd name="connsiteX123" fmla="*/ 4982542 w 11189982"/>
              <a:gd name="connsiteY123" fmla="*/ 3207910 h 5508513"/>
              <a:gd name="connsiteX124" fmla="*/ 5204214 w 11189982"/>
              <a:gd name="connsiteY124" fmla="*/ 3623547 h 5508513"/>
              <a:gd name="connsiteX125" fmla="*/ 5259633 w 11189982"/>
              <a:gd name="connsiteY125" fmla="*/ 3734383 h 5508513"/>
              <a:gd name="connsiteX126" fmla="*/ 5453596 w 11189982"/>
              <a:gd name="connsiteY126" fmla="*/ 4136165 h 5508513"/>
              <a:gd name="connsiteX127" fmla="*/ 5578287 w 11189982"/>
              <a:gd name="connsiteY127" fmla="*/ 4385547 h 5508513"/>
              <a:gd name="connsiteX128" fmla="*/ 5619851 w 11189982"/>
              <a:gd name="connsiteY128" fmla="*/ 4496383 h 5508513"/>
              <a:gd name="connsiteX129" fmla="*/ 5647560 w 11189982"/>
              <a:gd name="connsiteY129" fmla="*/ 4551801 h 5508513"/>
              <a:gd name="connsiteX130" fmla="*/ 5661414 w 11189982"/>
              <a:gd name="connsiteY130" fmla="*/ 4593365 h 5508513"/>
              <a:gd name="connsiteX131" fmla="*/ 5633705 w 11189982"/>
              <a:gd name="connsiteY131" fmla="*/ 4440965 h 5508513"/>
              <a:gd name="connsiteX132" fmla="*/ 5564433 w 11189982"/>
              <a:gd name="connsiteY132" fmla="*/ 4108456 h 5508513"/>
              <a:gd name="connsiteX133" fmla="*/ 5439742 w 11189982"/>
              <a:gd name="connsiteY133" fmla="*/ 3859074 h 5508513"/>
              <a:gd name="connsiteX134" fmla="*/ 5190360 w 11189982"/>
              <a:gd name="connsiteY134" fmla="*/ 3318747 h 5508513"/>
              <a:gd name="connsiteX135" fmla="*/ 4968687 w 11189982"/>
              <a:gd name="connsiteY135" fmla="*/ 2916965 h 5508513"/>
              <a:gd name="connsiteX136" fmla="*/ 4843996 w 11189982"/>
              <a:gd name="connsiteY136" fmla="*/ 2681438 h 5508513"/>
              <a:gd name="connsiteX137" fmla="*/ 4566905 w 11189982"/>
              <a:gd name="connsiteY137" fmla="*/ 2030274 h 5508513"/>
              <a:gd name="connsiteX138" fmla="*/ 4456069 w 11189982"/>
              <a:gd name="connsiteY138" fmla="*/ 1850165 h 5508513"/>
              <a:gd name="connsiteX139" fmla="*/ 4317524 w 11189982"/>
              <a:gd name="connsiteY139" fmla="*/ 1559219 h 5508513"/>
              <a:gd name="connsiteX140" fmla="*/ 4192833 w 11189982"/>
              <a:gd name="connsiteY140" fmla="*/ 1309838 h 5508513"/>
              <a:gd name="connsiteX141" fmla="*/ 4123560 w 11189982"/>
              <a:gd name="connsiteY141" fmla="*/ 1171292 h 5508513"/>
              <a:gd name="connsiteX142" fmla="*/ 4068142 w 11189982"/>
              <a:gd name="connsiteY142" fmla="*/ 1074310 h 5508513"/>
              <a:gd name="connsiteX143" fmla="*/ 4040433 w 11189982"/>
              <a:gd name="connsiteY143" fmla="*/ 1032747 h 5508513"/>
              <a:gd name="connsiteX144" fmla="*/ 4151269 w 11189982"/>
              <a:gd name="connsiteY144" fmla="*/ 1240565 h 5508513"/>
              <a:gd name="connsiteX145" fmla="*/ 4178978 w 11189982"/>
              <a:gd name="connsiteY145" fmla="*/ 1323692 h 5508513"/>
              <a:gd name="connsiteX146" fmla="*/ 4317524 w 11189982"/>
              <a:gd name="connsiteY146" fmla="*/ 1600783 h 5508513"/>
              <a:gd name="connsiteX147" fmla="*/ 4456069 w 11189982"/>
              <a:gd name="connsiteY147" fmla="*/ 1919438 h 5508513"/>
              <a:gd name="connsiteX148" fmla="*/ 4871705 w 11189982"/>
              <a:gd name="connsiteY148" fmla="*/ 2764565 h 5508513"/>
              <a:gd name="connsiteX149" fmla="*/ 5218069 w 11189982"/>
              <a:gd name="connsiteY149" fmla="*/ 3457292 h 5508513"/>
              <a:gd name="connsiteX150" fmla="*/ 5259633 w 11189982"/>
              <a:gd name="connsiteY150" fmla="*/ 3540419 h 5508513"/>
              <a:gd name="connsiteX151" fmla="*/ 5412033 w 11189982"/>
              <a:gd name="connsiteY151" fmla="*/ 3803656 h 5508513"/>
              <a:gd name="connsiteX152" fmla="*/ 5481305 w 11189982"/>
              <a:gd name="connsiteY152" fmla="*/ 3969910 h 5508513"/>
              <a:gd name="connsiteX153" fmla="*/ 5522869 w 11189982"/>
              <a:gd name="connsiteY153" fmla="*/ 4066892 h 5508513"/>
              <a:gd name="connsiteX154" fmla="*/ 5536724 w 11189982"/>
              <a:gd name="connsiteY154" fmla="*/ 4122310 h 5508513"/>
              <a:gd name="connsiteX155" fmla="*/ 5564433 w 11189982"/>
              <a:gd name="connsiteY155" fmla="*/ 4177728 h 5508513"/>
              <a:gd name="connsiteX156" fmla="*/ 5578287 w 11189982"/>
              <a:gd name="connsiteY156" fmla="*/ 4219292 h 5508513"/>
              <a:gd name="connsiteX157" fmla="*/ 5564433 w 11189982"/>
              <a:gd name="connsiteY157" fmla="*/ 4274710 h 5508513"/>
              <a:gd name="connsiteX158" fmla="*/ 5550578 w 11189982"/>
              <a:gd name="connsiteY158" fmla="*/ 4233147 h 5508513"/>
              <a:gd name="connsiteX159" fmla="*/ 5522869 w 11189982"/>
              <a:gd name="connsiteY159" fmla="*/ 4053038 h 5508513"/>
              <a:gd name="connsiteX160" fmla="*/ 5439742 w 11189982"/>
              <a:gd name="connsiteY160" fmla="*/ 3581983 h 5508513"/>
              <a:gd name="connsiteX161" fmla="*/ 5384324 w 11189982"/>
              <a:gd name="connsiteY161" fmla="*/ 3235619 h 5508513"/>
              <a:gd name="connsiteX162" fmla="*/ 5287342 w 11189982"/>
              <a:gd name="connsiteY162" fmla="*/ 2709147 h 5508513"/>
              <a:gd name="connsiteX163" fmla="*/ 5218069 w 11189982"/>
              <a:gd name="connsiteY163" fmla="*/ 2404347 h 5508513"/>
              <a:gd name="connsiteX164" fmla="*/ 5190360 w 11189982"/>
              <a:gd name="connsiteY164" fmla="*/ 2210383 h 5508513"/>
              <a:gd name="connsiteX165" fmla="*/ 5134942 w 11189982"/>
              <a:gd name="connsiteY165" fmla="*/ 1891728 h 5508513"/>
              <a:gd name="connsiteX166" fmla="*/ 5065669 w 11189982"/>
              <a:gd name="connsiteY166" fmla="*/ 1434528 h 5508513"/>
              <a:gd name="connsiteX167" fmla="*/ 5010251 w 11189982"/>
              <a:gd name="connsiteY167" fmla="*/ 1129728 h 5508513"/>
              <a:gd name="connsiteX168" fmla="*/ 4982542 w 11189982"/>
              <a:gd name="connsiteY168" fmla="*/ 921910 h 5508513"/>
              <a:gd name="connsiteX169" fmla="*/ 4954833 w 11189982"/>
              <a:gd name="connsiteY169" fmla="*/ 797219 h 5508513"/>
              <a:gd name="connsiteX170" fmla="*/ 4885560 w 11189982"/>
              <a:gd name="connsiteY170" fmla="*/ 2501328 h 5508513"/>
              <a:gd name="connsiteX171" fmla="*/ 4816287 w 11189982"/>
              <a:gd name="connsiteY171" fmla="*/ 2875401 h 5508513"/>
              <a:gd name="connsiteX172" fmla="*/ 4802433 w 11189982"/>
              <a:gd name="connsiteY172" fmla="*/ 2986238 h 5508513"/>
              <a:gd name="connsiteX173" fmla="*/ 4636178 w 11189982"/>
              <a:gd name="connsiteY173" fmla="*/ 3900638 h 5508513"/>
              <a:gd name="connsiteX174" fmla="*/ 4511487 w 11189982"/>
              <a:gd name="connsiteY174" fmla="*/ 4260856 h 5508513"/>
              <a:gd name="connsiteX175" fmla="*/ 4497633 w 11189982"/>
              <a:gd name="connsiteY175" fmla="*/ 4468674 h 5508513"/>
              <a:gd name="connsiteX176" fmla="*/ 4483778 w 11189982"/>
              <a:gd name="connsiteY176" fmla="*/ 4551801 h 5508513"/>
              <a:gd name="connsiteX177" fmla="*/ 4469924 w 11189982"/>
              <a:gd name="connsiteY177" fmla="*/ 4607219 h 5508513"/>
              <a:gd name="connsiteX178" fmla="*/ 4525342 w 11189982"/>
              <a:gd name="connsiteY178" fmla="*/ 4247001 h 5508513"/>
              <a:gd name="connsiteX179" fmla="*/ 4539196 w 11189982"/>
              <a:gd name="connsiteY179" fmla="*/ 4163874 h 5508513"/>
              <a:gd name="connsiteX180" fmla="*/ 4705451 w 11189982"/>
              <a:gd name="connsiteY180" fmla="*/ 3415728 h 5508513"/>
              <a:gd name="connsiteX181" fmla="*/ 4719305 w 11189982"/>
              <a:gd name="connsiteY181" fmla="*/ 3304892 h 5508513"/>
              <a:gd name="connsiteX182" fmla="*/ 4774724 w 11189982"/>
              <a:gd name="connsiteY182" fmla="*/ 2930819 h 5508513"/>
              <a:gd name="connsiteX183" fmla="*/ 4747014 w 11189982"/>
              <a:gd name="connsiteY183" fmla="*/ 1780892 h 5508513"/>
              <a:gd name="connsiteX184" fmla="*/ 4719305 w 11189982"/>
              <a:gd name="connsiteY184" fmla="*/ 1600783 h 5508513"/>
              <a:gd name="connsiteX185" fmla="*/ 4663887 w 11189982"/>
              <a:gd name="connsiteY185" fmla="*/ 1365256 h 5508513"/>
              <a:gd name="connsiteX186" fmla="*/ 4622324 w 11189982"/>
              <a:gd name="connsiteY186" fmla="*/ 1282128 h 5508513"/>
              <a:gd name="connsiteX187" fmla="*/ 4608469 w 11189982"/>
              <a:gd name="connsiteY187" fmla="*/ 1212856 h 5508513"/>
              <a:gd name="connsiteX188" fmla="*/ 4594614 w 11189982"/>
              <a:gd name="connsiteY188" fmla="*/ 1129728 h 5508513"/>
              <a:gd name="connsiteX189" fmla="*/ 4566905 w 11189982"/>
              <a:gd name="connsiteY189" fmla="*/ 1046601 h 5508513"/>
              <a:gd name="connsiteX190" fmla="*/ 4553051 w 11189982"/>
              <a:gd name="connsiteY190" fmla="*/ 1005038 h 5508513"/>
              <a:gd name="connsiteX191" fmla="*/ 4691596 w 11189982"/>
              <a:gd name="connsiteY191" fmla="*/ 1379110 h 5508513"/>
              <a:gd name="connsiteX192" fmla="*/ 5079524 w 11189982"/>
              <a:gd name="connsiteY192" fmla="*/ 2154965 h 5508513"/>
              <a:gd name="connsiteX193" fmla="*/ 5218069 w 11189982"/>
              <a:gd name="connsiteY193" fmla="*/ 2515183 h 5508513"/>
              <a:gd name="connsiteX194" fmla="*/ 5855378 w 11189982"/>
              <a:gd name="connsiteY194" fmla="*/ 3734383 h 5508513"/>
              <a:gd name="connsiteX195" fmla="*/ 6049342 w 11189982"/>
              <a:gd name="connsiteY195" fmla="*/ 4066892 h 5508513"/>
              <a:gd name="connsiteX196" fmla="*/ 6090905 w 11189982"/>
              <a:gd name="connsiteY196" fmla="*/ 4233147 h 5508513"/>
              <a:gd name="connsiteX197" fmla="*/ 6201742 w 11189982"/>
              <a:gd name="connsiteY197" fmla="*/ 4454819 h 5508513"/>
              <a:gd name="connsiteX198" fmla="*/ 6229451 w 11189982"/>
              <a:gd name="connsiteY198" fmla="*/ 4524092 h 5508513"/>
              <a:gd name="connsiteX199" fmla="*/ 6243305 w 11189982"/>
              <a:gd name="connsiteY199" fmla="*/ 4357838 h 5508513"/>
              <a:gd name="connsiteX200" fmla="*/ 6132469 w 11189982"/>
              <a:gd name="connsiteY200" fmla="*/ 3401874 h 5508513"/>
              <a:gd name="connsiteX201" fmla="*/ 6104760 w 11189982"/>
              <a:gd name="connsiteY201" fmla="*/ 3318747 h 5508513"/>
              <a:gd name="connsiteX202" fmla="*/ 5938505 w 11189982"/>
              <a:gd name="connsiteY202" fmla="*/ 2556747 h 5508513"/>
              <a:gd name="connsiteX203" fmla="*/ 5841524 w 11189982"/>
              <a:gd name="connsiteY203" fmla="*/ 2321219 h 5508513"/>
              <a:gd name="connsiteX204" fmla="*/ 5799960 w 11189982"/>
              <a:gd name="connsiteY204" fmla="*/ 2251947 h 5508513"/>
              <a:gd name="connsiteX205" fmla="*/ 5605996 w 11189982"/>
              <a:gd name="connsiteY205" fmla="*/ 1780892 h 5508513"/>
              <a:gd name="connsiteX206" fmla="*/ 5522869 w 11189982"/>
              <a:gd name="connsiteY206" fmla="*/ 1628492 h 5508513"/>
              <a:gd name="connsiteX207" fmla="*/ 5481305 w 11189982"/>
              <a:gd name="connsiteY207" fmla="*/ 1531510 h 5508513"/>
              <a:gd name="connsiteX208" fmla="*/ 5315051 w 11189982"/>
              <a:gd name="connsiteY208" fmla="*/ 1309838 h 5508513"/>
              <a:gd name="connsiteX209" fmla="*/ 5287342 w 11189982"/>
              <a:gd name="connsiteY209" fmla="*/ 1268274 h 5508513"/>
              <a:gd name="connsiteX210" fmla="*/ 5259633 w 11189982"/>
              <a:gd name="connsiteY210" fmla="*/ 1226710 h 5508513"/>
              <a:gd name="connsiteX211" fmla="*/ 5231924 w 11189982"/>
              <a:gd name="connsiteY211" fmla="*/ 1115874 h 5508513"/>
              <a:gd name="connsiteX212" fmla="*/ 5218069 w 11189982"/>
              <a:gd name="connsiteY212" fmla="*/ 1060456 h 5508513"/>
              <a:gd name="connsiteX213" fmla="*/ 5190360 w 11189982"/>
              <a:gd name="connsiteY213" fmla="*/ 935765 h 5508513"/>
              <a:gd name="connsiteX214" fmla="*/ 5162651 w 11189982"/>
              <a:gd name="connsiteY214" fmla="*/ 880347 h 5508513"/>
              <a:gd name="connsiteX215" fmla="*/ 5134942 w 11189982"/>
              <a:gd name="connsiteY215" fmla="*/ 797219 h 5508513"/>
              <a:gd name="connsiteX216" fmla="*/ 5619851 w 11189982"/>
              <a:gd name="connsiteY216" fmla="*/ 1392965 h 5508513"/>
              <a:gd name="connsiteX217" fmla="*/ 6077051 w 11189982"/>
              <a:gd name="connsiteY217" fmla="*/ 1988710 h 5508513"/>
              <a:gd name="connsiteX218" fmla="*/ 6104760 w 11189982"/>
              <a:gd name="connsiteY218" fmla="*/ 2057983 h 5508513"/>
              <a:gd name="connsiteX219" fmla="*/ 6284869 w 11189982"/>
              <a:gd name="connsiteY219" fmla="*/ 2348928 h 5508513"/>
              <a:gd name="connsiteX220" fmla="*/ 6354142 w 11189982"/>
              <a:gd name="connsiteY220" fmla="*/ 2695292 h 5508513"/>
              <a:gd name="connsiteX221" fmla="*/ 6367996 w 11189982"/>
              <a:gd name="connsiteY221" fmla="*/ 2736856 h 5508513"/>
              <a:gd name="connsiteX222" fmla="*/ 6437269 w 11189982"/>
              <a:gd name="connsiteY222" fmla="*/ 3110928 h 5508513"/>
              <a:gd name="connsiteX223" fmla="*/ 6534251 w 11189982"/>
              <a:gd name="connsiteY223" fmla="*/ 3332601 h 5508513"/>
              <a:gd name="connsiteX224" fmla="*/ 6617378 w 11189982"/>
              <a:gd name="connsiteY224" fmla="*/ 3512710 h 5508513"/>
              <a:gd name="connsiteX225" fmla="*/ 6755924 w 11189982"/>
              <a:gd name="connsiteY225" fmla="*/ 3762092 h 5508513"/>
              <a:gd name="connsiteX226" fmla="*/ 6783633 w 11189982"/>
              <a:gd name="connsiteY226" fmla="*/ 3845219 h 5508513"/>
              <a:gd name="connsiteX227" fmla="*/ 6811342 w 11189982"/>
              <a:gd name="connsiteY227" fmla="*/ 3900638 h 5508513"/>
              <a:gd name="connsiteX228" fmla="*/ 6852905 w 11189982"/>
              <a:gd name="connsiteY228" fmla="*/ 4011474 h 5508513"/>
              <a:gd name="connsiteX229" fmla="*/ 6922178 w 11189982"/>
              <a:gd name="connsiteY229" fmla="*/ 4163874 h 5508513"/>
              <a:gd name="connsiteX230" fmla="*/ 7074578 w 11189982"/>
              <a:gd name="connsiteY230" fmla="*/ 4288565 h 5508513"/>
              <a:gd name="connsiteX231" fmla="*/ 6894469 w 11189982"/>
              <a:gd name="connsiteY231" fmla="*/ 3956056 h 5508513"/>
              <a:gd name="connsiteX232" fmla="*/ 6880614 w 11189982"/>
              <a:gd name="connsiteY232" fmla="*/ 3872928 h 5508513"/>
              <a:gd name="connsiteX233" fmla="*/ 6714360 w 11189982"/>
              <a:gd name="connsiteY233" fmla="*/ 3512710 h 5508513"/>
              <a:gd name="connsiteX234" fmla="*/ 6312578 w 11189982"/>
              <a:gd name="connsiteY234" fmla="*/ 2889256 h 5508513"/>
              <a:gd name="connsiteX235" fmla="*/ 6049342 w 11189982"/>
              <a:gd name="connsiteY235" fmla="*/ 2529038 h 5508513"/>
              <a:gd name="connsiteX236" fmla="*/ 5980069 w 11189982"/>
              <a:gd name="connsiteY236" fmla="*/ 2445910 h 5508513"/>
              <a:gd name="connsiteX237" fmla="*/ 5495160 w 11189982"/>
              <a:gd name="connsiteY237" fmla="*/ 1725474 h 5508513"/>
              <a:gd name="connsiteX238" fmla="*/ 5370469 w 11189982"/>
              <a:gd name="connsiteY238" fmla="*/ 1434528 h 5508513"/>
              <a:gd name="connsiteX239" fmla="*/ 5328905 w 11189982"/>
              <a:gd name="connsiteY239" fmla="*/ 1379110 h 5508513"/>
              <a:gd name="connsiteX240" fmla="*/ 5107233 w 11189982"/>
              <a:gd name="connsiteY240" fmla="*/ 866492 h 5508513"/>
              <a:gd name="connsiteX241" fmla="*/ 5024105 w 11189982"/>
              <a:gd name="connsiteY241" fmla="*/ 686383 h 5508513"/>
              <a:gd name="connsiteX242" fmla="*/ 5010251 w 11189982"/>
              <a:gd name="connsiteY242" fmla="*/ 644819 h 5508513"/>
              <a:gd name="connsiteX243" fmla="*/ 4927124 w 11189982"/>
              <a:gd name="connsiteY243" fmla="*/ 478565 h 5508513"/>
              <a:gd name="connsiteX244" fmla="*/ 4788578 w 11189982"/>
              <a:gd name="connsiteY244" fmla="*/ 132201 h 5508513"/>
              <a:gd name="connsiteX245" fmla="*/ 4733160 w 11189982"/>
              <a:gd name="connsiteY245" fmla="*/ 49074 h 5508513"/>
              <a:gd name="connsiteX246" fmla="*/ 5273487 w 11189982"/>
              <a:gd name="connsiteY246" fmla="*/ 603256 h 5508513"/>
              <a:gd name="connsiteX247" fmla="*/ 5509014 w 11189982"/>
              <a:gd name="connsiteY247" fmla="*/ 824928 h 5508513"/>
              <a:gd name="connsiteX248" fmla="*/ 5592142 w 11189982"/>
              <a:gd name="connsiteY248" fmla="*/ 894201 h 5508513"/>
              <a:gd name="connsiteX249" fmla="*/ 6104760 w 11189982"/>
              <a:gd name="connsiteY249" fmla="*/ 1448383 h 5508513"/>
              <a:gd name="connsiteX250" fmla="*/ 6284869 w 11189982"/>
              <a:gd name="connsiteY250" fmla="*/ 1697765 h 5508513"/>
              <a:gd name="connsiteX251" fmla="*/ 6492687 w 11189982"/>
              <a:gd name="connsiteY251" fmla="*/ 2030274 h 5508513"/>
              <a:gd name="connsiteX252" fmla="*/ 6755924 w 11189982"/>
              <a:gd name="connsiteY252" fmla="*/ 2584456 h 5508513"/>
              <a:gd name="connsiteX253" fmla="*/ 6852905 w 11189982"/>
              <a:gd name="connsiteY253" fmla="*/ 2778419 h 5508513"/>
              <a:gd name="connsiteX254" fmla="*/ 7074578 w 11189982"/>
              <a:gd name="connsiteY254" fmla="*/ 3097074 h 5508513"/>
              <a:gd name="connsiteX255" fmla="*/ 7157705 w 11189982"/>
              <a:gd name="connsiteY255" fmla="*/ 3194056 h 5508513"/>
              <a:gd name="connsiteX256" fmla="*/ 7226978 w 11189982"/>
              <a:gd name="connsiteY256" fmla="*/ 3263328 h 5508513"/>
              <a:gd name="connsiteX257" fmla="*/ 7254687 w 11189982"/>
              <a:gd name="connsiteY257" fmla="*/ 3304892 h 5508513"/>
              <a:gd name="connsiteX258" fmla="*/ 7323960 w 11189982"/>
              <a:gd name="connsiteY258" fmla="*/ 3374165 h 5508513"/>
              <a:gd name="connsiteX259" fmla="*/ 7407087 w 11189982"/>
              <a:gd name="connsiteY259" fmla="*/ 3485001 h 5508513"/>
              <a:gd name="connsiteX260" fmla="*/ 7462505 w 11189982"/>
              <a:gd name="connsiteY260" fmla="*/ 3609692 h 5508513"/>
              <a:gd name="connsiteX261" fmla="*/ 7504069 w 11189982"/>
              <a:gd name="connsiteY261" fmla="*/ 3665110 h 5508513"/>
              <a:gd name="connsiteX262" fmla="*/ 7434796 w 11189982"/>
              <a:gd name="connsiteY262" fmla="*/ 3623547 h 5508513"/>
              <a:gd name="connsiteX263" fmla="*/ 7310105 w 11189982"/>
              <a:gd name="connsiteY263" fmla="*/ 3512710 h 5508513"/>
              <a:gd name="connsiteX264" fmla="*/ 7046869 w 11189982"/>
              <a:gd name="connsiteY264" fmla="*/ 3124783 h 5508513"/>
              <a:gd name="connsiteX265" fmla="*/ 6658942 w 11189982"/>
              <a:gd name="connsiteY265" fmla="*/ 2542892 h 5508513"/>
              <a:gd name="connsiteX266" fmla="*/ 6271014 w 11189982"/>
              <a:gd name="connsiteY266" fmla="*/ 1864019 h 5508513"/>
              <a:gd name="connsiteX267" fmla="*/ 6077051 w 11189982"/>
              <a:gd name="connsiteY267" fmla="*/ 1531510 h 5508513"/>
              <a:gd name="connsiteX268" fmla="*/ 5938505 w 11189982"/>
              <a:gd name="connsiteY268" fmla="*/ 1309838 h 5508513"/>
              <a:gd name="connsiteX269" fmla="*/ 5772251 w 11189982"/>
              <a:gd name="connsiteY269" fmla="*/ 1018892 h 5508513"/>
              <a:gd name="connsiteX270" fmla="*/ 5633705 w 11189982"/>
              <a:gd name="connsiteY270" fmla="*/ 824928 h 5508513"/>
              <a:gd name="connsiteX271" fmla="*/ 5550578 w 11189982"/>
              <a:gd name="connsiteY271" fmla="*/ 686383 h 5508513"/>
              <a:gd name="connsiteX272" fmla="*/ 5495160 w 11189982"/>
              <a:gd name="connsiteY272" fmla="*/ 547838 h 5508513"/>
              <a:gd name="connsiteX273" fmla="*/ 5370469 w 11189982"/>
              <a:gd name="connsiteY273" fmla="*/ 312310 h 5508513"/>
              <a:gd name="connsiteX274" fmla="*/ 5384324 w 11189982"/>
              <a:gd name="connsiteY274" fmla="*/ 353874 h 5508513"/>
              <a:gd name="connsiteX275" fmla="*/ 5439742 w 11189982"/>
              <a:gd name="connsiteY275" fmla="*/ 478565 h 5508513"/>
              <a:gd name="connsiteX276" fmla="*/ 5536724 w 11189982"/>
              <a:gd name="connsiteY276" fmla="*/ 672528 h 5508513"/>
              <a:gd name="connsiteX277" fmla="*/ 6174033 w 11189982"/>
              <a:gd name="connsiteY277" fmla="*/ 1531510 h 5508513"/>
              <a:gd name="connsiteX278" fmla="*/ 6354142 w 11189982"/>
              <a:gd name="connsiteY278" fmla="*/ 1767038 h 5508513"/>
              <a:gd name="connsiteX279" fmla="*/ 6922178 w 11189982"/>
              <a:gd name="connsiteY279" fmla="*/ 2376638 h 5508513"/>
              <a:gd name="connsiteX280" fmla="*/ 7254687 w 11189982"/>
              <a:gd name="connsiteY280" fmla="*/ 3013947 h 5508513"/>
              <a:gd name="connsiteX281" fmla="*/ 7448651 w 11189982"/>
              <a:gd name="connsiteY281" fmla="*/ 3471147 h 5508513"/>
              <a:gd name="connsiteX282" fmla="*/ 7462505 w 11189982"/>
              <a:gd name="connsiteY282" fmla="*/ 3512710 h 5508513"/>
              <a:gd name="connsiteX283" fmla="*/ 7559487 w 11189982"/>
              <a:gd name="connsiteY283" fmla="*/ 3692819 h 5508513"/>
              <a:gd name="connsiteX284" fmla="*/ 7642614 w 11189982"/>
              <a:gd name="connsiteY284" fmla="*/ 3817510 h 5508513"/>
              <a:gd name="connsiteX285" fmla="*/ 7725742 w 11189982"/>
              <a:gd name="connsiteY285" fmla="*/ 3928347 h 5508513"/>
              <a:gd name="connsiteX286" fmla="*/ 7767305 w 11189982"/>
              <a:gd name="connsiteY286" fmla="*/ 3956056 h 5508513"/>
              <a:gd name="connsiteX287" fmla="*/ 7476360 w 11189982"/>
              <a:gd name="connsiteY287" fmla="*/ 3568128 h 5508513"/>
              <a:gd name="connsiteX288" fmla="*/ 6894469 w 11189982"/>
              <a:gd name="connsiteY288" fmla="*/ 2792274 h 5508513"/>
              <a:gd name="connsiteX289" fmla="*/ 6700505 w 11189982"/>
              <a:gd name="connsiteY289" fmla="*/ 2501328 h 5508513"/>
              <a:gd name="connsiteX290" fmla="*/ 6645087 w 11189982"/>
              <a:gd name="connsiteY290" fmla="*/ 2390492 h 5508513"/>
              <a:gd name="connsiteX291" fmla="*/ 6367996 w 11189982"/>
              <a:gd name="connsiteY291" fmla="*/ 1905583 h 5508513"/>
              <a:gd name="connsiteX292" fmla="*/ 6174033 w 11189982"/>
              <a:gd name="connsiteY292" fmla="*/ 1642347 h 5508513"/>
              <a:gd name="connsiteX293" fmla="*/ 5661414 w 11189982"/>
              <a:gd name="connsiteY293" fmla="*/ 866492 h 5508513"/>
              <a:gd name="connsiteX294" fmla="*/ 5536724 w 11189982"/>
              <a:gd name="connsiteY294" fmla="*/ 686383 h 5508513"/>
              <a:gd name="connsiteX295" fmla="*/ 5495160 w 11189982"/>
              <a:gd name="connsiteY295" fmla="*/ 644819 h 5508513"/>
              <a:gd name="connsiteX296" fmla="*/ 5467451 w 11189982"/>
              <a:gd name="connsiteY296" fmla="*/ 589401 h 5508513"/>
              <a:gd name="connsiteX297" fmla="*/ 5425887 w 11189982"/>
              <a:gd name="connsiteY297" fmla="*/ 547838 h 5508513"/>
              <a:gd name="connsiteX298" fmla="*/ 5356614 w 11189982"/>
              <a:gd name="connsiteY298" fmla="*/ 464710 h 5508513"/>
              <a:gd name="connsiteX299" fmla="*/ 5384324 w 11189982"/>
              <a:gd name="connsiteY299" fmla="*/ 520128 h 5508513"/>
              <a:gd name="connsiteX300" fmla="*/ 5536724 w 11189982"/>
              <a:gd name="connsiteY300" fmla="*/ 700238 h 5508513"/>
              <a:gd name="connsiteX301" fmla="*/ 5799960 w 11189982"/>
              <a:gd name="connsiteY301" fmla="*/ 977328 h 5508513"/>
              <a:gd name="connsiteX302" fmla="*/ 6132469 w 11189982"/>
              <a:gd name="connsiteY302" fmla="*/ 1268274 h 5508513"/>
              <a:gd name="connsiteX303" fmla="*/ 6936033 w 11189982"/>
              <a:gd name="connsiteY303" fmla="*/ 1891728 h 5508513"/>
              <a:gd name="connsiteX304" fmla="*/ 7517924 w 11189982"/>
              <a:gd name="connsiteY304" fmla="*/ 2459765 h 5508513"/>
              <a:gd name="connsiteX305" fmla="*/ 7808869 w 11189982"/>
              <a:gd name="connsiteY305" fmla="*/ 2750710 h 5508513"/>
              <a:gd name="connsiteX306" fmla="*/ 7947414 w 11189982"/>
              <a:gd name="connsiteY306" fmla="*/ 2944674 h 5508513"/>
              <a:gd name="connsiteX307" fmla="*/ 8030542 w 11189982"/>
              <a:gd name="connsiteY307" fmla="*/ 3069365 h 5508513"/>
              <a:gd name="connsiteX308" fmla="*/ 8390760 w 11189982"/>
              <a:gd name="connsiteY308" fmla="*/ 3609692 h 5508513"/>
              <a:gd name="connsiteX309" fmla="*/ 8806396 w 11189982"/>
              <a:gd name="connsiteY309" fmla="*/ 3914492 h 5508513"/>
              <a:gd name="connsiteX310" fmla="*/ 8958796 w 11189982"/>
              <a:gd name="connsiteY310" fmla="*/ 4025328 h 5508513"/>
              <a:gd name="connsiteX311" fmla="*/ 9097342 w 11189982"/>
              <a:gd name="connsiteY311" fmla="*/ 4136165 h 5508513"/>
              <a:gd name="connsiteX312" fmla="*/ 9166614 w 11189982"/>
              <a:gd name="connsiteY312" fmla="*/ 4177728 h 5508513"/>
              <a:gd name="connsiteX313" fmla="*/ 9249742 w 11189982"/>
              <a:gd name="connsiteY313" fmla="*/ 4247001 h 5508513"/>
              <a:gd name="connsiteX314" fmla="*/ 9208178 w 11189982"/>
              <a:gd name="connsiteY314" fmla="*/ 4260856 h 5508513"/>
              <a:gd name="connsiteX315" fmla="*/ 9028069 w 11189982"/>
              <a:gd name="connsiteY315" fmla="*/ 4177728 h 5508513"/>
              <a:gd name="connsiteX316" fmla="*/ 8557014 w 11189982"/>
              <a:gd name="connsiteY316" fmla="*/ 3803656 h 5508513"/>
              <a:gd name="connsiteX317" fmla="*/ 7670324 w 11189982"/>
              <a:gd name="connsiteY317" fmla="*/ 3166347 h 5508513"/>
              <a:gd name="connsiteX318" fmla="*/ 7351669 w 11189982"/>
              <a:gd name="connsiteY318" fmla="*/ 2930819 h 5508513"/>
              <a:gd name="connsiteX319" fmla="*/ 7129996 w 11189982"/>
              <a:gd name="connsiteY319" fmla="*/ 2736856 h 5508513"/>
              <a:gd name="connsiteX320" fmla="*/ 6561960 w 11189982"/>
              <a:gd name="connsiteY320" fmla="*/ 2154965 h 5508513"/>
              <a:gd name="connsiteX321" fmla="*/ 6215596 w 11189982"/>
              <a:gd name="connsiteY321" fmla="*/ 1794747 h 5508513"/>
              <a:gd name="connsiteX322" fmla="*/ 5980069 w 11189982"/>
              <a:gd name="connsiteY322" fmla="*/ 1503801 h 5508513"/>
              <a:gd name="connsiteX323" fmla="*/ 5702978 w 11189982"/>
              <a:gd name="connsiteY323" fmla="*/ 1212856 h 5508513"/>
              <a:gd name="connsiteX324" fmla="*/ 5633705 w 11189982"/>
              <a:gd name="connsiteY324" fmla="*/ 1171292 h 5508513"/>
              <a:gd name="connsiteX325" fmla="*/ 5730687 w 11189982"/>
              <a:gd name="connsiteY325" fmla="*/ 1254419 h 5508513"/>
              <a:gd name="connsiteX326" fmla="*/ 6561960 w 11189982"/>
              <a:gd name="connsiteY326" fmla="*/ 1891728 h 5508513"/>
              <a:gd name="connsiteX327" fmla="*/ 7614905 w 11189982"/>
              <a:gd name="connsiteY327" fmla="*/ 2944674 h 5508513"/>
              <a:gd name="connsiteX328" fmla="*/ 7933560 w 11189982"/>
              <a:gd name="connsiteY328" fmla="*/ 3318747 h 5508513"/>
              <a:gd name="connsiteX329" fmla="*/ 8349196 w 11189982"/>
              <a:gd name="connsiteY329" fmla="*/ 3720528 h 5508513"/>
              <a:gd name="connsiteX330" fmla="*/ 8529305 w 11189982"/>
              <a:gd name="connsiteY330" fmla="*/ 3914492 h 5508513"/>
              <a:gd name="connsiteX331" fmla="*/ 8944942 w 11189982"/>
              <a:gd name="connsiteY331" fmla="*/ 4247001 h 5508513"/>
              <a:gd name="connsiteX332" fmla="*/ 9083487 w 11189982"/>
              <a:gd name="connsiteY332" fmla="*/ 4316274 h 5508513"/>
              <a:gd name="connsiteX333" fmla="*/ 9415996 w 11189982"/>
              <a:gd name="connsiteY333" fmla="*/ 4413256 h 5508513"/>
              <a:gd name="connsiteX334" fmla="*/ 9637669 w 11189982"/>
              <a:gd name="connsiteY334" fmla="*/ 4440965 h 5508513"/>
              <a:gd name="connsiteX335" fmla="*/ 9720796 w 11189982"/>
              <a:gd name="connsiteY335" fmla="*/ 4496383 h 5508513"/>
              <a:gd name="connsiteX336" fmla="*/ 9859342 w 11189982"/>
              <a:gd name="connsiteY336" fmla="*/ 4551801 h 5508513"/>
              <a:gd name="connsiteX337" fmla="*/ 9762360 w 11189982"/>
              <a:gd name="connsiteY337" fmla="*/ 4454819 h 5508513"/>
              <a:gd name="connsiteX338" fmla="*/ 9665378 w 11189982"/>
              <a:gd name="connsiteY338" fmla="*/ 4330128 h 5508513"/>
              <a:gd name="connsiteX339" fmla="*/ 9208178 w 11189982"/>
              <a:gd name="connsiteY339" fmla="*/ 3997619 h 5508513"/>
              <a:gd name="connsiteX340" fmla="*/ 8723269 w 11189982"/>
              <a:gd name="connsiteY340" fmla="*/ 3665110 h 5508513"/>
              <a:gd name="connsiteX341" fmla="*/ 8460033 w 11189982"/>
              <a:gd name="connsiteY341" fmla="*/ 3512710 h 5508513"/>
              <a:gd name="connsiteX342" fmla="*/ 7517924 w 11189982"/>
              <a:gd name="connsiteY342" fmla="*/ 2889256 h 5508513"/>
              <a:gd name="connsiteX343" fmla="*/ 7199269 w 11189982"/>
              <a:gd name="connsiteY343" fmla="*/ 2681438 h 5508513"/>
              <a:gd name="connsiteX344" fmla="*/ 6714360 w 11189982"/>
              <a:gd name="connsiteY344" fmla="*/ 2390492 h 5508513"/>
              <a:gd name="connsiteX345" fmla="*/ 6257160 w 11189982"/>
              <a:gd name="connsiteY345" fmla="*/ 2044128 h 5508513"/>
              <a:gd name="connsiteX346" fmla="*/ 6063196 w 11189982"/>
              <a:gd name="connsiteY346" fmla="*/ 1877874 h 5508513"/>
              <a:gd name="connsiteX347" fmla="*/ 5730687 w 11189982"/>
              <a:gd name="connsiteY347" fmla="*/ 1476092 h 5508513"/>
              <a:gd name="connsiteX348" fmla="*/ 5661414 w 11189982"/>
              <a:gd name="connsiteY348" fmla="*/ 1365256 h 5508513"/>
              <a:gd name="connsiteX349" fmla="*/ 5605996 w 11189982"/>
              <a:gd name="connsiteY349" fmla="*/ 1309838 h 5508513"/>
              <a:gd name="connsiteX350" fmla="*/ 5578287 w 11189982"/>
              <a:gd name="connsiteY350" fmla="*/ 1268274 h 5508513"/>
              <a:gd name="connsiteX351" fmla="*/ 6049342 w 11189982"/>
              <a:gd name="connsiteY351" fmla="*/ 1642347 h 5508513"/>
              <a:gd name="connsiteX352" fmla="*/ 6423414 w 11189982"/>
              <a:gd name="connsiteY352" fmla="*/ 1891728 h 5508513"/>
              <a:gd name="connsiteX353" fmla="*/ 7254687 w 11189982"/>
              <a:gd name="connsiteY353" fmla="*/ 2529038 h 5508513"/>
              <a:gd name="connsiteX354" fmla="*/ 8460033 w 11189982"/>
              <a:gd name="connsiteY354" fmla="*/ 3291038 h 5508513"/>
              <a:gd name="connsiteX355" fmla="*/ 8903378 w 11189982"/>
              <a:gd name="connsiteY355" fmla="*/ 3651256 h 5508513"/>
              <a:gd name="connsiteX356" fmla="*/ 9055778 w 11189982"/>
              <a:gd name="connsiteY356" fmla="*/ 3748238 h 5508513"/>
              <a:gd name="connsiteX357" fmla="*/ 9346724 w 11189982"/>
              <a:gd name="connsiteY357" fmla="*/ 3956056 h 5508513"/>
              <a:gd name="connsiteX358" fmla="*/ 9679233 w 11189982"/>
              <a:gd name="connsiteY358" fmla="*/ 4122310 h 5508513"/>
              <a:gd name="connsiteX359" fmla="*/ 9762360 w 11189982"/>
              <a:gd name="connsiteY359" fmla="*/ 4136165 h 5508513"/>
              <a:gd name="connsiteX360" fmla="*/ 9665378 w 11189982"/>
              <a:gd name="connsiteY360" fmla="*/ 4039183 h 5508513"/>
              <a:gd name="connsiteX361" fmla="*/ 9554542 w 11189982"/>
              <a:gd name="connsiteY361" fmla="*/ 3942201 h 5508513"/>
              <a:gd name="connsiteX362" fmla="*/ 8861814 w 11189982"/>
              <a:gd name="connsiteY362" fmla="*/ 3512710 h 5508513"/>
              <a:gd name="connsiteX363" fmla="*/ 8072105 w 11189982"/>
              <a:gd name="connsiteY363" fmla="*/ 3069365 h 5508513"/>
              <a:gd name="connsiteX364" fmla="*/ 7476360 w 11189982"/>
              <a:gd name="connsiteY364" fmla="*/ 2598310 h 5508513"/>
              <a:gd name="connsiteX365" fmla="*/ 7046869 w 11189982"/>
              <a:gd name="connsiteY365" fmla="*/ 2251947 h 5508513"/>
              <a:gd name="connsiteX366" fmla="*/ 6977596 w 11189982"/>
              <a:gd name="connsiteY366" fmla="*/ 2210383 h 5508513"/>
              <a:gd name="connsiteX367" fmla="*/ 6464978 w 11189982"/>
              <a:gd name="connsiteY367" fmla="*/ 1725474 h 5508513"/>
              <a:gd name="connsiteX368" fmla="*/ 5993924 w 11189982"/>
              <a:gd name="connsiteY368" fmla="*/ 1240565 h 5508513"/>
              <a:gd name="connsiteX369" fmla="*/ 5716833 w 11189982"/>
              <a:gd name="connsiteY369" fmla="*/ 977328 h 5508513"/>
              <a:gd name="connsiteX370" fmla="*/ 5661414 w 11189982"/>
              <a:gd name="connsiteY370" fmla="*/ 908056 h 5508513"/>
              <a:gd name="connsiteX371" fmla="*/ 5744542 w 11189982"/>
              <a:gd name="connsiteY371" fmla="*/ 977328 h 5508513"/>
              <a:gd name="connsiteX372" fmla="*/ 6506542 w 11189982"/>
              <a:gd name="connsiteY372" fmla="*/ 1434528 h 5508513"/>
              <a:gd name="connsiteX373" fmla="*/ 6908324 w 11189982"/>
              <a:gd name="connsiteY373" fmla="*/ 1670056 h 5508513"/>
              <a:gd name="connsiteX374" fmla="*/ 7310105 w 11189982"/>
              <a:gd name="connsiteY374" fmla="*/ 1905583 h 5508513"/>
              <a:gd name="connsiteX375" fmla="*/ 7628760 w 11189982"/>
              <a:gd name="connsiteY375" fmla="*/ 2113401 h 5508513"/>
              <a:gd name="connsiteX376" fmla="*/ 8252214 w 11189982"/>
              <a:gd name="connsiteY376" fmla="*/ 2612165 h 5508513"/>
              <a:gd name="connsiteX377" fmla="*/ 8861814 w 11189982"/>
              <a:gd name="connsiteY377" fmla="*/ 3124783 h 5508513"/>
              <a:gd name="connsiteX378" fmla="*/ 9526833 w 11189982"/>
              <a:gd name="connsiteY378" fmla="*/ 3540419 h 5508513"/>
              <a:gd name="connsiteX379" fmla="*/ 9734651 w 11189982"/>
              <a:gd name="connsiteY379" fmla="*/ 3637401 h 5508513"/>
              <a:gd name="connsiteX380" fmla="*/ 9859342 w 11189982"/>
              <a:gd name="connsiteY380" fmla="*/ 3665110 h 5508513"/>
              <a:gd name="connsiteX381" fmla="*/ 9984033 w 11189982"/>
              <a:gd name="connsiteY381" fmla="*/ 3720528 h 5508513"/>
              <a:gd name="connsiteX382" fmla="*/ 10108724 w 11189982"/>
              <a:gd name="connsiteY382" fmla="*/ 3762092 h 5508513"/>
              <a:gd name="connsiteX383" fmla="*/ 10219560 w 11189982"/>
              <a:gd name="connsiteY383" fmla="*/ 3817510 h 5508513"/>
              <a:gd name="connsiteX384" fmla="*/ 10288833 w 11189982"/>
              <a:gd name="connsiteY384" fmla="*/ 3845219 h 5508513"/>
              <a:gd name="connsiteX385" fmla="*/ 10191851 w 11189982"/>
              <a:gd name="connsiteY385" fmla="*/ 3817510 h 5508513"/>
              <a:gd name="connsiteX386" fmla="*/ 9720796 w 11189982"/>
              <a:gd name="connsiteY386" fmla="*/ 3540419 h 5508513"/>
              <a:gd name="connsiteX387" fmla="*/ 8584724 w 11189982"/>
              <a:gd name="connsiteY387" fmla="*/ 2944674 h 5508513"/>
              <a:gd name="connsiteX388" fmla="*/ 8085960 w 11189982"/>
              <a:gd name="connsiteY388" fmla="*/ 2626019 h 5508513"/>
              <a:gd name="connsiteX389" fmla="*/ 7767305 w 11189982"/>
              <a:gd name="connsiteY389" fmla="*/ 2390492 h 5508513"/>
              <a:gd name="connsiteX390" fmla="*/ 7157705 w 11189982"/>
              <a:gd name="connsiteY390" fmla="*/ 2002565 h 5508513"/>
              <a:gd name="connsiteX391" fmla="*/ 6811342 w 11189982"/>
              <a:gd name="connsiteY391" fmla="*/ 1767038 h 5508513"/>
              <a:gd name="connsiteX392" fmla="*/ 6409560 w 11189982"/>
              <a:gd name="connsiteY392" fmla="*/ 1517656 h 5508513"/>
              <a:gd name="connsiteX393" fmla="*/ 6035487 w 11189982"/>
              <a:gd name="connsiteY393" fmla="*/ 1185147 h 5508513"/>
              <a:gd name="connsiteX394" fmla="*/ 5980069 w 11189982"/>
              <a:gd name="connsiteY394" fmla="*/ 1102019 h 5508513"/>
              <a:gd name="connsiteX395" fmla="*/ 5924651 w 11189982"/>
              <a:gd name="connsiteY395" fmla="*/ 1046601 h 5508513"/>
              <a:gd name="connsiteX396" fmla="*/ 5841524 w 11189982"/>
              <a:gd name="connsiteY396" fmla="*/ 921910 h 5508513"/>
              <a:gd name="connsiteX397" fmla="*/ 5799960 w 11189982"/>
              <a:gd name="connsiteY397" fmla="*/ 880347 h 5508513"/>
              <a:gd name="connsiteX398" fmla="*/ 5841524 w 11189982"/>
              <a:gd name="connsiteY398" fmla="*/ 908056 h 5508513"/>
              <a:gd name="connsiteX399" fmla="*/ 6326433 w 11189982"/>
              <a:gd name="connsiteY399" fmla="*/ 1157438 h 5508513"/>
              <a:gd name="connsiteX400" fmla="*/ 7102287 w 11189982"/>
              <a:gd name="connsiteY400" fmla="*/ 1545365 h 5508513"/>
              <a:gd name="connsiteX401" fmla="*/ 7587196 w 11189982"/>
              <a:gd name="connsiteY401" fmla="*/ 1794747 h 5508513"/>
              <a:gd name="connsiteX402" fmla="*/ 7850433 w 11189982"/>
              <a:gd name="connsiteY402" fmla="*/ 1919438 h 5508513"/>
              <a:gd name="connsiteX403" fmla="*/ 8127524 w 11189982"/>
              <a:gd name="connsiteY403" fmla="*/ 2071838 h 5508513"/>
              <a:gd name="connsiteX404" fmla="*/ 8446178 w 11189982"/>
              <a:gd name="connsiteY404" fmla="*/ 2210383 h 5508513"/>
              <a:gd name="connsiteX405" fmla="*/ 8667851 w 11189982"/>
              <a:gd name="connsiteY405" fmla="*/ 2335074 h 5508513"/>
              <a:gd name="connsiteX406" fmla="*/ 8917233 w 11189982"/>
              <a:gd name="connsiteY406" fmla="*/ 2418201 h 5508513"/>
              <a:gd name="connsiteX407" fmla="*/ 9166614 w 11189982"/>
              <a:gd name="connsiteY407" fmla="*/ 2515183 h 5508513"/>
              <a:gd name="connsiteX408" fmla="*/ 9540687 w 11189982"/>
              <a:gd name="connsiteY408" fmla="*/ 2626019 h 5508513"/>
              <a:gd name="connsiteX409" fmla="*/ 9706942 w 11189982"/>
              <a:gd name="connsiteY409" fmla="*/ 2639874 h 5508513"/>
              <a:gd name="connsiteX410" fmla="*/ 10177996 w 11189982"/>
              <a:gd name="connsiteY410" fmla="*/ 2709147 h 5508513"/>
              <a:gd name="connsiteX411" fmla="*/ 10302687 w 11189982"/>
              <a:gd name="connsiteY411" fmla="*/ 2723001 h 5508513"/>
              <a:gd name="connsiteX412" fmla="*/ 10552069 w 11189982"/>
              <a:gd name="connsiteY412" fmla="*/ 2764565 h 5508513"/>
              <a:gd name="connsiteX413" fmla="*/ 10496651 w 11189982"/>
              <a:gd name="connsiteY413" fmla="*/ 2750710 h 5508513"/>
              <a:gd name="connsiteX414" fmla="*/ 9914760 w 11189982"/>
              <a:gd name="connsiteY414" fmla="*/ 2473619 h 5508513"/>
              <a:gd name="connsiteX415" fmla="*/ 9346724 w 11189982"/>
              <a:gd name="connsiteY415" fmla="*/ 2321219 h 5508513"/>
              <a:gd name="connsiteX416" fmla="*/ 9097342 w 11189982"/>
              <a:gd name="connsiteY416" fmla="*/ 2265801 h 5508513"/>
              <a:gd name="connsiteX417" fmla="*/ 8307633 w 11189982"/>
              <a:gd name="connsiteY417" fmla="*/ 2002565 h 5508513"/>
              <a:gd name="connsiteX418" fmla="*/ 8002833 w 11189982"/>
              <a:gd name="connsiteY418" fmla="*/ 1864019 h 5508513"/>
              <a:gd name="connsiteX419" fmla="*/ 7379378 w 11189982"/>
              <a:gd name="connsiteY419" fmla="*/ 1628492 h 5508513"/>
              <a:gd name="connsiteX420" fmla="*/ 6825196 w 11189982"/>
              <a:gd name="connsiteY420" fmla="*/ 1337547 h 5508513"/>
              <a:gd name="connsiteX421" fmla="*/ 6645087 w 11189982"/>
              <a:gd name="connsiteY421" fmla="*/ 1199001 h 5508513"/>
              <a:gd name="connsiteX422" fmla="*/ 6271014 w 11189982"/>
              <a:gd name="connsiteY422" fmla="*/ 991183 h 5508513"/>
              <a:gd name="connsiteX423" fmla="*/ 5966214 w 11189982"/>
              <a:gd name="connsiteY423" fmla="*/ 783365 h 5508513"/>
              <a:gd name="connsiteX424" fmla="*/ 5883087 w 11189982"/>
              <a:gd name="connsiteY424" fmla="*/ 700238 h 5508513"/>
              <a:gd name="connsiteX425" fmla="*/ 5855378 w 11189982"/>
              <a:gd name="connsiteY425" fmla="*/ 672528 h 5508513"/>
              <a:gd name="connsiteX426" fmla="*/ 6187887 w 11189982"/>
              <a:gd name="connsiteY426" fmla="*/ 838783 h 5508513"/>
              <a:gd name="connsiteX427" fmla="*/ 6866760 w 11189982"/>
              <a:gd name="connsiteY427" fmla="*/ 1143583 h 5508513"/>
              <a:gd name="connsiteX428" fmla="*/ 8030542 w 11189982"/>
              <a:gd name="connsiteY428" fmla="*/ 1739328 h 5508513"/>
              <a:gd name="connsiteX429" fmla="*/ 8404614 w 11189982"/>
              <a:gd name="connsiteY429" fmla="*/ 1891728 h 5508513"/>
              <a:gd name="connsiteX430" fmla="*/ 8903378 w 11189982"/>
              <a:gd name="connsiteY430" fmla="*/ 2071838 h 5508513"/>
              <a:gd name="connsiteX431" fmla="*/ 9443705 w 11189982"/>
              <a:gd name="connsiteY431" fmla="*/ 2335074 h 5508513"/>
              <a:gd name="connsiteX432" fmla="*/ 9609960 w 11189982"/>
              <a:gd name="connsiteY432" fmla="*/ 2390492 h 5508513"/>
              <a:gd name="connsiteX433" fmla="*/ 9956324 w 11189982"/>
              <a:gd name="connsiteY433" fmla="*/ 2418201 h 5508513"/>
              <a:gd name="connsiteX434" fmla="*/ 10136433 w 11189982"/>
              <a:gd name="connsiteY434" fmla="*/ 2445910 h 5508513"/>
              <a:gd name="connsiteX435" fmla="*/ 10247269 w 11189982"/>
              <a:gd name="connsiteY435" fmla="*/ 2459765 h 5508513"/>
              <a:gd name="connsiteX436" fmla="*/ 10468942 w 11189982"/>
              <a:gd name="connsiteY436" fmla="*/ 2445910 h 5508513"/>
              <a:gd name="connsiteX437" fmla="*/ 10413524 w 11189982"/>
              <a:gd name="connsiteY437" fmla="*/ 2404347 h 5508513"/>
              <a:gd name="connsiteX438" fmla="*/ 10247269 w 11189982"/>
              <a:gd name="connsiteY438" fmla="*/ 2321219 h 5508513"/>
              <a:gd name="connsiteX439" fmla="*/ 9928614 w 11189982"/>
              <a:gd name="connsiteY439" fmla="*/ 2224238 h 5508513"/>
              <a:gd name="connsiteX440" fmla="*/ 8931087 w 11189982"/>
              <a:gd name="connsiteY440" fmla="*/ 2016419 h 5508513"/>
              <a:gd name="connsiteX441" fmla="*/ 8640142 w 11189982"/>
              <a:gd name="connsiteY441" fmla="*/ 1919438 h 5508513"/>
              <a:gd name="connsiteX442" fmla="*/ 8155233 w 11189982"/>
              <a:gd name="connsiteY442" fmla="*/ 1683910 h 5508513"/>
              <a:gd name="connsiteX443" fmla="*/ 7933560 w 11189982"/>
              <a:gd name="connsiteY443" fmla="*/ 1586928 h 5508513"/>
              <a:gd name="connsiteX444" fmla="*/ 7268542 w 11189982"/>
              <a:gd name="connsiteY444" fmla="*/ 1254419 h 5508513"/>
              <a:gd name="connsiteX445" fmla="*/ 6589669 w 11189982"/>
              <a:gd name="connsiteY445" fmla="*/ 977328 h 5508513"/>
              <a:gd name="connsiteX446" fmla="*/ 6174033 w 11189982"/>
              <a:gd name="connsiteY446" fmla="*/ 783365 h 5508513"/>
              <a:gd name="connsiteX447" fmla="*/ 6672796 w 11189982"/>
              <a:gd name="connsiteY447" fmla="*/ 991183 h 5508513"/>
              <a:gd name="connsiteX448" fmla="*/ 7088433 w 11189982"/>
              <a:gd name="connsiteY448" fmla="*/ 1115874 h 5508513"/>
              <a:gd name="connsiteX449" fmla="*/ 7476360 w 11189982"/>
              <a:gd name="connsiteY449" fmla="*/ 1212856 h 5508513"/>
              <a:gd name="connsiteX450" fmla="*/ 8252214 w 11189982"/>
              <a:gd name="connsiteY450" fmla="*/ 1489947 h 5508513"/>
              <a:gd name="connsiteX451" fmla="*/ 8737124 w 11189982"/>
              <a:gd name="connsiteY451" fmla="*/ 1670056 h 5508513"/>
              <a:gd name="connsiteX452" fmla="*/ 9291305 w 11189982"/>
              <a:gd name="connsiteY452" fmla="*/ 1753183 h 5508513"/>
              <a:gd name="connsiteX453" fmla="*/ 9457560 w 11189982"/>
              <a:gd name="connsiteY453" fmla="*/ 1767038 h 5508513"/>
              <a:gd name="connsiteX454" fmla="*/ 9873196 w 11189982"/>
              <a:gd name="connsiteY454" fmla="*/ 1836310 h 5508513"/>
              <a:gd name="connsiteX455" fmla="*/ 10025596 w 11189982"/>
              <a:gd name="connsiteY455" fmla="*/ 1850165 h 5508513"/>
              <a:gd name="connsiteX456" fmla="*/ 10385814 w 11189982"/>
              <a:gd name="connsiteY456" fmla="*/ 1891728 h 5508513"/>
              <a:gd name="connsiteX457" fmla="*/ 10662905 w 11189982"/>
              <a:gd name="connsiteY457" fmla="*/ 1864019 h 5508513"/>
              <a:gd name="connsiteX458" fmla="*/ 10538214 w 11189982"/>
              <a:gd name="connsiteY458" fmla="*/ 1794747 h 5508513"/>
              <a:gd name="connsiteX459" fmla="*/ 10330396 w 11189982"/>
              <a:gd name="connsiteY459" fmla="*/ 1711619 h 5508513"/>
              <a:gd name="connsiteX460" fmla="*/ 9790069 w 11189982"/>
              <a:gd name="connsiteY460" fmla="*/ 1545365 h 5508513"/>
              <a:gd name="connsiteX461" fmla="*/ 9388287 w 11189982"/>
              <a:gd name="connsiteY461" fmla="*/ 1406819 h 5508513"/>
              <a:gd name="connsiteX462" fmla="*/ 8612433 w 11189982"/>
              <a:gd name="connsiteY462" fmla="*/ 1282128 h 5508513"/>
              <a:gd name="connsiteX463" fmla="*/ 8141378 w 11189982"/>
              <a:gd name="connsiteY463" fmla="*/ 1171292 h 5508513"/>
              <a:gd name="connsiteX464" fmla="*/ 7808869 w 11189982"/>
              <a:gd name="connsiteY464" fmla="*/ 1032747 h 5508513"/>
              <a:gd name="connsiteX465" fmla="*/ 7684178 w 11189982"/>
              <a:gd name="connsiteY465" fmla="*/ 977328 h 5508513"/>
              <a:gd name="connsiteX466" fmla="*/ 7587196 w 11189982"/>
              <a:gd name="connsiteY466" fmla="*/ 921910 h 5508513"/>
              <a:gd name="connsiteX467" fmla="*/ 7143851 w 11189982"/>
              <a:gd name="connsiteY467" fmla="*/ 727947 h 5508513"/>
              <a:gd name="connsiteX468" fmla="*/ 6645087 w 11189982"/>
              <a:gd name="connsiteY468" fmla="*/ 658674 h 5508513"/>
              <a:gd name="connsiteX469" fmla="*/ 7254687 w 11189982"/>
              <a:gd name="connsiteY469" fmla="*/ 894201 h 5508513"/>
              <a:gd name="connsiteX470" fmla="*/ 7698033 w 11189982"/>
              <a:gd name="connsiteY470" fmla="*/ 1032747 h 5508513"/>
              <a:gd name="connsiteX471" fmla="*/ 8986505 w 11189982"/>
              <a:gd name="connsiteY471" fmla="*/ 1254419 h 5508513"/>
              <a:gd name="connsiteX472" fmla="*/ 9208178 w 11189982"/>
              <a:gd name="connsiteY472" fmla="*/ 1295983 h 5508513"/>
              <a:gd name="connsiteX473" fmla="*/ 9790069 w 11189982"/>
              <a:gd name="connsiteY473" fmla="*/ 1379110 h 5508513"/>
              <a:gd name="connsiteX474" fmla="*/ 10884578 w 11189982"/>
              <a:gd name="connsiteY474" fmla="*/ 1337547 h 5508513"/>
              <a:gd name="connsiteX475" fmla="*/ 10718324 w 11189982"/>
              <a:gd name="connsiteY475" fmla="*/ 1309838 h 5508513"/>
              <a:gd name="connsiteX476" fmla="*/ 10482796 w 11189982"/>
              <a:gd name="connsiteY476" fmla="*/ 1282128 h 5508513"/>
              <a:gd name="connsiteX477" fmla="*/ 10011742 w 11189982"/>
              <a:gd name="connsiteY477" fmla="*/ 1268274 h 5508513"/>
              <a:gd name="connsiteX478" fmla="*/ 9429851 w 11189982"/>
              <a:gd name="connsiteY478" fmla="*/ 1212856 h 5508513"/>
              <a:gd name="connsiteX479" fmla="*/ 8792542 w 11189982"/>
              <a:gd name="connsiteY479" fmla="*/ 1102019 h 5508513"/>
              <a:gd name="connsiteX480" fmla="*/ 8557014 w 11189982"/>
              <a:gd name="connsiteY480" fmla="*/ 1060456 h 5508513"/>
              <a:gd name="connsiteX481" fmla="*/ 8182942 w 11189982"/>
              <a:gd name="connsiteY481" fmla="*/ 1005038 h 5508513"/>
              <a:gd name="connsiteX482" fmla="*/ 7891996 w 11189982"/>
              <a:gd name="connsiteY482" fmla="*/ 935765 h 5508513"/>
              <a:gd name="connsiteX483" fmla="*/ 7725742 w 11189982"/>
              <a:gd name="connsiteY483" fmla="*/ 866492 h 5508513"/>
              <a:gd name="connsiteX484" fmla="*/ 7531778 w 11189982"/>
              <a:gd name="connsiteY484" fmla="*/ 797219 h 5508513"/>
              <a:gd name="connsiteX485" fmla="*/ 7393233 w 11189982"/>
              <a:gd name="connsiteY485" fmla="*/ 769510 h 5508513"/>
              <a:gd name="connsiteX486" fmla="*/ 7033014 w 11189982"/>
              <a:gd name="connsiteY486" fmla="*/ 700238 h 5508513"/>
              <a:gd name="connsiteX487" fmla="*/ 7310105 w 11189982"/>
              <a:gd name="connsiteY487" fmla="*/ 783365 h 5508513"/>
              <a:gd name="connsiteX488" fmla="*/ 8279924 w 11189982"/>
              <a:gd name="connsiteY488" fmla="*/ 1046601 h 5508513"/>
              <a:gd name="connsiteX489" fmla="*/ 9138905 w 11189982"/>
              <a:gd name="connsiteY489" fmla="*/ 1199001 h 5508513"/>
              <a:gd name="connsiteX490" fmla="*/ 9429851 w 11189982"/>
              <a:gd name="connsiteY490" fmla="*/ 1240565 h 5508513"/>
              <a:gd name="connsiteX491" fmla="*/ 10344251 w 11189982"/>
              <a:gd name="connsiteY491" fmla="*/ 1351401 h 5508513"/>
              <a:gd name="connsiteX492" fmla="*/ 10635196 w 11189982"/>
              <a:gd name="connsiteY492" fmla="*/ 1379110 h 5508513"/>
              <a:gd name="connsiteX493" fmla="*/ 10801451 w 11189982"/>
              <a:gd name="connsiteY493" fmla="*/ 1406819 h 5508513"/>
              <a:gd name="connsiteX494" fmla="*/ 11050833 w 11189982"/>
              <a:gd name="connsiteY494" fmla="*/ 1434528 h 5508513"/>
              <a:gd name="connsiteX495" fmla="*/ 10995414 w 11189982"/>
              <a:gd name="connsiteY495" fmla="*/ 1476092 h 5508513"/>
              <a:gd name="connsiteX496" fmla="*/ 10662905 w 11189982"/>
              <a:gd name="connsiteY496" fmla="*/ 1573074 h 5508513"/>
              <a:gd name="connsiteX497" fmla="*/ 10330396 w 11189982"/>
              <a:gd name="connsiteY497" fmla="*/ 1545365 h 5508513"/>
              <a:gd name="connsiteX498" fmla="*/ 10122578 w 11189982"/>
              <a:gd name="connsiteY498" fmla="*/ 1503801 h 5508513"/>
              <a:gd name="connsiteX499" fmla="*/ 9374433 w 11189982"/>
              <a:gd name="connsiteY499" fmla="*/ 1392965 h 5508513"/>
              <a:gd name="connsiteX500" fmla="*/ 8737124 w 11189982"/>
              <a:gd name="connsiteY500" fmla="*/ 1199001 h 5508513"/>
              <a:gd name="connsiteX501" fmla="*/ 7919705 w 11189982"/>
              <a:gd name="connsiteY501" fmla="*/ 866492 h 5508513"/>
              <a:gd name="connsiteX502" fmla="*/ 7711887 w 11189982"/>
              <a:gd name="connsiteY502" fmla="*/ 783365 h 5508513"/>
              <a:gd name="connsiteX503" fmla="*/ 7517924 w 11189982"/>
              <a:gd name="connsiteY503" fmla="*/ 727947 h 5508513"/>
              <a:gd name="connsiteX504" fmla="*/ 7129996 w 11189982"/>
              <a:gd name="connsiteY504" fmla="*/ 658674 h 5508513"/>
              <a:gd name="connsiteX505" fmla="*/ 6880614 w 11189982"/>
              <a:gd name="connsiteY505" fmla="*/ 589401 h 5508513"/>
              <a:gd name="connsiteX506" fmla="*/ 6825196 w 11189982"/>
              <a:gd name="connsiteY506" fmla="*/ 575547 h 5508513"/>
              <a:gd name="connsiteX507" fmla="*/ 6922178 w 11189982"/>
              <a:gd name="connsiteY507" fmla="*/ 630965 h 5508513"/>
              <a:gd name="connsiteX508" fmla="*/ 7199269 w 11189982"/>
              <a:gd name="connsiteY508" fmla="*/ 755656 h 5508513"/>
              <a:gd name="connsiteX509" fmla="*/ 8363051 w 11189982"/>
              <a:gd name="connsiteY509" fmla="*/ 1323692 h 5508513"/>
              <a:gd name="connsiteX510" fmla="*/ 8903378 w 11189982"/>
              <a:gd name="connsiteY510" fmla="*/ 1642347 h 5508513"/>
              <a:gd name="connsiteX511" fmla="*/ 9651524 w 11189982"/>
              <a:gd name="connsiteY511" fmla="*/ 2168819 h 5508513"/>
              <a:gd name="connsiteX512" fmla="*/ 10358105 w 11189982"/>
              <a:gd name="connsiteY512" fmla="*/ 2529038 h 5508513"/>
              <a:gd name="connsiteX513" fmla="*/ 10579778 w 11189982"/>
              <a:gd name="connsiteY513" fmla="*/ 2626019 h 5508513"/>
              <a:gd name="connsiteX514" fmla="*/ 10787596 w 11189982"/>
              <a:gd name="connsiteY514" fmla="*/ 2736856 h 5508513"/>
              <a:gd name="connsiteX515" fmla="*/ 10981560 w 11189982"/>
              <a:gd name="connsiteY515" fmla="*/ 2819983 h 5508513"/>
              <a:gd name="connsiteX516" fmla="*/ 11023124 w 11189982"/>
              <a:gd name="connsiteY516" fmla="*/ 2875401 h 5508513"/>
              <a:gd name="connsiteX517" fmla="*/ 11064687 w 11189982"/>
              <a:gd name="connsiteY517" fmla="*/ 2903110 h 5508513"/>
              <a:gd name="connsiteX518" fmla="*/ 10967705 w 11189982"/>
              <a:gd name="connsiteY518" fmla="*/ 2847692 h 5508513"/>
              <a:gd name="connsiteX519" fmla="*/ 10413524 w 11189982"/>
              <a:gd name="connsiteY519" fmla="*/ 2695292 h 5508513"/>
              <a:gd name="connsiteX520" fmla="*/ 10081014 w 11189982"/>
              <a:gd name="connsiteY520" fmla="*/ 2639874 h 5508513"/>
              <a:gd name="connsiteX521" fmla="*/ 9790069 w 11189982"/>
              <a:gd name="connsiteY521" fmla="*/ 2570601 h 5508513"/>
              <a:gd name="connsiteX522" fmla="*/ 8584724 w 11189982"/>
              <a:gd name="connsiteY522" fmla="*/ 2168819 h 5508513"/>
              <a:gd name="connsiteX523" fmla="*/ 8196796 w 11189982"/>
              <a:gd name="connsiteY523" fmla="*/ 2002565 h 5508513"/>
              <a:gd name="connsiteX524" fmla="*/ 7781160 w 11189982"/>
              <a:gd name="connsiteY524" fmla="*/ 1753183 h 5508513"/>
              <a:gd name="connsiteX525" fmla="*/ 7587196 w 11189982"/>
              <a:gd name="connsiteY525" fmla="*/ 1642347 h 5508513"/>
              <a:gd name="connsiteX526" fmla="*/ 7226978 w 11189982"/>
              <a:gd name="connsiteY526" fmla="*/ 1420674 h 5508513"/>
              <a:gd name="connsiteX527" fmla="*/ 6769778 w 11189982"/>
              <a:gd name="connsiteY527" fmla="*/ 1185147 h 5508513"/>
              <a:gd name="connsiteX528" fmla="*/ 6451124 w 11189982"/>
              <a:gd name="connsiteY528" fmla="*/ 1005038 h 5508513"/>
              <a:gd name="connsiteX529" fmla="*/ 6312578 w 11189982"/>
              <a:gd name="connsiteY529" fmla="*/ 908056 h 5508513"/>
              <a:gd name="connsiteX530" fmla="*/ 7836578 w 11189982"/>
              <a:gd name="connsiteY530" fmla="*/ 1961001 h 5508513"/>
              <a:gd name="connsiteX531" fmla="*/ 8349196 w 11189982"/>
              <a:gd name="connsiteY531" fmla="*/ 2279656 h 5508513"/>
              <a:gd name="connsiteX532" fmla="*/ 8806396 w 11189982"/>
              <a:gd name="connsiteY532" fmla="*/ 2653728 h 5508513"/>
              <a:gd name="connsiteX533" fmla="*/ 9097342 w 11189982"/>
              <a:gd name="connsiteY533" fmla="*/ 2958528 h 5508513"/>
              <a:gd name="connsiteX534" fmla="*/ 9415996 w 11189982"/>
              <a:gd name="connsiteY534" fmla="*/ 3194056 h 5508513"/>
              <a:gd name="connsiteX535" fmla="*/ 9776214 w 11189982"/>
              <a:gd name="connsiteY535" fmla="*/ 3401874 h 5508513"/>
              <a:gd name="connsiteX536" fmla="*/ 9859342 w 11189982"/>
              <a:gd name="connsiteY536" fmla="*/ 3429583 h 5508513"/>
              <a:gd name="connsiteX537" fmla="*/ 10108724 w 11189982"/>
              <a:gd name="connsiteY537" fmla="*/ 3595838 h 5508513"/>
              <a:gd name="connsiteX538" fmla="*/ 10455087 w 11189982"/>
              <a:gd name="connsiteY538" fmla="*/ 3734383 h 5508513"/>
              <a:gd name="connsiteX539" fmla="*/ 10732178 w 11189982"/>
              <a:gd name="connsiteY539" fmla="*/ 3845219 h 5508513"/>
              <a:gd name="connsiteX540" fmla="*/ 10552069 w 11189982"/>
              <a:gd name="connsiteY540" fmla="*/ 3775947 h 5508513"/>
              <a:gd name="connsiteX541" fmla="*/ 10150287 w 11189982"/>
              <a:gd name="connsiteY541" fmla="*/ 3568128 h 5508513"/>
              <a:gd name="connsiteX542" fmla="*/ 9568396 w 11189982"/>
              <a:gd name="connsiteY542" fmla="*/ 3291038 h 5508513"/>
              <a:gd name="connsiteX543" fmla="*/ 8321487 w 11189982"/>
              <a:gd name="connsiteY543" fmla="*/ 2473619 h 5508513"/>
              <a:gd name="connsiteX544" fmla="*/ 8113669 w 11189982"/>
              <a:gd name="connsiteY544" fmla="*/ 2279656 h 5508513"/>
              <a:gd name="connsiteX545" fmla="*/ 7282396 w 11189982"/>
              <a:gd name="connsiteY545" fmla="*/ 1656201 h 5508513"/>
              <a:gd name="connsiteX546" fmla="*/ 6658942 w 11189982"/>
              <a:gd name="connsiteY546" fmla="*/ 1212856 h 5508513"/>
              <a:gd name="connsiteX547" fmla="*/ 6160178 w 11189982"/>
              <a:gd name="connsiteY547" fmla="*/ 949619 h 5508513"/>
              <a:gd name="connsiteX548" fmla="*/ 5799960 w 11189982"/>
              <a:gd name="connsiteY548" fmla="*/ 727947 h 5508513"/>
              <a:gd name="connsiteX549" fmla="*/ 5689124 w 11189982"/>
              <a:gd name="connsiteY549" fmla="*/ 630965 h 5508513"/>
              <a:gd name="connsiteX550" fmla="*/ 5827669 w 11189982"/>
              <a:gd name="connsiteY550" fmla="*/ 769510 h 5508513"/>
              <a:gd name="connsiteX551" fmla="*/ 6090905 w 11189982"/>
              <a:gd name="connsiteY551" fmla="*/ 1046601 h 5508513"/>
              <a:gd name="connsiteX552" fmla="*/ 6686651 w 11189982"/>
              <a:gd name="connsiteY552" fmla="*/ 1600783 h 5508513"/>
              <a:gd name="connsiteX553" fmla="*/ 7725742 w 11189982"/>
              <a:gd name="connsiteY553" fmla="*/ 2418201 h 5508513"/>
              <a:gd name="connsiteX554" fmla="*/ 8529305 w 11189982"/>
              <a:gd name="connsiteY554" fmla="*/ 3249474 h 5508513"/>
              <a:gd name="connsiteX555" fmla="*/ 9346724 w 11189982"/>
              <a:gd name="connsiteY555" fmla="*/ 4122310 h 5508513"/>
              <a:gd name="connsiteX556" fmla="*/ 9693087 w 11189982"/>
              <a:gd name="connsiteY556" fmla="*/ 4440965 h 5508513"/>
              <a:gd name="connsiteX557" fmla="*/ 9970178 w 11189982"/>
              <a:gd name="connsiteY557" fmla="*/ 4648783 h 5508513"/>
              <a:gd name="connsiteX558" fmla="*/ 10274978 w 11189982"/>
              <a:gd name="connsiteY558" fmla="*/ 4870456 h 5508513"/>
              <a:gd name="connsiteX559" fmla="*/ 10219560 w 11189982"/>
              <a:gd name="connsiteY559" fmla="*/ 4828892 h 5508513"/>
              <a:gd name="connsiteX560" fmla="*/ 10177996 w 11189982"/>
              <a:gd name="connsiteY560" fmla="*/ 4773474 h 5508513"/>
              <a:gd name="connsiteX561" fmla="*/ 9956324 w 11189982"/>
              <a:gd name="connsiteY561" fmla="*/ 4621074 h 5508513"/>
              <a:gd name="connsiteX562" fmla="*/ 9720796 w 11189982"/>
              <a:gd name="connsiteY562" fmla="*/ 4440965 h 5508513"/>
              <a:gd name="connsiteX563" fmla="*/ 9512978 w 11189982"/>
              <a:gd name="connsiteY563" fmla="*/ 4288565 h 5508513"/>
              <a:gd name="connsiteX564" fmla="*/ 9055778 w 11189982"/>
              <a:gd name="connsiteY564" fmla="*/ 3942201 h 5508513"/>
              <a:gd name="connsiteX565" fmla="*/ 8099814 w 11189982"/>
              <a:gd name="connsiteY565" fmla="*/ 3180201 h 5508513"/>
              <a:gd name="connsiteX566" fmla="*/ 7684178 w 11189982"/>
              <a:gd name="connsiteY566" fmla="*/ 2792274 h 5508513"/>
              <a:gd name="connsiteX567" fmla="*/ 7407087 w 11189982"/>
              <a:gd name="connsiteY567" fmla="*/ 2515183 h 5508513"/>
              <a:gd name="connsiteX568" fmla="*/ 6880614 w 11189982"/>
              <a:gd name="connsiteY568" fmla="*/ 2099547 h 5508513"/>
              <a:gd name="connsiteX569" fmla="*/ 6520396 w 11189982"/>
              <a:gd name="connsiteY569" fmla="*/ 1683910 h 5508513"/>
              <a:gd name="connsiteX570" fmla="*/ 6437269 w 11189982"/>
              <a:gd name="connsiteY570" fmla="*/ 1586928 h 5508513"/>
              <a:gd name="connsiteX571" fmla="*/ 6271014 w 11189982"/>
              <a:gd name="connsiteY571" fmla="*/ 1462238 h 5508513"/>
              <a:gd name="connsiteX572" fmla="*/ 6229451 w 11189982"/>
              <a:gd name="connsiteY572" fmla="*/ 1406819 h 5508513"/>
              <a:gd name="connsiteX573" fmla="*/ 6381851 w 11189982"/>
              <a:gd name="connsiteY573" fmla="*/ 1670056 h 5508513"/>
              <a:gd name="connsiteX574" fmla="*/ 6755924 w 11189982"/>
              <a:gd name="connsiteY574" fmla="*/ 2113401 h 5508513"/>
              <a:gd name="connsiteX575" fmla="*/ 7019160 w 11189982"/>
              <a:gd name="connsiteY575" fmla="*/ 2542892 h 5508513"/>
              <a:gd name="connsiteX576" fmla="*/ 7434796 w 11189982"/>
              <a:gd name="connsiteY576" fmla="*/ 3360310 h 5508513"/>
              <a:gd name="connsiteX577" fmla="*/ 7531778 w 11189982"/>
              <a:gd name="connsiteY577" fmla="*/ 3609692 h 5508513"/>
              <a:gd name="connsiteX578" fmla="*/ 7559487 w 11189982"/>
              <a:gd name="connsiteY578" fmla="*/ 3803656 h 5508513"/>
              <a:gd name="connsiteX579" fmla="*/ 7614905 w 11189982"/>
              <a:gd name="connsiteY579" fmla="*/ 4122310 h 5508513"/>
              <a:gd name="connsiteX580" fmla="*/ 7628760 w 11189982"/>
              <a:gd name="connsiteY580" fmla="*/ 4343983 h 5508513"/>
              <a:gd name="connsiteX581" fmla="*/ 7559487 w 11189982"/>
              <a:gd name="connsiteY581" fmla="*/ 4385547 h 5508513"/>
              <a:gd name="connsiteX582" fmla="*/ 7226978 w 11189982"/>
              <a:gd name="connsiteY582" fmla="*/ 3928347 h 5508513"/>
              <a:gd name="connsiteX583" fmla="*/ 7033014 w 11189982"/>
              <a:gd name="connsiteY583" fmla="*/ 3678965 h 5508513"/>
              <a:gd name="connsiteX584" fmla="*/ 6617378 w 11189982"/>
              <a:gd name="connsiteY584" fmla="*/ 3083219 h 5508513"/>
              <a:gd name="connsiteX585" fmla="*/ 6312578 w 11189982"/>
              <a:gd name="connsiteY585" fmla="*/ 2598310 h 5508513"/>
              <a:gd name="connsiteX586" fmla="*/ 5993924 w 11189982"/>
              <a:gd name="connsiteY586" fmla="*/ 2044128 h 5508513"/>
              <a:gd name="connsiteX587" fmla="*/ 5772251 w 11189982"/>
              <a:gd name="connsiteY587" fmla="*/ 1753183 h 5508513"/>
              <a:gd name="connsiteX588" fmla="*/ 5550578 w 11189982"/>
              <a:gd name="connsiteY588" fmla="*/ 1379110 h 5508513"/>
              <a:gd name="connsiteX589" fmla="*/ 5495160 w 11189982"/>
              <a:gd name="connsiteY589" fmla="*/ 1212856 h 5508513"/>
              <a:gd name="connsiteX590" fmla="*/ 5412033 w 11189982"/>
              <a:gd name="connsiteY590" fmla="*/ 1060456 h 5508513"/>
              <a:gd name="connsiteX591" fmla="*/ 5370469 w 11189982"/>
              <a:gd name="connsiteY591" fmla="*/ 949619 h 5508513"/>
              <a:gd name="connsiteX592" fmla="*/ 5356614 w 11189982"/>
              <a:gd name="connsiteY592" fmla="*/ 894201 h 5508513"/>
              <a:gd name="connsiteX593" fmla="*/ 5522869 w 11189982"/>
              <a:gd name="connsiteY593" fmla="*/ 1268274 h 5508513"/>
              <a:gd name="connsiteX594" fmla="*/ 5633705 w 11189982"/>
              <a:gd name="connsiteY594" fmla="*/ 1489947 h 5508513"/>
              <a:gd name="connsiteX595" fmla="*/ 6049342 w 11189982"/>
              <a:gd name="connsiteY595" fmla="*/ 2335074 h 5508513"/>
              <a:gd name="connsiteX596" fmla="*/ 6284869 w 11189982"/>
              <a:gd name="connsiteY596" fmla="*/ 2903110 h 5508513"/>
              <a:gd name="connsiteX597" fmla="*/ 6381851 w 11189982"/>
              <a:gd name="connsiteY597" fmla="*/ 3110928 h 5508513"/>
              <a:gd name="connsiteX598" fmla="*/ 6520396 w 11189982"/>
              <a:gd name="connsiteY598" fmla="*/ 3443438 h 5508513"/>
              <a:gd name="connsiteX599" fmla="*/ 6589669 w 11189982"/>
              <a:gd name="connsiteY599" fmla="*/ 3872928 h 5508513"/>
              <a:gd name="connsiteX600" fmla="*/ 6658942 w 11189982"/>
              <a:gd name="connsiteY600" fmla="*/ 4150019 h 5508513"/>
              <a:gd name="connsiteX601" fmla="*/ 6742069 w 11189982"/>
              <a:gd name="connsiteY601" fmla="*/ 4357838 h 5508513"/>
              <a:gd name="connsiteX602" fmla="*/ 6755924 w 11189982"/>
              <a:gd name="connsiteY602" fmla="*/ 4399401 h 5508513"/>
              <a:gd name="connsiteX603" fmla="*/ 6769778 w 11189982"/>
              <a:gd name="connsiteY603" fmla="*/ 4454819 h 5508513"/>
              <a:gd name="connsiteX604" fmla="*/ 6797487 w 11189982"/>
              <a:gd name="connsiteY604" fmla="*/ 4537947 h 5508513"/>
              <a:gd name="connsiteX605" fmla="*/ 6561960 w 11189982"/>
              <a:gd name="connsiteY605" fmla="*/ 4080747 h 5508513"/>
              <a:gd name="connsiteX606" fmla="*/ 5799960 w 11189982"/>
              <a:gd name="connsiteY606" fmla="*/ 2681438 h 5508513"/>
              <a:gd name="connsiteX607" fmla="*/ 5467451 w 11189982"/>
              <a:gd name="connsiteY607" fmla="*/ 2002565 h 5508513"/>
              <a:gd name="connsiteX608" fmla="*/ 5231924 w 11189982"/>
              <a:gd name="connsiteY608" fmla="*/ 1365256 h 5508513"/>
              <a:gd name="connsiteX609" fmla="*/ 5093378 w 11189982"/>
              <a:gd name="connsiteY609" fmla="*/ 1060456 h 5508513"/>
              <a:gd name="connsiteX610" fmla="*/ 5037960 w 11189982"/>
              <a:gd name="connsiteY610" fmla="*/ 908056 h 5508513"/>
              <a:gd name="connsiteX611" fmla="*/ 4857851 w 11189982"/>
              <a:gd name="connsiteY611" fmla="*/ 520128 h 5508513"/>
              <a:gd name="connsiteX612" fmla="*/ 4705451 w 11189982"/>
              <a:gd name="connsiteY612" fmla="*/ 270747 h 5508513"/>
              <a:gd name="connsiteX613" fmla="*/ 4719305 w 11189982"/>
              <a:gd name="connsiteY613" fmla="*/ 423147 h 5508513"/>
              <a:gd name="connsiteX614" fmla="*/ 4899414 w 11189982"/>
              <a:gd name="connsiteY614" fmla="*/ 769510 h 5508513"/>
              <a:gd name="connsiteX615" fmla="*/ 5051814 w 11189982"/>
              <a:gd name="connsiteY615" fmla="*/ 1102019 h 5508513"/>
              <a:gd name="connsiteX616" fmla="*/ 5259633 w 11189982"/>
              <a:gd name="connsiteY616" fmla="*/ 1642347 h 5508513"/>
              <a:gd name="connsiteX617" fmla="*/ 5384324 w 11189982"/>
              <a:gd name="connsiteY617" fmla="*/ 1974856 h 5508513"/>
              <a:gd name="connsiteX618" fmla="*/ 5509014 w 11189982"/>
              <a:gd name="connsiteY618" fmla="*/ 2695292 h 5508513"/>
              <a:gd name="connsiteX619" fmla="*/ 5550578 w 11189982"/>
              <a:gd name="connsiteY619" fmla="*/ 3554274 h 5508513"/>
              <a:gd name="connsiteX620" fmla="*/ 5495160 w 11189982"/>
              <a:gd name="connsiteY620" fmla="*/ 3720528 h 5508513"/>
              <a:gd name="connsiteX621" fmla="*/ 5079524 w 11189982"/>
              <a:gd name="connsiteY621" fmla="*/ 2639874 h 5508513"/>
              <a:gd name="connsiteX622" fmla="*/ 4871705 w 11189982"/>
              <a:gd name="connsiteY622" fmla="*/ 2113401 h 5508513"/>
              <a:gd name="connsiteX623" fmla="*/ 4566905 w 11189982"/>
              <a:gd name="connsiteY623" fmla="*/ 1337547 h 5508513"/>
              <a:gd name="connsiteX624" fmla="*/ 4428360 w 11189982"/>
              <a:gd name="connsiteY624" fmla="*/ 561692 h 5508513"/>
              <a:gd name="connsiteX625" fmla="*/ 4303669 w 11189982"/>
              <a:gd name="connsiteY625" fmla="*/ 270747 h 5508513"/>
              <a:gd name="connsiteX626" fmla="*/ 4275960 w 11189982"/>
              <a:gd name="connsiteY626" fmla="*/ 201474 h 5508513"/>
              <a:gd name="connsiteX627" fmla="*/ 4359087 w 11189982"/>
              <a:gd name="connsiteY627" fmla="*/ 783365 h 5508513"/>
              <a:gd name="connsiteX628" fmla="*/ 4400651 w 11189982"/>
              <a:gd name="connsiteY628" fmla="*/ 1102019 h 5508513"/>
              <a:gd name="connsiteX629" fmla="*/ 4539196 w 11189982"/>
              <a:gd name="connsiteY629" fmla="*/ 1891728 h 5508513"/>
              <a:gd name="connsiteX630" fmla="*/ 4469924 w 11189982"/>
              <a:gd name="connsiteY630" fmla="*/ 3180201 h 5508513"/>
              <a:gd name="connsiteX631" fmla="*/ 4428360 w 11189982"/>
              <a:gd name="connsiteY631" fmla="*/ 4053038 h 5508513"/>
              <a:gd name="connsiteX632" fmla="*/ 4566905 w 11189982"/>
              <a:gd name="connsiteY632" fmla="*/ 3623547 h 5508513"/>
              <a:gd name="connsiteX633" fmla="*/ 4747014 w 11189982"/>
              <a:gd name="connsiteY633" fmla="*/ 2584456 h 5508513"/>
              <a:gd name="connsiteX634" fmla="*/ 4816287 w 11189982"/>
              <a:gd name="connsiteY634" fmla="*/ 2182674 h 5508513"/>
              <a:gd name="connsiteX635" fmla="*/ 4857851 w 11189982"/>
              <a:gd name="connsiteY635" fmla="*/ 1559219 h 5508513"/>
              <a:gd name="connsiteX636" fmla="*/ 4802433 w 11189982"/>
              <a:gd name="connsiteY636" fmla="*/ 769510 h 5508513"/>
              <a:gd name="connsiteX637" fmla="*/ 4760869 w 11189982"/>
              <a:gd name="connsiteY637" fmla="*/ 367728 h 5508513"/>
              <a:gd name="connsiteX638" fmla="*/ 4747014 w 11189982"/>
              <a:gd name="connsiteY638" fmla="*/ 326165 h 5508513"/>
              <a:gd name="connsiteX639" fmla="*/ 4663887 w 11189982"/>
              <a:gd name="connsiteY639" fmla="*/ 700238 h 5508513"/>
              <a:gd name="connsiteX640" fmla="*/ 4594614 w 11189982"/>
              <a:gd name="connsiteY640" fmla="*/ 991183 h 5508513"/>
              <a:gd name="connsiteX641" fmla="*/ 4497633 w 11189982"/>
              <a:gd name="connsiteY641" fmla="*/ 1503801 h 5508513"/>
              <a:gd name="connsiteX642" fmla="*/ 4012724 w 11189982"/>
              <a:gd name="connsiteY642" fmla="*/ 2819983 h 5508513"/>
              <a:gd name="connsiteX643" fmla="*/ 3888033 w 11189982"/>
              <a:gd name="connsiteY643" fmla="*/ 3180201 h 5508513"/>
              <a:gd name="connsiteX644" fmla="*/ 3777196 w 11189982"/>
              <a:gd name="connsiteY644" fmla="*/ 3443438 h 5508513"/>
              <a:gd name="connsiteX645" fmla="*/ 3666360 w 11189982"/>
              <a:gd name="connsiteY645" fmla="*/ 3762092 h 5508513"/>
              <a:gd name="connsiteX646" fmla="*/ 3541669 w 11189982"/>
              <a:gd name="connsiteY646" fmla="*/ 4039183 h 5508513"/>
              <a:gd name="connsiteX647" fmla="*/ 3416978 w 11189982"/>
              <a:gd name="connsiteY647" fmla="*/ 4343983 h 5508513"/>
              <a:gd name="connsiteX648" fmla="*/ 3389269 w 11189982"/>
              <a:gd name="connsiteY648" fmla="*/ 4427110 h 5508513"/>
              <a:gd name="connsiteX649" fmla="*/ 3569378 w 11189982"/>
              <a:gd name="connsiteY649" fmla="*/ 3914492 h 5508513"/>
              <a:gd name="connsiteX650" fmla="*/ 3638651 w 11189982"/>
              <a:gd name="connsiteY650" fmla="*/ 3678965 h 5508513"/>
              <a:gd name="connsiteX651" fmla="*/ 3846469 w 11189982"/>
              <a:gd name="connsiteY651" fmla="*/ 2653728 h 5508513"/>
              <a:gd name="connsiteX652" fmla="*/ 3888033 w 11189982"/>
              <a:gd name="connsiteY652" fmla="*/ 1600783 h 5508513"/>
              <a:gd name="connsiteX653" fmla="*/ 3943451 w 11189982"/>
              <a:gd name="connsiteY653" fmla="*/ 1295983 h 5508513"/>
              <a:gd name="connsiteX654" fmla="*/ 3957305 w 11189982"/>
              <a:gd name="connsiteY654" fmla="*/ 1115874 h 5508513"/>
              <a:gd name="connsiteX655" fmla="*/ 4012724 w 11189982"/>
              <a:gd name="connsiteY655" fmla="*/ 824928 h 5508513"/>
              <a:gd name="connsiteX656" fmla="*/ 3804905 w 11189982"/>
              <a:gd name="connsiteY656" fmla="*/ 2141110 h 5508513"/>
              <a:gd name="connsiteX657" fmla="*/ 3652505 w 11189982"/>
              <a:gd name="connsiteY657" fmla="*/ 2958528 h 5508513"/>
              <a:gd name="connsiteX658" fmla="*/ 3555524 w 11189982"/>
              <a:gd name="connsiteY658" fmla="*/ 3886783 h 5508513"/>
              <a:gd name="connsiteX659" fmla="*/ 3583233 w 11189982"/>
              <a:gd name="connsiteY659" fmla="*/ 4759619 h 5508513"/>
              <a:gd name="connsiteX660" fmla="*/ 3735633 w 11189982"/>
              <a:gd name="connsiteY660" fmla="*/ 4607219 h 5508513"/>
              <a:gd name="connsiteX661" fmla="*/ 3860324 w 11189982"/>
              <a:gd name="connsiteY661" fmla="*/ 4357838 h 5508513"/>
              <a:gd name="connsiteX662" fmla="*/ 3985014 w 11189982"/>
              <a:gd name="connsiteY662" fmla="*/ 3401874 h 5508513"/>
              <a:gd name="connsiteX663" fmla="*/ 3998869 w 11189982"/>
              <a:gd name="connsiteY663" fmla="*/ 2404347 h 5508513"/>
              <a:gd name="connsiteX664" fmla="*/ 4068142 w 11189982"/>
              <a:gd name="connsiteY664" fmla="*/ 2044128 h 5508513"/>
              <a:gd name="connsiteX665" fmla="*/ 4109705 w 11189982"/>
              <a:gd name="connsiteY665" fmla="*/ 1753183 h 5508513"/>
              <a:gd name="connsiteX666" fmla="*/ 4123560 w 11189982"/>
              <a:gd name="connsiteY666" fmla="*/ 5493910 h 5508513"/>
              <a:gd name="connsiteX667" fmla="*/ 4137414 w 11189982"/>
              <a:gd name="connsiteY667" fmla="*/ 5452347 h 5508513"/>
              <a:gd name="connsiteX668" fmla="*/ 4192833 w 11189982"/>
              <a:gd name="connsiteY668" fmla="*/ 5244528 h 5508513"/>
              <a:gd name="connsiteX669" fmla="*/ 4275960 w 11189982"/>
              <a:gd name="connsiteY669" fmla="*/ 4842747 h 5508513"/>
              <a:gd name="connsiteX670" fmla="*/ 4248251 w 11189982"/>
              <a:gd name="connsiteY670" fmla="*/ 2667583 h 5508513"/>
              <a:gd name="connsiteX671" fmla="*/ 4151269 w 11189982"/>
              <a:gd name="connsiteY671" fmla="*/ 2182674 h 5508513"/>
              <a:gd name="connsiteX672" fmla="*/ 4040433 w 11189982"/>
              <a:gd name="connsiteY672" fmla="*/ 1379110 h 5508513"/>
              <a:gd name="connsiteX673" fmla="*/ 4026578 w 11189982"/>
              <a:gd name="connsiteY673" fmla="*/ 1060456 h 5508513"/>
              <a:gd name="connsiteX674" fmla="*/ 4012724 w 11189982"/>
              <a:gd name="connsiteY674" fmla="*/ 977328 h 5508513"/>
              <a:gd name="connsiteX675" fmla="*/ 3985014 w 11189982"/>
              <a:gd name="connsiteY675" fmla="*/ 921910 h 5508513"/>
              <a:gd name="connsiteX676" fmla="*/ 4178978 w 11189982"/>
              <a:gd name="connsiteY676" fmla="*/ 1254419 h 5508513"/>
              <a:gd name="connsiteX677" fmla="*/ 4636178 w 11189982"/>
              <a:gd name="connsiteY677" fmla="*/ 2445910 h 5508513"/>
              <a:gd name="connsiteX678" fmla="*/ 4663887 w 11189982"/>
              <a:gd name="connsiteY678" fmla="*/ 2653728 h 5508513"/>
              <a:gd name="connsiteX679" fmla="*/ 4719305 w 11189982"/>
              <a:gd name="connsiteY679" fmla="*/ 3332601 h 5508513"/>
              <a:gd name="connsiteX680" fmla="*/ 4802433 w 11189982"/>
              <a:gd name="connsiteY680" fmla="*/ 3651256 h 5508513"/>
              <a:gd name="connsiteX681" fmla="*/ 4622324 w 11189982"/>
              <a:gd name="connsiteY681" fmla="*/ 2598310 h 5508513"/>
              <a:gd name="connsiteX682" fmla="*/ 4511487 w 11189982"/>
              <a:gd name="connsiteY682" fmla="*/ 2210383 h 5508513"/>
              <a:gd name="connsiteX683" fmla="*/ 4386796 w 11189982"/>
              <a:gd name="connsiteY683" fmla="*/ 1392965 h 5508513"/>
              <a:gd name="connsiteX684" fmla="*/ 4345233 w 11189982"/>
              <a:gd name="connsiteY684" fmla="*/ 1143583 h 5508513"/>
              <a:gd name="connsiteX685" fmla="*/ 4262105 w 11189982"/>
              <a:gd name="connsiteY685" fmla="*/ 880347 h 5508513"/>
              <a:gd name="connsiteX686" fmla="*/ 4234396 w 11189982"/>
              <a:gd name="connsiteY686" fmla="*/ 755656 h 5508513"/>
              <a:gd name="connsiteX687" fmla="*/ 4220542 w 11189982"/>
              <a:gd name="connsiteY687" fmla="*/ 630965 h 5508513"/>
              <a:gd name="connsiteX688" fmla="*/ 4206687 w 11189982"/>
              <a:gd name="connsiteY688" fmla="*/ 589401 h 5508513"/>
              <a:gd name="connsiteX689" fmla="*/ 4372942 w 11189982"/>
              <a:gd name="connsiteY689" fmla="*/ 1088165 h 5508513"/>
              <a:gd name="connsiteX690" fmla="*/ 4511487 w 11189982"/>
              <a:gd name="connsiteY690" fmla="*/ 1933292 h 5508513"/>
              <a:gd name="connsiteX691" fmla="*/ 4469924 w 11189982"/>
              <a:gd name="connsiteY691" fmla="*/ 2958528 h 5508513"/>
              <a:gd name="connsiteX692" fmla="*/ 4525342 w 11189982"/>
              <a:gd name="connsiteY692" fmla="*/ 3609692 h 5508513"/>
              <a:gd name="connsiteX693" fmla="*/ 4456069 w 11189982"/>
              <a:gd name="connsiteY693" fmla="*/ 1919438 h 5508513"/>
              <a:gd name="connsiteX694" fmla="*/ 4220542 w 11189982"/>
              <a:gd name="connsiteY694" fmla="*/ 1032747 h 5508513"/>
              <a:gd name="connsiteX695" fmla="*/ 4054287 w 11189982"/>
              <a:gd name="connsiteY695" fmla="*/ 700238 h 5508513"/>
              <a:gd name="connsiteX696" fmla="*/ 4026578 w 11189982"/>
              <a:gd name="connsiteY696" fmla="*/ 603256 h 5508513"/>
              <a:gd name="connsiteX697" fmla="*/ 3985014 w 11189982"/>
              <a:gd name="connsiteY697" fmla="*/ 644819 h 5508513"/>
              <a:gd name="connsiteX698" fmla="*/ 3860324 w 11189982"/>
              <a:gd name="connsiteY698" fmla="*/ 977328 h 5508513"/>
              <a:gd name="connsiteX699" fmla="*/ 3694069 w 11189982"/>
              <a:gd name="connsiteY699" fmla="*/ 1392965 h 5508513"/>
              <a:gd name="connsiteX700" fmla="*/ 3583233 w 11189982"/>
              <a:gd name="connsiteY700" fmla="*/ 1711619 h 5508513"/>
              <a:gd name="connsiteX701" fmla="*/ 3112178 w 11189982"/>
              <a:gd name="connsiteY701" fmla="*/ 2778419 h 5508513"/>
              <a:gd name="connsiteX702" fmla="*/ 2959778 w 11189982"/>
              <a:gd name="connsiteY702" fmla="*/ 3498856 h 5508513"/>
              <a:gd name="connsiteX703" fmla="*/ 2835087 w 11189982"/>
              <a:gd name="connsiteY703" fmla="*/ 3803656 h 5508513"/>
              <a:gd name="connsiteX704" fmla="*/ 2765814 w 11189982"/>
              <a:gd name="connsiteY704" fmla="*/ 3928347 h 5508513"/>
              <a:gd name="connsiteX705" fmla="*/ 2918214 w 11189982"/>
              <a:gd name="connsiteY705" fmla="*/ 3526565 h 5508513"/>
              <a:gd name="connsiteX706" fmla="*/ 3306142 w 11189982"/>
              <a:gd name="connsiteY706" fmla="*/ 2598310 h 5508513"/>
              <a:gd name="connsiteX707" fmla="*/ 3458542 w 11189982"/>
              <a:gd name="connsiteY707" fmla="*/ 1988710 h 5508513"/>
              <a:gd name="connsiteX708" fmla="*/ 3597087 w 11189982"/>
              <a:gd name="connsiteY708" fmla="*/ 1212856 h 5508513"/>
              <a:gd name="connsiteX709" fmla="*/ 3680214 w 11189982"/>
              <a:gd name="connsiteY709" fmla="*/ 880347 h 5508513"/>
              <a:gd name="connsiteX710" fmla="*/ 3749487 w 11189982"/>
              <a:gd name="connsiteY710" fmla="*/ 727947 h 5508513"/>
              <a:gd name="connsiteX711" fmla="*/ 3777196 w 11189982"/>
              <a:gd name="connsiteY711" fmla="*/ 644819 h 5508513"/>
              <a:gd name="connsiteX712" fmla="*/ 3694069 w 11189982"/>
              <a:gd name="connsiteY712" fmla="*/ 797219 h 5508513"/>
              <a:gd name="connsiteX713" fmla="*/ 3389269 w 11189982"/>
              <a:gd name="connsiteY713" fmla="*/ 1559219 h 5508513"/>
              <a:gd name="connsiteX714" fmla="*/ 3236869 w 11189982"/>
              <a:gd name="connsiteY714" fmla="*/ 1961001 h 5508513"/>
              <a:gd name="connsiteX715" fmla="*/ 2738105 w 11189982"/>
              <a:gd name="connsiteY715" fmla="*/ 2861547 h 5508513"/>
              <a:gd name="connsiteX716" fmla="*/ 2322469 w 11189982"/>
              <a:gd name="connsiteY716" fmla="*/ 3429583 h 5508513"/>
              <a:gd name="connsiteX717" fmla="*/ 2059233 w 11189982"/>
              <a:gd name="connsiteY717" fmla="*/ 3831365 h 5508513"/>
              <a:gd name="connsiteX718" fmla="*/ 2003814 w 11189982"/>
              <a:gd name="connsiteY718" fmla="*/ 3900638 h 5508513"/>
              <a:gd name="connsiteX719" fmla="*/ 2308614 w 11189982"/>
              <a:gd name="connsiteY719" fmla="*/ 3388019 h 5508513"/>
              <a:gd name="connsiteX720" fmla="*/ 2654978 w 11189982"/>
              <a:gd name="connsiteY720" fmla="*/ 2944674 h 5508513"/>
              <a:gd name="connsiteX721" fmla="*/ 3458542 w 11189982"/>
              <a:gd name="connsiteY721" fmla="*/ 1295983 h 5508513"/>
              <a:gd name="connsiteX722" fmla="*/ 3527814 w 11189982"/>
              <a:gd name="connsiteY722" fmla="*/ 1046601 h 5508513"/>
              <a:gd name="connsiteX723" fmla="*/ 3569378 w 11189982"/>
              <a:gd name="connsiteY723" fmla="*/ 838783 h 5508513"/>
              <a:gd name="connsiteX724" fmla="*/ 3472396 w 11189982"/>
              <a:gd name="connsiteY724" fmla="*/ 935765 h 5508513"/>
              <a:gd name="connsiteX725" fmla="*/ 3292287 w 11189982"/>
              <a:gd name="connsiteY725" fmla="*/ 1295983 h 5508513"/>
              <a:gd name="connsiteX726" fmla="*/ 3015196 w 11189982"/>
              <a:gd name="connsiteY726" fmla="*/ 1725474 h 5508513"/>
              <a:gd name="connsiteX727" fmla="*/ 2197778 w 11189982"/>
              <a:gd name="connsiteY727" fmla="*/ 2778419 h 5508513"/>
              <a:gd name="connsiteX728" fmla="*/ 1795996 w 11189982"/>
              <a:gd name="connsiteY728" fmla="*/ 3415728 h 5508513"/>
              <a:gd name="connsiteX729" fmla="*/ 1671305 w 11189982"/>
              <a:gd name="connsiteY729" fmla="*/ 3581983 h 5508513"/>
              <a:gd name="connsiteX730" fmla="*/ 1602033 w 11189982"/>
              <a:gd name="connsiteY730" fmla="*/ 3623547 h 5508513"/>
              <a:gd name="connsiteX731" fmla="*/ 1560469 w 11189982"/>
              <a:gd name="connsiteY731" fmla="*/ 3665110 h 5508513"/>
              <a:gd name="connsiteX732" fmla="*/ 1892978 w 11189982"/>
              <a:gd name="connsiteY732" fmla="*/ 3304892 h 5508513"/>
              <a:gd name="connsiteX733" fmla="*/ 2336324 w 11189982"/>
              <a:gd name="connsiteY733" fmla="*/ 2930819 h 5508513"/>
              <a:gd name="connsiteX734" fmla="*/ 3195305 w 11189982"/>
              <a:gd name="connsiteY734" fmla="*/ 1836310 h 5508513"/>
              <a:gd name="connsiteX735" fmla="*/ 3680214 w 11189982"/>
              <a:gd name="connsiteY735" fmla="*/ 797219 h 5508513"/>
              <a:gd name="connsiteX736" fmla="*/ 3638651 w 11189982"/>
              <a:gd name="connsiteY736" fmla="*/ 894201 h 5508513"/>
              <a:gd name="connsiteX737" fmla="*/ 3541669 w 11189982"/>
              <a:gd name="connsiteY737" fmla="*/ 1143583 h 5508513"/>
              <a:gd name="connsiteX738" fmla="*/ 3333851 w 11189982"/>
              <a:gd name="connsiteY738" fmla="*/ 1600783 h 5508513"/>
              <a:gd name="connsiteX739" fmla="*/ 2682687 w 11189982"/>
              <a:gd name="connsiteY739" fmla="*/ 2778419 h 5508513"/>
              <a:gd name="connsiteX740" fmla="*/ 2391742 w 11189982"/>
              <a:gd name="connsiteY740" fmla="*/ 3318747 h 5508513"/>
              <a:gd name="connsiteX741" fmla="*/ 2128505 w 11189982"/>
              <a:gd name="connsiteY741" fmla="*/ 3775947 h 5508513"/>
              <a:gd name="connsiteX742" fmla="*/ 1920687 w 11189982"/>
              <a:gd name="connsiteY742" fmla="*/ 3997619 h 5508513"/>
              <a:gd name="connsiteX743" fmla="*/ 2377887 w 11189982"/>
              <a:gd name="connsiteY743" fmla="*/ 3277183 h 5508513"/>
              <a:gd name="connsiteX744" fmla="*/ 2793524 w 11189982"/>
              <a:gd name="connsiteY744" fmla="*/ 2723001 h 5508513"/>
              <a:gd name="connsiteX745" fmla="*/ 3763342 w 11189982"/>
              <a:gd name="connsiteY745" fmla="*/ 880347 h 5508513"/>
              <a:gd name="connsiteX746" fmla="*/ 3832614 w 11189982"/>
              <a:gd name="connsiteY746" fmla="*/ 672528 h 5508513"/>
              <a:gd name="connsiteX747" fmla="*/ 3818760 w 11189982"/>
              <a:gd name="connsiteY747" fmla="*/ 492419 h 5508513"/>
              <a:gd name="connsiteX748" fmla="*/ 3791051 w 11189982"/>
              <a:gd name="connsiteY748" fmla="*/ 547838 h 5508513"/>
              <a:gd name="connsiteX749" fmla="*/ 3597087 w 11189982"/>
              <a:gd name="connsiteY749" fmla="*/ 783365 h 5508513"/>
              <a:gd name="connsiteX750" fmla="*/ 3333851 w 11189982"/>
              <a:gd name="connsiteY750" fmla="*/ 1226710 h 5508513"/>
              <a:gd name="connsiteX751" fmla="*/ 2433305 w 11189982"/>
              <a:gd name="connsiteY751" fmla="*/ 2418201 h 5508513"/>
              <a:gd name="connsiteX752" fmla="*/ 1712869 w 11189982"/>
              <a:gd name="connsiteY752" fmla="*/ 3304892 h 5508513"/>
              <a:gd name="connsiteX753" fmla="*/ 1297233 w 11189982"/>
              <a:gd name="connsiteY753" fmla="*/ 3692819 h 5508513"/>
              <a:gd name="connsiteX754" fmla="*/ 1103269 w 11189982"/>
              <a:gd name="connsiteY754" fmla="*/ 3914492 h 5508513"/>
              <a:gd name="connsiteX755" fmla="*/ 1144833 w 11189982"/>
              <a:gd name="connsiteY755" fmla="*/ 3859074 h 5508513"/>
              <a:gd name="connsiteX756" fmla="*/ 2114651 w 11189982"/>
              <a:gd name="connsiteY756" fmla="*/ 2875401 h 5508513"/>
              <a:gd name="connsiteX757" fmla="*/ 3015196 w 11189982"/>
              <a:gd name="connsiteY757" fmla="*/ 1822456 h 5508513"/>
              <a:gd name="connsiteX758" fmla="*/ 3361560 w 11189982"/>
              <a:gd name="connsiteY758" fmla="*/ 1074310 h 5508513"/>
              <a:gd name="connsiteX759" fmla="*/ 3472396 w 11189982"/>
              <a:gd name="connsiteY759" fmla="*/ 866492 h 5508513"/>
              <a:gd name="connsiteX760" fmla="*/ 3126033 w 11189982"/>
              <a:gd name="connsiteY760" fmla="*/ 1295983 h 5508513"/>
              <a:gd name="connsiteX761" fmla="*/ 2045378 w 11189982"/>
              <a:gd name="connsiteY761" fmla="*/ 2390492 h 5508513"/>
              <a:gd name="connsiteX762" fmla="*/ 1532760 w 11189982"/>
              <a:gd name="connsiteY762" fmla="*/ 2889256 h 5508513"/>
              <a:gd name="connsiteX763" fmla="*/ 1214105 w 11189982"/>
              <a:gd name="connsiteY763" fmla="*/ 3124783 h 5508513"/>
              <a:gd name="connsiteX764" fmla="*/ 923160 w 11189982"/>
              <a:gd name="connsiteY764" fmla="*/ 3374165 h 5508513"/>
              <a:gd name="connsiteX765" fmla="*/ 1020142 w 11189982"/>
              <a:gd name="connsiteY765" fmla="*/ 3263328 h 5508513"/>
              <a:gd name="connsiteX766" fmla="*/ 1823705 w 11189982"/>
              <a:gd name="connsiteY766" fmla="*/ 2639874 h 5508513"/>
              <a:gd name="connsiteX767" fmla="*/ 2862796 w 11189982"/>
              <a:gd name="connsiteY767" fmla="*/ 1683910 h 5508513"/>
              <a:gd name="connsiteX768" fmla="*/ 3153742 w 11189982"/>
              <a:gd name="connsiteY768" fmla="*/ 1282128 h 5508513"/>
              <a:gd name="connsiteX769" fmla="*/ 3264578 w 11189982"/>
              <a:gd name="connsiteY769" fmla="*/ 991183 h 5508513"/>
              <a:gd name="connsiteX770" fmla="*/ 3112178 w 11189982"/>
              <a:gd name="connsiteY770" fmla="*/ 1226710 h 5508513"/>
              <a:gd name="connsiteX771" fmla="*/ 1491196 w 11189982"/>
              <a:gd name="connsiteY771" fmla="*/ 2529038 h 5508513"/>
              <a:gd name="connsiteX772" fmla="*/ 937014 w 11189982"/>
              <a:gd name="connsiteY772" fmla="*/ 2833838 h 5508513"/>
              <a:gd name="connsiteX773" fmla="*/ 1491196 w 11189982"/>
              <a:gd name="connsiteY773" fmla="*/ 2376638 h 5508513"/>
              <a:gd name="connsiteX774" fmla="*/ 2821233 w 11189982"/>
              <a:gd name="connsiteY774" fmla="*/ 1462238 h 5508513"/>
              <a:gd name="connsiteX775" fmla="*/ 3181451 w 11189982"/>
              <a:gd name="connsiteY775" fmla="*/ 1088165 h 5508513"/>
              <a:gd name="connsiteX776" fmla="*/ 3250724 w 11189982"/>
              <a:gd name="connsiteY776" fmla="*/ 991183 h 5508513"/>
              <a:gd name="connsiteX777" fmla="*/ 3195305 w 11189982"/>
              <a:gd name="connsiteY777" fmla="*/ 1060456 h 5508513"/>
              <a:gd name="connsiteX778" fmla="*/ 3056760 w 11189982"/>
              <a:gd name="connsiteY778" fmla="*/ 1199001 h 5508513"/>
              <a:gd name="connsiteX779" fmla="*/ 2654978 w 11189982"/>
              <a:gd name="connsiteY779" fmla="*/ 1448383 h 5508513"/>
              <a:gd name="connsiteX780" fmla="*/ 2045378 w 11189982"/>
              <a:gd name="connsiteY780" fmla="*/ 1725474 h 5508513"/>
              <a:gd name="connsiteX781" fmla="*/ 950869 w 11189982"/>
              <a:gd name="connsiteY781" fmla="*/ 2293510 h 5508513"/>
              <a:gd name="connsiteX782" fmla="*/ 964724 w 11189982"/>
              <a:gd name="connsiteY782" fmla="*/ 2251947 h 5508513"/>
              <a:gd name="connsiteX783" fmla="*/ 1505051 w 11189982"/>
              <a:gd name="connsiteY783" fmla="*/ 1836310 h 5508513"/>
              <a:gd name="connsiteX784" fmla="*/ 2516433 w 11189982"/>
              <a:gd name="connsiteY784" fmla="*/ 1268274 h 5508513"/>
              <a:gd name="connsiteX785" fmla="*/ 2765814 w 11189982"/>
              <a:gd name="connsiteY785" fmla="*/ 1088165 h 5508513"/>
              <a:gd name="connsiteX786" fmla="*/ 2682687 w 11189982"/>
              <a:gd name="connsiteY786" fmla="*/ 1157438 h 5508513"/>
              <a:gd name="connsiteX787" fmla="*/ 2170069 w 11189982"/>
              <a:gd name="connsiteY787" fmla="*/ 1406819 h 5508513"/>
              <a:gd name="connsiteX788" fmla="*/ 1685160 w 11189982"/>
              <a:gd name="connsiteY788" fmla="*/ 1600783 h 5508513"/>
              <a:gd name="connsiteX789" fmla="*/ 1144833 w 11189982"/>
              <a:gd name="connsiteY789" fmla="*/ 1794747 h 5508513"/>
              <a:gd name="connsiteX790" fmla="*/ 1075560 w 11189982"/>
              <a:gd name="connsiteY790" fmla="*/ 1836310 h 5508513"/>
              <a:gd name="connsiteX791" fmla="*/ 1435778 w 11189982"/>
              <a:gd name="connsiteY791" fmla="*/ 1656201 h 5508513"/>
              <a:gd name="connsiteX792" fmla="*/ 1989960 w 11189982"/>
              <a:gd name="connsiteY792" fmla="*/ 1434528 h 5508513"/>
              <a:gd name="connsiteX793" fmla="*/ 2987487 w 11189982"/>
              <a:gd name="connsiteY793" fmla="*/ 977328 h 5508513"/>
              <a:gd name="connsiteX794" fmla="*/ 2918214 w 11189982"/>
              <a:gd name="connsiteY794" fmla="*/ 1018892 h 5508513"/>
              <a:gd name="connsiteX795" fmla="*/ 2516433 w 11189982"/>
              <a:gd name="connsiteY795" fmla="*/ 1129728 h 5508513"/>
              <a:gd name="connsiteX796" fmla="*/ 1657451 w 11189982"/>
              <a:gd name="connsiteY796" fmla="*/ 1268274 h 5508513"/>
              <a:gd name="connsiteX797" fmla="*/ 2613414 w 11189982"/>
              <a:gd name="connsiteY797" fmla="*/ 824928 h 5508513"/>
              <a:gd name="connsiteX798" fmla="*/ 2807378 w 11189982"/>
              <a:gd name="connsiteY798" fmla="*/ 727947 h 5508513"/>
              <a:gd name="connsiteX799" fmla="*/ 2724251 w 11189982"/>
              <a:gd name="connsiteY799" fmla="*/ 797219 h 5508513"/>
              <a:gd name="connsiteX800" fmla="*/ 2142360 w 11189982"/>
              <a:gd name="connsiteY800" fmla="*/ 1005038 h 5508513"/>
              <a:gd name="connsiteX801" fmla="*/ 1491196 w 11189982"/>
              <a:gd name="connsiteY801" fmla="*/ 1115874 h 5508513"/>
              <a:gd name="connsiteX802" fmla="*/ 1158687 w 11189982"/>
              <a:gd name="connsiteY802" fmla="*/ 1199001 h 5508513"/>
              <a:gd name="connsiteX803" fmla="*/ 1352651 w 11189982"/>
              <a:gd name="connsiteY803" fmla="*/ 1115874 h 5508513"/>
              <a:gd name="connsiteX804" fmla="*/ 1740578 w 11189982"/>
              <a:gd name="connsiteY804" fmla="*/ 1060456 h 5508513"/>
              <a:gd name="connsiteX805" fmla="*/ 2751960 w 11189982"/>
              <a:gd name="connsiteY805" fmla="*/ 880347 h 5508513"/>
              <a:gd name="connsiteX806" fmla="*/ 2003814 w 11189982"/>
              <a:gd name="connsiteY806" fmla="*/ 1102019 h 5508513"/>
              <a:gd name="connsiteX807" fmla="*/ 646069 w 11189982"/>
              <a:gd name="connsiteY807" fmla="*/ 1323692 h 5508513"/>
              <a:gd name="connsiteX808" fmla="*/ 2073087 w 11189982"/>
              <a:gd name="connsiteY808" fmla="*/ 769510 h 5508513"/>
              <a:gd name="connsiteX809" fmla="*/ 2280905 w 11189982"/>
              <a:gd name="connsiteY809" fmla="*/ 686383 h 5508513"/>
              <a:gd name="connsiteX810" fmla="*/ 2211633 w 11189982"/>
              <a:gd name="connsiteY810" fmla="*/ 700238 h 5508513"/>
              <a:gd name="connsiteX811" fmla="*/ 1006287 w 11189982"/>
              <a:gd name="connsiteY811" fmla="*/ 894201 h 5508513"/>
              <a:gd name="connsiteX812" fmla="*/ 1615887 w 11189982"/>
              <a:gd name="connsiteY812" fmla="*/ 769510 h 5508513"/>
              <a:gd name="connsiteX813" fmla="*/ 2322469 w 11189982"/>
              <a:gd name="connsiteY813" fmla="*/ 644819 h 5508513"/>
              <a:gd name="connsiteX814" fmla="*/ 2585705 w 11189982"/>
              <a:gd name="connsiteY814" fmla="*/ 589401 h 5508513"/>
              <a:gd name="connsiteX815" fmla="*/ 2100796 w 11189982"/>
              <a:gd name="connsiteY815" fmla="*/ 672528 h 5508513"/>
              <a:gd name="connsiteX816" fmla="*/ 507524 w 11189982"/>
              <a:gd name="connsiteY816" fmla="*/ 1018892 h 5508513"/>
              <a:gd name="connsiteX817" fmla="*/ 632214 w 11189982"/>
              <a:gd name="connsiteY817" fmla="*/ 1046601 h 5508513"/>
              <a:gd name="connsiteX818" fmla="*/ 1380360 w 11189982"/>
              <a:gd name="connsiteY818" fmla="*/ 908056 h 5508513"/>
              <a:gd name="connsiteX819" fmla="*/ 2100796 w 11189982"/>
              <a:gd name="connsiteY819" fmla="*/ 824928 h 5508513"/>
              <a:gd name="connsiteX820" fmla="*/ 2350178 w 11189982"/>
              <a:gd name="connsiteY820" fmla="*/ 783365 h 5508513"/>
              <a:gd name="connsiteX821" fmla="*/ 867742 w 11189982"/>
              <a:gd name="connsiteY821" fmla="*/ 1697765 h 5508513"/>
              <a:gd name="connsiteX822" fmla="*/ 632214 w 11189982"/>
              <a:gd name="connsiteY822" fmla="*/ 1864019 h 5508513"/>
              <a:gd name="connsiteX823" fmla="*/ 1421924 w 11189982"/>
              <a:gd name="connsiteY823" fmla="*/ 1573074 h 5508513"/>
              <a:gd name="connsiteX824" fmla="*/ 2682687 w 11189982"/>
              <a:gd name="connsiteY824" fmla="*/ 963474 h 5508513"/>
              <a:gd name="connsiteX825" fmla="*/ 3223014 w 11189982"/>
              <a:gd name="connsiteY825" fmla="*/ 589401 h 5508513"/>
              <a:gd name="connsiteX826" fmla="*/ 1837560 w 11189982"/>
              <a:gd name="connsiteY826" fmla="*/ 2071838 h 5508513"/>
              <a:gd name="connsiteX827" fmla="*/ 1020142 w 11189982"/>
              <a:gd name="connsiteY827" fmla="*/ 2723001 h 5508513"/>
              <a:gd name="connsiteX828" fmla="*/ 909305 w 11189982"/>
              <a:gd name="connsiteY828" fmla="*/ 2833838 h 5508513"/>
              <a:gd name="connsiteX829" fmla="*/ 1089414 w 11189982"/>
              <a:gd name="connsiteY829" fmla="*/ 2792274 h 5508513"/>
              <a:gd name="connsiteX830" fmla="*/ 2585705 w 11189982"/>
              <a:gd name="connsiteY830" fmla="*/ 1670056 h 5508513"/>
              <a:gd name="connsiteX831" fmla="*/ 2793524 w 11189982"/>
              <a:gd name="connsiteY831" fmla="*/ 1379110 h 5508513"/>
              <a:gd name="connsiteX832" fmla="*/ 2682687 w 11189982"/>
              <a:gd name="connsiteY832" fmla="*/ 1642347 h 5508513"/>
              <a:gd name="connsiteX833" fmla="*/ 2253196 w 11189982"/>
              <a:gd name="connsiteY833" fmla="*/ 2459765 h 5508513"/>
              <a:gd name="connsiteX834" fmla="*/ 1491196 w 11189982"/>
              <a:gd name="connsiteY834" fmla="*/ 3665110 h 5508513"/>
              <a:gd name="connsiteX835" fmla="*/ 1671305 w 11189982"/>
              <a:gd name="connsiteY835" fmla="*/ 3568128 h 5508513"/>
              <a:gd name="connsiteX836" fmla="*/ 2419451 w 11189982"/>
              <a:gd name="connsiteY836" fmla="*/ 2792274 h 5508513"/>
              <a:gd name="connsiteX837" fmla="*/ 3749487 w 11189982"/>
              <a:gd name="connsiteY837" fmla="*/ 575547 h 5508513"/>
              <a:gd name="connsiteX838" fmla="*/ 3763342 w 11189982"/>
              <a:gd name="connsiteY838" fmla="*/ 492419 h 5508513"/>
              <a:gd name="connsiteX839" fmla="*/ 3735633 w 11189982"/>
              <a:gd name="connsiteY839" fmla="*/ 575547 h 5508513"/>
              <a:gd name="connsiteX840" fmla="*/ 3624796 w 11189982"/>
              <a:gd name="connsiteY840" fmla="*/ 1171292 h 5508513"/>
              <a:gd name="connsiteX841" fmla="*/ 3375414 w 11189982"/>
              <a:gd name="connsiteY841" fmla="*/ 2141110 h 5508513"/>
              <a:gd name="connsiteX842" fmla="*/ 2959778 w 11189982"/>
              <a:gd name="connsiteY842" fmla="*/ 3069365 h 5508513"/>
              <a:gd name="connsiteX843" fmla="*/ 2793524 w 11189982"/>
              <a:gd name="connsiteY843" fmla="*/ 3526565 h 5508513"/>
              <a:gd name="connsiteX844" fmla="*/ 2932069 w 11189982"/>
              <a:gd name="connsiteY844" fmla="*/ 3346456 h 5508513"/>
              <a:gd name="connsiteX845" fmla="*/ 3472396 w 11189982"/>
              <a:gd name="connsiteY845" fmla="*/ 2570601 h 5508513"/>
              <a:gd name="connsiteX846" fmla="*/ 4151269 w 11189982"/>
              <a:gd name="connsiteY846" fmla="*/ 1365256 h 5508513"/>
              <a:gd name="connsiteX847" fmla="*/ 4428360 w 11189982"/>
              <a:gd name="connsiteY847" fmla="*/ 783365 h 5508513"/>
              <a:gd name="connsiteX848" fmla="*/ 4303669 w 11189982"/>
              <a:gd name="connsiteY848" fmla="*/ 1240565 h 5508513"/>
              <a:gd name="connsiteX849" fmla="*/ 4054287 w 11189982"/>
              <a:gd name="connsiteY849" fmla="*/ 2695292 h 5508513"/>
              <a:gd name="connsiteX850" fmla="*/ 3860324 w 11189982"/>
              <a:gd name="connsiteY850" fmla="*/ 3595838 h 5508513"/>
              <a:gd name="connsiteX851" fmla="*/ 3929596 w 11189982"/>
              <a:gd name="connsiteY851" fmla="*/ 3706674 h 5508513"/>
              <a:gd name="connsiteX852" fmla="*/ 4622324 w 11189982"/>
              <a:gd name="connsiteY852" fmla="*/ 2141110 h 5508513"/>
              <a:gd name="connsiteX853" fmla="*/ 4816287 w 11189982"/>
              <a:gd name="connsiteY853" fmla="*/ 1254419 h 5508513"/>
              <a:gd name="connsiteX854" fmla="*/ 4843996 w 11189982"/>
              <a:gd name="connsiteY854" fmla="*/ 3595838 h 5508513"/>
              <a:gd name="connsiteX855" fmla="*/ 4899414 w 11189982"/>
              <a:gd name="connsiteY855" fmla="*/ 3291038 h 5508513"/>
              <a:gd name="connsiteX856" fmla="*/ 5010251 w 11189982"/>
              <a:gd name="connsiteY856" fmla="*/ 2487474 h 5508513"/>
              <a:gd name="connsiteX857" fmla="*/ 5107233 w 11189982"/>
              <a:gd name="connsiteY857" fmla="*/ 1212856 h 5508513"/>
              <a:gd name="connsiteX858" fmla="*/ 5093378 w 11189982"/>
              <a:gd name="connsiteY858" fmla="*/ 561692 h 5508513"/>
              <a:gd name="connsiteX859" fmla="*/ 5037960 w 11189982"/>
              <a:gd name="connsiteY859" fmla="*/ 1337547 h 5508513"/>
              <a:gd name="connsiteX860" fmla="*/ 5328905 w 11189982"/>
              <a:gd name="connsiteY860" fmla="*/ 4247001 h 5508513"/>
              <a:gd name="connsiteX861" fmla="*/ 5301196 w 11189982"/>
              <a:gd name="connsiteY861" fmla="*/ 2473619 h 5508513"/>
              <a:gd name="connsiteX862" fmla="*/ 5162651 w 11189982"/>
              <a:gd name="connsiteY862" fmla="*/ 949619 h 5508513"/>
              <a:gd name="connsiteX863" fmla="*/ 5384324 w 11189982"/>
              <a:gd name="connsiteY863" fmla="*/ 3443438 h 5508513"/>
              <a:gd name="connsiteX864" fmla="*/ 5564433 w 11189982"/>
              <a:gd name="connsiteY864" fmla="*/ 3997619 h 5508513"/>
              <a:gd name="connsiteX865" fmla="*/ 5342760 w 11189982"/>
              <a:gd name="connsiteY865" fmla="*/ 1891728 h 5508513"/>
              <a:gd name="connsiteX866" fmla="*/ 5051814 w 11189982"/>
              <a:gd name="connsiteY866" fmla="*/ 561692 h 5508513"/>
              <a:gd name="connsiteX867" fmla="*/ 5093378 w 11189982"/>
              <a:gd name="connsiteY867" fmla="*/ 1670056 h 5508513"/>
              <a:gd name="connsiteX868" fmla="*/ 5786105 w 11189982"/>
              <a:gd name="connsiteY868" fmla="*/ 3526565 h 5508513"/>
              <a:gd name="connsiteX869" fmla="*/ 5813814 w 11189982"/>
              <a:gd name="connsiteY869" fmla="*/ 3221765 h 5508513"/>
              <a:gd name="connsiteX870" fmla="*/ 5647560 w 11189982"/>
              <a:gd name="connsiteY870" fmla="*/ 838783 h 5508513"/>
              <a:gd name="connsiteX871" fmla="*/ 5924651 w 11189982"/>
              <a:gd name="connsiteY871" fmla="*/ 2390492 h 5508513"/>
              <a:gd name="connsiteX872" fmla="*/ 6520396 w 11189982"/>
              <a:gd name="connsiteY872" fmla="*/ 4260856 h 5508513"/>
              <a:gd name="connsiteX873" fmla="*/ 6423414 w 11189982"/>
              <a:gd name="connsiteY873" fmla="*/ 2044128 h 5508513"/>
              <a:gd name="connsiteX874" fmla="*/ 6326433 w 11189982"/>
              <a:gd name="connsiteY874" fmla="*/ 1586928 h 5508513"/>
              <a:gd name="connsiteX875" fmla="*/ 6548105 w 11189982"/>
              <a:gd name="connsiteY875" fmla="*/ 2903110 h 5508513"/>
              <a:gd name="connsiteX876" fmla="*/ 6991451 w 11189982"/>
              <a:gd name="connsiteY876" fmla="*/ 4482528 h 5508513"/>
              <a:gd name="connsiteX877" fmla="*/ 6548105 w 11189982"/>
              <a:gd name="connsiteY877" fmla="*/ 2002565 h 5508513"/>
              <a:gd name="connsiteX878" fmla="*/ 6312578 w 11189982"/>
              <a:gd name="connsiteY878" fmla="*/ 1517656 h 5508513"/>
              <a:gd name="connsiteX879" fmla="*/ 7254687 w 11189982"/>
              <a:gd name="connsiteY879" fmla="*/ 4080747 h 5508513"/>
              <a:gd name="connsiteX880" fmla="*/ 7781160 w 11189982"/>
              <a:gd name="connsiteY880" fmla="*/ 4440965 h 5508513"/>
              <a:gd name="connsiteX881" fmla="*/ 7199269 w 11189982"/>
              <a:gd name="connsiteY881" fmla="*/ 3249474 h 5508513"/>
              <a:gd name="connsiteX882" fmla="*/ 5869233 w 11189982"/>
              <a:gd name="connsiteY882" fmla="*/ 1240565 h 5508513"/>
              <a:gd name="connsiteX883" fmla="*/ 6021633 w 11189982"/>
              <a:gd name="connsiteY883" fmla="*/ 1642347 h 5508513"/>
              <a:gd name="connsiteX884" fmla="*/ 6783633 w 11189982"/>
              <a:gd name="connsiteY884" fmla="*/ 2681438 h 5508513"/>
              <a:gd name="connsiteX885" fmla="*/ 8778687 w 11189982"/>
              <a:gd name="connsiteY885" fmla="*/ 3997619 h 5508513"/>
              <a:gd name="connsiteX886" fmla="*/ 7961269 w 11189982"/>
              <a:gd name="connsiteY886" fmla="*/ 3332601 h 5508513"/>
              <a:gd name="connsiteX887" fmla="*/ 6367996 w 11189982"/>
              <a:gd name="connsiteY887" fmla="*/ 2515183 h 5508513"/>
              <a:gd name="connsiteX888" fmla="*/ 6561960 w 11189982"/>
              <a:gd name="connsiteY888" fmla="*/ 2736856 h 5508513"/>
              <a:gd name="connsiteX889" fmla="*/ 7836578 w 11189982"/>
              <a:gd name="connsiteY889" fmla="*/ 3485001 h 5508513"/>
              <a:gd name="connsiteX890" fmla="*/ 9402142 w 11189982"/>
              <a:gd name="connsiteY890" fmla="*/ 4233147 h 5508513"/>
              <a:gd name="connsiteX891" fmla="*/ 9180469 w 11189982"/>
              <a:gd name="connsiteY891" fmla="*/ 4080747 h 5508513"/>
              <a:gd name="connsiteX892" fmla="*/ 7947414 w 11189982"/>
              <a:gd name="connsiteY892" fmla="*/ 3388019 h 5508513"/>
              <a:gd name="connsiteX893" fmla="*/ 8570869 w 11189982"/>
              <a:gd name="connsiteY893" fmla="*/ 3720528 h 5508513"/>
              <a:gd name="connsiteX894" fmla="*/ 10593633 w 11189982"/>
              <a:gd name="connsiteY894" fmla="*/ 4205438 h 5508513"/>
              <a:gd name="connsiteX895" fmla="*/ 10261124 w 11189982"/>
              <a:gd name="connsiteY895" fmla="*/ 3942201 h 5508513"/>
              <a:gd name="connsiteX896" fmla="*/ 7504069 w 11189982"/>
              <a:gd name="connsiteY896" fmla="*/ 2612165 h 5508513"/>
              <a:gd name="connsiteX897" fmla="*/ 7296251 w 11189982"/>
              <a:gd name="connsiteY897" fmla="*/ 2459765 h 5508513"/>
              <a:gd name="connsiteX898" fmla="*/ 10191851 w 11189982"/>
              <a:gd name="connsiteY898" fmla="*/ 3277183 h 5508513"/>
              <a:gd name="connsiteX899" fmla="*/ 9803924 w 11189982"/>
              <a:gd name="connsiteY899" fmla="*/ 2916965 h 5508513"/>
              <a:gd name="connsiteX900" fmla="*/ 7254687 w 11189982"/>
              <a:gd name="connsiteY900" fmla="*/ 2279656 h 5508513"/>
              <a:gd name="connsiteX901" fmla="*/ 6603524 w 11189982"/>
              <a:gd name="connsiteY901" fmla="*/ 2182674 h 5508513"/>
              <a:gd name="connsiteX902" fmla="*/ 8681705 w 11189982"/>
              <a:gd name="connsiteY902" fmla="*/ 2390492 h 5508513"/>
              <a:gd name="connsiteX903" fmla="*/ 10274978 w 11189982"/>
              <a:gd name="connsiteY903" fmla="*/ 2362783 h 5508513"/>
              <a:gd name="connsiteX904" fmla="*/ 10385814 w 11189982"/>
              <a:gd name="connsiteY904" fmla="*/ 2307365 h 5508513"/>
              <a:gd name="connsiteX905" fmla="*/ 9790069 w 11189982"/>
              <a:gd name="connsiteY905" fmla="*/ 2182674 h 5508513"/>
              <a:gd name="connsiteX906" fmla="*/ 8058251 w 11189982"/>
              <a:gd name="connsiteY906" fmla="*/ 2168819 h 5508513"/>
              <a:gd name="connsiteX907" fmla="*/ 6575814 w 11189982"/>
              <a:gd name="connsiteY907" fmla="*/ 2251947 h 5508513"/>
              <a:gd name="connsiteX908" fmla="*/ 9235887 w 11189982"/>
              <a:gd name="connsiteY908" fmla="*/ 2168819 h 5508513"/>
              <a:gd name="connsiteX909" fmla="*/ 9263596 w 11189982"/>
              <a:gd name="connsiteY909" fmla="*/ 2113401 h 5508513"/>
              <a:gd name="connsiteX910" fmla="*/ 8861814 w 11189982"/>
              <a:gd name="connsiteY910" fmla="*/ 2085692 h 5508513"/>
              <a:gd name="connsiteX911" fmla="*/ 10011742 w 11189982"/>
              <a:gd name="connsiteY911" fmla="*/ 1836310 h 5508513"/>
              <a:gd name="connsiteX912" fmla="*/ 10593633 w 11189982"/>
              <a:gd name="connsiteY912" fmla="*/ 1725474 h 5508513"/>
              <a:gd name="connsiteX913" fmla="*/ 10261124 w 11189982"/>
              <a:gd name="connsiteY913" fmla="*/ 1711619 h 5508513"/>
              <a:gd name="connsiteX914" fmla="*/ 9208178 w 11189982"/>
              <a:gd name="connsiteY914" fmla="*/ 1753183 h 5508513"/>
              <a:gd name="connsiteX915" fmla="*/ 8279924 w 11189982"/>
              <a:gd name="connsiteY915" fmla="*/ 1780892 h 5508513"/>
              <a:gd name="connsiteX916" fmla="*/ 8376905 w 11189982"/>
              <a:gd name="connsiteY916" fmla="*/ 1683910 h 5508513"/>
              <a:gd name="connsiteX917" fmla="*/ 9803924 w 11189982"/>
              <a:gd name="connsiteY917" fmla="*/ 1365256 h 5508513"/>
              <a:gd name="connsiteX918" fmla="*/ 7504069 w 11189982"/>
              <a:gd name="connsiteY918" fmla="*/ 1351401 h 5508513"/>
              <a:gd name="connsiteX919" fmla="*/ 8917233 w 11189982"/>
              <a:gd name="connsiteY919" fmla="*/ 1614638 h 5508513"/>
              <a:gd name="connsiteX920" fmla="*/ 10136433 w 11189982"/>
              <a:gd name="connsiteY920" fmla="*/ 1780892 h 5508513"/>
              <a:gd name="connsiteX921" fmla="*/ 8986505 w 11189982"/>
              <a:gd name="connsiteY921" fmla="*/ 1476092 h 5508513"/>
              <a:gd name="connsiteX922" fmla="*/ 5259633 w 11189982"/>
              <a:gd name="connsiteY922" fmla="*/ 838783 h 5508513"/>
              <a:gd name="connsiteX923" fmla="*/ 7296251 w 11189982"/>
              <a:gd name="connsiteY923" fmla="*/ 908056 h 5508513"/>
              <a:gd name="connsiteX924" fmla="*/ 7767305 w 11189982"/>
              <a:gd name="connsiteY924" fmla="*/ 991183 h 5508513"/>
              <a:gd name="connsiteX925" fmla="*/ 7379378 w 11189982"/>
              <a:gd name="connsiteY925" fmla="*/ 838783 h 5508513"/>
              <a:gd name="connsiteX926" fmla="*/ 6825196 w 11189982"/>
              <a:gd name="connsiteY926" fmla="*/ 672528 h 5508513"/>
              <a:gd name="connsiteX927" fmla="*/ 9485269 w 11189982"/>
              <a:gd name="connsiteY927" fmla="*/ 1503801 h 5508513"/>
              <a:gd name="connsiteX928" fmla="*/ 10081014 w 11189982"/>
              <a:gd name="connsiteY928" fmla="*/ 1628492 h 5508513"/>
              <a:gd name="connsiteX929" fmla="*/ 6672796 w 11189982"/>
              <a:gd name="connsiteY929" fmla="*/ 894201 h 5508513"/>
              <a:gd name="connsiteX930" fmla="*/ 7711887 w 11189982"/>
              <a:gd name="connsiteY930" fmla="*/ 1905583 h 5508513"/>
              <a:gd name="connsiteX931" fmla="*/ 8473887 w 11189982"/>
              <a:gd name="connsiteY931" fmla="*/ 2653728 h 5508513"/>
              <a:gd name="connsiteX932" fmla="*/ 8543160 w 11189982"/>
              <a:gd name="connsiteY932" fmla="*/ 2750710 h 5508513"/>
              <a:gd name="connsiteX933" fmla="*/ 8363051 w 11189982"/>
              <a:gd name="connsiteY933" fmla="*/ 2639874 h 5508513"/>
              <a:gd name="connsiteX934" fmla="*/ 7905851 w 11189982"/>
              <a:gd name="connsiteY934" fmla="*/ 2154965 h 5508513"/>
              <a:gd name="connsiteX935" fmla="*/ 6769778 w 11189982"/>
              <a:gd name="connsiteY935" fmla="*/ 506274 h 5508513"/>
              <a:gd name="connsiteX936" fmla="*/ 7310105 w 11189982"/>
              <a:gd name="connsiteY936" fmla="*/ 1600783 h 5508513"/>
              <a:gd name="connsiteX937" fmla="*/ 7476360 w 11189982"/>
              <a:gd name="connsiteY937" fmla="*/ 1877874 h 5508513"/>
              <a:gd name="connsiteX938" fmla="*/ 6949887 w 11189982"/>
              <a:gd name="connsiteY938" fmla="*/ 1226710 h 5508513"/>
              <a:gd name="connsiteX939" fmla="*/ 6658942 w 11189982"/>
              <a:gd name="connsiteY939" fmla="*/ 935765 h 5508513"/>
              <a:gd name="connsiteX940" fmla="*/ 7226978 w 11189982"/>
              <a:gd name="connsiteY940" fmla="*/ 2293510 h 5508513"/>
              <a:gd name="connsiteX941" fmla="*/ 7448651 w 11189982"/>
              <a:gd name="connsiteY941" fmla="*/ 2806128 h 5508513"/>
              <a:gd name="connsiteX942" fmla="*/ 7296251 w 11189982"/>
              <a:gd name="connsiteY942" fmla="*/ 2653728 h 5508513"/>
              <a:gd name="connsiteX943" fmla="*/ 6755924 w 11189982"/>
              <a:gd name="connsiteY943" fmla="*/ 2057983 h 5508513"/>
              <a:gd name="connsiteX944" fmla="*/ 6257160 w 11189982"/>
              <a:gd name="connsiteY944" fmla="*/ 1295983 h 5508513"/>
              <a:gd name="connsiteX945" fmla="*/ 6548105 w 11189982"/>
              <a:gd name="connsiteY945" fmla="*/ 2376638 h 5508513"/>
              <a:gd name="connsiteX946" fmla="*/ 6825196 w 11189982"/>
              <a:gd name="connsiteY946" fmla="*/ 3900638 h 5508513"/>
              <a:gd name="connsiteX947" fmla="*/ 6852905 w 11189982"/>
              <a:gd name="connsiteY947" fmla="*/ 4150019 h 5508513"/>
              <a:gd name="connsiteX948" fmla="*/ 6769778 w 11189982"/>
              <a:gd name="connsiteY948" fmla="*/ 2002565 h 5508513"/>
              <a:gd name="connsiteX949" fmla="*/ 6561960 w 11189982"/>
              <a:gd name="connsiteY949" fmla="*/ 1143583 h 5508513"/>
              <a:gd name="connsiteX950" fmla="*/ 6797487 w 11189982"/>
              <a:gd name="connsiteY950" fmla="*/ 2847692 h 5508513"/>
              <a:gd name="connsiteX951" fmla="*/ 7143851 w 11189982"/>
              <a:gd name="connsiteY951" fmla="*/ 3928347 h 5508513"/>
              <a:gd name="connsiteX952" fmla="*/ 7185414 w 11189982"/>
              <a:gd name="connsiteY952" fmla="*/ 4191583 h 5508513"/>
              <a:gd name="connsiteX953" fmla="*/ 6963742 w 11189982"/>
              <a:gd name="connsiteY953" fmla="*/ 3762092 h 5508513"/>
              <a:gd name="connsiteX954" fmla="*/ 5855378 w 11189982"/>
              <a:gd name="connsiteY954" fmla="*/ 1226710 h 5508513"/>
              <a:gd name="connsiteX955" fmla="*/ 5730687 w 11189982"/>
              <a:gd name="connsiteY955" fmla="*/ 2335074 h 5508513"/>
              <a:gd name="connsiteX956" fmla="*/ 5689124 w 11189982"/>
              <a:gd name="connsiteY956" fmla="*/ 4316274 h 5508513"/>
              <a:gd name="connsiteX957" fmla="*/ 5315051 w 11189982"/>
              <a:gd name="connsiteY957" fmla="*/ 2099547 h 5508513"/>
              <a:gd name="connsiteX958" fmla="*/ 5121087 w 11189982"/>
              <a:gd name="connsiteY958" fmla="*/ 1282128 h 5508513"/>
              <a:gd name="connsiteX959" fmla="*/ 4940978 w 11189982"/>
              <a:gd name="connsiteY959" fmla="*/ 2681438 h 5508513"/>
              <a:gd name="connsiteX960" fmla="*/ 4788578 w 11189982"/>
              <a:gd name="connsiteY960" fmla="*/ 3540419 h 5508513"/>
              <a:gd name="connsiteX961" fmla="*/ 5079524 w 11189982"/>
              <a:gd name="connsiteY961" fmla="*/ 1351401 h 5508513"/>
              <a:gd name="connsiteX962" fmla="*/ 3901887 w 11189982"/>
              <a:gd name="connsiteY962" fmla="*/ 3762092 h 5508513"/>
              <a:gd name="connsiteX963" fmla="*/ 3846469 w 11189982"/>
              <a:gd name="connsiteY963" fmla="*/ 3775947 h 5508513"/>
              <a:gd name="connsiteX964" fmla="*/ 4192833 w 11189982"/>
              <a:gd name="connsiteY964" fmla="*/ 2736856 h 5508513"/>
              <a:gd name="connsiteX965" fmla="*/ 4857851 w 11189982"/>
              <a:gd name="connsiteY965" fmla="*/ 991183 h 5508513"/>
              <a:gd name="connsiteX966" fmla="*/ 4553051 w 11189982"/>
              <a:gd name="connsiteY966" fmla="*/ 1351401 h 5508513"/>
              <a:gd name="connsiteX967" fmla="*/ 3153742 w 11189982"/>
              <a:gd name="connsiteY967" fmla="*/ 3485001 h 5508513"/>
              <a:gd name="connsiteX968" fmla="*/ 3707924 w 11189982"/>
              <a:gd name="connsiteY968" fmla="*/ 2168819 h 5508513"/>
              <a:gd name="connsiteX969" fmla="*/ 4040433 w 11189982"/>
              <a:gd name="connsiteY969" fmla="*/ 1226710 h 5508513"/>
              <a:gd name="connsiteX970" fmla="*/ 3971160 w 11189982"/>
              <a:gd name="connsiteY970" fmla="*/ 1379110 h 5508513"/>
              <a:gd name="connsiteX971" fmla="*/ 3250724 w 11189982"/>
              <a:gd name="connsiteY971" fmla="*/ 2487474 h 5508513"/>
              <a:gd name="connsiteX972" fmla="*/ 2156214 w 11189982"/>
              <a:gd name="connsiteY972" fmla="*/ 3388019 h 5508513"/>
              <a:gd name="connsiteX973" fmla="*/ 3694069 w 11189982"/>
              <a:gd name="connsiteY973" fmla="*/ 1379110 h 5508513"/>
              <a:gd name="connsiteX974" fmla="*/ 3181451 w 11189982"/>
              <a:gd name="connsiteY974" fmla="*/ 1933292 h 5508513"/>
              <a:gd name="connsiteX975" fmla="*/ 1463487 w 11189982"/>
              <a:gd name="connsiteY975" fmla="*/ 3415728 h 5508513"/>
              <a:gd name="connsiteX976" fmla="*/ 1214105 w 11189982"/>
              <a:gd name="connsiteY976" fmla="*/ 3581983 h 5508513"/>
              <a:gd name="connsiteX977" fmla="*/ 1768287 w 11189982"/>
              <a:gd name="connsiteY977" fmla="*/ 2958528 h 5508513"/>
              <a:gd name="connsiteX978" fmla="*/ 3015196 w 11189982"/>
              <a:gd name="connsiteY978" fmla="*/ 1711619 h 5508513"/>
              <a:gd name="connsiteX979" fmla="*/ 3292287 w 11189982"/>
              <a:gd name="connsiteY979" fmla="*/ 1212856 h 5508513"/>
              <a:gd name="connsiteX980" fmla="*/ 3070614 w 11189982"/>
              <a:gd name="connsiteY980" fmla="*/ 1392965 h 5508513"/>
              <a:gd name="connsiteX981" fmla="*/ 1324942 w 11189982"/>
              <a:gd name="connsiteY981" fmla="*/ 2293510 h 5508513"/>
              <a:gd name="connsiteX982" fmla="*/ 230433 w 11189982"/>
              <a:gd name="connsiteY982" fmla="*/ 2667583 h 5508513"/>
              <a:gd name="connsiteX983" fmla="*/ 1892978 w 11189982"/>
              <a:gd name="connsiteY983" fmla="*/ 1531510 h 5508513"/>
              <a:gd name="connsiteX984" fmla="*/ 1200251 w 11189982"/>
              <a:gd name="connsiteY984" fmla="*/ 1905583 h 5508513"/>
              <a:gd name="connsiteX985" fmla="*/ 161160 w 11189982"/>
              <a:gd name="connsiteY985" fmla="*/ 2432056 h 5508513"/>
              <a:gd name="connsiteX986" fmla="*/ 729196 w 11189982"/>
              <a:gd name="connsiteY986" fmla="*/ 2251947 h 5508513"/>
              <a:gd name="connsiteX987" fmla="*/ 1477342 w 11189982"/>
              <a:gd name="connsiteY987" fmla="*/ 1877874 h 5508513"/>
              <a:gd name="connsiteX988" fmla="*/ 1435778 w 11189982"/>
              <a:gd name="connsiteY988" fmla="*/ 1836310 h 550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Lst>
            <a:rect l="l" t="t" r="r" b="b"/>
            <a:pathLst>
              <a:path w="11189982" h="5508513">
                <a:moveTo>
                  <a:pt x="2336324" y="755656"/>
                </a:moveTo>
                <a:cubicBezTo>
                  <a:pt x="2316798" y="819559"/>
                  <a:pt x="2163379" y="1382220"/>
                  <a:pt x="2073087" y="1517656"/>
                </a:cubicBezTo>
                <a:cubicBezTo>
                  <a:pt x="2063851" y="1531510"/>
                  <a:pt x="2053721" y="1544809"/>
                  <a:pt x="2045378" y="1559219"/>
                </a:cubicBezTo>
                <a:cubicBezTo>
                  <a:pt x="2002901" y="1632589"/>
                  <a:pt x="1980635" y="1720944"/>
                  <a:pt x="1920687" y="1780892"/>
                </a:cubicBezTo>
                <a:cubicBezTo>
                  <a:pt x="1897596" y="1803983"/>
                  <a:pt x="1869914" y="1823255"/>
                  <a:pt x="1851414" y="1850165"/>
                </a:cubicBezTo>
                <a:cubicBezTo>
                  <a:pt x="1601617" y="2213507"/>
                  <a:pt x="1898456" y="1846364"/>
                  <a:pt x="1699014" y="2085692"/>
                </a:cubicBezTo>
                <a:cubicBezTo>
                  <a:pt x="1662494" y="2195256"/>
                  <a:pt x="1672132" y="2172874"/>
                  <a:pt x="1574324" y="2348928"/>
                </a:cubicBezTo>
                <a:cubicBezTo>
                  <a:pt x="1567980" y="2360347"/>
                  <a:pt x="1554774" y="2366438"/>
                  <a:pt x="1546614" y="2376638"/>
                </a:cubicBezTo>
                <a:cubicBezTo>
                  <a:pt x="1517765" y="2412700"/>
                  <a:pt x="1492336" y="2451412"/>
                  <a:pt x="1463487" y="2487474"/>
                </a:cubicBezTo>
                <a:cubicBezTo>
                  <a:pt x="1436889" y="2520721"/>
                  <a:pt x="1406601" y="2550926"/>
                  <a:pt x="1380360" y="2584456"/>
                </a:cubicBezTo>
                <a:cubicBezTo>
                  <a:pt x="1177194" y="2844056"/>
                  <a:pt x="1297060" y="2750824"/>
                  <a:pt x="1130978" y="2861547"/>
                </a:cubicBezTo>
                <a:cubicBezTo>
                  <a:pt x="1102535" y="2946878"/>
                  <a:pt x="1136205" y="2870174"/>
                  <a:pt x="1033996" y="2972383"/>
                </a:cubicBezTo>
                <a:cubicBezTo>
                  <a:pt x="977865" y="3028514"/>
                  <a:pt x="964861" y="3069136"/>
                  <a:pt x="923160" y="3138638"/>
                </a:cubicBezTo>
                <a:cubicBezTo>
                  <a:pt x="914593" y="3152916"/>
                  <a:pt x="908453" y="3169799"/>
                  <a:pt x="895451" y="3180201"/>
                </a:cubicBezTo>
                <a:cubicBezTo>
                  <a:pt x="884047" y="3189324"/>
                  <a:pt x="867742" y="3189438"/>
                  <a:pt x="853887" y="3194056"/>
                </a:cubicBezTo>
                <a:cubicBezTo>
                  <a:pt x="1043911" y="3035701"/>
                  <a:pt x="1191042" y="2911323"/>
                  <a:pt x="1421924" y="2750710"/>
                </a:cubicBezTo>
                <a:cubicBezTo>
                  <a:pt x="1528142" y="2676819"/>
                  <a:pt x="1640435" y="2610973"/>
                  <a:pt x="1740578" y="2529038"/>
                </a:cubicBezTo>
                <a:cubicBezTo>
                  <a:pt x="1791378" y="2487474"/>
                  <a:pt x="1840469" y="2443729"/>
                  <a:pt x="1892978" y="2404347"/>
                </a:cubicBezTo>
                <a:cubicBezTo>
                  <a:pt x="2027708" y="2303300"/>
                  <a:pt x="2051386" y="2395336"/>
                  <a:pt x="2211633" y="2154965"/>
                </a:cubicBezTo>
                <a:cubicBezTo>
                  <a:pt x="2317519" y="1996136"/>
                  <a:pt x="2219055" y="2153975"/>
                  <a:pt x="2322469" y="1947147"/>
                </a:cubicBezTo>
                <a:cubicBezTo>
                  <a:pt x="2329916" y="1932254"/>
                  <a:pt x="2343288" y="1920742"/>
                  <a:pt x="2350178" y="1905583"/>
                </a:cubicBezTo>
                <a:cubicBezTo>
                  <a:pt x="2366506" y="1869662"/>
                  <a:pt x="2376718" y="1831233"/>
                  <a:pt x="2391742" y="1794747"/>
                </a:cubicBezTo>
                <a:cubicBezTo>
                  <a:pt x="2409060" y="1752689"/>
                  <a:pt x="2429666" y="1712041"/>
                  <a:pt x="2447160" y="1670056"/>
                </a:cubicBezTo>
                <a:cubicBezTo>
                  <a:pt x="2452777" y="1656575"/>
                  <a:pt x="2454483" y="1641554"/>
                  <a:pt x="2461014" y="1628492"/>
                </a:cubicBezTo>
                <a:cubicBezTo>
                  <a:pt x="2491508" y="1567504"/>
                  <a:pt x="2527502" y="1509371"/>
                  <a:pt x="2557996" y="1448383"/>
                </a:cubicBezTo>
                <a:cubicBezTo>
                  <a:pt x="2644192" y="1275992"/>
                  <a:pt x="2456630" y="1602987"/>
                  <a:pt x="2599560" y="1337547"/>
                </a:cubicBezTo>
                <a:cubicBezTo>
                  <a:pt x="2620216" y="1299187"/>
                  <a:pt x="2647217" y="1264538"/>
                  <a:pt x="2668833" y="1226710"/>
                </a:cubicBezTo>
                <a:cubicBezTo>
                  <a:pt x="2718134" y="1140432"/>
                  <a:pt x="2728486" y="1093836"/>
                  <a:pt x="2765814" y="991183"/>
                </a:cubicBezTo>
                <a:cubicBezTo>
                  <a:pt x="2781131" y="899286"/>
                  <a:pt x="2813156" y="716450"/>
                  <a:pt x="2807378" y="658674"/>
                </a:cubicBezTo>
                <a:cubicBezTo>
                  <a:pt x="2803452" y="619412"/>
                  <a:pt x="2778292" y="732077"/>
                  <a:pt x="2765814" y="769510"/>
                </a:cubicBezTo>
                <a:cubicBezTo>
                  <a:pt x="2755182" y="801406"/>
                  <a:pt x="2747766" y="834289"/>
                  <a:pt x="2738105" y="866492"/>
                </a:cubicBezTo>
                <a:cubicBezTo>
                  <a:pt x="2719007" y="930155"/>
                  <a:pt x="2663004" y="1065870"/>
                  <a:pt x="2654978" y="1088165"/>
                </a:cubicBezTo>
                <a:cubicBezTo>
                  <a:pt x="2635191" y="1143128"/>
                  <a:pt x="2622028" y="1200497"/>
                  <a:pt x="2599560" y="1254419"/>
                </a:cubicBezTo>
                <a:cubicBezTo>
                  <a:pt x="2575729" y="1311612"/>
                  <a:pt x="2539444" y="1363146"/>
                  <a:pt x="2516433" y="1420674"/>
                </a:cubicBezTo>
                <a:cubicBezTo>
                  <a:pt x="2483890" y="1502031"/>
                  <a:pt x="2467578" y="1589413"/>
                  <a:pt x="2433305" y="1670056"/>
                </a:cubicBezTo>
                <a:cubicBezTo>
                  <a:pt x="2388874" y="1774598"/>
                  <a:pt x="2330598" y="1872710"/>
                  <a:pt x="2280905" y="1974856"/>
                </a:cubicBezTo>
                <a:cubicBezTo>
                  <a:pt x="2247463" y="2043597"/>
                  <a:pt x="2216649" y="2113588"/>
                  <a:pt x="2183924" y="2182674"/>
                </a:cubicBezTo>
                <a:cubicBezTo>
                  <a:pt x="2175083" y="2201339"/>
                  <a:pt x="2164449" y="2219152"/>
                  <a:pt x="2156214" y="2238092"/>
                </a:cubicBezTo>
                <a:lnTo>
                  <a:pt x="2017669" y="2556747"/>
                </a:lnTo>
                <a:cubicBezTo>
                  <a:pt x="1993096" y="2679608"/>
                  <a:pt x="2007085" y="2629952"/>
                  <a:pt x="1934542" y="2806128"/>
                </a:cubicBezTo>
                <a:cubicBezTo>
                  <a:pt x="1894368" y="2903694"/>
                  <a:pt x="1851122" y="2999967"/>
                  <a:pt x="1809851" y="3097074"/>
                </a:cubicBezTo>
                <a:cubicBezTo>
                  <a:pt x="1772612" y="3184695"/>
                  <a:pt x="1729120" y="3269989"/>
                  <a:pt x="1699014" y="3360310"/>
                </a:cubicBezTo>
                <a:cubicBezTo>
                  <a:pt x="1694396" y="3374165"/>
                  <a:pt x="1689356" y="3387886"/>
                  <a:pt x="1685160" y="3401874"/>
                </a:cubicBezTo>
                <a:cubicBezTo>
                  <a:pt x="1675499" y="3434077"/>
                  <a:pt x="1669520" y="3467476"/>
                  <a:pt x="1657451" y="3498856"/>
                </a:cubicBezTo>
                <a:cubicBezTo>
                  <a:pt x="1635175" y="3556774"/>
                  <a:pt x="1618702" y="3577761"/>
                  <a:pt x="1588178" y="3623547"/>
                </a:cubicBezTo>
                <a:cubicBezTo>
                  <a:pt x="1555689" y="3753507"/>
                  <a:pt x="1601238" y="3594164"/>
                  <a:pt x="1532760" y="3748238"/>
                </a:cubicBezTo>
                <a:cubicBezTo>
                  <a:pt x="1525027" y="3765638"/>
                  <a:pt x="1528352" y="3787124"/>
                  <a:pt x="1518905" y="3803656"/>
                </a:cubicBezTo>
                <a:cubicBezTo>
                  <a:pt x="1509184" y="3820667"/>
                  <a:pt x="1496935" y="3845219"/>
                  <a:pt x="1477342" y="3845219"/>
                </a:cubicBezTo>
                <a:cubicBezTo>
                  <a:pt x="1460691" y="3845219"/>
                  <a:pt x="1495333" y="3817177"/>
                  <a:pt x="1505051" y="3803656"/>
                </a:cubicBezTo>
                <a:cubicBezTo>
                  <a:pt x="1601558" y="3669386"/>
                  <a:pt x="1690572" y="3529262"/>
                  <a:pt x="1795996" y="3401874"/>
                </a:cubicBezTo>
                <a:lnTo>
                  <a:pt x="2128505" y="3000092"/>
                </a:lnTo>
                <a:cubicBezTo>
                  <a:pt x="2137741" y="2977001"/>
                  <a:pt x="2141395" y="2950792"/>
                  <a:pt x="2156214" y="2930819"/>
                </a:cubicBezTo>
                <a:cubicBezTo>
                  <a:pt x="2248181" y="2806863"/>
                  <a:pt x="2350740" y="2691125"/>
                  <a:pt x="2447160" y="2570601"/>
                </a:cubicBezTo>
                <a:cubicBezTo>
                  <a:pt x="2461585" y="2552570"/>
                  <a:pt x="2474869" y="2533656"/>
                  <a:pt x="2488724" y="2515183"/>
                </a:cubicBezTo>
                <a:lnTo>
                  <a:pt x="2696542" y="2238092"/>
                </a:lnTo>
                <a:cubicBezTo>
                  <a:pt x="2766240" y="2028997"/>
                  <a:pt x="2666413" y="2323056"/>
                  <a:pt x="2807378" y="1947147"/>
                </a:cubicBezTo>
                <a:cubicBezTo>
                  <a:pt x="2836611" y="1869192"/>
                  <a:pt x="2890505" y="1711619"/>
                  <a:pt x="2890505" y="1711619"/>
                </a:cubicBezTo>
                <a:cubicBezTo>
                  <a:pt x="2904360" y="1610019"/>
                  <a:pt x="2915868" y="1508071"/>
                  <a:pt x="2932069" y="1406819"/>
                </a:cubicBezTo>
                <a:cubicBezTo>
                  <a:pt x="2934376" y="1392399"/>
                  <a:pt x="2941629" y="1379214"/>
                  <a:pt x="2945924" y="1365256"/>
                </a:cubicBezTo>
                <a:cubicBezTo>
                  <a:pt x="2960103" y="1319173"/>
                  <a:pt x="2972240" y="1272451"/>
                  <a:pt x="2987487" y="1226710"/>
                </a:cubicBezTo>
                <a:cubicBezTo>
                  <a:pt x="2995351" y="1203117"/>
                  <a:pt x="3003287" y="1179271"/>
                  <a:pt x="3015196" y="1157438"/>
                </a:cubicBezTo>
                <a:cubicBezTo>
                  <a:pt x="3031143" y="1128202"/>
                  <a:pt x="3052141" y="1102019"/>
                  <a:pt x="3070614" y="1074310"/>
                </a:cubicBezTo>
                <a:cubicBezTo>
                  <a:pt x="3084469" y="1028128"/>
                  <a:pt x="3100484" y="982540"/>
                  <a:pt x="3112178" y="935765"/>
                </a:cubicBezTo>
                <a:cubicBezTo>
                  <a:pt x="3118991" y="908513"/>
                  <a:pt x="3126033" y="824547"/>
                  <a:pt x="3126033" y="852638"/>
                </a:cubicBezTo>
                <a:cubicBezTo>
                  <a:pt x="3126033" y="1092828"/>
                  <a:pt x="3127161" y="1333352"/>
                  <a:pt x="3112178" y="1573074"/>
                </a:cubicBezTo>
                <a:cubicBezTo>
                  <a:pt x="3108615" y="1630086"/>
                  <a:pt x="3080833" y="1683126"/>
                  <a:pt x="3070614" y="1739328"/>
                </a:cubicBezTo>
                <a:cubicBezTo>
                  <a:pt x="3043857" y="1886490"/>
                  <a:pt x="3024670" y="2034929"/>
                  <a:pt x="3001342" y="2182674"/>
                </a:cubicBezTo>
                <a:cubicBezTo>
                  <a:pt x="2996961" y="2210421"/>
                  <a:pt x="2993581" y="2238379"/>
                  <a:pt x="2987487" y="2265801"/>
                </a:cubicBezTo>
                <a:lnTo>
                  <a:pt x="2932069" y="2515183"/>
                </a:lnTo>
                <a:cubicBezTo>
                  <a:pt x="2927451" y="2575219"/>
                  <a:pt x="2925920" y="2635573"/>
                  <a:pt x="2918214" y="2695292"/>
                </a:cubicBezTo>
                <a:cubicBezTo>
                  <a:pt x="2901685" y="2823389"/>
                  <a:pt x="2873756" y="2983321"/>
                  <a:pt x="2835087" y="3110928"/>
                </a:cubicBezTo>
                <a:cubicBezTo>
                  <a:pt x="2805440" y="3208763"/>
                  <a:pt x="2776072" y="3306958"/>
                  <a:pt x="2738105" y="3401874"/>
                </a:cubicBezTo>
                <a:cubicBezTo>
                  <a:pt x="2696626" y="3505572"/>
                  <a:pt x="2656566" y="3597857"/>
                  <a:pt x="2627269" y="3706674"/>
                </a:cubicBezTo>
                <a:cubicBezTo>
                  <a:pt x="2610079" y="3770523"/>
                  <a:pt x="2601020" y="3836314"/>
                  <a:pt x="2585705" y="3900638"/>
                </a:cubicBezTo>
                <a:cubicBezTo>
                  <a:pt x="2532448" y="4124315"/>
                  <a:pt x="2585240" y="3901917"/>
                  <a:pt x="2530287" y="4053038"/>
                </a:cubicBezTo>
                <a:cubicBezTo>
                  <a:pt x="2518797" y="4084634"/>
                  <a:pt x="2511814" y="4117692"/>
                  <a:pt x="2502578" y="4150019"/>
                </a:cubicBezTo>
                <a:cubicBezTo>
                  <a:pt x="2454637" y="4006192"/>
                  <a:pt x="2473480" y="4094147"/>
                  <a:pt x="2627269" y="3803656"/>
                </a:cubicBezTo>
                <a:cubicBezTo>
                  <a:pt x="2668833" y="3725147"/>
                  <a:pt x="2714552" y="3648700"/>
                  <a:pt x="2751960" y="3568128"/>
                </a:cubicBezTo>
                <a:cubicBezTo>
                  <a:pt x="2774723" y="3519100"/>
                  <a:pt x="2786085" y="3465412"/>
                  <a:pt x="2807378" y="3415728"/>
                </a:cubicBezTo>
                <a:cubicBezTo>
                  <a:pt x="2841557" y="3335976"/>
                  <a:pt x="2881269" y="3258710"/>
                  <a:pt x="2918214" y="3180201"/>
                </a:cubicBezTo>
                <a:cubicBezTo>
                  <a:pt x="2922832" y="3157110"/>
                  <a:pt x="2924447" y="3133209"/>
                  <a:pt x="2932069" y="3110928"/>
                </a:cubicBezTo>
                <a:cubicBezTo>
                  <a:pt x="2984559" y="2957495"/>
                  <a:pt x="3098324" y="2653728"/>
                  <a:pt x="3098324" y="2653728"/>
                </a:cubicBezTo>
                <a:cubicBezTo>
                  <a:pt x="3144397" y="2331208"/>
                  <a:pt x="3055815" y="2954436"/>
                  <a:pt x="3167596" y="2127256"/>
                </a:cubicBezTo>
                <a:cubicBezTo>
                  <a:pt x="3171358" y="2099417"/>
                  <a:pt x="3178104" y="2072019"/>
                  <a:pt x="3181451" y="2044128"/>
                </a:cubicBezTo>
                <a:cubicBezTo>
                  <a:pt x="3191963" y="1956526"/>
                  <a:pt x="3199924" y="1868637"/>
                  <a:pt x="3209160" y="1780892"/>
                </a:cubicBezTo>
                <a:cubicBezTo>
                  <a:pt x="3213778" y="1642347"/>
                  <a:pt x="3212898" y="1503509"/>
                  <a:pt x="3223014" y="1365256"/>
                </a:cubicBezTo>
                <a:cubicBezTo>
                  <a:pt x="3228675" y="1287887"/>
                  <a:pt x="3278578" y="1101292"/>
                  <a:pt x="3292287" y="1032747"/>
                </a:cubicBezTo>
                <a:cubicBezTo>
                  <a:pt x="3303305" y="977655"/>
                  <a:pt x="3310760" y="921910"/>
                  <a:pt x="3319996" y="866492"/>
                </a:cubicBezTo>
                <a:cubicBezTo>
                  <a:pt x="3310760" y="1457619"/>
                  <a:pt x="3294869" y="2048680"/>
                  <a:pt x="3292287" y="2639874"/>
                </a:cubicBezTo>
                <a:cubicBezTo>
                  <a:pt x="3285845" y="4115114"/>
                  <a:pt x="3159281" y="4479787"/>
                  <a:pt x="3319996" y="3997619"/>
                </a:cubicBezTo>
                <a:cubicBezTo>
                  <a:pt x="3329232" y="4099219"/>
                  <a:pt x="3331794" y="4201648"/>
                  <a:pt x="3347705" y="4302419"/>
                </a:cubicBezTo>
                <a:cubicBezTo>
                  <a:pt x="3349983" y="4316844"/>
                  <a:pt x="3357843" y="4274979"/>
                  <a:pt x="3361560" y="4260856"/>
                </a:cubicBezTo>
                <a:cubicBezTo>
                  <a:pt x="3380944" y="4187199"/>
                  <a:pt x="3402505" y="4113960"/>
                  <a:pt x="3416978" y="4039183"/>
                </a:cubicBezTo>
                <a:cubicBezTo>
                  <a:pt x="3430258" y="3970571"/>
                  <a:pt x="3435451" y="3900638"/>
                  <a:pt x="3444687" y="3831365"/>
                </a:cubicBezTo>
                <a:cubicBezTo>
                  <a:pt x="3449305" y="3692819"/>
                  <a:pt x="3447263" y="3553891"/>
                  <a:pt x="3458542" y="3415728"/>
                </a:cubicBezTo>
                <a:cubicBezTo>
                  <a:pt x="3465663" y="3328497"/>
                  <a:pt x="3542974" y="2916714"/>
                  <a:pt x="3555524" y="2847692"/>
                </a:cubicBezTo>
                <a:cubicBezTo>
                  <a:pt x="3626967" y="1954646"/>
                  <a:pt x="3534522" y="3207233"/>
                  <a:pt x="3597087" y="1434528"/>
                </a:cubicBezTo>
                <a:cubicBezTo>
                  <a:pt x="3598430" y="1396469"/>
                  <a:pt x="3616817" y="1360929"/>
                  <a:pt x="3624796" y="1323692"/>
                </a:cubicBezTo>
                <a:cubicBezTo>
                  <a:pt x="3630682" y="1296224"/>
                  <a:pt x="3634033" y="1268274"/>
                  <a:pt x="3638651" y="1240565"/>
                </a:cubicBezTo>
                <a:cubicBezTo>
                  <a:pt x="3634033" y="1185147"/>
                  <a:pt x="3616932" y="1019258"/>
                  <a:pt x="3624796" y="1074310"/>
                </a:cubicBezTo>
                <a:cubicBezTo>
                  <a:pt x="3663210" y="1343222"/>
                  <a:pt x="3637364" y="1399715"/>
                  <a:pt x="3721778" y="1683910"/>
                </a:cubicBezTo>
                <a:cubicBezTo>
                  <a:pt x="3826983" y="2038099"/>
                  <a:pt x="3918081" y="2399217"/>
                  <a:pt x="4068142" y="2736856"/>
                </a:cubicBezTo>
                <a:cubicBezTo>
                  <a:pt x="4248900" y="3143563"/>
                  <a:pt x="4114951" y="2836104"/>
                  <a:pt x="4456069" y="3734383"/>
                </a:cubicBezTo>
                <a:cubicBezTo>
                  <a:pt x="4484085" y="3808158"/>
                  <a:pt x="4515432" y="3880804"/>
                  <a:pt x="4539196" y="3956056"/>
                </a:cubicBezTo>
                <a:cubicBezTo>
                  <a:pt x="4566905" y="4043801"/>
                  <a:pt x="4595638" y="4131230"/>
                  <a:pt x="4622324" y="4219292"/>
                </a:cubicBezTo>
                <a:cubicBezTo>
                  <a:pt x="4696939" y="4465522"/>
                  <a:pt x="4662831" y="4391147"/>
                  <a:pt x="4760869" y="4662638"/>
                </a:cubicBezTo>
                <a:cubicBezTo>
                  <a:pt x="4791162" y="4746528"/>
                  <a:pt x="4829647" y="4827404"/>
                  <a:pt x="4857851" y="4912019"/>
                </a:cubicBezTo>
                <a:cubicBezTo>
                  <a:pt x="4912476" y="5075897"/>
                  <a:pt x="4879821" y="4997524"/>
                  <a:pt x="4954833" y="5147547"/>
                </a:cubicBezTo>
                <a:cubicBezTo>
                  <a:pt x="4959451" y="5170638"/>
                  <a:pt x="4952036" y="5200168"/>
                  <a:pt x="4968687" y="5216819"/>
                </a:cubicBezTo>
                <a:cubicBezTo>
                  <a:pt x="4979013" y="5227145"/>
                  <a:pt x="4984112" y="5189775"/>
                  <a:pt x="4982542" y="5175256"/>
                </a:cubicBezTo>
                <a:cubicBezTo>
                  <a:pt x="4951751" y="4890437"/>
                  <a:pt x="4938177" y="4828736"/>
                  <a:pt x="4899414" y="4634928"/>
                </a:cubicBezTo>
                <a:cubicBezTo>
                  <a:pt x="4887682" y="4482411"/>
                  <a:pt x="4896016" y="4442872"/>
                  <a:pt x="4843996" y="4302419"/>
                </a:cubicBezTo>
                <a:cubicBezTo>
                  <a:pt x="4815984" y="4226787"/>
                  <a:pt x="4775171" y="4156325"/>
                  <a:pt x="4747014" y="4080747"/>
                </a:cubicBezTo>
                <a:cubicBezTo>
                  <a:pt x="4687361" y="3920625"/>
                  <a:pt x="4648070" y="3752895"/>
                  <a:pt x="4580760" y="3595838"/>
                </a:cubicBezTo>
                <a:cubicBezTo>
                  <a:pt x="4566905" y="3563511"/>
                  <a:pt x="4551216" y="3531910"/>
                  <a:pt x="4539196" y="3498856"/>
                </a:cubicBezTo>
                <a:cubicBezTo>
                  <a:pt x="4438792" y="3222746"/>
                  <a:pt x="4275440" y="2729025"/>
                  <a:pt x="4220542" y="2487474"/>
                </a:cubicBezTo>
                <a:cubicBezTo>
                  <a:pt x="4197451" y="2385874"/>
                  <a:pt x="4183525" y="2281746"/>
                  <a:pt x="4151269" y="2182674"/>
                </a:cubicBezTo>
                <a:cubicBezTo>
                  <a:pt x="4004684" y="1732450"/>
                  <a:pt x="4076611" y="2024507"/>
                  <a:pt x="3985014" y="1808601"/>
                </a:cubicBezTo>
                <a:cubicBezTo>
                  <a:pt x="3932429" y="1684652"/>
                  <a:pt x="3895611" y="1553523"/>
                  <a:pt x="3832614" y="1434528"/>
                </a:cubicBezTo>
                <a:cubicBezTo>
                  <a:pt x="3791051" y="1356019"/>
                  <a:pt x="3668198" y="1119546"/>
                  <a:pt x="3707924" y="1199001"/>
                </a:cubicBezTo>
                <a:cubicBezTo>
                  <a:pt x="3729684" y="1242523"/>
                  <a:pt x="3748183" y="1280804"/>
                  <a:pt x="3777196" y="1323692"/>
                </a:cubicBezTo>
                <a:cubicBezTo>
                  <a:pt x="3862626" y="1449980"/>
                  <a:pt x="3953559" y="1572465"/>
                  <a:pt x="4040433" y="1697765"/>
                </a:cubicBezTo>
                <a:cubicBezTo>
                  <a:pt x="4193708" y="1918834"/>
                  <a:pt x="4360982" y="2131070"/>
                  <a:pt x="4497633" y="2362783"/>
                </a:cubicBezTo>
                <a:cubicBezTo>
                  <a:pt x="4804095" y="2882437"/>
                  <a:pt x="4755447" y="2786162"/>
                  <a:pt x="4982542" y="3207910"/>
                </a:cubicBezTo>
                <a:cubicBezTo>
                  <a:pt x="5056984" y="3346160"/>
                  <a:pt x="5131083" y="3484599"/>
                  <a:pt x="5204214" y="3623547"/>
                </a:cubicBezTo>
                <a:cubicBezTo>
                  <a:pt x="5223452" y="3660100"/>
                  <a:pt x="5241563" y="3697239"/>
                  <a:pt x="5259633" y="3734383"/>
                </a:cubicBezTo>
                <a:cubicBezTo>
                  <a:pt x="5324692" y="3868114"/>
                  <a:pt x="5387088" y="4003149"/>
                  <a:pt x="5453596" y="4136165"/>
                </a:cubicBezTo>
                <a:cubicBezTo>
                  <a:pt x="5660274" y="4549522"/>
                  <a:pt x="5523058" y="4233666"/>
                  <a:pt x="5578287" y="4385547"/>
                </a:cubicBezTo>
                <a:cubicBezTo>
                  <a:pt x="5591771" y="4422629"/>
                  <a:pt x="5604675" y="4459961"/>
                  <a:pt x="5619851" y="4496383"/>
                </a:cubicBezTo>
                <a:cubicBezTo>
                  <a:pt x="5627795" y="4515447"/>
                  <a:pt x="5639424" y="4532818"/>
                  <a:pt x="5647560" y="4551801"/>
                </a:cubicBezTo>
                <a:cubicBezTo>
                  <a:pt x="5653313" y="4565224"/>
                  <a:pt x="5663225" y="4607856"/>
                  <a:pt x="5661414" y="4593365"/>
                </a:cubicBezTo>
                <a:cubicBezTo>
                  <a:pt x="5655010" y="4542131"/>
                  <a:pt x="5641364" y="4492027"/>
                  <a:pt x="5633705" y="4440965"/>
                </a:cubicBezTo>
                <a:cubicBezTo>
                  <a:pt x="5610959" y="4289323"/>
                  <a:pt x="5632298" y="4280728"/>
                  <a:pt x="5564433" y="4108456"/>
                </a:cubicBezTo>
                <a:cubicBezTo>
                  <a:pt x="5530369" y="4021985"/>
                  <a:pt x="5478382" y="3943600"/>
                  <a:pt x="5439742" y="3859074"/>
                </a:cubicBezTo>
                <a:cubicBezTo>
                  <a:pt x="5239247" y="3420491"/>
                  <a:pt x="5461356" y="3830627"/>
                  <a:pt x="5190360" y="3318747"/>
                </a:cubicBezTo>
                <a:cubicBezTo>
                  <a:pt x="5118792" y="3183564"/>
                  <a:pt x="5041727" y="3051358"/>
                  <a:pt x="4968687" y="2916965"/>
                </a:cubicBezTo>
                <a:cubicBezTo>
                  <a:pt x="4926268" y="2838915"/>
                  <a:pt x="4878779" y="2763178"/>
                  <a:pt x="4843996" y="2681438"/>
                </a:cubicBezTo>
                <a:cubicBezTo>
                  <a:pt x="4751632" y="2464383"/>
                  <a:pt x="4690534" y="2231171"/>
                  <a:pt x="4566905" y="2030274"/>
                </a:cubicBezTo>
                <a:cubicBezTo>
                  <a:pt x="4529960" y="1970238"/>
                  <a:pt x="4489052" y="1912466"/>
                  <a:pt x="4456069" y="1850165"/>
                </a:cubicBezTo>
                <a:cubicBezTo>
                  <a:pt x="4405810" y="1755232"/>
                  <a:pt x="4364569" y="1655785"/>
                  <a:pt x="4317524" y="1559219"/>
                </a:cubicBezTo>
                <a:cubicBezTo>
                  <a:pt x="4276820" y="1475668"/>
                  <a:pt x="4234397" y="1392965"/>
                  <a:pt x="4192833" y="1309838"/>
                </a:cubicBezTo>
                <a:cubicBezTo>
                  <a:pt x="4169742" y="1263656"/>
                  <a:pt x="4149177" y="1216122"/>
                  <a:pt x="4123560" y="1171292"/>
                </a:cubicBezTo>
                <a:cubicBezTo>
                  <a:pt x="4105087" y="1138965"/>
                  <a:pt x="4087298" y="1106237"/>
                  <a:pt x="4068142" y="1074310"/>
                </a:cubicBezTo>
                <a:cubicBezTo>
                  <a:pt x="4059575" y="1060032"/>
                  <a:pt x="4032987" y="1017854"/>
                  <a:pt x="4040433" y="1032747"/>
                </a:cubicBezTo>
                <a:cubicBezTo>
                  <a:pt x="4145660" y="1243209"/>
                  <a:pt x="3998818" y="892105"/>
                  <a:pt x="4151269" y="1240565"/>
                </a:cubicBezTo>
                <a:cubicBezTo>
                  <a:pt x="4162976" y="1267324"/>
                  <a:pt x="4166738" y="1297172"/>
                  <a:pt x="4178978" y="1323692"/>
                </a:cubicBezTo>
                <a:cubicBezTo>
                  <a:pt x="4222252" y="1417453"/>
                  <a:pt x="4273974" y="1507150"/>
                  <a:pt x="4317524" y="1600783"/>
                </a:cubicBezTo>
                <a:cubicBezTo>
                  <a:pt x="4366370" y="1705803"/>
                  <a:pt x="4406273" y="1814866"/>
                  <a:pt x="4456069" y="1919438"/>
                </a:cubicBezTo>
                <a:cubicBezTo>
                  <a:pt x="4591040" y="2202877"/>
                  <a:pt x="4734003" y="2482443"/>
                  <a:pt x="4871705" y="2764565"/>
                </a:cubicBezTo>
                <a:cubicBezTo>
                  <a:pt x="5192448" y="3421697"/>
                  <a:pt x="4841378" y="2726071"/>
                  <a:pt x="5218069" y="3457292"/>
                </a:cubicBezTo>
                <a:cubicBezTo>
                  <a:pt x="5232256" y="3484832"/>
                  <a:pt x="5244111" y="3513608"/>
                  <a:pt x="5259633" y="3540419"/>
                </a:cubicBezTo>
                <a:lnTo>
                  <a:pt x="5412033" y="3803656"/>
                </a:lnTo>
                <a:cubicBezTo>
                  <a:pt x="5438172" y="3908214"/>
                  <a:pt x="5412454" y="3822373"/>
                  <a:pt x="5481305" y="3969910"/>
                </a:cubicBezTo>
                <a:cubicBezTo>
                  <a:pt x="5496178" y="4001781"/>
                  <a:pt x="5510849" y="4033838"/>
                  <a:pt x="5522869" y="4066892"/>
                </a:cubicBezTo>
                <a:cubicBezTo>
                  <a:pt x="5529376" y="4084787"/>
                  <a:pt x="5530038" y="4104481"/>
                  <a:pt x="5536724" y="4122310"/>
                </a:cubicBezTo>
                <a:cubicBezTo>
                  <a:pt x="5543976" y="4141648"/>
                  <a:pt x="5556297" y="4158745"/>
                  <a:pt x="5564433" y="4177728"/>
                </a:cubicBezTo>
                <a:cubicBezTo>
                  <a:pt x="5570186" y="4191151"/>
                  <a:pt x="5573669" y="4205437"/>
                  <a:pt x="5578287" y="4219292"/>
                </a:cubicBezTo>
                <a:cubicBezTo>
                  <a:pt x="5573669" y="4237765"/>
                  <a:pt x="5581464" y="4266194"/>
                  <a:pt x="5564433" y="4274710"/>
                </a:cubicBezTo>
                <a:cubicBezTo>
                  <a:pt x="5551371" y="4281241"/>
                  <a:pt x="5553269" y="4247501"/>
                  <a:pt x="5550578" y="4233147"/>
                </a:cubicBezTo>
                <a:cubicBezTo>
                  <a:pt x="5539384" y="4173445"/>
                  <a:pt x="5533062" y="4112919"/>
                  <a:pt x="5522869" y="4053038"/>
                </a:cubicBezTo>
                <a:cubicBezTo>
                  <a:pt x="5496114" y="3895854"/>
                  <a:pt x="5466386" y="3739185"/>
                  <a:pt x="5439742" y="3581983"/>
                </a:cubicBezTo>
                <a:cubicBezTo>
                  <a:pt x="5420203" y="3466704"/>
                  <a:pt x="5409689" y="3349758"/>
                  <a:pt x="5384324" y="3235619"/>
                </a:cubicBezTo>
                <a:cubicBezTo>
                  <a:pt x="5215317" y="2475100"/>
                  <a:pt x="5443897" y="3531065"/>
                  <a:pt x="5287342" y="2709147"/>
                </a:cubicBezTo>
                <a:cubicBezTo>
                  <a:pt x="5267847" y="2606796"/>
                  <a:pt x="5237956" y="2506622"/>
                  <a:pt x="5218069" y="2404347"/>
                </a:cubicBezTo>
                <a:cubicBezTo>
                  <a:pt x="5205603" y="2340237"/>
                  <a:pt x="5200814" y="2274852"/>
                  <a:pt x="5190360" y="2210383"/>
                </a:cubicBezTo>
                <a:cubicBezTo>
                  <a:pt x="5173102" y="2103961"/>
                  <a:pt x="5148315" y="1998708"/>
                  <a:pt x="5134942" y="1891728"/>
                </a:cubicBezTo>
                <a:cubicBezTo>
                  <a:pt x="5069065" y="1364711"/>
                  <a:pt x="5150450" y="1985598"/>
                  <a:pt x="5065669" y="1434528"/>
                </a:cubicBezTo>
                <a:cubicBezTo>
                  <a:pt x="5021172" y="1145303"/>
                  <a:pt x="5096338" y="1502780"/>
                  <a:pt x="5010251" y="1129728"/>
                </a:cubicBezTo>
                <a:cubicBezTo>
                  <a:pt x="4989027" y="917498"/>
                  <a:pt x="5008048" y="1062191"/>
                  <a:pt x="4982542" y="921910"/>
                </a:cubicBezTo>
                <a:cubicBezTo>
                  <a:pt x="4963036" y="814628"/>
                  <a:pt x="4979259" y="870502"/>
                  <a:pt x="4954833" y="797219"/>
                </a:cubicBezTo>
                <a:cubicBezTo>
                  <a:pt x="4931742" y="1365255"/>
                  <a:pt x="4923377" y="1934082"/>
                  <a:pt x="4885560" y="2501328"/>
                </a:cubicBezTo>
                <a:cubicBezTo>
                  <a:pt x="4877125" y="2627858"/>
                  <a:pt x="4837713" y="2750413"/>
                  <a:pt x="4816287" y="2875401"/>
                </a:cubicBezTo>
                <a:cubicBezTo>
                  <a:pt x="4809996" y="2912099"/>
                  <a:pt x="4807555" y="2949359"/>
                  <a:pt x="4802433" y="2986238"/>
                </a:cubicBezTo>
                <a:cubicBezTo>
                  <a:pt x="4755133" y="3326800"/>
                  <a:pt x="4727955" y="3555123"/>
                  <a:pt x="4636178" y="3900638"/>
                </a:cubicBezTo>
                <a:cubicBezTo>
                  <a:pt x="4603558" y="4023442"/>
                  <a:pt x="4511487" y="4260856"/>
                  <a:pt x="4511487" y="4260856"/>
                </a:cubicBezTo>
                <a:cubicBezTo>
                  <a:pt x="4506869" y="4330129"/>
                  <a:pt x="4504215" y="4399560"/>
                  <a:pt x="4497633" y="4468674"/>
                </a:cubicBezTo>
                <a:cubicBezTo>
                  <a:pt x="4494970" y="4496639"/>
                  <a:pt x="4489287" y="4524255"/>
                  <a:pt x="4483778" y="4551801"/>
                </a:cubicBezTo>
                <a:cubicBezTo>
                  <a:pt x="4480044" y="4570472"/>
                  <a:pt x="4467351" y="4626086"/>
                  <a:pt x="4469924" y="4607219"/>
                </a:cubicBezTo>
                <a:cubicBezTo>
                  <a:pt x="4486338" y="4486848"/>
                  <a:pt x="4506588" y="4367030"/>
                  <a:pt x="4525342" y="4247001"/>
                </a:cubicBezTo>
                <a:cubicBezTo>
                  <a:pt x="4529679" y="4219247"/>
                  <a:pt x="4532047" y="4191040"/>
                  <a:pt x="4539196" y="4163874"/>
                </a:cubicBezTo>
                <a:cubicBezTo>
                  <a:pt x="4635377" y="3798389"/>
                  <a:pt x="4618003" y="3885761"/>
                  <a:pt x="4705451" y="3415728"/>
                </a:cubicBezTo>
                <a:cubicBezTo>
                  <a:pt x="4712261" y="3379123"/>
                  <a:pt x="4714039" y="3341751"/>
                  <a:pt x="4719305" y="3304892"/>
                </a:cubicBezTo>
                <a:cubicBezTo>
                  <a:pt x="4737132" y="3180107"/>
                  <a:pt x="4756251" y="3055510"/>
                  <a:pt x="4774724" y="2930819"/>
                </a:cubicBezTo>
                <a:cubicBezTo>
                  <a:pt x="4765487" y="2547510"/>
                  <a:pt x="4762976" y="2163980"/>
                  <a:pt x="4747014" y="1780892"/>
                </a:cubicBezTo>
                <a:cubicBezTo>
                  <a:pt x="4744485" y="1720202"/>
                  <a:pt x="4729291" y="1660699"/>
                  <a:pt x="4719305" y="1600783"/>
                </a:cubicBezTo>
                <a:cubicBezTo>
                  <a:pt x="4703919" y="1508468"/>
                  <a:pt x="4697997" y="1447121"/>
                  <a:pt x="4663887" y="1365256"/>
                </a:cubicBezTo>
                <a:cubicBezTo>
                  <a:pt x="4651972" y="1336659"/>
                  <a:pt x="4636178" y="1309837"/>
                  <a:pt x="4622324" y="1282128"/>
                </a:cubicBezTo>
                <a:cubicBezTo>
                  <a:pt x="4617706" y="1259037"/>
                  <a:pt x="4612682" y="1236024"/>
                  <a:pt x="4608469" y="1212856"/>
                </a:cubicBezTo>
                <a:cubicBezTo>
                  <a:pt x="4603444" y="1185218"/>
                  <a:pt x="4601427" y="1156981"/>
                  <a:pt x="4594614" y="1129728"/>
                </a:cubicBezTo>
                <a:cubicBezTo>
                  <a:pt x="4587530" y="1101392"/>
                  <a:pt x="4576141" y="1074310"/>
                  <a:pt x="4566905" y="1046601"/>
                </a:cubicBezTo>
                <a:cubicBezTo>
                  <a:pt x="4562287" y="1032747"/>
                  <a:pt x="4548060" y="991314"/>
                  <a:pt x="4553051" y="1005038"/>
                </a:cubicBezTo>
                <a:cubicBezTo>
                  <a:pt x="4569822" y="1051158"/>
                  <a:pt x="4667139" y="1330196"/>
                  <a:pt x="4691596" y="1379110"/>
                </a:cubicBezTo>
                <a:cubicBezTo>
                  <a:pt x="4820905" y="1637728"/>
                  <a:pt x="4975728" y="1885093"/>
                  <a:pt x="5079524" y="2154965"/>
                </a:cubicBezTo>
                <a:cubicBezTo>
                  <a:pt x="5125706" y="2275038"/>
                  <a:pt x="5163107" y="2398867"/>
                  <a:pt x="5218069" y="2515183"/>
                </a:cubicBezTo>
                <a:cubicBezTo>
                  <a:pt x="5559752" y="3238281"/>
                  <a:pt x="5571501" y="3226391"/>
                  <a:pt x="5855378" y="3734383"/>
                </a:cubicBezTo>
                <a:cubicBezTo>
                  <a:pt x="6003428" y="3999316"/>
                  <a:pt x="5870209" y="3775802"/>
                  <a:pt x="6049342" y="4066892"/>
                </a:cubicBezTo>
                <a:cubicBezTo>
                  <a:pt x="6063196" y="4122310"/>
                  <a:pt x="6070018" y="4179979"/>
                  <a:pt x="6090905" y="4233147"/>
                </a:cubicBezTo>
                <a:cubicBezTo>
                  <a:pt x="6121112" y="4310039"/>
                  <a:pt x="6171061" y="4378115"/>
                  <a:pt x="6201742" y="4454819"/>
                </a:cubicBezTo>
                <a:lnTo>
                  <a:pt x="6229451" y="4524092"/>
                </a:lnTo>
                <a:cubicBezTo>
                  <a:pt x="6234069" y="4468674"/>
                  <a:pt x="6246228" y="4413371"/>
                  <a:pt x="6243305" y="4357838"/>
                </a:cubicBezTo>
                <a:cubicBezTo>
                  <a:pt x="6226022" y="4029466"/>
                  <a:pt x="6196290" y="3720982"/>
                  <a:pt x="6132469" y="3401874"/>
                </a:cubicBezTo>
                <a:cubicBezTo>
                  <a:pt x="6126741" y="3373233"/>
                  <a:pt x="6110335" y="3347418"/>
                  <a:pt x="6104760" y="3318747"/>
                </a:cubicBezTo>
                <a:cubicBezTo>
                  <a:pt x="6022310" y="2894718"/>
                  <a:pt x="6067781" y="2944578"/>
                  <a:pt x="5938505" y="2556747"/>
                </a:cubicBezTo>
                <a:cubicBezTo>
                  <a:pt x="5911656" y="2476200"/>
                  <a:pt x="5876658" y="2398513"/>
                  <a:pt x="5841524" y="2321219"/>
                </a:cubicBezTo>
                <a:cubicBezTo>
                  <a:pt x="5830381" y="2296704"/>
                  <a:pt x="5810720" y="2276632"/>
                  <a:pt x="5799960" y="2251947"/>
                </a:cubicBezTo>
                <a:cubicBezTo>
                  <a:pt x="5732107" y="2096284"/>
                  <a:pt x="5687309" y="1929966"/>
                  <a:pt x="5605996" y="1780892"/>
                </a:cubicBezTo>
                <a:cubicBezTo>
                  <a:pt x="5578287" y="1730092"/>
                  <a:pt x="5548747" y="1680249"/>
                  <a:pt x="5522869" y="1628492"/>
                </a:cubicBezTo>
                <a:cubicBezTo>
                  <a:pt x="5507140" y="1597034"/>
                  <a:pt x="5500518" y="1560970"/>
                  <a:pt x="5481305" y="1531510"/>
                </a:cubicBezTo>
                <a:cubicBezTo>
                  <a:pt x="5430850" y="1454146"/>
                  <a:pt x="5369841" y="1384196"/>
                  <a:pt x="5315051" y="1309838"/>
                </a:cubicBezTo>
                <a:cubicBezTo>
                  <a:pt x="5305174" y="1296433"/>
                  <a:pt x="5296578" y="1282129"/>
                  <a:pt x="5287342" y="1268274"/>
                </a:cubicBezTo>
                <a:lnTo>
                  <a:pt x="5259633" y="1226710"/>
                </a:lnTo>
                <a:lnTo>
                  <a:pt x="5231924" y="1115874"/>
                </a:lnTo>
                <a:cubicBezTo>
                  <a:pt x="5227306" y="1097401"/>
                  <a:pt x="5222200" y="1079044"/>
                  <a:pt x="5218069" y="1060456"/>
                </a:cubicBezTo>
                <a:cubicBezTo>
                  <a:pt x="5208833" y="1018892"/>
                  <a:pt x="5202881" y="976460"/>
                  <a:pt x="5190360" y="935765"/>
                </a:cubicBezTo>
                <a:cubicBezTo>
                  <a:pt x="5184286" y="916025"/>
                  <a:pt x="5170321" y="899523"/>
                  <a:pt x="5162651" y="880347"/>
                </a:cubicBezTo>
                <a:cubicBezTo>
                  <a:pt x="5151803" y="853228"/>
                  <a:pt x="5111320" y="780040"/>
                  <a:pt x="5134942" y="797219"/>
                </a:cubicBezTo>
                <a:cubicBezTo>
                  <a:pt x="5254645" y="884276"/>
                  <a:pt x="5594757" y="1359286"/>
                  <a:pt x="5619851" y="1392965"/>
                </a:cubicBezTo>
                <a:cubicBezTo>
                  <a:pt x="6005781" y="1910923"/>
                  <a:pt x="5672228" y="1488635"/>
                  <a:pt x="6077051" y="1988710"/>
                </a:cubicBezTo>
                <a:cubicBezTo>
                  <a:pt x="6086287" y="2011801"/>
                  <a:pt x="6092332" y="2036441"/>
                  <a:pt x="6104760" y="2057983"/>
                </a:cubicBezTo>
                <a:cubicBezTo>
                  <a:pt x="6161759" y="2156781"/>
                  <a:pt x="6235107" y="2246295"/>
                  <a:pt x="6284869" y="2348928"/>
                </a:cubicBezTo>
                <a:cubicBezTo>
                  <a:pt x="6320026" y="2421440"/>
                  <a:pt x="6340225" y="2621067"/>
                  <a:pt x="6354142" y="2695292"/>
                </a:cubicBezTo>
                <a:cubicBezTo>
                  <a:pt x="6356833" y="2709646"/>
                  <a:pt x="6365132" y="2722536"/>
                  <a:pt x="6367996" y="2736856"/>
                </a:cubicBezTo>
                <a:cubicBezTo>
                  <a:pt x="6391716" y="2855459"/>
                  <a:pt x="6404306" y="2995557"/>
                  <a:pt x="6437269" y="3110928"/>
                </a:cubicBezTo>
                <a:cubicBezTo>
                  <a:pt x="6549000" y="3501987"/>
                  <a:pt x="6461418" y="3186934"/>
                  <a:pt x="6534251" y="3332601"/>
                </a:cubicBezTo>
                <a:cubicBezTo>
                  <a:pt x="6563822" y="3391743"/>
                  <a:pt x="6587051" y="3453952"/>
                  <a:pt x="6617378" y="3512710"/>
                </a:cubicBezTo>
                <a:cubicBezTo>
                  <a:pt x="6660992" y="3597213"/>
                  <a:pt x="6713396" y="3677037"/>
                  <a:pt x="6755924" y="3762092"/>
                </a:cubicBezTo>
                <a:cubicBezTo>
                  <a:pt x="6768986" y="3788216"/>
                  <a:pt x="6772786" y="3818100"/>
                  <a:pt x="6783633" y="3845219"/>
                </a:cubicBezTo>
                <a:cubicBezTo>
                  <a:pt x="6791303" y="3864395"/>
                  <a:pt x="6803398" y="3881573"/>
                  <a:pt x="6811342" y="3900638"/>
                </a:cubicBezTo>
                <a:cubicBezTo>
                  <a:pt x="6826518" y="3937060"/>
                  <a:pt x="6839634" y="3974315"/>
                  <a:pt x="6852905" y="4011474"/>
                </a:cubicBezTo>
                <a:cubicBezTo>
                  <a:pt x="6872931" y="4067546"/>
                  <a:pt x="6880521" y="4118052"/>
                  <a:pt x="6922178" y="4163874"/>
                </a:cubicBezTo>
                <a:cubicBezTo>
                  <a:pt x="6957230" y="4202431"/>
                  <a:pt x="7028192" y="4253775"/>
                  <a:pt x="7074578" y="4288565"/>
                </a:cubicBezTo>
                <a:cubicBezTo>
                  <a:pt x="6903422" y="3860671"/>
                  <a:pt x="7180795" y="4528706"/>
                  <a:pt x="6894469" y="3956056"/>
                </a:cubicBezTo>
                <a:cubicBezTo>
                  <a:pt x="6881906" y="3930930"/>
                  <a:pt x="6891187" y="3898954"/>
                  <a:pt x="6880614" y="3872928"/>
                </a:cubicBezTo>
                <a:cubicBezTo>
                  <a:pt x="6830840" y="3750408"/>
                  <a:pt x="6780492" y="3627231"/>
                  <a:pt x="6714360" y="3512710"/>
                </a:cubicBezTo>
                <a:cubicBezTo>
                  <a:pt x="6590724" y="3298609"/>
                  <a:pt x="6451048" y="3094075"/>
                  <a:pt x="6312578" y="2889256"/>
                </a:cubicBezTo>
                <a:cubicBezTo>
                  <a:pt x="6229286" y="2766053"/>
                  <a:pt x="6138572" y="2648012"/>
                  <a:pt x="6049342" y="2529038"/>
                </a:cubicBezTo>
                <a:cubicBezTo>
                  <a:pt x="6027700" y="2500182"/>
                  <a:pt x="6001711" y="2474766"/>
                  <a:pt x="5980069" y="2445910"/>
                </a:cubicBezTo>
                <a:cubicBezTo>
                  <a:pt x="5814856" y="2225626"/>
                  <a:pt x="5625998" y="1963786"/>
                  <a:pt x="5495160" y="1725474"/>
                </a:cubicBezTo>
                <a:cubicBezTo>
                  <a:pt x="5444381" y="1632983"/>
                  <a:pt x="5416128" y="1529651"/>
                  <a:pt x="5370469" y="1434528"/>
                </a:cubicBezTo>
                <a:cubicBezTo>
                  <a:pt x="5360477" y="1413711"/>
                  <a:pt x="5339619" y="1399565"/>
                  <a:pt x="5328905" y="1379110"/>
                </a:cubicBezTo>
                <a:cubicBezTo>
                  <a:pt x="5209747" y="1151626"/>
                  <a:pt x="5211272" y="1111727"/>
                  <a:pt x="5107233" y="866492"/>
                </a:cubicBezTo>
                <a:cubicBezTo>
                  <a:pt x="5081409" y="805621"/>
                  <a:pt x="5050608" y="746961"/>
                  <a:pt x="5024105" y="686383"/>
                </a:cubicBezTo>
                <a:cubicBezTo>
                  <a:pt x="5018251" y="673003"/>
                  <a:pt x="5016427" y="658053"/>
                  <a:pt x="5010251" y="644819"/>
                </a:cubicBezTo>
                <a:cubicBezTo>
                  <a:pt x="4984050" y="588673"/>
                  <a:pt x="4951716" y="535435"/>
                  <a:pt x="4927124" y="478565"/>
                </a:cubicBezTo>
                <a:cubicBezTo>
                  <a:pt x="4877769" y="364431"/>
                  <a:pt x="4857554" y="235665"/>
                  <a:pt x="4788578" y="132201"/>
                </a:cubicBezTo>
                <a:cubicBezTo>
                  <a:pt x="4770105" y="104492"/>
                  <a:pt x="4708407" y="26796"/>
                  <a:pt x="4733160" y="49074"/>
                </a:cubicBezTo>
                <a:cubicBezTo>
                  <a:pt x="5641704" y="866764"/>
                  <a:pt x="4632526" y="0"/>
                  <a:pt x="5273487" y="603256"/>
                </a:cubicBezTo>
                <a:cubicBezTo>
                  <a:pt x="5351996" y="677147"/>
                  <a:pt x="5429396" y="752234"/>
                  <a:pt x="5509014" y="824928"/>
                </a:cubicBezTo>
                <a:cubicBezTo>
                  <a:pt x="5535651" y="849248"/>
                  <a:pt x="5566077" y="869269"/>
                  <a:pt x="5592142" y="894201"/>
                </a:cubicBezTo>
                <a:cubicBezTo>
                  <a:pt x="5787015" y="1080601"/>
                  <a:pt x="5932541" y="1234413"/>
                  <a:pt x="6104760" y="1448383"/>
                </a:cubicBezTo>
                <a:cubicBezTo>
                  <a:pt x="6169054" y="1528263"/>
                  <a:pt x="6227990" y="1612446"/>
                  <a:pt x="6284869" y="1697765"/>
                </a:cubicBezTo>
                <a:cubicBezTo>
                  <a:pt x="6357370" y="1806517"/>
                  <a:pt x="6436608" y="1912213"/>
                  <a:pt x="6492687" y="2030274"/>
                </a:cubicBezTo>
                <a:cubicBezTo>
                  <a:pt x="6580433" y="2215001"/>
                  <a:pt x="6667205" y="2400194"/>
                  <a:pt x="6755924" y="2584456"/>
                </a:cubicBezTo>
                <a:cubicBezTo>
                  <a:pt x="6787283" y="2649586"/>
                  <a:pt x="6811625" y="2719079"/>
                  <a:pt x="6852905" y="2778419"/>
                </a:cubicBezTo>
                <a:cubicBezTo>
                  <a:pt x="6926796" y="2884637"/>
                  <a:pt x="6990371" y="2998832"/>
                  <a:pt x="7074578" y="3097074"/>
                </a:cubicBezTo>
                <a:cubicBezTo>
                  <a:pt x="7102287" y="3129401"/>
                  <a:pt x="7128934" y="3162670"/>
                  <a:pt x="7157705" y="3194056"/>
                </a:cubicBezTo>
                <a:cubicBezTo>
                  <a:pt x="7179771" y="3218128"/>
                  <a:pt x="7205474" y="3238752"/>
                  <a:pt x="7226978" y="3263328"/>
                </a:cubicBezTo>
                <a:cubicBezTo>
                  <a:pt x="7237943" y="3275859"/>
                  <a:pt x="7243722" y="3292361"/>
                  <a:pt x="7254687" y="3304892"/>
                </a:cubicBezTo>
                <a:cubicBezTo>
                  <a:pt x="7276191" y="3329468"/>
                  <a:pt x="7303911" y="3348388"/>
                  <a:pt x="7323960" y="3374165"/>
                </a:cubicBezTo>
                <a:cubicBezTo>
                  <a:pt x="7461833" y="3551430"/>
                  <a:pt x="7212495" y="3290409"/>
                  <a:pt x="7407087" y="3485001"/>
                </a:cubicBezTo>
                <a:cubicBezTo>
                  <a:pt x="7435247" y="3569480"/>
                  <a:pt x="7421340" y="3552060"/>
                  <a:pt x="7462505" y="3609692"/>
                </a:cubicBezTo>
                <a:cubicBezTo>
                  <a:pt x="7475926" y="3628482"/>
                  <a:pt x="7524722" y="3654783"/>
                  <a:pt x="7504069" y="3665110"/>
                </a:cubicBezTo>
                <a:cubicBezTo>
                  <a:pt x="7479984" y="3677153"/>
                  <a:pt x="7455970" y="3640184"/>
                  <a:pt x="7434796" y="3623547"/>
                </a:cubicBezTo>
                <a:cubicBezTo>
                  <a:pt x="7391068" y="3589190"/>
                  <a:pt x="7344246" y="3556606"/>
                  <a:pt x="7310105" y="3512710"/>
                </a:cubicBezTo>
                <a:cubicBezTo>
                  <a:pt x="7214165" y="3389358"/>
                  <a:pt x="7136109" y="3253065"/>
                  <a:pt x="7046869" y="3124783"/>
                </a:cubicBezTo>
                <a:cubicBezTo>
                  <a:pt x="6815282" y="2791877"/>
                  <a:pt x="6889179" y="2933759"/>
                  <a:pt x="6658942" y="2542892"/>
                </a:cubicBezTo>
                <a:cubicBezTo>
                  <a:pt x="6526662" y="2318324"/>
                  <a:pt x="6400989" y="2089928"/>
                  <a:pt x="6271014" y="1864019"/>
                </a:cubicBezTo>
                <a:cubicBezTo>
                  <a:pt x="6207024" y="1752798"/>
                  <a:pt x="6143069" y="1641540"/>
                  <a:pt x="6077051" y="1531510"/>
                </a:cubicBezTo>
                <a:cubicBezTo>
                  <a:pt x="6032220" y="1456792"/>
                  <a:pt x="5983038" y="1384734"/>
                  <a:pt x="5938505" y="1309838"/>
                </a:cubicBezTo>
                <a:cubicBezTo>
                  <a:pt x="5881418" y="1213829"/>
                  <a:pt x="5837175" y="1109785"/>
                  <a:pt x="5772251" y="1018892"/>
                </a:cubicBezTo>
                <a:cubicBezTo>
                  <a:pt x="5726069" y="954237"/>
                  <a:pt x="5677778" y="891038"/>
                  <a:pt x="5633705" y="824928"/>
                </a:cubicBezTo>
                <a:cubicBezTo>
                  <a:pt x="5603831" y="780117"/>
                  <a:pt x="5574663" y="734554"/>
                  <a:pt x="5550578" y="686383"/>
                </a:cubicBezTo>
                <a:cubicBezTo>
                  <a:pt x="5528334" y="641895"/>
                  <a:pt x="5515571" y="593196"/>
                  <a:pt x="5495160" y="547838"/>
                </a:cubicBezTo>
                <a:cubicBezTo>
                  <a:pt x="5483394" y="521690"/>
                  <a:pt x="5398028" y="349056"/>
                  <a:pt x="5370469" y="312310"/>
                </a:cubicBezTo>
                <a:cubicBezTo>
                  <a:pt x="5361707" y="300627"/>
                  <a:pt x="5378393" y="340529"/>
                  <a:pt x="5384324" y="353874"/>
                </a:cubicBezTo>
                <a:cubicBezTo>
                  <a:pt x="5402797" y="395438"/>
                  <a:pt x="5420118" y="437533"/>
                  <a:pt x="5439742" y="478565"/>
                </a:cubicBezTo>
                <a:cubicBezTo>
                  <a:pt x="5470930" y="543776"/>
                  <a:pt x="5501285" y="609525"/>
                  <a:pt x="5536724" y="672528"/>
                </a:cubicBezTo>
                <a:cubicBezTo>
                  <a:pt x="5749766" y="1051269"/>
                  <a:pt x="5827704" y="1091383"/>
                  <a:pt x="6174033" y="1531510"/>
                </a:cubicBezTo>
                <a:cubicBezTo>
                  <a:pt x="6235151" y="1609180"/>
                  <a:pt x="6284256" y="1697152"/>
                  <a:pt x="6354142" y="1767038"/>
                </a:cubicBezTo>
                <a:cubicBezTo>
                  <a:pt x="6558716" y="1971612"/>
                  <a:pt x="6747360" y="2145427"/>
                  <a:pt x="6922178" y="2376638"/>
                </a:cubicBezTo>
                <a:cubicBezTo>
                  <a:pt x="7084617" y="2591477"/>
                  <a:pt x="7147103" y="2760358"/>
                  <a:pt x="7254687" y="3013947"/>
                </a:cubicBezTo>
                <a:cubicBezTo>
                  <a:pt x="7319342" y="3166347"/>
                  <a:pt x="7396301" y="3314094"/>
                  <a:pt x="7448651" y="3471147"/>
                </a:cubicBezTo>
                <a:cubicBezTo>
                  <a:pt x="7453269" y="3485001"/>
                  <a:pt x="7455974" y="3499648"/>
                  <a:pt x="7462505" y="3512710"/>
                </a:cubicBezTo>
                <a:cubicBezTo>
                  <a:pt x="7492999" y="3573698"/>
                  <a:pt x="7524798" y="3634115"/>
                  <a:pt x="7559487" y="3692819"/>
                </a:cubicBezTo>
                <a:cubicBezTo>
                  <a:pt x="7584900" y="3735825"/>
                  <a:pt x="7613807" y="3776700"/>
                  <a:pt x="7642614" y="3817510"/>
                </a:cubicBezTo>
                <a:cubicBezTo>
                  <a:pt x="7669246" y="3855239"/>
                  <a:pt x="7694848" y="3894020"/>
                  <a:pt x="7725742" y="3928347"/>
                </a:cubicBezTo>
                <a:cubicBezTo>
                  <a:pt x="7736881" y="3940724"/>
                  <a:pt x="7776032" y="3970237"/>
                  <a:pt x="7767305" y="3956056"/>
                </a:cubicBezTo>
                <a:cubicBezTo>
                  <a:pt x="7726036" y="3888995"/>
                  <a:pt x="7529797" y="3638360"/>
                  <a:pt x="7476360" y="3568128"/>
                </a:cubicBezTo>
                <a:cubicBezTo>
                  <a:pt x="7463581" y="3551333"/>
                  <a:pt x="6958090" y="2887706"/>
                  <a:pt x="6894469" y="2792274"/>
                </a:cubicBezTo>
                <a:cubicBezTo>
                  <a:pt x="6829814" y="2695292"/>
                  <a:pt x="6761973" y="2600360"/>
                  <a:pt x="6700505" y="2501328"/>
                </a:cubicBezTo>
                <a:cubicBezTo>
                  <a:pt x="6678722" y="2466233"/>
                  <a:pt x="6665218" y="2426560"/>
                  <a:pt x="6645087" y="2390492"/>
                </a:cubicBezTo>
                <a:cubicBezTo>
                  <a:pt x="6554357" y="2227933"/>
                  <a:pt x="6467187" y="2063122"/>
                  <a:pt x="6367996" y="1905583"/>
                </a:cubicBezTo>
                <a:cubicBezTo>
                  <a:pt x="6309923" y="1813350"/>
                  <a:pt x="6234870" y="1732781"/>
                  <a:pt x="6174033" y="1642347"/>
                </a:cubicBezTo>
                <a:cubicBezTo>
                  <a:pt x="6119170" y="1560794"/>
                  <a:pt x="5783079" y="1012491"/>
                  <a:pt x="5661414" y="866492"/>
                </a:cubicBezTo>
                <a:cubicBezTo>
                  <a:pt x="5468428" y="634908"/>
                  <a:pt x="5713138" y="938404"/>
                  <a:pt x="5536724" y="686383"/>
                </a:cubicBezTo>
                <a:cubicBezTo>
                  <a:pt x="5525488" y="670331"/>
                  <a:pt x="5506548" y="660763"/>
                  <a:pt x="5495160" y="644819"/>
                </a:cubicBezTo>
                <a:cubicBezTo>
                  <a:pt x="5483156" y="628013"/>
                  <a:pt x="5479455" y="606207"/>
                  <a:pt x="5467451" y="589401"/>
                </a:cubicBezTo>
                <a:cubicBezTo>
                  <a:pt x="5456063" y="573457"/>
                  <a:pt x="5438430" y="562890"/>
                  <a:pt x="5425887" y="547838"/>
                </a:cubicBezTo>
                <a:cubicBezTo>
                  <a:pt x="5423256" y="544681"/>
                  <a:pt x="5367653" y="453671"/>
                  <a:pt x="5356614" y="464710"/>
                </a:cubicBezTo>
                <a:cubicBezTo>
                  <a:pt x="5342010" y="479314"/>
                  <a:pt x="5371778" y="503722"/>
                  <a:pt x="5384324" y="520128"/>
                </a:cubicBezTo>
                <a:cubicBezTo>
                  <a:pt x="5432097" y="582600"/>
                  <a:pt x="5483822" y="642045"/>
                  <a:pt x="5536724" y="700238"/>
                </a:cubicBezTo>
                <a:cubicBezTo>
                  <a:pt x="5622421" y="794505"/>
                  <a:pt x="5707757" y="889414"/>
                  <a:pt x="5799960" y="977328"/>
                </a:cubicBezTo>
                <a:cubicBezTo>
                  <a:pt x="5906549" y="1078959"/>
                  <a:pt x="6017258" y="1176532"/>
                  <a:pt x="6132469" y="1268274"/>
                </a:cubicBezTo>
                <a:cubicBezTo>
                  <a:pt x="6556136" y="1605639"/>
                  <a:pt x="6538961" y="1528691"/>
                  <a:pt x="6936033" y="1891728"/>
                </a:cubicBezTo>
                <a:cubicBezTo>
                  <a:pt x="7136083" y="2074631"/>
                  <a:pt x="7324728" y="2269636"/>
                  <a:pt x="7517924" y="2459765"/>
                </a:cubicBezTo>
                <a:cubicBezTo>
                  <a:pt x="7615678" y="2555968"/>
                  <a:pt x="7729151" y="2639104"/>
                  <a:pt x="7808869" y="2750710"/>
                </a:cubicBezTo>
                <a:cubicBezTo>
                  <a:pt x="7855051" y="2815365"/>
                  <a:pt x="7902041" y="2879450"/>
                  <a:pt x="7947414" y="2944674"/>
                </a:cubicBezTo>
                <a:cubicBezTo>
                  <a:pt x="7975941" y="2985681"/>
                  <a:pt x="8011990" y="3022984"/>
                  <a:pt x="8030542" y="3069365"/>
                </a:cubicBezTo>
                <a:cubicBezTo>
                  <a:pt x="8115592" y="3281991"/>
                  <a:pt x="8166753" y="3445420"/>
                  <a:pt x="8390760" y="3609692"/>
                </a:cubicBezTo>
                <a:lnTo>
                  <a:pt x="8806396" y="3914492"/>
                </a:lnTo>
                <a:cubicBezTo>
                  <a:pt x="8857089" y="3951584"/>
                  <a:pt x="8909747" y="3986088"/>
                  <a:pt x="8958796" y="4025328"/>
                </a:cubicBezTo>
                <a:cubicBezTo>
                  <a:pt x="9004978" y="4062274"/>
                  <a:pt x="9049650" y="4101191"/>
                  <a:pt x="9097342" y="4136165"/>
                </a:cubicBezTo>
                <a:cubicBezTo>
                  <a:pt x="9119057" y="4152089"/>
                  <a:pt x="9145072" y="4161571"/>
                  <a:pt x="9166614" y="4177728"/>
                </a:cubicBezTo>
                <a:cubicBezTo>
                  <a:pt x="9379951" y="4337731"/>
                  <a:pt x="9055903" y="4117776"/>
                  <a:pt x="9249742" y="4247001"/>
                </a:cubicBezTo>
                <a:cubicBezTo>
                  <a:pt x="9235887" y="4251619"/>
                  <a:pt x="9222782" y="4260856"/>
                  <a:pt x="9208178" y="4260856"/>
                </a:cubicBezTo>
                <a:cubicBezTo>
                  <a:pt x="9155093" y="4260856"/>
                  <a:pt x="9048395" y="4192855"/>
                  <a:pt x="9028069" y="4177728"/>
                </a:cubicBezTo>
                <a:cubicBezTo>
                  <a:pt x="8867217" y="4058024"/>
                  <a:pt x="8715431" y="3926565"/>
                  <a:pt x="8557014" y="3803656"/>
                </a:cubicBezTo>
                <a:cubicBezTo>
                  <a:pt x="8164344" y="3498998"/>
                  <a:pt x="8142329" y="3503494"/>
                  <a:pt x="7670324" y="3166347"/>
                </a:cubicBezTo>
                <a:cubicBezTo>
                  <a:pt x="7562843" y="3089575"/>
                  <a:pt x="7451072" y="3017796"/>
                  <a:pt x="7351669" y="2930819"/>
                </a:cubicBezTo>
                <a:cubicBezTo>
                  <a:pt x="7277778" y="2866165"/>
                  <a:pt x="7201377" y="2804271"/>
                  <a:pt x="7129996" y="2736856"/>
                </a:cubicBezTo>
                <a:cubicBezTo>
                  <a:pt x="6921906" y="2540327"/>
                  <a:pt x="6762105" y="2360829"/>
                  <a:pt x="6561960" y="2154965"/>
                </a:cubicBezTo>
                <a:cubicBezTo>
                  <a:pt x="6462635" y="2052802"/>
                  <a:pt x="6308262" y="1909217"/>
                  <a:pt x="6215596" y="1794747"/>
                </a:cubicBezTo>
                <a:cubicBezTo>
                  <a:pt x="6137087" y="1697765"/>
                  <a:pt x="6059622" y="1599928"/>
                  <a:pt x="5980069" y="1503801"/>
                </a:cubicBezTo>
                <a:cubicBezTo>
                  <a:pt x="5925307" y="1437631"/>
                  <a:pt x="5748084" y="1239920"/>
                  <a:pt x="5702978" y="1212856"/>
                </a:cubicBezTo>
                <a:cubicBezTo>
                  <a:pt x="5679887" y="1199001"/>
                  <a:pt x="5618768" y="1148886"/>
                  <a:pt x="5633705" y="1171292"/>
                </a:cubicBezTo>
                <a:cubicBezTo>
                  <a:pt x="5657323" y="1206719"/>
                  <a:pt x="5696803" y="1228637"/>
                  <a:pt x="5730687" y="1254419"/>
                </a:cubicBezTo>
                <a:cubicBezTo>
                  <a:pt x="6089161" y="1527171"/>
                  <a:pt x="6253327" y="1628104"/>
                  <a:pt x="6561960" y="1891728"/>
                </a:cubicBezTo>
                <a:cubicBezTo>
                  <a:pt x="7034575" y="2295420"/>
                  <a:pt x="7114493" y="2395611"/>
                  <a:pt x="7614905" y="2944674"/>
                </a:cubicBezTo>
                <a:cubicBezTo>
                  <a:pt x="7725241" y="3065737"/>
                  <a:pt x="7815790" y="3204903"/>
                  <a:pt x="7933560" y="3318747"/>
                </a:cubicBezTo>
                <a:cubicBezTo>
                  <a:pt x="8072105" y="3452674"/>
                  <a:pt x="8212940" y="3584272"/>
                  <a:pt x="8349196" y="3720528"/>
                </a:cubicBezTo>
                <a:cubicBezTo>
                  <a:pt x="8411584" y="3782916"/>
                  <a:pt x="8465056" y="3854022"/>
                  <a:pt x="8529305" y="3914492"/>
                </a:cubicBezTo>
                <a:cubicBezTo>
                  <a:pt x="8638863" y="4017606"/>
                  <a:pt x="8799740" y="4162936"/>
                  <a:pt x="8944942" y="4247001"/>
                </a:cubicBezTo>
                <a:cubicBezTo>
                  <a:pt x="8989626" y="4272871"/>
                  <a:pt x="9036402" y="4295086"/>
                  <a:pt x="9083487" y="4316274"/>
                </a:cubicBezTo>
                <a:cubicBezTo>
                  <a:pt x="9217468" y="4376566"/>
                  <a:pt x="9261080" y="4387436"/>
                  <a:pt x="9415996" y="4413256"/>
                </a:cubicBezTo>
                <a:cubicBezTo>
                  <a:pt x="9489449" y="4425498"/>
                  <a:pt x="9637669" y="4440965"/>
                  <a:pt x="9637669" y="4440965"/>
                </a:cubicBezTo>
                <a:cubicBezTo>
                  <a:pt x="9665378" y="4459438"/>
                  <a:pt x="9691475" y="4480594"/>
                  <a:pt x="9720796" y="4496383"/>
                </a:cubicBezTo>
                <a:cubicBezTo>
                  <a:pt x="9772061" y="4523988"/>
                  <a:pt x="9808968" y="4535010"/>
                  <a:pt x="9859342" y="4551801"/>
                </a:cubicBezTo>
                <a:cubicBezTo>
                  <a:pt x="9827015" y="4519474"/>
                  <a:pt x="9792465" y="4489225"/>
                  <a:pt x="9762360" y="4454819"/>
                </a:cubicBezTo>
                <a:cubicBezTo>
                  <a:pt x="9727686" y="4415192"/>
                  <a:pt x="9705995" y="4363637"/>
                  <a:pt x="9665378" y="4330128"/>
                </a:cubicBezTo>
                <a:cubicBezTo>
                  <a:pt x="9520019" y="4210207"/>
                  <a:pt x="9361105" y="4107727"/>
                  <a:pt x="9208178" y="3997619"/>
                </a:cubicBezTo>
                <a:cubicBezTo>
                  <a:pt x="9119784" y="3933975"/>
                  <a:pt x="8814789" y="3718096"/>
                  <a:pt x="8723269" y="3665110"/>
                </a:cubicBezTo>
                <a:cubicBezTo>
                  <a:pt x="8635524" y="3614310"/>
                  <a:pt x="8545628" y="3567056"/>
                  <a:pt x="8460033" y="3512710"/>
                </a:cubicBezTo>
                <a:cubicBezTo>
                  <a:pt x="8164762" y="3325236"/>
                  <a:pt x="7819995" y="3088494"/>
                  <a:pt x="7517924" y="2889256"/>
                </a:cubicBezTo>
                <a:cubicBezTo>
                  <a:pt x="7412066" y="2819435"/>
                  <a:pt x="7307013" y="2748313"/>
                  <a:pt x="7199269" y="2681438"/>
                </a:cubicBezTo>
                <a:cubicBezTo>
                  <a:pt x="7039113" y="2582031"/>
                  <a:pt x="6864611" y="2504319"/>
                  <a:pt x="6714360" y="2390492"/>
                </a:cubicBezTo>
                <a:cubicBezTo>
                  <a:pt x="6561960" y="2275037"/>
                  <a:pt x="6402326" y="2168556"/>
                  <a:pt x="6257160" y="2044128"/>
                </a:cubicBezTo>
                <a:cubicBezTo>
                  <a:pt x="6192505" y="1988710"/>
                  <a:pt x="6121081" y="1940329"/>
                  <a:pt x="6063196" y="1877874"/>
                </a:cubicBezTo>
                <a:cubicBezTo>
                  <a:pt x="5945024" y="1750373"/>
                  <a:pt x="5822824" y="1623510"/>
                  <a:pt x="5730687" y="1476092"/>
                </a:cubicBezTo>
                <a:cubicBezTo>
                  <a:pt x="5707596" y="1439147"/>
                  <a:pt x="5687555" y="1400110"/>
                  <a:pt x="5661414" y="1365256"/>
                </a:cubicBezTo>
                <a:cubicBezTo>
                  <a:pt x="5645739" y="1344357"/>
                  <a:pt x="5622997" y="1329673"/>
                  <a:pt x="5605996" y="1309838"/>
                </a:cubicBezTo>
                <a:cubicBezTo>
                  <a:pt x="5595160" y="1297195"/>
                  <a:pt x="5564966" y="1258283"/>
                  <a:pt x="5578287" y="1268274"/>
                </a:cubicBezTo>
                <a:cubicBezTo>
                  <a:pt x="5738692" y="1388577"/>
                  <a:pt x="5882511" y="1531126"/>
                  <a:pt x="6049342" y="1642347"/>
                </a:cubicBezTo>
                <a:cubicBezTo>
                  <a:pt x="6174033" y="1725474"/>
                  <a:pt x="6302699" y="1802926"/>
                  <a:pt x="6423414" y="1891728"/>
                </a:cubicBezTo>
                <a:cubicBezTo>
                  <a:pt x="6704665" y="2098625"/>
                  <a:pt x="6956234" y="2347835"/>
                  <a:pt x="7254687" y="2529038"/>
                </a:cubicBezTo>
                <a:cubicBezTo>
                  <a:pt x="7274124" y="2540839"/>
                  <a:pt x="8296853" y="3144176"/>
                  <a:pt x="8460033" y="3291038"/>
                </a:cubicBezTo>
                <a:cubicBezTo>
                  <a:pt x="8605421" y="3421887"/>
                  <a:pt x="8732504" y="3542518"/>
                  <a:pt x="8903378" y="3651256"/>
                </a:cubicBezTo>
                <a:cubicBezTo>
                  <a:pt x="8954178" y="3683583"/>
                  <a:pt x="9006159" y="3714125"/>
                  <a:pt x="9055778" y="3748238"/>
                </a:cubicBezTo>
                <a:cubicBezTo>
                  <a:pt x="9153989" y="3815758"/>
                  <a:pt x="9242095" y="3898986"/>
                  <a:pt x="9346724" y="3956056"/>
                </a:cubicBezTo>
                <a:cubicBezTo>
                  <a:pt x="9450083" y="4012434"/>
                  <a:pt x="9568953" y="4081681"/>
                  <a:pt x="9679233" y="4122310"/>
                </a:cubicBezTo>
                <a:cubicBezTo>
                  <a:pt x="9705592" y="4132021"/>
                  <a:pt x="9734651" y="4131547"/>
                  <a:pt x="9762360" y="4136165"/>
                </a:cubicBezTo>
                <a:cubicBezTo>
                  <a:pt x="9713435" y="4038315"/>
                  <a:pt x="9764321" y="4115293"/>
                  <a:pt x="9665378" y="4039183"/>
                </a:cubicBezTo>
                <a:cubicBezTo>
                  <a:pt x="9626467" y="4009251"/>
                  <a:pt x="9593591" y="3971953"/>
                  <a:pt x="9554542" y="3942201"/>
                </a:cubicBezTo>
                <a:cubicBezTo>
                  <a:pt x="9360651" y="3794474"/>
                  <a:pt x="9029728" y="3609474"/>
                  <a:pt x="8861814" y="3512710"/>
                </a:cubicBezTo>
                <a:cubicBezTo>
                  <a:pt x="8698418" y="3418550"/>
                  <a:pt x="8167137" y="3144506"/>
                  <a:pt x="8072105" y="3069365"/>
                </a:cubicBezTo>
                <a:lnTo>
                  <a:pt x="7476360" y="2598310"/>
                </a:lnTo>
                <a:cubicBezTo>
                  <a:pt x="7332555" y="2483655"/>
                  <a:pt x="7204577" y="2346572"/>
                  <a:pt x="7046869" y="2251947"/>
                </a:cubicBezTo>
                <a:cubicBezTo>
                  <a:pt x="7023778" y="2238092"/>
                  <a:pt x="6997564" y="2228450"/>
                  <a:pt x="6977596" y="2210383"/>
                </a:cubicBezTo>
                <a:cubicBezTo>
                  <a:pt x="6803179" y="2052577"/>
                  <a:pt x="6618050" y="1904059"/>
                  <a:pt x="6464978" y="1725474"/>
                </a:cubicBezTo>
                <a:cubicBezTo>
                  <a:pt x="6259817" y="1486118"/>
                  <a:pt x="6273727" y="1489280"/>
                  <a:pt x="5993924" y="1240565"/>
                </a:cubicBezTo>
                <a:cubicBezTo>
                  <a:pt x="5918277" y="1173323"/>
                  <a:pt x="5775828" y="1051070"/>
                  <a:pt x="5716833" y="977328"/>
                </a:cubicBezTo>
                <a:cubicBezTo>
                  <a:pt x="5698360" y="954237"/>
                  <a:pt x="5631843" y="908056"/>
                  <a:pt x="5661414" y="908056"/>
                </a:cubicBezTo>
                <a:cubicBezTo>
                  <a:pt x="5697483" y="908056"/>
                  <a:pt x="5713613" y="958771"/>
                  <a:pt x="5744542" y="977328"/>
                </a:cubicBezTo>
                <a:lnTo>
                  <a:pt x="6506542" y="1434528"/>
                </a:lnTo>
                <a:lnTo>
                  <a:pt x="6908324" y="1670056"/>
                </a:lnTo>
                <a:cubicBezTo>
                  <a:pt x="7042251" y="1748565"/>
                  <a:pt x="7180072" y="1820779"/>
                  <a:pt x="7310105" y="1905583"/>
                </a:cubicBezTo>
                <a:cubicBezTo>
                  <a:pt x="7416323" y="1974856"/>
                  <a:pt x="7527311" y="2037314"/>
                  <a:pt x="7628760" y="2113401"/>
                </a:cubicBezTo>
                <a:cubicBezTo>
                  <a:pt x="7841670" y="2273083"/>
                  <a:pt x="8048523" y="2440879"/>
                  <a:pt x="8252214" y="2612165"/>
                </a:cubicBezTo>
                <a:cubicBezTo>
                  <a:pt x="8455414" y="2783038"/>
                  <a:pt x="8640909" y="2977513"/>
                  <a:pt x="8861814" y="3124783"/>
                </a:cubicBezTo>
                <a:cubicBezTo>
                  <a:pt x="9172170" y="3331687"/>
                  <a:pt x="9237207" y="3391218"/>
                  <a:pt x="9526833" y="3540419"/>
                </a:cubicBezTo>
                <a:cubicBezTo>
                  <a:pt x="9594790" y="3575427"/>
                  <a:pt x="9663074" y="3610560"/>
                  <a:pt x="9734651" y="3637401"/>
                </a:cubicBezTo>
                <a:cubicBezTo>
                  <a:pt x="9774518" y="3652351"/>
                  <a:pt x="9818949" y="3651646"/>
                  <a:pt x="9859342" y="3665110"/>
                </a:cubicBezTo>
                <a:cubicBezTo>
                  <a:pt x="9902492" y="3679493"/>
                  <a:pt x="9941642" y="3704043"/>
                  <a:pt x="9984033" y="3720528"/>
                </a:cubicBezTo>
                <a:cubicBezTo>
                  <a:pt x="10024866" y="3736408"/>
                  <a:pt x="10068212" y="3745411"/>
                  <a:pt x="10108724" y="3762092"/>
                </a:cubicBezTo>
                <a:cubicBezTo>
                  <a:pt x="10146919" y="3777819"/>
                  <a:pt x="10182056" y="3800200"/>
                  <a:pt x="10219560" y="3817510"/>
                </a:cubicBezTo>
                <a:cubicBezTo>
                  <a:pt x="10242141" y="3827932"/>
                  <a:pt x="10313703" y="3845219"/>
                  <a:pt x="10288833" y="3845219"/>
                </a:cubicBezTo>
                <a:cubicBezTo>
                  <a:pt x="10255212" y="3845219"/>
                  <a:pt x="10222161" y="3832059"/>
                  <a:pt x="10191851" y="3817510"/>
                </a:cubicBezTo>
                <a:cubicBezTo>
                  <a:pt x="9775258" y="3617546"/>
                  <a:pt x="10106530" y="3746868"/>
                  <a:pt x="9720796" y="3540419"/>
                </a:cubicBezTo>
                <a:cubicBezTo>
                  <a:pt x="9608614" y="3480378"/>
                  <a:pt x="8819125" y="3094430"/>
                  <a:pt x="8584724" y="2944674"/>
                </a:cubicBezTo>
                <a:cubicBezTo>
                  <a:pt x="8418469" y="2838456"/>
                  <a:pt x="8249258" y="2736729"/>
                  <a:pt x="8085960" y="2626019"/>
                </a:cubicBezTo>
                <a:cubicBezTo>
                  <a:pt x="7976634" y="2551899"/>
                  <a:pt x="7876953" y="2464136"/>
                  <a:pt x="7767305" y="2390492"/>
                </a:cubicBezTo>
                <a:cubicBezTo>
                  <a:pt x="7567362" y="2256202"/>
                  <a:pt x="7359448" y="2134136"/>
                  <a:pt x="7157705" y="2002565"/>
                </a:cubicBezTo>
                <a:cubicBezTo>
                  <a:pt x="7040759" y="1926296"/>
                  <a:pt x="6929968" y="1840668"/>
                  <a:pt x="6811342" y="1767038"/>
                </a:cubicBezTo>
                <a:cubicBezTo>
                  <a:pt x="6677415" y="1683911"/>
                  <a:pt x="6530132" y="1619190"/>
                  <a:pt x="6409560" y="1517656"/>
                </a:cubicBezTo>
                <a:cubicBezTo>
                  <a:pt x="6322783" y="1444580"/>
                  <a:pt x="6128863" y="1294086"/>
                  <a:pt x="6035487" y="1185147"/>
                </a:cubicBezTo>
                <a:cubicBezTo>
                  <a:pt x="6013814" y="1159862"/>
                  <a:pt x="6000873" y="1128024"/>
                  <a:pt x="5980069" y="1102019"/>
                </a:cubicBezTo>
                <a:cubicBezTo>
                  <a:pt x="5963749" y="1081619"/>
                  <a:pt x="5940579" y="1067308"/>
                  <a:pt x="5924651" y="1046601"/>
                </a:cubicBezTo>
                <a:cubicBezTo>
                  <a:pt x="5894194" y="1007007"/>
                  <a:pt x="5871496" y="961873"/>
                  <a:pt x="5841524" y="921910"/>
                </a:cubicBezTo>
                <a:cubicBezTo>
                  <a:pt x="5829768" y="906235"/>
                  <a:pt x="5799960" y="899940"/>
                  <a:pt x="5799960" y="880347"/>
                </a:cubicBezTo>
                <a:cubicBezTo>
                  <a:pt x="5799960" y="863696"/>
                  <a:pt x="5826789" y="900301"/>
                  <a:pt x="5841524" y="908056"/>
                </a:cubicBezTo>
                <a:cubicBezTo>
                  <a:pt x="6002366" y="992710"/>
                  <a:pt x="6163863" y="1076153"/>
                  <a:pt x="6326433" y="1157438"/>
                </a:cubicBezTo>
                <a:cubicBezTo>
                  <a:pt x="7490540" y="1739492"/>
                  <a:pt x="5864831" y="907302"/>
                  <a:pt x="7102287" y="1545365"/>
                </a:cubicBezTo>
                <a:lnTo>
                  <a:pt x="7587196" y="1794747"/>
                </a:lnTo>
                <a:cubicBezTo>
                  <a:pt x="7674038" y="1838168"/>
                  <a:pt x="7765360" y="1872648"/>
                  <a:pt x="7850433" y="1919438"/>
                </a:cubicBezTo>
                <a:cubicBezTo>
                  <a:pt x="7942797" y="1970238"/>
                  <a:pt x="8032804" y="2025580"/>
                  <a:pt x="8127524" y="2071838"/>
                </a:cubicBezTo>
                <a:cubicBezTo>
                  <a:pt x="8231599" y="2122665"/>
                  <a:pt x="8342054" y="2159656"/>
                  <a:pt x="8446178" y="2210383"/>
                </a:cubicBezTo>
                <a:cubicBezTo>
                  <a:pt x="8522393" y="2247513"/>
                  <a:pt x="8590285" y="2300854"/>
                  <a:pt x="8667851" y="2335074"/>
                </a:cubicBezTo>
                <a:cubicBezTo>
                  <a:pt x="8748020" y="2370442"/>
                  <a:pt x="8834818" y="2388440"/>
                  <a:pt x="8917233" y="2418201"/>
                </a:cubicBezTo>
                <a:cubicBezTo>
                  <a:pt x="9001123" y="2448494"/>
                  <a:pt x="9082507" y="2485498"/>
                  <a:pt x="9166614" y="2515183"/>
                </a:cubicBezTo>
                <a:cubicBezTo>
                  <a:pt x="9192849" y="2524442"/>
                  <a:pt x="9480715" y="2615589"/>
                  <a:pt x="9540687" y="2626019"/>
                </a:cubicBezTo>
                <a:cubicBezTo>
                  <a:pt x="9595475" y="2635547"/>
                  <a:pt x="9651819" y="2632524"/>
                  <a:pt x="9706942" y="2639874"/>
                </a:cubicBezTo>
                <a:cubicBezTo>
                  <a:pt x="10297936" y="2718674"/>
                  <a:pt x="9635752" y="2648900"/>
                  <a:pt x="10177996" y="2709147"/>
                </a:cubicBezTo>
                <a:cubicBezTo>
                  <a:pt x="10219560" y="2713765"/>
                  <a:pt x="10261379" y="2716479"/>
                  <a:pt x="10302687" y="2723001"/>
                </a:cubicBezTo>
                <a:cubicBezTo>
                  <a:pt x="10366630" y="2733097"/>
                  <a:pt x="10482342" y="2764565"/>
                  <a:pt x="10552069" y="2764565"/>
                </a:cubicBezTo>
                <a:cubicBezTo>
                  <a:pt x="10571110" y="2764565"/>
                  <a:pt x="10515124" y="2755328"/>
                  <a:pt x="10496651" y="2750710"/>
                </a:cubicBezTo>
                <a:cubicBezTo>
                  <a:pt x="10317790" y="2651344"/>
                  <a:pt x="10090735" y="2520832"/>
                  <a:pt x="9914760" y="2473619"/>
                </a:cubicBezTo>
                <a:lnTo>
                  <a:pt x="9346724" y="2321219"/>
                </a:lnTo>
                <a:cubicBezTo>
                  <a:pt x="9264194" y="2300237"/>
                  <a:pt x="9179829" y="2286951"/>
                  <a:pt x="9097342" y="2265801"/>
                </a:cubicBezTo>
                <a:cubicBezTo>
                  <a:pt x="8818473" y="2194296"/>
                  <a:pt x="8582241" y="2111462"/>
                  <a:pt x="8307633" y="2002565"/>
                </a:cubicBezTo>
                <a:cubicBezTo>
                  <a:pt x="8203889" y="1961425"/>
                  <a:pt x="8106347" y="1905734"/>
                  <a:pt x="8002833" y="1864019"/>
                </a:cubicBezTo>
                <a:cubicBezTo>
                  <a:pt x="7796782" y="1780983"/>
                  <a:pt x="7576072" y="1731756"/>
                  <a:pt x="7379378" y="1628492"/>
                </a:cubicBezTo>
                <a:cubicBezTo>
                  <a:pt x="7194651" y="1531510"/>
                  <a:pt x="6990567" y="1464756"/>
                  <a:pt x="6825196" y="1337547"/>
                </a:cubicBezTo>
                <a:cubicBezTo>
                  <a:pt x="6765160" y="1291365"/>
                  <a:pt x="6709318" y="1239145"/>
                  <a:pt x="6645087" y="1199001"/>
                </a:cubicBezTo>
                <a:cubicBezTo>
                  <a:pt x="6524127" y="1123401"/>
                  <a:pt x="6388868" y="1071538"/>
                  <a:pt x="6271014" y="991183"/>
                </a:cubicBezTo>
                <a:cubicBezTo>
                  <a:pt x="6169414" y="921910"/>
                  <a:pt x="6053166" y="870317"/>
                  <a:pt x="5966214" y="783365"/>
                </a:cubicBezTo>
                <a:lnTo>
                  <a:pt x="5883087" y="700238"/>
                </a:lnTo>
                <a:cubicBezTo>
                  <a:pt x="5873851" y="691001"/>
                  <a:pt x="5843250" y="667677"/>
                  <a:pt x="5855378" y="672528"/>
                </a:cubicBezTo>
                <a:cubicBezTo>
                  <a:pt x="6261081" y="834811"/>
                  <a:pt x="5654283" y="584686"/>
                  <a:pt x="6187887" y="838783"/>
                </a:cubicBezTo>
                <a:cubicBezTo>
                  <a:pt x="6411844" y="945429"/>
                  <a:pt x="6645956" y="1030553"/>
                  <a:pt x="6866760" y="1143583"/>
                </a:cubicBezTo>
                <a:cubicBezTo>
                  <a:pt x="7254687" y="1342165"/>
                  <a:pt x="7626950" y="1574901"/>
                  <a:pt x="8030542" y="1739328"/>
                </a:cubicBezTo>
                <a:cubicBezTo>
                  <a:pt x="8155233" y="1790128"/>
                  <a:pt x="8278793" y="1843796"/>
                  <a:pt x="8404614" y="1891728"/>
                </a:cubicBezTo>
                <a:cubicBezTo>
                  <a:pt x="8569796" y="1954655"/>
                  <a:pt x="8746957" y="1989512"/>
                  <a:pt x="8903378" y="2071838"/>
                </a:cubicBezTo>
                <a:cubicBezTo>
                  <a:pt x="9038730" y="2143076"/>
                  <a:pt x="9298373" y="2286630"/>
                  <a:pt x="9443705" y="2335074"/>
                </a:cubicBezTo>
                <a:cubicBezTo>
                  <a:pt x="9499123" y="2353547"/>
                  <a:pt x="9552297" y="2381141"/>
                  <a:pt x="9609960" y="2390492"/>
                </a:cubicBezTo>
                <a:cubicBezTo>
                  <a:pt x="9724290" y="2409032"/>
                  <a:pt x="9841137" y="2406076"/>
                  <a:pt x="9956324" y="2418201"/>
                </a:cubicBezTo>
                <a:cubicBezTo>
                  <a:pt x="10016733" y="2424560"/>
                  <a:pt x="10076301" y="2437320"/>
                  <a:pt x="10136433" y="2445910"/>
                </a:cubicBezTo>
                <a:cubicBezTo>
                  <a:pt x="10173292" y="2451176"/>
                  <a:pt x="10210324" y="2455147"/>
                  <a:pt x="10247269" y="2459765"/>
                </a:cubicBezTo>
                <a:lnTo>
                  <a:pt x="10468942" y="2445910"/>
                </a:lnTo>
                <a:cubicBezTo>
                  <a:pt x="10490848" y="2438608"/>
                  <a:pt x="10433649" y="2415667"/>
                  <a:pt x="10413524" y="2404347"/>
                </a:cubicBezTo>
                <a:cubicBezTo>
                  <a:pt x="10359521" y="2373971"/>
                  <a:pt x="10305352" y="2342792"/>
                  <a:pt x="10247269" y="2321219"/>
                </a:cubicBezTo>
                <a:cubicBezTo>
                  <a:pt x="10143188" y="2282560"/>
                  <a:pt x="10036780" y="2249287"/>
                  <a:pt x="9928614" y="2224238"/>
                </a:cubicBezTo>
                <a:cubicBezTo>
                  <a:pt x="9597722" y="2147610"/>
                  <a:pt x="9253306" y="2123825"/>
                  <a:pt x="8931087" y="2016419"/>
                </a:cubicBezTo>
                <a:cubicBezTo>
                  <a:pt x="8834105" y="1984092"/>
                  <a:pt x="8735556" y="1956136"/>
                  <a:pt x="8640142" y="1919438"/>
                </a:cubicBezTo>
                <a:cubicBezTo>
                  <a:pt x="8363065" y="1812870"/>
                  <a:pt x="8418930" y="1811763"/>
                  <a:pt x="8155233" y="1683910"/>
                </a:cubicBezTo>
                <a:cubicBezTo>
                  <a:pt x="8082660" y="1648723"/>
                  <a:pt x="8006146" y="1622087"/>
                  <a:pt x="7933560" y="1586928"/>
                </a:cubicBezTo>
                <a:cubicBezTo>
                  <a:pt x="7710511" y="1478889"/>
                  <a:pt x="7498002" y="1348076"/>
                  <a:pt x="7268542" y="1254419"/>
                </a:cubicBezTo>
                <a:cubicBezTo>
                  <a:pt x="7042251" y="1162055"/>
                  <a:pt x="6811154" y="1080687"/>
                  <a:pt x="6589669" y="977328"/>
                </a:cubicBezTo>
                <a:cubicBezTo>
                  <a:pt x="6451124" y="912674"/>
                  <a:pt x="6046822" y="698557"/>
                  <a:pt x="6174033" y="783365"/>
                </a:cubicBezTo>
                <a:cubicBezTo>
                  <a:pt x="6339574" y="893727"/>
                  <a:pt x="6321204" y="885706"/>
                  <a:pt x="6672796" y="991183"/>
                </a:cubicBezTo>
                <a:cubicBezTo>
                  <a:pt x="6811342" y="1032747"/>
                  <a:pt x="6948995" y="1077408"/>
                  <a:pt x="7088433" y="1115874"/>
                </a:cubicBezTo>
                <a:cubicBezTo>
                  <a:pt x="7216922" y="1151319"/>
                  <a:pt x="7349465" y="1172068"/>
                  <a:pt x="7476360" y="1212856"/>
                </a:cubicBezTo>
                <a:cubicBezTo>
                  <a:pt x="7737803" y="1296891"/>
                  <a:pt x="8001266" y="1378415"/>
                  <a:pt x="8252214" y="1489947"/>
                </a:cubicBezTo>
                <a:cubicBezTo>
                  <a:pt x="8432061" y="1569879"/>
                  <a:pt x="8544152" y="1632816"/>
                  <a:pt x="8737124" y="1670056"/>
                </a:cubicBezTo>
                <a:cubicBezTo>
                  <a:pt x="8920534" y="1705451"/>
                  <a:pt x="9105157" y="1737670"/>
                  <a:pt x="9291305" y="1753183"/>
                </a:cubicBezTo>
                <a:cubicBezTo>
                  <a:pt x="9346723" y="1757801"/>
                  <a:pt x="9402508" y="1759174"/>
                  <a:pt x="9457560" y="1767038"/>
                </a:cubicBezTo>
                <a:cubicBezTo>
                  <a:pt x="9596605" y="1786901"/>
                  <a:pt x="9733317" y="1823593"/>
                  <a:pt x="9873196" y="1836310"/>
                </a:cubicBezTo>
                <a:lnTo>
                  <a:pt x="10025596" y="1850165"/>
                </a:lnTo>
                <a:lnTo>
                  <a:pt x="10385814" y="1891728"/>
                </a:lnTo>
                <a:cubicBezTo>
                  <a:pt x="10478178" y="1882492"/>
                  <a:pt x="10584592" y="1913854"/>
                  <a:pt x="10662905" y="1864019"/>
                </a:cubicBezTo>
                <a:cubicBezTo>
                  <a:pt x="10703019" y="1838492"/>
                  <a:pt x="10581437" y="1814558"/>
                  <a:pt x="10538214" y="1794747"/>
                </a:cubicBezTo>
                <a:cubicBezTo>
                  <a:pt x="10470390" y="1763661"/>
                  <a:pt x="10401176" y="1735212"/>
                  <a:pt x="10330396" y="1711619"/>
                </a:cubicBezTo>
                <a:cubicBezTo>
                  <a:pt x="10151624" y="1652028"/>
                  <a:pt x="9969361" y="1603371"/>
                  <a:pt x="9790069" y="1545365"/>
                </a:cubicBezTo>
                <a:cubicBezTo>
                  <a:pt x="9655281" y="1501757"/>
                  <a:pt x="9525129" y="1443473"/>
                  <a:pt x="9388287" y="1406819"/>
                </a:cubicBezTo>
                <a:cubicBezTo>
                  <a:pt x="9087058" y="1326133"/>
                  <a:pt x="8920452" y="1340798"/>
                  <a:pt x="8612433" y="1282128"/>
                </a:cubicBezTo>
                <a:cubicBezTo>
                  <a:pt x="8453976" y="1251946"/>
                  <a:pt x="8297075" y="1213460"/>
                  <a:pt x="8141378" y="1171292"/>
                </a:cubicBezTo>
                <a:cubicBezTo>
                  <a:pt x="7967522" y="1124206"/>
                  <a:pt x="7957129" y="1102975"/>
                  <a:pt x="7808869" y="1032747"/>
                </a:cubicBezTo>
                <a:cubicBezTo>
                  <a:pt x="7767763" y="1013276"/>
                  <a:pt x="7724860" y="997669"/>
                  <a:pt x="7684178" y="977328"/>
                </a:cubicBezTo>
                <a:cubicBezTo>
                  <a:pt x="7650876" y="960677"/>
                  <a:pt x="7621002" y="937513"/>
                  <a:pt x="7587196" y="921910"/>
                </a:cubicBezTo>
                <a:cubicBezTo>
                  <a:pt x="7440737" y="854314"/>
                  <a:pt x="7303415" y="751586"/>
                  <a:pt x="7143851" y="727947"/>
                </a:cubicBezTo>
                <a:cubicBezTo>
                  <a:pt x="6728410" y="666399"/>
                  <a:pt x="6895059" y="686448"/>
                  <a:pt x="6645087" y="658674"/>
                </a:cubicBezTo>
                <a:cubicBezTo>
                  <a:pt x="6868047" y="770156"/>
                  <a:pt x="6864821" y="772368"/>
                  <a:pt x="7254687" y="894201"/>
                </a:cubicBezTo>
                <a:cubicBezTo>
                  <a:pt x="7402469" y="940383"/>
                  <a:pt x="7547025" y="998557"/>
                  <a:pt x="7698033" y="1032747"/>
                </a:cubicBezTo>
                <a:cubicBezTo>
                  <a:pt x="9394957" y="1416956"/>
                  <a:pt x="8228974" y="1146200"/>
                  <a:pt x="8986505" y="1254419"/>
                </a:cubicBezTo>
                <a:cubicBezTo>
                  <a:pt x="9060928" y="1265051"/>
                  <a:pt x="9134125" y="1283024"/>
                  <a:pt x="9208178" y="1295983"/>
                </a:cubicBezTo>
                <a:cubicBezTo>
                  <a:pt x="9569052" y="1359136"/>
                  <a:pt x="9469305" y="1343470"/>
                  <a:pt x="9790069" y="1379110"/>
                </a:cubicBezTo>
                <a:cubicBezTo>
                  <a:pt x="10154905" y="1365256"/>
                  <a:pt x="10520491" y="1364717"/>
                  <a:pt x="10884578" y="1337547"/>
                </a:cubicBezTo>
                <a:cubicBezTo>
                  <a:pt x="10940605" y="1333366"/>
                  <a:pt x="10773979" y="1317515"/>
                  <a:pt x="10718324" y="1309838"/>
                </a:cubicBezTo>
                <a:cubicBezTo>
                  <a:pt x="10640015" y="1299037"/>
                  <a:pt x="10561710" y="1286770"/>
                  <a:pt x="10482796" y="1282128"/>
                </a:cubicBezTo>
                <a:cubicBezTo>
                  <a:pt x="10325981" y="1272904"/>
                  <a:pt x="10168760" y="1272892"/>
                  <a:pt x="10011742" y="1268274"/>
                </a:cubicBezTo>
                <a:cubicBezTo>
                  <a:pt x="9817778" y="1249801"/>
                  <a:pt x="9622906" y="1239182"/>
                  <a:pt x="9429851" y="1212856"/>
                </a:cubicBezTo>
                <a:cubicBezTo>
                  <a:pt x="9216203" y="1183722"/>
                  <a:pt x="9004954" y="1139107"/>
                  <a:pt x="8792542" y="1102019"/>
                </a:cubicBezTo>
                <a:cubicBezTo>
                  <a:pt x="8714008" y="1088307"/>
                  <a:pt x="8635876" y="1072139"/>
                  <a:pt x="8557014" y="1060456"/>
                </a:cubicBezTo>
                <a:cubicBezTo>
                  <a:pt x="8432323" y="1041983"/>
                  <a:pt x="8305566" y="1034234"/>
                  <a:pt x="8182942" y="1005038"/>
                </a:cubicBezTo>
                <a:cubicBezTo>
                  <a:pt x="8085960" y="981947"/>
                  <a:pt x="7987405" y="964677"/>
                  <a:pt x="7891996" y="935765"/>
                </a:cubicBezTo>
                <a:cubicBezTo>
                  <a:pt x="7834540" y="918354"/>
                  <a:pt x="7781777" y="888044"/>
                  <a:pt x="7725742" y="866492"/>
                </a:cubicBezTo>
                <a:cubicBezTo>
                  <a:pt x="7661664" y="841846"/>
                  <a:pt x="7597686" y="816442"/>
                  <a:pt x="7531778" y="797219"/>
                </a:cubicBezTo>
                <a:cubicBezTo>
                  <a:pt x="7486566" y="784032"/>
                  <a:pt x="7439284" y="779378"/>
                  <a:pt x="7393233" y="769510"/>
                </a:cubicBezTo>
                <a:cubicBezTo>
                  <a:pt x="7082109" y="702841"/>
                  <a:pt x="7239453" y="726042"/>
                  <a:pt x="7033014" y="700238"/>
                </a:cubicBezTo>
                <a:cubicBezTo>
                  <a:pt x="6900462" y="611866"/>
                  <a:pt x="6958282" y="655429"/>
                  <a:pt x="7310105" y="783365"/>
                </a:cubicBezTo>
                <a:cubicBezTo>
                  <a:pt x="7815432" y="967121"/>
                  <a:pt x="7505038" y="893020"/>
                  <a:pt x="8279924" y="1046601"/>
                </a:cubicBezTo>
                <a:cubicBezTo>
                  <a:pt x="8565174" y="1103137"/>
                  <a:pt x="8851029" y="1157876"/>
                  <a:pt x="9138905" y="1199001"/>
                </a:cubicBezTo>
                <a:cubicBezTo>
                  <a:pt x="9235887" y="1212856"/>
                  <a:pt x="9333358" y="1223636"/>
                  <a:pt x="9429851" y="1240565"/>
                </a:cubicBezTo>
                <a:cubicBezTo>
                  <a:pt x="10149593" y="1366836"/>
                  <a:pt x="9689848" y="1329588"/>
                  <a:pt x="10344251" y="1351401"/>
                </a:cubicBezTo>
                <a:cubicBezTo>
                  <a:pt x="10441233" y="1360637"/>
                  <a:pt x="10539101" y="1363094"/>
                  <a:pt x="10635196" y="1379110"/>
                </a:cubicBezTo>
                <a:cubicBezTo>
                  <a:pt x="10690614" y="1388346"/>
                  <a:pt x="10745702" y="1399850"/>
                  <a:pt x="10801451" y="1406819"/>
                </a:cubicBezTo>
                <a:cubicBezTo>
                  <a:pt x="11189982" y="1455386"/>
                  <a:pt x="10814709" y="1395176"/>
                  <a:pt x="11050833" y="1434528"/>
                </a:cubicBezTo>
                <a:cubicBezTo>
                  <a:pt x="11032360" y="1448383"/>
                  <a:pt x="11015215" y="1464212"/>
                  <a:pt x="10995414" y="1476092"/>
                </a:cubicBezTo>
                <a:cubicBezTo>
                  <a:pt x="10878286" y="1546369"/>
                  <a:pt x="10826632" y="1536690"/>
                  <a:pt x="10662905" y="1573074"/>
                </a:cubicBezTo>
                <a:cubicBezTo>
                  <a:pt x="10552069" y="1563838"/>
                  <a:pt x="10440714" y="1559508"/>
                  <a:pt x="10330396" y="1545365"/>
                </a:cubicBezTo>
                <a:cubicBezTo>
                  <a:pt x="10260325" y="1536381"/>
                  <a:pt x="10192221" y="1515655"/>
                  <a:pt x="10122578" y="1503801"/>
                </a:cubicBezTo>
                <a:cubicBezTo>
                  <a:pt x="9802577" y="1449332"/>
                  <a:pt x="9673425" y="1433736"/>
                  <a:pt x="9374433" y="1392965"/>
                </a:cubicBezTo>
                <a:cubicBezTo>
                  <a:pt x="9168776" y="1335381"/>
                  <a:pt x="8937903" y="1276803"/>
                  <a:pt x="8737124" y="1199001"/>
                </a:cubicBezTo>
                <a:cubicBezTo>
                  <a:pt x="8462843" y="1092717"/>
                  <a:pt x="8192309" y="977007"/>
                  <a:pt x="7919705" y="866492"/>
                </a:cubicBezTo>
                <a:cubicBezTo>
                  <a:pt x="7850562" y="838461"/>
                  <a:pt x="7783625" y="803862"/>
                  <a:pt x="7711887" y="783365"/>
                </a:cubicBezTo>
                <a:cubicBezTo>
                  <a:pt x="7647233" y="764892"/>
                  <a:pt x="7583475" y="742930"/>
                  <a:pt x="7517924" y="727947"/>
                </a:cubicBezTo>
                <a:cubicBezTo>
                  <a:pt x="7338450" y="686924"/>
                  <a:pt x="7277229" y="679706"/>
                  <a:pt x="7129996" y="658674"/>
                </a:cubicBezTo>
                <a:cubicBezTo>
                  <a:pt x="6992680" y="612902"/>
                  <a:pt x="7075199" y="638047"/>
                  <a:pt x="6880614" y="589401"/>
                </a:cubicBezTo>
                <a:lnTo>
                  <a:pt x="6825196" y="575547"/>
                </a:lnTo>
                <a:cubicBezTo>
                  <a:pt x="6710474" y="499065"/>
                  <a:pt x="6861044" y="600398"/>
                  <a:pt x="6922178" y="630965"/>
                </a:cubicBezTo>
                <a:cubicBezTo>
                  <a:pt x="7012770" y="676261"/>
                  <a:pt x="7107986" y="711770"/>
                  <a:pt x="7199269" y="755656"/>
                </a:cubicBezTo>
                <a:cubicBezTo>
                  <a:pt x="7588313" y="942696"/>
                  <a:pt x="7991225" y="1104410"/>
                  <a:pt x="8363051" y="1323692"/>
                </a:cubicBezTo>
                <a:cubicBezTo>
                  <a:pt x="8543160" y="1429910"/>
                  <a:pt x="8740100" y="1511725"/>
                  <a:pt x="8903378" y="1642347"/>
                </a:cubicBezTo>
                <a:cubicBezTo>
                  <a:pt x="9136160" y="1828572"/>
                  <a:pt x="9382131" y="2040536"/>
                  <a:pt x="9651524" y="2168819"/>
                </a:cubicBezTo>
                <a:cubicBezTo>
                  <a:pt x="10573177" y="2607704"/>
                  <a:pt x="9132966" y="1916470"/>
                  <a:pt x="10358105" y="2529038"/>
                </a:cubicBezTo>
                <a:cubicBezTo>
                  <a:pt x="10430243" y="2565107"/>
                  <a:pt x="10507177" y="2590890"/>
                  <a:pt x="10579778" y="2626019"/>
                </a:cubicBezTo>
                <a:cubicBezTo>
                  <a:pt x="10650449" y="2660214"/>
                  <a:pt x="10717375" y="2701746"/>
                  <a:pt x="10787596" y="2736856"/>
                </a:cubicBezTo>
                <a:cubicBezTo>
                  <a:pt x="10908095" y="2797105"/>
                  <a:pt x="10898887" y="2792425"/>
                  <a:pt x="10981560" y="2819983"/>
                </a:cubicBezTo>
                <a:cubicBezTo>
                  <a:pt x="10995415" y="2838456"/>
                  <a:pt x="11006796" y="2859073"/>
                  <a:pt x="11023124" y="2875401"/>
                </a:cubicBezTo>
                <a:cubicBezTo>
                  <a:pt x="11034898" y="2887175"/>
                  <a:pt x="11079580" y="2910556"/>
                  <a:pt x="11064687" y="2903110"/>
                </a:cubicBezTo>
                <a:cubicBezTo>
                  <a:pt x="11031385" y="2886459"/>
                  <a:pt x="11001729" y="2862814"/>
                  <a:pt x="10967705" y="2847692"/>
                </a:cubicBezTo>
                <a:cubicBezTo>
                  <a:pt x="10807436" y="2776462"/>
                  <a:pt x="10557894" y="2725255"/>
                  <a:pt x="10413524" y="2695292"/>
                </a:cubicBezTo>
                <a:cubicBezTo>
                  <a:pt x="10303503" y="2672457"/>
                  <a:pt x="10191197" y="2661911"/>
                  <a:pt x="10081014" y="2639874"/>
                </a:cubicBezTo>
                <a:cubicBezTo>
                  <a:pt x="9983257" y="2620323"/>
                  <a:pt x="9885871" y="2598180"/>
                  <a:pt x="9790069" y="2570601"/>
                </a:cubicBezTo>
                <a:cubicBezTo>
                  <a:pt x="9527487" y="2495009"/>
                  <a:pt x="8843963" y="2279921"/>
                  <a:pt x="8584724" y="2168819"/>
                </a:cubicBezTo>
                <a:cubicBezTo>
                  <a:pt x="8455415" y="2113401"/>
                  <a:pt x="8321754" y="2067199"/>
                  <a:pt x="8196796" y="2002565"/>
                </a:cubicBezTo>
                <a:cubicBezTo>
                  <a:pt x="8053286" y="1928336"/>
                  <a:pt x="7920260" y="1835379"/>
                  <a:pt x="7781160" y="1753183"/>
                </a:cubicBezTo>
                <a:cubicBezTo>
                  <a:pt x="7717050" y="1715300"/>
                  <a:pt x="7651050" y="1680659"/>
                  <a:pt x="7587196" y="1642347"/>
                </a:cubicBezTo>
                <a:cubicBezTo>
                  <a:pt x="7466301" y="1569810"/>
                  <a:pt x="7352312" y="1485240"/>
                  <a:pt x="7226978" y="1420674"/>
                </a:cubicBezTo>
                <a:cubicBezTo>
                  <a:pt x="7074578" y="1342165"/>
                  <a:pt x="6920893" y="1266102"/>
                  <a:pt x="6769778" y="1185147"/>
                </a:cubicBezTo>
                <a:cubicBezTo>
                  <a:pt x="6662228" y="1127531"/>
                  <a:pt x="6551079" y="1075006"/>
                  <a:pt x="6451124" y="1005038"/>
                </a:cubicBezTo>
                <a:cubicBezTo>
                  <a:pt x="6404942" y="972711"/>
                  <a:pt x="6268210" y="873281"/>
                  <a:pt x="6312578" y="908056"/>
                </a:cubicBezTo>
                <a:cubicBezTo>
                  <a:pt x="7108009" y="1531503"/>
                  <a:pt x="6703163" y="1239737"/>
                  <a:pt x="7836578" y="1961001"/>
                </a:cubicBezTo>
                <a:cubicBezTo>
                  <a:pt x="8006319" y="2069018"/>
                  <a:pt x="8189158" y="2157723"/>
                  <a:pt x="8349196" y="2279656"/>
                </a:cubicBezTo>
                <a:cubicBezTo>
                  <a:pt x="8554563" y="2436125"/>
                  <a:pt x="8639907" y="2487239"/>
                  <a:pt x="8806396" y="2653728"/>
                </a:cubicBezTo>
                <a:cubicBezTo>
                  <a:pt x="8905714" y="2753046"/>
                  <a:pt x="8992232" y="2865362"/>
                  <a:pt x="9097342" y="2958528"/>
                </a:cubicBezTo>
                <a:cubicBezTo>
                  <a:pt x="9196186" y="3046140"/>
                  <a:pt x="9303292" y="3125181"/>
                  <a:pt x="9415996" y="3194056"/>
                </a:cubicBezTo>
                <a:cubicBezTo>
                  <a:pt x="9517913" y="3256339"/>
                  <a:pt x="9655711" y="3350230"/>
                  <a:pt x="9776214" y="3401874"/>
                </a:cubicBezTo>
                <a:cubicBezTo>
                  <a:pt x="9803061" y="3413380"/>
                  <a:pt x="9831633" y="3420347"/>
                  <a:pt x="9859342" y="3429583"/>
                </a:cubicBezTo>
                <a:cubicBezTo>
                  <a:pt x="9940282" y="3486241"/>
                  <a:pt x="10022190" y="3547163"/>
                  <a:pt x="10108724" y="3595838"/>
                </a:cubicBezTo>
                <a:cubicBezTo>
                  <a:pt x="10257800" y="3679693"/>
                  <a:pt x="10253625" y="3655237"/>
                  <a:pt x="10455087" y="3734383"/>
                </a:cubicBezTo>
                <a:cubicBezTo>
                  <a:pt x="10846635" y="3888206"/>
                  <a:pt x="10398100" y="3733862"/>
                  <a:pt x="10732178" y="3845219"/>
                </a:cubicBezTo>
                <a:cubicBezTo>
                  <a:pt x="10620688" y="3873093"/>
                  <a:pt x="10712569" y="3864645"/>
                  <a:pt x="10552069" y="3775947"/>
                </a:cubicBezTo>
                <a:cubicBezTo>
                  <a:pt x="10420098" y="3703016"/>
                  <a:pt x="10285530" y="3634797"/>
                  <a:pt x="10150287" y="3568128"/>
                </a:cubicBezTo>
                <a:cubicBezTo>
                  <a:pt x="9957595" y="3473139"/>
                  <a:pt x="9756193" y="3395370"/>
                  <a:pt x="9568396" y="3291038"/>
                </a:cubicBezTo>
                <a:cubicBezTo>
                  <a:pt x="9131499" y="3048316"/>
                  <a:pt x="8695769" y="2822948"/>
                  <a:pt x="8321487" y="2473619"/>
                </a:cubicBezTo>
                <a:cubicBezTo>
                  <a:pt x="8252214" y="2408965"/>
                  <a:pt x="8187784" y="2338697"/>
                  <a:pt x="8113669" y="2279656"/>
                </a:cubicBezTo>
                <a:cubicBezTo>
                  <a:pt x="8019579" y="2204703"/>
                  <a:pt x="7492941" y="1815705"/>
                  <a:pt x="7282396" y="1656201"/>
                </a:cubicBezTo>
                <a:cubicBezTo>
                  <a:pt x="7005023" y="1446070"/>
                  <a:pt x="6998543" y="1428966"/>
                  <a:pt x="6658942" y="1212856"/>
                </a:cubicBezTo>
                <a:cubicBezTo>
                  <a:pt x="6487181" y="1103554"/>
                  <a:pt x="6342671" y="1045668"/>
                  <a:pt x="6160178" y="949619"/>
                </a:cubicBezTo>
                <a:cubicBezTo>
                  <a:pt x="5984083" y="856938"/>
                  <a:pt x="5931675" y="834965"/>
                  <a:pt x="5799960" y="727947"/>
                </a:cubicBezTo>
                <a:cubicBezTo>
                  <a:pt x="5761859" y="696990"/>
                  <a:pt x="5661892" y="590118"/>
                  <a:pt x="5689124" y="630965"/>
                </a:cubicBezTo>
                <a:cubicBezTo>
                  <a:pt x="5725352" y="685307"/>
                  <a:pt x="5782277" y="722552"/>
                  <a:pt x="5827669" y="769510"/>
                </a:cubicBezTo>
                <a:cubicBezTo>
                  <a:pt x="5916213" y="861108"/>
                  <a:pt x="5997626" y="959830"/>
                  <a:pt x="6090905" y="1046601"/>
                </a:cubicBezTo>
                <a:cubicBezTo>
                  <a:pt x="6289487" y="1231328"/>
                  <a:pt x="6470718" y="1436674"/>
                  <a:pt x="6686651" y="1600783"/>
                </a:cubicBezTo>
                <a:cubicBezTo>
                  <a:pt x="6811163" y="1695412"/>
                  <a:pt x="7515122" y="2212656"/>
                  <a:pt x="7725742" y="2418201"/>
                </a:cubicBezTo>
                <a:cubicBezTo>
                  <a:pt x="8001557" y="2687369"/>
                  <a:pt x="8270742" y="2963694"/>
                  <a:pt x="8529305" y="3249474"/>
                </a:cubicBezTo>
                <a:cubicBezTo>
                  <a:pt x="8882513" y="3639862"/>
                  <a:pt x="9009919" y="3800149"/>
                  <a:pt x="9346724" y="4122310"/>
                </a:cubicBezTo>
                <a:cubicBezTo>
                  <a:pt x="9460094" y="4230751"/>
                  <a:pt x="9562553" y="4353943"/>
                  <a:pt x="9693087" y="4440965"/>
                </a:cubicBezTo>
                <a:cubicBezTo>
                  <a:pt x="10227761" y="4797412"/>
                  <a:pt x="9567774" y="4346981"/>
                  <a:pt x="9970178" y="4648783"/>
                </a:cubicBezTo>
                <a:cubicBezTo>
                  <a:pt x="10315266" y="4907599"/>
                  <a:pt x="9969323" y="4615742"/>
                  <a:pt x="10274978" y="4870456"/>
                </a:cubicBezTo>
                <a:cubicBezTo>
                  <a:pt x="10292717" y="4885239"/>
                  <a:pt x="10233415" y="4847365"/>
                  <a:pt x="10219560" y="4828892"/>
                </a:cubicBezTo>
                <a:cubicBezTo>
                  <a:pt x="10205705" y="4810419"/>
                  <a:pt x="10196120" y="4787782"/>
                  <a:pt x="10177996" y="4773474"/>
                </a:cubicBezTo>
                <a:cubicBezTo>
                  <a:pt x="10107617" y="4717911"/>
                  <a:pt x="10028842" y="4673815"/>
                  <a:pt x="9956324" y="4621074"/>
                </a:cubicBezTo>
                <a:cubicBezTo>
                  <a:pt x="9876394" y="4562943"/>
                  <a:pt x="9799863" y="4500265"/>
                  <a:pt x="9720796" y="4440965"/>
                </a:cubicBezTo>
                <a:cubicBezTo>
                  <a:pt x="9652073" y="4389423"/>
                  <a:pt x="9581700" y="4340107"/>
                  <a:pt x="9512978" y="4288565"/>
                </a:cubicBezTo>
                <a:lnTo>
                  <a:pt x="9055778" y="3942201"/>
                </a:lnTo>
                <a:cubicBezTo>
                  <a:pt x="8515606" y="3542073"/>
                  <a:pt x="8891307" y="3870220"/>
                  <a:pt x="8099814" y="3180201"/>
                </a:cubicBezTo>
                <a:cubicBezTo>
                  <a:pt x="7956963" y="3055665"/>
                  <a:pt x="7820891" y="2923519"/>
                  <a:pt x="7684178" y="2792274"/>
                </a:cubicBezTo>
                <a:cubicBezTo>
                  <a:pt x="7589949" y="2701814"/>
                  <a:pt x="7509610" y="2596122"/>
                  <a:pt x="7407087" y="2515183"/>
                </a:cubicBezTo>
                <a:cubicBezTo>
                  <a:pt x="7231596" y="2376638"/>
                  <a:pt x="7023752" y="2271313"/>
                  <a:pt x="6880614" y="2099547"/>
                </a:cubicBezTo>
                <a:cubicBezTo>
                  <a:pt x="6519273" y="1665937"/>
                  <a:pt x="6819139" y="2017801"/>
                  <a:pt x="6520396" y="1683910"/>
                </a:cubicBezTo>
                <a:cubicBezTo>
                  <a:pt x="6492006" y="1652179"/>
                  <a:pt x="6471331" y="1612474"/>
                  <a:pt x="6437269" y="1586928"/>
                </a:cubicBezTo>
                <a:cubicBezTo>
                  <a:pt x="6381851" y="1545365"/>
                  <a:pt x="6312577" y="1517657"/>
                  <a:pt x="6271014" y="1462238"/>
                </a:cubicBezTo>
                <a:cubicBezTo>
                  <a:pt x="6257160" y="1443765"/>
                  <a:pt x="6229451" y="1383728"/>
                  <a:pt x="6229451" y="1406819"/>
                </a:cubicBezTo>
                <a:cubicBezTo>
                  <a:pt x="6229451" y="1462985"/>
                  <a:pt x="6379899" y="1667764"/>
                  <a:pt x="6381851" y="1670056"/>
                </a:cubicBezTo>
                <a:cubicBezTo>
                  <a:pt x="6705815" y="2050361"/>
                  <a:pt x="6485898" y="1695297"/>
                  <a:pt x="6755924" y="2113401"/>
                </a:cubicBezTo>
                <a:cubicBezTo>
                  <a:pt x="6847022" y="2254455"/>
                  <a:pt x="6934383" y="2397951"/>
                  <a:pt x="7019160" y="2542892"/>
                </a:cubicBezTo>
                <a:cubicBezTo>
                  <a:pt x="7157699" y="2779750"/>
                  <a:pt x="7329690" y="3129076"/>
                  <a:pt x="7434796" y="3360310"/>
                </a:cubicBezTo>
                <a:cubicBezTo>
                  <a:pt x="7471704" y="3441507"/>
                  <a:pt x="7499451" y="3526565"/>
                  <a:pt x="7531778" y="3609692"/>
                </a:cubicBezTo>
                <a:cubicBezTo>
                  <a:pt x="7541014" y="3674347"/>
                  <a:pt x="7549033" y="3739187"/>
                  <a:pt x="7559487" y="3803656"/>
                </a:cubicBezTo>
                <a:cubicBezTo>
                  <a:pt x="7576745" y="3910078"/>
                  <a:pt x="7614905" y="4122310"/>
                  <a:pt x="7614905" y="4122310"/>
                </a:cubicBezTo>
                <a:cubicBezTo>
                  <a:pt x="7619523" y="4196201"/>
                  <a:pt x="7644012" y="4271536"/>
                  <a:pt x="7628760" y="4343983"/>
                </a:cubicBezTo>
                <a:cubicBezTo>
                  <a:pt x="7623212" y="4370334"/>
                  <a:pt x="7578203" y="4404908"/>
                  <a:pt x="7559487" y="4385547"/>
                </a:cubicBezTo>
                <a:cubicBezTo>
                  <a:pt x="7428515" y="4250059"/>
                  <a:pt x="7339569" y="4079456"/>
                  <a:pt x="7226978" y="3928347"/>
                </a:cubicBezTo>
                <a:cubicBezTo>
                  <a:pt x="7164057" y="3843900"/>
                  <a:pt x="7095853" y="3763473"/>
                  <a:pt x="7033014" y="3678965"/>
                </a:cubicBezTo>
                <a:cubicBezTo>
                  <a:pt x="6921998" y="3529667"/>
                  <a:pt x="6718712" y="3237097"/>
                  <a:pt x="6617378" y="3083219"/>
                </a:cubicBezTo>
                <a:cubicBezTo>
                  <a:pt x="6612497" y="3075807"/>
                  <a:pt x="6331569" y="2631338"/>
                  <a:pt x="6312578" y="2598310"/>
                </a:cubicBezTo>
                <a:cubicBezTo>
                  <a:pt x="6206360" y="2413583"/>
                  <a:pt x="6123065" y="2213625"/>
                  <a:pt x="5993924" y="2044128"/>
                </a:cubicBezTo>
                <a:cubicBezTo>
                  <a:pt x="5920033" y="1947146"/>
                  <a:pt x="5844352" y="1851503"/>
                  <a:pt x="5772251" y="1753183"/>
                </a:cubicBezTo>
                <a:cubicBezTo>
                  <a:pt x="5697785" y="1651638"/>
                  <a:pt x="5596480" y="1477471"/>
                  <a:pt x="5550578" y="1379110"/>
                </a:cubicBezTo>
                <a:cubicBezTo>
                  <a:pt x="5525875" y="1326175"/>
                  <a:pt x="5518452" y="1266427"/>
                  <a:pt x="5495160" y="1212856"/>
                </a:cubicBezTo>
                <a:cubicBezTo>
                  <a:pt x="5472088" y="1159789"/>
                  <a:pt x="5436804" y="1112751"/>
                  <a:pt x="5412033" y="1060456"/>
                </a:cubicBezTo>
                <a:cubicBezTo>
                  <a:pt x="5395142" y="1024796"/>
                  <a:pt x="5382947" y="987052"/>
                  <a:pt x="5370469" y="949619"/>
                </a:cubicBezTo>
                <a:cubicBezTo>
                  <a:pt x="5364448" y="931555"/>
                  <a:pt x="5356614" y="875160"/>
                  <a:pt x="5356614" y="894201"/>
                </a:cubicBezTo>
                <a:cubicBezTo>
                  <a:pt x="5356614" y="1024912"/>
                  <a:pt x="5481581" y="1187872"/>
                  <a:pt x="5522869" y="1268274"/>
                </a:cubicBezTo>
                <a:cubicBezTo>
                  <a:pt x="5560607" y="1341763"/>
                  <a:pt x="5596760" y="1416056"/>
                  <a:pt x="5633705" y="1489947"/>
                </a:cubicBezTo>
                <a:cubicBezTo>
                  <a:pt x="5654771" y="1532079"/>
                  <a:pt x="5999417" y="2214666"/>
                  <a:pt x="6049342" y="2335074"/>
                </a:cubicBezTo>
                <a:cubicBezTo>
                  <a:pt x="6127851" y="2524419"/>
                  <a:pt x="6204125" y="2714707"/>
                  <a:pt x="6284869" y="2903110"/>
                </a:cubicBezTo>
                <a:cubicBezTo>
                  <a:pt x="6314982" y="2973374"/>
                  <a:pt x="6351305" y="3040852"/>
                  <a:pt x="6381851" y="3110928"/>
                </a:cubicBezTo>
                <a:cubicBezTo>
                  <a:pt x="6429830" y="3220998"/>
                  <a:pt x="6474214" y="3332601"/>
                  <a:pt x="6520396" y="3443438"/>
                </a:cubicBezTo>
                <a:cubicBezTo>
                  <a:pt x="6543487" y="3586601"/>
                  <a:pt x="6561230" y="3730730"/>
                  <a:pt x="6589669" y="3872928"/>
                </a:cubicBezTo>
                <a:cubicBezTo>
                  <a:pt x="6613380" y="3991485"/>
                  <a:pt x="6617618" y="4035230"/>
                  <a:pt x="6658942" y="4150019"/>
                </a:cubicBezTo>
                <a:cubicBezTo>
                  <a:pt x="6684214" y="4220218"/>
                  <a:pt x="6718474" y="4287058"/>
                  <a:pt x="6742069" y="4357838"/>
                </a:cubicBezTo>
                <a:cubicBezTo>
                  <a:pt x="6746687" y="4371692"/>
                  <a:pt x="6751912" y="4385359"/>
                  <a:pt x="6755924" y="4399401"/>
                </a:cubicBezTo>
                <a:cubicBezTo>
                  <a:pt x="6761155" y="4417710"/>
                  <a:pt x="6764307" y="4436581"/>
                  <a:pt x="6769778" y="4454819"/>
                </a:cubicBezTo>
                <a:cubicBezTo>
                  <a:pt x="6778171" y="4482795"/>
                  <a:pt x="6812204" y="4563176"/>
                  <a:pt x="6797487" y="4537947"/>
                </a:cubicBezTo>
                <a:cubicBezTo>
                  <a:pt x="6684902" y="4344946"/>
                  <a:pt x="6676647" y="4263626"/>
                  <a:pt x="6561960" y="4080747"/>
                </a:cubicBezTo>
                <a:cubicBezTo>
                  <a:pt x="5777605" y="2830017"/>
                  <a:pt x="6280767" y="3725950"/>
                  <a:pt x="5799960" y="2681438"/>
                </a:cubicBezTo>
                <a:cubicBezTo>
                  <a:pt x="5570512" y="2182983"/>
                  <a:pt x="5707853" y="2595556"/>
                  <a:pt x="5467451" y="2002565"/>
                </a:cubicBezTo>
                <a:cubicBezTo>
                  <a:pt x="5382362" y="1792678"/>
                  <a:pt x="5325642" y="1571435"/>
                  <a:pt x="5231924" y="1365256"/>
                </a:cubicBezTo>
                <a:cubicBezTo>
                  <a:pt x="5185742" y="1263656"/>
                  <a:pt x="5136965" y="1163196"/>
                  <a:pt x="5093378" y="1060456"/>
                </a:cubicBezTo>
                <a:cubicBezTo>
                  <a:pt x="5072267" y="1010695"/>
                  <a:pt x="5059559" y="957607"/>
                  <a:pt x="5037960" y="908056"/>
                </a:cubicBezTo>
                <a:cubicBezTo>
                  <a:pt x="4980993" y="777366"/>
                  <a:pt x="4931201" y="642378"/>
                  <a:pt x="4857851" y="520128"/>
                </a:cubicBezTo>
                <a:cubicBezTo>
                  <a:pt x="4724593" y="298032"/>
                  <a:pt x="4777972" y="379527"/>
                  <a:pt x="4705451" y="270747"/>
                </a:cubicBezTo>
                <a:cubicBezTo>
                  <a:pt x="4710069" y="321547"/>
                  <a:pt x="4700817" y="375606"/>
                  <a:pt x="4719305" y="423147"/>
                </a:cubicBezTo>
                <a:cubicBezTo>
                  <a:pt x="4766470" y="544430"/>
                  <a:pt x="4845194" y="651213"/>
                  <a:pt x="4899414" y="769510"/>
                </a:cubicBezTo>
                <a:cubicBezTo>
                  <a:pt x="4950214" y="880346"/>
                  <a:pt x="5005302" y="989316"/>
                  <a:pt x="5051814" y="1102019"/>
                </a:cubicBezTo>
                <a:cubicBezTo>
                  <a:pt x="5125430" y="1280397"/>
                  <a:pt x="5190936" y="1462017"/>
                  <a:pt x="5259633" y="1642347"/>
                </a:cubicBezTo>
                <a:cubicBezTo>
                  <a:pt x="5301773" y="1752965"/>
                  <a:pt x="5360182" y="1858971"/>
                  <a:pt x="5384324" y="1974856"/>
                </a:cubicBezTo>
                <a:cubicBezTo>
                  <a:pt x="5480237" y="2435241"/>
                  <a:pt x="5437585" y="2195287"/>
                  <a:pt x="5509014" y="2695292"/>
                </a:cubicBezTo>
                <a:cubicBezTo>
                  <a:pt x="5525651" y="2944838"/>
                  <a:pt x="5556435" y="3381492"/>
                  <a:pt x="5550578" y="3554274"/>
                </a:cubicBezTo>
                <a:cubicBezTo>
                  <a:pt x="5548599" y="3612656"/>
                  <a:pt x="5513633" y="3665110"/>
                  <a:pt x="5495160" y="3720528"/>
                </a:cubicBezTo>
                <a:cubicBezTo>
                  <a:pt x="5097919" y="2667841"/>
                  <a:pt x="5351470" y="3325179"/>
                  <a:pt x="5079524" y="2639874"/>
                </a:cubicBezTo>
                <a:cubicBezTo>
                  <a:pt x="5009934" y="2464508"/>
                  <a:pt x="4951155" y="2284525"/>
                  <a:pt x="4871705" y="2113401"/>
                </a:cubicBezTo>
                <a:cubicBezTo>
                  <a:pt x="4706377" y="1757310"/>
                  <a:pt x="4666648" y="1713502"/>
                  <a:pt x="4566905" y="1337547"/>
                </a:cubicBezTo>
                <a:cubicBezTo>
                  <a:pt x="4538465" y="1230349"/>
                  <a:pt x="4432384" y="571081"/>
                  <a:pt x="4428360" y="561692"/>
                </a:cubicBezTo>
                <a:cubicBezTo>
                  <a:pt x="4386796" y="464710"/>
                  <a:pt x="4344781" y="367921"/>
                  <a:pt x="4303669" y="270747"/>
                </a:cubicBezTo>
                <a:cubicBezTo>
                  <a:pt x="4293979" y="247843"/>
                  <a:pt x="4275960" y="201474"/>
                  <a:pt x="4275960" y="201474"/>
                </a:cubicBezTo>
                <a:cubicBezTo>
                  <a:pt x="4331145" y="725734"/>
                  <a:pt x="4268768" y="189845"/>
                  <a:pt x="4359087" y="783365"/>
                </a:cubicBezTo>
                <a:cubicBezTo>
                  <a:pt x="4375202" y="889264"/>
                  <a:pt x="4383470" y="996288"/>
                  <a:pt x="4400651" y="1102019"/>
                </a:cubicBezTo>
                <a:cubicBezTo>
                  <a:pt x="4443518" y="1365815"/>
                  <a:pt x="4539196" y="1891728"/>
                  <a:pt x="4539196" y="1891728"/>
                </a:cubicBezTo>
                <a:cubicBezTo>
                  <a:pt x="4516105" y="2321219"/>
                  <a:pt x="4491952" y="2750654"/>
                  <a:pt x="4469924" y="3180201"/>
                </a:cubicBezTo>
                <a:cubicBezTo>
                  <a:pt x="4455006" y="3471094"/>
                  <a:pt x="4338938" y="4330247"/>
                  <a:pt x="4428360" y="4053038"/>
                </a:cubicBezTo>
                <a:cubicBezTo>
                  <a:pt x="4474542" y="3909874"/>
                  <a:pt x="4535386" y="3770636"/>
                  <a:pt x="4566905" y="3623547"/>
                </a:cubicBezTo>
                <a:cubicBezTo>
                  <a:pt x="4712057" y="2946177"/>
                  <a:pt x="4603931" y="3490653"/>
                  <a:pt x="4747014" y="2584456"/>
                </a:cubicBezTo>
                <a:cubicBezTo>
                  <a:pt x="4768210" y="2450216"/>
                  <a:pt x="4793196" y="2316601"/>
                  <a:pt x="4816287" y="2182674"/>
                </a:cubicBezTo>
                <a:cubicBezTo>
                  <a:pt x="4830142" y="1974856"/>
                  <a:pt x="4855342" y="1767484"/>
                  <a:pt x="4857851" y="1559219"/>
                </a:cubicBezTo>
                <a:cubicBezTo>
                  <a:pt x="4862458" y="1176809"/>
                  <a:pt x="4829985" y="1090949"/>
                  <a:pt x="4802433" y="769510"/>
                </a:cubicBezTo>
                <a:cubicBezTo>
                  <a:pt x="4781467" y="524911"/>
                  <a:pt x="4802561" y="590082"/>
                  <a:pt x="4760869" y="367728"/>
                </a:cubicBezTo>
                <a:cubicBezTo>
                  <a:pt x="4758178" y="353374"/>
                  <a:pt x="4751632" y="340019"/>
                  <a:pt x="4747014" y="326165"/>
                </a:cubicBezTo>
                <a:cubicBezTo>
                  <a:pt x="4676382" y="502747"/>
                  <a:pt x="4742737" y="323511"/>
                  <a:pt x="4663887" y="700238"/>
                </a:cubicBezTo>
                <a:cubicBezTo>
                  <a:pt x="4643464" y="797816"/>
                  <a:pt x="4614812" y="893558"/>
                  <a:pt x="4594614" y="991183"/>
                </a:cubicBezTo>
                <a:cubicBezTo>
                  <a:pt x="4559380" y="1161480"/>
                  <a:pt x="4535937" y="1334168"/>
                  <a:pt x="4497633" y="1503801"/>
                </a:cubicBezTo>
                <a:cubicBezTo>
                  <a:pt x="4375414" y="2045060"/>
                  <a:pt x="4245845" y="2146523"/>
                  <a:pt x="4012724" y="2819983"/>
                </a:cubicBezTo>
                <a:cubicBezTo>
                  <a:pt x="3971160" y="2940056"/>
                  <a:pt x="3932937" y="3061337"/>
                  <a:pt x="3888033" y="3180201"/>
                </a:cubicBezTo>
                <a:cubicBezTo>
                  <a:pt x="3854387" y="3269264"/>
                  <a:pt x="3811089" y="3354469"/>
                  <a:pt x="3777196" y="3443438"/>
                </a:cubicBezTo>
                <a:cubicBezTo>
                  <a:pt x="3737161" y="3548530"/>
                  <a:pt x="3707707" y="3657509"/>
                  <a:pt x="3666360" y="3762092"/>
                </a:cubicBezTo>
                <a:cubicBezTo>
                  <a:pt x="3629122" y="3856283"/>
                  <a:pt x="3578232" y="3944728"/>
                  <a:pt x="3541669" y="4039183"/>
                </a:cubicBezTo>
                <a:cubicBezTo>
                  <a:pt x="3287912" y="4694721"/>
                  <a:pt x="3741777" y="3653784"/>
                  <a:pt x="3416978" y="4343983"/>
                </a:cubicBezTo>
                <a:cubicBezTo>
                  <a:pt x="3404541" y="4370411"/>
                  <a:pt x="3382185" y="4455446"/>
                  <a:pt x="3389269" y="4427110"/>
                </a:cubicBezTo>
                <a:cubicBezTo>
                  <a:pt x="3461277" y="4139078"/>
                  <a:pt x="3445196" y="4269297"/>
                  <a:pt x="3569378" y="3914492"/>
                </a:cubicBezTo>
                <a:cubicBezTo>
                  <a:pt x="3596412" y="3837252"/>
                  <a:pt x="3618438" y="3758264"/>
                  <a:pt x="3638651" y="3678965"/>
                </a:cubicBezTo>
                <a:cubicBezTo>
                  <a:pt x="3764369" y="3185762"/>
                  <a:pt x="3754315" y="3180319"/>
                  <a:pt x="3846469" y="2653728"/>
                </a:cubicBezTo>
                <a:cubicBezTo>
                  <a:pt x="3853664" y="2437886"/>
                  <a:pt x="3875385" y="1744123"/>
                  <a:pt x="3888033" y="1600783"/>
                </a:cubicBezTo>
                <a:cubicBezTo>
                  <a:pt x="3897109" y="1497917"/>
                  <a:pt x="3924978" y="1397583"/>
                  <a:pt x="3943451" y="1295983"/>
                </a:cubicBezTo>
                <a:cubicBezTo>
                  <a:pt x="3948069" y="1235947"/>
                  <a:pt x="3950131" y="1175659"/>
                  <a:pt x="3957305" y="1115874"/>
                </a:cubicBezTo>
                <a:cubicBezTo>
                  <a:pt x="3970887" y="1002686"/>
                  <a:pt x="3988836" y="932419"/>
                  <a:pt x="4012724" y="824928"/>
                </a:cubicBezTo>
                <a:cubicBezTo>
                  <a:pt x="3958889" y="1497849"/>
                  <a:pt x="4005891" y="1060811"/>
                  <a:pt x="3804905" y="2141110"/>
                </a:cubicBezTo>
                <a:cubicBezTo>
                  <a:pt x="3754209" y="2413602"/>
                  <a:pt x="3681306" y="2682861"/>
                  <a:pt x="3652505" y="2958528"/>
                </a:cubicBezTo>
                <a:lnTo>
                  <a:pt x="3555524" y="3886783"/>
                </a:lnTo>
                <a:cubicBezTo>
                  <a:pt x="3564760" y="4177728"/>
                  <a:pt x="3512633" y="4477218"/>
                  <a:pt x="3583233" y="4759619"/>
                </a:cubicBezTo>
                <a:cubicBezTo>
                  <a:pt x="3600657" y="4829316"/>
                  <a:pt x="3694846" y="4666360"/>
                  <a:pt x="3735633" y="4607219"/>
                </a:cubicBezTo>
                <a:cubicBezTo>
                  <a:pt x="3788398" y="4530711"/>
                  <a:pt x="3818760" y="4440965"/>
                  <a:pt x="3860324" y="4357838"/>
                </a:cubicBezTo>
                <a:cubicBezTo>
                  <a:pt x="3942981" y="3917001"/>
                  <a:pt x="3967858" y="3869381"/>
                  <a:pt x="3985014" y="3401874"/>
                </a:cubicBezTo>
                <a:cubicBezTo>
                  <a:pt x="3997209" y="3069557"/>
                  <a:pt x="3978547" y="2736267"/>
                  <a:pt x="3998869" y="2404347"/>
                </a:cubicBezTo>
                <a:cubicBezTo>
                  <a:pt x="4006341" y="2282302"/>
                  <a:pt x="4047625" y="2164667"/>
                  <a:pt x="4068142" y="2044128"/>
                </a:cubicBezTo>
                <a:cubicBezTo>
                  <a:pt x="4084581" y="1947551"/>
                  <a:pt x="4095851" y="1850165"/>
                  <a:pt x="4109705" y="1753183"/>
                </a:cubicBezTo>
                <a:cubicBezTo>
                  <a:pt x="4114323" y="3000092"/>
                  <a:pt x="4114220" y="4247027"/>
                  <a:pt x="4123560" y="5493910"/>
                </a:cubicBezTo>
                <a:cubicBezTo>
                  <a:pt x="4123669" y="5508513"/>
                  <a:pt x="4133505" y="5466418"/>
                  <a:pt x="4137414" y="5452347"/>
                </a:cubicBezTo>
                <a:cubicBezTo>
                  <a:pt x="4156602" y="5383269"/>
                  <a:pt x="4176944" y="5314439"/>
                  <a:pt x="4192833" y="5244528"/>
                </a:cubicBezTo>
                <a:cubicBezTo>
                  <a:pt x="4223143" y="5111166"/>
                  <a:pt x="4248251" y="4976674"/>
                  <a:pt x="4275960" y="4842747"/>
                </a:cubicBezTo>
                <a:cubicBezTo>
                  <a:pt x="4287743" y="4065032"/>
                  <a:pt x="4311501" y="3464537"/>
                  <a:pt x="4248251" y="2667583"/>
                </a:cubicBezTo>
                <a:cubicBezTo>
                  <a:pt x="4235210" y="2503262"/>
                  <a:pt x="4179011" y="2345160"/>
                  <a:pt x="4151269" y="2182674"/>
                </a:cubicBezTo>
                <a:cubicBezTo>
                  <a:pt x="4064187" y="1672625"/>
                  <a:pt x="4070106" y="1705529"/>
                  <a:pt x="4040433" y="1379110"/>
                </a:cubicBezTo>
                <a:cubicBezTo>
                  <a:pt x="4035815" y="1272892"/>
                  <a:pt x="4033893" y="1166522"/>
                  <a:pt x="4026578" y="1060456"/>
                </a:cubicBezTo>
                <a:cubicBezTo>
                  <a:pt x="4024645" y="1032431"/>
                  <a:pt x="4020796" y="1004235"/>
                  <a:pt x="4012724" y="977328"/>
                </a:cubicBezTo>
                <a:cubicBezTo>
                  <a:pt x="4006789" y="957546"/>
                  <a:pt x="3974388" y="904200"/>
                  <a:pt x="3985014" y="921910"/>
                </a:cubicBezTo>
                <a:cubicBezTo>
                  <a:pt x="4051032" y="1031940"/>
                  <a:pt x="4125881" y="1137605"/>
                  <a:pt x="4178978" y="1254419"/>
                </a:cubicBezTo>
                <a:cubicBezTo>
                  <a:pt x="4468271" y="1890864"/>
                  <a:pt x="4479582" y="1953751"/>
                  <a:pt x="4636178" y="2445910"/>
                </a:cubicBezTo>
                <a:cubicBezTo>
                  <a:pt x="4645414" y="2515183"/>
                  <a:pt x="4657833" y="2584105"/>
                  <a:pt x="4663887" y="2653728"/>
                </a:cubicBezTo>
                <a:cubicBezTo>
                  <a:pt x="4672338" y="2750918"/>
                  <a:pt x="4690120" y="3183029"/>
                  <a:pt x="4719305" y="3332601"/>
                </a:cubicBezTo>
                <a:cubicBezTo>
                  <a:pt x="4740328" y="3440342"/>
                  <a:pt x="4774724" y="3545038"/>
                  <a:pt x="4802433" y="3651256"/>
                </a:cubicBezTo>
                <a:cubicBezTo>
                  <a:pt x="4747077" y="3153054"/>
                  <a:pt x="4764394" y="3206052"/>
                  <a:pt x="4622324" y="2598310"/>
                </a:cubicBezTo>
                <a:cubicBezTo>
                  <a:pt x="4591712" y="2467357"/>
                  <a:pt x="4540425" y="2341716"/>
                  <a:pt x="4511487" y="2210383"/>
                </a:cubicBezTo>
                <a:cubicBezTo>
                  <a:pt x="4477260" y="2055047"/>
                  <a:pt x="4412419" y="1561345"/>
                  <a:pt x="4386796" y="1392965"/>
                </a:cubicBezTo>
                <a:cubicBezTo>
                  <a:pt x="4374118" y="1309650"/>
                  <a:pt x="4365151" y="1225469"/>
                  <a:pt x="4345233" y="1143583"/>
                </a:cubicBezTo>
                <a:cubicBezTo>
                  <a:pt x="4323485" y="1054173"/>
                  <a:pt x="4280150" y="970577"/>
                  <a:pt x="4262105" y="880347"/>
                </a:cubicBezTo>
                <a:cubicBezTo>
                  <a:pt x="4244517" y="792403"/>
                  <a:pt x="4253962" y="833919"/>
                  <a:pt x="4234396" y="755656"/>
                </a:cubicBezTo>
                <a:cubicBezTo>
                  <a:pt x="4229778" y="714092"/>
                  <a:pt x="4227417" y="672215"/>
                  <a:pt x="4220542" y="630965"/>
                </a:cubicBezTo>
                <a:cubicBezTo>
                  <a:pt x="4218141" y="616560"/>
                  <a:pt x="4201444" y="575770"/>
                  <a:pt x="4206687" y="589401"/>
                </a:cubicBezTo>
                <a:cubicBezTo>
                  <a:pt x="4259704" y="727246"/>
                  <a:pt x="4345305" y="948251"/>
                  <a:pt x="4372942" y="1088165"/>
                </a:cubicBezTo>
                <a:cubicBezTo>
                  <a:pt x="4428262" y="1368223"/>
                  <a:pt x="4511487" y="1933292"/>
                  <a:pt x="4511487" y="1933292"/>
                </a:cubicBezTo>
                <a:cubicBezTo>
                  <a:pt x="4548786" y="2641943"/>
                  <a:pt x="4502564" y="1555025"/>
                  <a:pt x="4469924" y="2958528"/>
                </a:cubicBezTo>
                <a:cubicBezTo>
                  <a:pt x="4465144" y="3164064"/>
                  <a:pt x="4499191" y="3400486"/>
                  <a:pt x="4525342" y="3609692"/>
                </a:cubicBezTo>
                <a:cubicBezTo>
                  <a:pt x="4486429" y="5088320"/>
                  <a:pt x="4539505" y="3413710"/>
                  <a:pt x="4456069" y="1919438"/>
                </a:cubicBezTo>
                <a:cubicBezTo>
                  <a:pt x="4437445" y="1585898"/>
                  <a:pt x="4340674" y="1333077"/>
                  <a:pt x="4220542" y="1032747"/>
                </a:cubicBezTo>
                <a:cubicBezTo>
                  <a:pt x="4037719" y="575690"/>
                  <a:pt x="4235102" y="1107073"/>
                  <a:pt x="4054287" y="700238"/>
                </a:cubicBezTo>
                <a:cubicBezTo>
                  <a:pt x="4040632" y="669515"/>
                  <a:pt x="4035814" y="635583"/>
                  <a:pt x="4026578" y="603256"/>
                </a:cubicBezTo>
                <a:cubicBezTo>
                  <a:pt x="4012723" y="617110"/>
                  <a:pt x="3995882" y="628516"/>
                  <a:pt x="3985014" y="644819"/>
                </a:cubicBezTo>
                <a:cubicBezTo>
                  <a:pt x="3929488" y="728108"/>
                  <a:pt x="3881907" y="919773"/>
                  <a:pt x="3860324" y="977328"/>
                </a:cubicBezTo>
                <a:cubicBezTo>
                  <a:pt x="3807930" y="1117045"/>
                  <a:pt x="3746752" y="1253356"/>
                  <a:pt x="3694069" y="1392965"/>
                </a:cubicBezTo>
                <a:cubicBezTo>
                  <a:pt x="3654364" y="1498183"/>
                  <a:pt x="3627533" y="1608252"/>
                  <a:pt x="3583233" y="1711619"/>
                </a:cubicBezTo>
                <a:cubicBezTo>
                  <a:pt x="3376348" y="2194350"/>
                  <a:pt x="3274701" y="2290850"/>
                  <a:pt x="3112178" y="2778419"/>
                </a:cubicBezTo>
                <a:cubicBezTo>
                  <a:pt x="2960210" y="3234324"/>
                  <a:pt x="3093349" y="3040900"/>
                  <a:pt x="2959778" y="3498856"/>
                </a:cubicBezTo>
                <a:cubicBezTo>
                  <a:pt x="2929042" y="3604238"/>
                  <a:pt x="2876504" y="3701996"/>
                  <a:pt x="2835087" y="3803656"/>
                </a:cubicBezTo>
                <a:cubicBezTo>
                  <a:pt x="2797331" y="3896328"/>
                  <a:pt x="2823665" y="3851212"/>
                  <a:pt x="2765814" y="3928347"/>
                </a:cubicBezTo>
                <a:cubicBezTo>
                  <a:pt x="2819324" y="3767822"/>
                  <a:pt x="2822987" y="3752103"/>
                  <a:pt x="2918214" y="3526565"/>
                </a:cubicBezTo>
                <a:cubicBezTo>
                  <a:pt x="3087184" y="3126372"/>
                  <a:pt x="3140050" y="3108040"/>
                  <a:pt x="3306142" y="2598310"/>
                </a:cubicBezTo>
                <a:cubicBezTo>
                  <a:pt x="3371033" y="2399162"/>
                  <a:pt x="3415496" y="2193693"/>
                  <a:pt x="3458542" y="1988710"/>
                </a:cubicBezTo>
                <a:cubicBezTo>
                  <a:pt x="3512533" y="1731609"/>
                  <a:pt x="3533371" y="1467721"/>
                  <a:pt x="3597087" y="1212856"/>
                </a:cubicBezTo>
                <a:cubicBezTo>
                  <a:pt x="3624796" y="1102020"/>
                  <a:pt x="3645960" y="989338"/>
                  <a:pt x="3680214" y="880347"/>
                </a:cubicBezTo>
                <a:cubicBezTo>
                  <a:pt x="3696945" y="827112"/>
                  <a:pt x="3728241" y="779546"/>
                  <a:pt x="3749487" y="727947"/>
                </a:cubicBezTo>
                <a:cubicBezTo>
                  <a:pt x="3760608" y="700939"/>
                  <a:pt x="3795442" y="622011"/>
                  <a:pt x="3777196" y="644819"/>
                </a:cubicBezTo>
                <a:cubicBezTo>
                  <a:pt x="3741047" y="690004"/>
                  <a:pt x="3716668" y="743949"/>
                  <a:pt x="3694069" y="797219"/>
                </a:cubicBezTo>
                <a:cubicBezTo>
                  <a:pt x="3587228" y="1049059"/>
                  <a:pt x="3489299" y="1304597"/>
                  <a:pt x="3389269" y="1559219"/>
                </a:cubicBezTo>
                <a:cubicBezTo>
                  <a:pt x="3336894" y="1692538"/>
                  <a:pt x="3299531" y="1832196"/>
                  <a:pt x="3236869" y="1961001"/>
                </a:cubicBezTo>
                <a:cubicBezTo>
                  <a:pt x="3003382" y="2440945"/>
                  <a:pt x="3022979" y="2452041"/>
                  <a:pt x="2738105" y="2861547"/>
                </a:cubicBezTo>
                <a:cubicBezTo>
                  <a:pt x="2604122" y="3054148"/>
                  <a:pt x="2451047" y="3233333"/>
                  <a:pt x="2322469" y="3429583"/>
                </a:cubicBezTo>
                <a:cubicBezTo>
                  <a:pt x="2234724" y="3563510"/>
                  <a:pt x="2159255" y="3706339"/>
                  <a:pt x="2059233" y="3831365"/>
                </a:cubicBezTo>
                <a:cubicBezTo>
                  <a:pt x="2040760" y="3854456"/>
                  <a:pt x="1994463" y="3928692"/>
                  <a:pt x="2003814" y="3900638"/>
                </a:cubicBezTo>
                <a:cubicBezTo>
                  <a:pt x="2068545" y="3706445"/>
                  <a:pt x="2187180" y="3549930"/>
                  <a:pt x="2308614" y="3388019"/>
                </a:cubicBezTo>
                <a:cubicBezTo>
                  <a:pt x="2421135" y="3237991"/>
                  <a:pt x="2546580" y="3097707"/>
                  <a:pt x="2654978" y="2944674"/>
                </a:cubicBezTo>
                <a:cubicBezTo>
                  <a:pt x="3044221" y="2395155"/>
                  <a:pt x="3263896" y="1996715"/>
                  <a:pt x="3458542" y="1295983"/>
                </a:cubicBezTo>
                <a:cubicBezTo>
                  <a:pt x="3481633" y="1212856"/>
                  <a:pt x="3507488" y="1130447"/>
                  <a:pt x="3527814" y="1046601"/>
                </a:cubicBezTo>
                <a:cubicBezTo>
                  <a:pt x="3544458" y="977945"/>
                  <a:pt x="3600971" y="901969"/>
                  <a:pt x="3569378" y="838783"/>
                </a:cubicBezTo>
                <a:cubicBezTo>
                  <a:pt x="3548932" y="797892"/>
                  <a:pt x="3496092" y="896667"/>
                  <a:pt x="3472396" y="935765"/>
                </a:cubicBezTo>
                <a:cubicBezTo>
                  <a:pt x="3402816" y="1050571"/>
                  <a:pt x="3359549" y="1179804"/>
                  <a:pt x="3292287" y="1295983"/>
                </a:cubicBezTo>
                <a:cubicBezTo>
                  <a:pt x="3206924" y="1443428"/>
                  <a:pt x="3116392" y="1588411"/>
                  <a:pt x="3015196" y="1725474"/>
                </a:cubicBezTo>
                <a:cubicBezTo>
                  <a:pt x="2751278" y="2082933"/>
                  <a:pt x="2434740" y="2402549"/>
                  <a:pt x="2197778" y="2778419"/>
                </a:cubicBezTo>
                <a:cubicBezTo>
                  <a:pt x="2063851" y="2990855"/>
                  <a:pt x="1946673" y="3214825"/>
                  <a:pt x="1795996" y="3415728"/>
                </a:cubicBezTo>
                <a:cubicBezTo>
                  <a:pt x="1754432" y="3471146"/>
                  <a:pt x="1718571" y="3531341"/>
                  <a:pt x="1671305" y="3581983"/>
                </a:cubicBezTo>
                <a:cubicBezTo>
                  <a:pt x="1652931" y="3601669"/>
                  <a:pt x="1623576" y="3607390"/>
                  <a:pt x="1602033" y="3623547"/>
                </a:cubicBezTo>
                <a:cubicBezTo>
                  <a:pt x="1586358" y="3635303"/>
                  <a:pt x="1549081" y="3681054"/>
                  <a:pt x="1560469" y="3665110"/>
                </a:cubicBezTo>
                <a:cubicBezTo>
                  <a:pt x="1653372" y="3535044"/>
                  <a:pt x="1776514" y="3409224"/>
                  <a:pt x="1892978" y="3304892"/>
                </a:cubicBezTo>
                <a:cubicBezTo>
                  <a:pt x="2036998" y="3175874"/>
                  <a:pt x="2198559" y="3066496"/>
                  <a:pt x="2336324" y="2930819"/>
                </a:cubicBezTo>
                <a:cubicBezTo>
                  <a:pt x="2733843" y="2539323"/>
                  <a:pt x="2895042" y="2301003"/>
                  <a:pt x="3195305" y="1836310"/>
                </a:cubicBezTo>
                <a:cubicBezTo>
                  <a:pt x="3454687" y="1434886"/>
                  <a:pt x="3465322" y="1322511"/>
                  <a:pt x="3680214" y="797219"/>
                </a:cubicBezTo>
                <a:cubicBezTo>
                  <a:pt x="3693531" y="764667"/>
                  <a:pt x="3651399" y="861421"/>
                  <a:pt x="3638651" y="894201"/>
                </a:cubicBezTo>
                <a:cubicBezTo>
                  <a:pt x="3606324" y="977328"/>
                  <a:pt x="3576997" y="1061686"/>
                  <a:pt x="3541669" y="1143583"/>
                </a:cubicBezTo>
                <a:cubicBezTo>
                  <a:pt x="3475361" y="1297296"/>
                  <a:pt x="3411716" y="1452589"/>
                  <a:pt x="3333851" y="1600783"/>
                </a:cubicBezTo>
                <a:cubicBezTo>
                  <a:pt x="3125214" y="1997866"/>
                  <a:pt x="2898368" y="2385117"/>
                  <a:pt x="2682687" y="2778419"/>
                </a:cubicBezTo>
                <a:cubicBezTo>
                  <a:pt x="2584328" y="2957780"/>
                  <a:pt x="2489269" y="3138932"/>
                  <a:pt x="2391742" y="3318747"/>
                </a:cubicBezTo>
                <a:cubicBezTo>
                  <a:pt x="2353339" y="3389553"/>
                  <a:pt x="2195635" y="3685322"/>
                  <a:pt x="2128505" y="3775947"/>
                </a:cubicBezTo>
                <a:cubicBezTo>
                  <a:pt x="1998925" y="3950879"/>
                  <a:pt x="2023814" y="3928868"/>
                  <a:pt x="1920687" y="3997619"/>
                </a:cubicBezTo>
                <a:cubicBezTo>
                  <a:pt x="2007567" y="3650099"/>
                  <a:pt x="1933743" y="3888790"/>
                  <a:pt x="2377887" y="3277183"/>
                </a:cubicBezTo>
                <a:cubicBezTo>
                  <a:pt x="2513569" y="3090342"/>
                  <a:pt x="2682086" y="2925240"/>
                  <a:pt x="2793524" y="2723001"/>
                </a:cubicBezTo>
                <a:cubicBezTo>
                  <a:pt x="3193739" y="1996685"/>
                  <a:pt x="3475993" y="1564512"/>
                  <a:pt x="3763342" y="880347"/>
                </a:cubicBezTo>
                <a:cubicBezTo>
                  <a:pt x="3791618" y="813024"/>
                  <a:pt x="3809523" y="741801"/>
                  <a:pt x="3832614" y="672528"/>
                </a:cubicBezTo>
                <a:cubicBezTo>
                  <a:pt x="3827996" y="612492"/>
                  <a:pt x="3837801" y="549543"/>
                  <a:pt x="3818760" y="492419"/>
                </a:cubicBezTo>
                <a:cubicBezTo>
                  <a:pt x="3812229" y="472825"/>
                  <a:pt x="3803568" y="531410"/>
                  <a:pt x="3791051" y="547838"/>
                </a:cubicBezTo>
                <a:cubicBezTo>
                  <a:pt x="3729413" y="628737"/>
                  <a:pt x="3653899" y="699007"/>
                  <a:pt x="3597087" y="783365"/>
                </a:cubicBezTo>
                <a:cubicBezTo>
                  <a:pt x="3501081" y="925919"/>
                  <a:pt x="3433523" y="1086695"/>
                  <a:pt x="3333851" y="1226710"/>
                </a:cubicBezTo>
                <a:cubicBezTo>
                  <a:pt x="3045136" y="1632286"/>
                  <a:pt x="2733126" y="2020764"/>
                  <a:pt x="2433305" y="2418201"/>
                </a:cubicBezTo>
                <a:cubicBezTo>
                  <a:pt x="2158723" y="2782182"/>
                  <a:pt x="2046937" y="2954395"/>
                  <a:pt x="1712869" y="3304892"/>
                </a:cubicBezTo>
                <a:cubicBezTo>
                  <a:pt x="1582116" y="3442075"/>
                  <a:pt x="1431240" y="3558812"/>
                  <a:pt x="1297233" y="3692819"/>
                </a:cubicBezTo>
                <a:cubicBezTo>
                  <a:pt x="1227806" y="3762246"/>
                  <a:pt x="1169614" y="3842115"/>
                  <a:pt x="1103269" y="3914492"/>
                </a:cubicBezTo>
                <a:cubicBezTo>
                  <a:pt x="1087666" y="3931514"/>
                  <a:pt x="1128621" y="3875517"/>
                  <a:pt x="1144833" y="3859074"/>
                </a:cubicBezTo>
                <a:lnTo>
                  <a:pt x="2114651" y="2875401"/>
                </a:lnTo>
                <a:cubicBezTo>
                  <a:pt x="2512616" y="2473717"/>
                  <a:pt x="2735384" y="2313447"/>
                  <a:pt x="3015196" y="1822456"/>
                </a:cubicBezTo>
                <a:cubicBezTo>
                  <a:pt x="3151264" y="1583695"/>
                  <a:pt x="3232237" y="1316791"/>
                  <a:pt x="3361560" y="1074310"/>
                </a:cubicBezTo>
                <a:cubicBezTo>
                  <a:pt x="3398505" y="1005037"/>
                  <a:pt x="3529566" y="812685"/>
                  <a:pt x="3472396" y="866492"/>
                </a:cubicBezTo>
                <a:cubicBezTo>
                  <a:pt x="3338468" y="992543"/>
                  <a:pt x="3255251" y="1165108"/>
                  <a:pt x="3126033" y="1295983"/>
                </a:cubicBezTo>
                <a:lnTo>
                  <a:pt x="2045378" y="2390492"/>
                </a:lnTo>
                <a:cubicBezTo>
                  <a:pt x="1876799" y="2559071"/>
                  <a:pt x="1724482" y="2747549"/>
                  <a:pt x="1532760" y="2889256"/>
                </a:cubicBezTo>
                <a:cubicBezTo>
                  <a:pt x="1426542" y="2967765"/>
                  <a:pt x="1317474" y="3042558"/>
                  <a:pt x="1214105" y="3124783"/>
                </a:cubicBezTo>
                <a:cubicBezTo>
                  <a:pt x="1114141" y="3204299"/>
                  <a:pt x="1027100" y="3299922"/>
                  <a:pt x="923160" y="3374165"/>
                </a:cubicBezTo>
                <a:cubicBezTo>
                  <a:pt x="883212" y="3402699"/>
                  <a:pt x="982095" y="3294351"/>
                  <a:pt x="1020142" y="3263328"/>
                </a:cubicBezTo>
                <a:cubicBezTo>
                  <a:pt x="1282888" y="3049088"/>
                  <a:pt x="1567734" y="2862165"/>
                  <a:pt x="1823705" y="2639874"/>
                </a:cubicBezTo>
                <a:cubicBezTo>
                  <a:pt x="2142451" y="2363069"/>
                  <a:pt x="2581298" y="1999382"/>
                  <a:pt x="2862796" y="1683910"/>
                </a:cubicBezTo>
                <a:cubicBezTo>
                  <a:pt x="2972887" y="1560532"/>
                  <a:pt x="3070781" y="1425165"/>
                  <a:pt x="3153742" y="1282128"/>
                </a:cubicBezTo>
                <a:cubicBezTo>
                  <a:pt x="3205811" y="1192355"/>
                  <a:pt x="3320957" y="904052"/>
                  <a:pt x="3264578" y="991183"/>
                </a:cubicBezTo>
                <a:cubicBezTo>
                  <a:pt x="3213778" y="1069692"/>
                  <a:pt x="3174573" y="1157060"/>
                  <a:pt x="3112178" y="1226710"/>
                </a:cubicBezTo>
                <a:cubicBezTo>
                  <a:pt x="2715740" y="1669246"/>
                  <a:pt x="1889358" y="2310049"/>
                  <a:pt x="1491196" y="2529038"/>
                </a:cubicBezTo>
                <a:cubicBezTo>
                  <a:pt x="1306469" y="2630638"/>
                  <a:pt x="782100" y="2976836"/>
                  <a:pt x="937014" y="2833838"/>
                </a:cubicBezTo>
                <a:cubicBezTo>
                  <a:pt x="1159118" y="2628819"/>
                  <a:pt x="1195855" y="2585538"/>
                  <a:pt x="1491196" y="2376638"/>
                </a:cubicBezTo>
                <a:cubicBezTo>
                  <a:pt x="1930439" y="2065954"/>
                  <a:pt x="2448045" y="1849780"/>
                  <a:pt x="2821233" y="1462238"/>
                </a:cubicBezTo>
                <a:cubicBezTo>
                  <a:pt x="2941306" y="1337547"/>
                  <a:pt x="3064821" y="1216082"/>
                  <a:pt x="3181451" y="1088165"/>
                </a:cubicBezTo>
                <a:cubicBezTo>
                  <a:pt x="3208217" y="1058808"/>
                  <a:pt x="3232958" y="1026716"/>
                  <a:pt x="3250724" y="991183"/>
                </a:cubicBezTo>
                <a:cubicBezTo>
                  <a:pt x="3263948" y="964734"/>
                  <a:pt x="3215482" y="1038838"/>
                  <a:pt x="3195305" y="1060456"/>
                </a:cubicBezTo>
                <a:cubicBezTo>
                  <a:pt x="3150742" y="1108202"/>
                  <a:pt x="3109813" y="1160911"/>
                  <a:pt x="3056760" y="1199001"/>
                </a:cubicBezTo>
                <a:cubicBezTo>
                  <a:pt x="2928715" y="1290931"/>
                  <a:pt x="2794797" y="1375600"/>
                  <a:pt x="2654978" y="1448383"/>
                </a:cubicBezTo>
                <a:cubicBezTo>
                  <a:pt x="2456990" y="1551445"/>
                  <a:pt x="2245344" y="1626304"/>
                  <a:pt x="2045378" y="1725474"/>
                </a:cubicBezTo>
                <a:cubicBezTo>
                  <a:pt x="1677132" y="1908100"/>
                  <a:pt x="950869" y="2293510"/>
                  <a:pt x="950869" y="2293510"/>
                </a:cubicBezTo>
                <a:cubicBezTo>
                  <a:pt x="955487" y="2279656"/>
                  <a:pt x="954136" y="2262005"/>
                  <a:pt x="964724" y="2251947"/>
                </a:cubicBezTo>
                <a:cubicBezTo>
                  <a:pt x="1094712" y="2128458"/>
                  <a:pt x="1349703" y="1928182"/>
                  <a:pt x="1505051" y="1836310"/>
                </a:cubicBezTo>
                <a:cubicBezTo>
                  <a:pt x="1837866" y="1639484"/>
                  <a:pt x="2202976" y="1494661"/>
                  <a:pt x="2516433" y="1268274"/>
                </a:cubicBezTo>
                <a:cubicBezTo>
                  <a:pt x="2599560" y="1208238"/>
                  <a:pt x="2680496" y="1145044"/>
                  <a:pt x="2765814" y="1088165"/>
                </a:cubicBezTo>
                <a:cubicBezTo>
                  <a:pt x="2795825" y="1068157"/>
                  <a:pt x="2714492" y="1140426"/>
                  <a:pt x="2682687" y="1157438"/>
                </a:cubicBezTo>
                <a:cubicBezTo>
                  <a:pt x="2515130" y="1247061"/>
                  <a:pt x="2343711" y="1329645"/>
                  <a:pt x="2170069" y="1406819"/>
                </a:cubicBezTo>
                <a:cubicBezTo>
                  <a:pt x="2010986" y="1477523"/>
                  <a:pt x="1847982" y="1539175"/>
                  <a:pt x="1685160" y="1600783"/>
                </a:cubicBezTo>
                <a:cubicBezTo>
                  <a:pt x="1506182" y="1668505"/>
                  <a:pt x="1323335" y="1725780"/>
                  <a:pt x="1144833" y="1794747"/>
                </a:cubicBezTo>
                <a:cubicBezTo>
                  <a:pt x="1119714" y="1804452"/>
                  <a:pt x="1051247" y="1847887"/>
                  <a:pt x="1075560" y="1836310"/>
                </a:cubicBezTo>
                <a:cubicBezTo>
                  <a:pt x="1196765" y="1778593"/>
                  <a:pt x="1312874" y="1710204"/>
                  <a:pt x="1435778" y="1656201"/>
                </a:cubicBezTo>
                <a:cubicBezTo>
                  <a:pt x="1617927" y="1576166"/>
                  <a:pt x="1808310" y="1515691"/>
                  <a:pt x="1989960" y="1434528"/>
                </a:cubicBezTo>
                <a:cubicBezTo>
                  <a:pt x="2106035" y="1382665"/>
                  <a:pt x="2709720" y="1062794"/>
                  <a:pt x="2987487" y="977328"/>
                </a:cubicBezTo>
                <a:cubicBezTo>
                  <a:pt x="3013225" y="969409"/>
                  <a:pt x="2943835" y="1010603"/>
                  <a:pt x="2918214" y="1018892"/>
                </a:cubicBezTo>
                <a:cubicBezTo>
                  <a:pt x="2786030" y="1061657"/>
                  <a:pt x="2652006" y="1099376"/>
                  <a:pt x="2516433" y="1129728"/>
                </a:cubicBezTo>
                <a:cubicBezTo>
                  <a:pt x="2135398" y="1215034"/>
                  <a:pt x="2007225" y="1224552"/>
                  <a:pt x="1657451" y="1268274"/>
                </a:cubicBezTo>
                <a:cubicBezTo>
                  <a:pt x="2017983" y="959248"/>
                  <a:pt x="1512355" y="1375452"/>
                  <a:pt x="2613414" y="824928"/>
                </a:cubicBezTo>
                <a:cubicBezTo>
                  <a:pt x="2678069" y="792601"/>
                  <a:pt x="2737250" y="745479"/>
                  <a:pt x="2807378" y="727947"/>
                </a:cubicBezTo>
                <a:cubicBezTo>
                  <a:pt x="2842370" y="719199"/>
                  <a:pt x="2757545" y="783346"/>
                  <a:pt x="2724251" y="797219"/>
                </a:cubicBezTo>
                <a:cubicBezTo>
                  <a:pt x="2534132" y="876435"/>
                  <a:pt x="2341772" y="953505"/>
                  <a:pt x="2142360" y="1005038"/>
                </a:cubicBezTo>
                <a:cubicBezTo>
                  <a:pt x="1929187" y="1060128"/>
                  <a:pt x="1707213" y="1073279"/>
                  <a:pt x="1491196" y="1115874"/>
                </a:cubicBezTo>
                <a:cubicBezTo>
                  <a:pt x="1379107" y="1137976"/>
                  <a:pt x="1272934" y="1199001"/>
                  <a:pt x="1158687" y="1199001"/>
                </a:cubicBezTo>
                <a:cubicBezTo>
                  <a:pt x="1088345" y="1199001"/>
                  <a:pt x="1284222" y="1132167"/>
                  <a:pt x="1352651" y="1115874"/>
                </a:cubicBezTo>
                <a:cubicBezTo>
                  <a:pt x="1479721" y="1085619"/>
                  <a:pt x="1611888" y="1082837"/>
                  <a:pt x="1740578" y="1060456"/>
                </a:cubicBezTo>
                <a:cubicBezTo>
                  <a:pt x="2869086" y="864194"/>
                  <a:pt x="2300481" y="930509"/>
                  <a:pt x="2751960" y="880347"/>
                </a:cubicBezTo>
                <a:cubicBezTo>
                  <a:pt x="2508868" y="961378"/>
                  <a:pt x="2229684" y="1055607"/>
                  <a:pt x="2003814" y="1102019"/>
                </a:cubicBezTo>
                <a:cubicBezTo>
                  <a:pt x="1554625" y="1194318"/>
                  <a:pt x="646069" y="1323692"/>
                  <a:pt x="646069" y="1323692"/>
                </a:cubicBezTo>
                <a:cubicBezTo>
                  <a:pt x="1293740" y="1035839"/>
                  <a:pt x="741161" y="1275642"/>
                  <a:pt x="2073087" y="769510"/>
                </a:cubicBezTo>
                <a:cubicBezTo>
                  <a:pt x="2142830" y="743008"/>
                  <a:pt x="2354065" y="671750"/>
                  <a:pt x="2280905" y="686383"/>
                </a:cubicBezTo>
                <a:cubicBezTo>
                  <a:pt x="2257814" y="691001"/>
                  <a:pt x="2234874" y="696449"/>
                  <a:pt x="2211633" y="700238"/>
                </a:cubicBezTo>
                <a:lnTo>
                  <a:pt x="1006287" y="894201"/>
                </a:lnTo>
                <a:cubicBezTo>
                  <a:pt x="1251442" y="771625"/>
                  <a:pt x="1040924" y="866414"/>
                  <a:pt x="1615887" y="769510"/>
                </a:cubicBezTo>
                <a:lnTo>
                  <a:pt x="2322469" y="644819"/>
                </a:lnTo>
                <a:cubicBezTo>
                  <a:pt x="2410630" y="628446"/>
                  <a:pt x="2674681" y="578279"/>
                  <a:pt x="2585705" y="589401"/>
                </a:cubicBezTo>
                <a:cubicBezTo>
                  <a:pt x="2422977" y="609742"/>
                  <a:pt x="2261396" y="639337"/>
                  <a:pt x="2100796" y="672528"/>
                </a:cubicBezTo>
                <a:cubicBezTo>
                  <a:pt x="1568548" y="782526"/>
                  <a:pt x="507524" y="1018892"/>
                  <a:pt x="507524" y="1018892"/>
                </a:cubicBezTo>
                <a:cubicBezTo>
                  <a:pt x="433183" y="1093233"/>
                  <a:pt x="427857" y="1080661"/>
                  <a:pt x="632214" y="1046601"/>
                </a:cubicBezTo>
                <a:cubicBezTo>
                  <a:pt x="882385" y="1004906"/>
                  <a:pt x="1129579" y="945910"/>
                  <a:pt x="1380360" y="908056"/>
                </a:cubicBezTo>
                <a:cubicBezTo>
                  <a:pt x="1619391" y="871976"/>
                  <a:pt x="1861031" y="855755"/>
                  <a:pt x="2100796" y="824928"/>
                </a:cubicBezTo>
                <a:cubicBezTo>
                  <a:pt x="2184382" y="814181"/>
                  <a:pt x="2267051" y="797219"/>
                  <a:pt x="2350178" y="783365"/>
                </a:cubicBezTo>
                <a:cubicBezTo>
                  <a:pt x="1739801" y="1325920"/>
                  <a:pt x="3149241" y="87305"/>
                  <a:pt x="867742" y="1697765"/>
                </a:cubicBezTo>
                <a:lnTo>
                  <a:pt x="632214" y="1864019"/>
                </a:lnTo>
                <a:cubicBezTo>
                  <a:pt x="941435" y="1941326"/>
                  <a:pt x="715943" y="1896649"/>
                  <a:pt x="1421924" y="1573074"/>
                </a:cubicBezTo>
                <a:cubicBezTo>
                  <a:pt x="1846277" y="1378579"/>
                  <a:pt x="2273004" y="1187224"/>
                  <a:pt x="2682687" y="963474"/>
                </a:cubicBezTo>
                <a:cubicBezTo>
                  <a:pt x="2874942" y="858473"/>
                  <a:pt x="3360930" y="419206"/>
                  <a:pt x="3223014" y="589401"/>
                </a:cubicBezTo>
                <a:cubicBezTo>
                  <a:pt x="2544574" y="1426626"/>
                  <a:pt x="2648455" y="1376786"/>
                  <a:pt x="1837560" y="2071838"/>
                </a:cubicBezTo>
                <a:cubicBezTo>
                  <a:pt x="1573066" y="2298547"/>
                  <a:pt x="1289399" y="2501970"/>
                  <a:pt x="1020142" y="2723001"/>
                </a:cubicBezTo>
                <a:cubicBezTo>
                  <a:pt x="979757" y="2756153"/>
                  <a:pt x="872360" y="2796892"/>
                  <a:pt x="909305" y="2833838"/>
                </a:cubicBezTo>
                <a:cubicBezTo>
                  <a:pt x="952873" y="2877406"/>
                  <a:pt x="1029378" y="2806129"/>
                  <a:pt x="1089414" y="2792274"/>
                </a:cubicBezTo>
                <a:cubicBezTo>
                  <a:pt x="1750347" y="2361232"/>
                  <a:pt x="1950284" y="2264216"/>
                  <a:pt x="2585705" y="1670056"/>
                </a:cubicBezTo>
                <a:cubicBezTo>
                  <a:pt x="2672758" y="1588656"/>
                  <a:pt x="2678928" y="1411852"/>
                  <a:pt x="2793524" y="1379110"/>
                </a:cubicBezTo>
                <a:cubicBezTo>
                  <a:pt x="2885067" y="1352955"/>
                  <a:pt x="2725265" y="1557192"/>
                  <a:pt x="2682687" y="1642347"/>
                </a:cubicBezTo>
                <a:cubicBezTo>
                  <a:pt x="2545037" y="1917646"/>
                  <a:pt x="2404422" y="2191683"/>
                  <a:pt x="2253196" y="2459765"/>
                </a:cubicBezTo>
                <a:cubicBezTo>
                  <a:pt x="1888006" y="3107146"/>
                  <a:pt x="1839931" y="3159444"/>
                  <a:pt x="1491196" y="3665110"/>
                </a:cubicBezTo>
                <a:cubicBezTo>
                  <a:pt x="1440148" y="3843780"/>
                  <a:pt x="1431320" y="3811591"/>
                  <a:pt x="1671305" y="3568128"/>
                </a:cubicBezTo>
                <a:cubicBezTo>
                  <a:pt x="1923513" y="3312265"/>
                  <a:pt x="2189913" y="3068656"/>
                  <a:pt x="2419451" y="2792274"/>
                </a:cubicBezTo>
                <a:cubicBezTo>
                  <a:pt x="3052603" y="2029908"/>
                  <a:pt x="3262811" y="1492744"/>
                  <a:pt x="3749487" y="575547"/>
                </a:cubicBezTo>
                <a:cubicBezTo>
                  <a:pt x="3754105" y="547838"/>
                  <a:pt x="3791434" y="492419"/>
                  <a:pt x="3763342" y="492419"/>
                </a:cubicBezTo>
                <a:cubicBezTo>
                  <a:pt x="3734134" y="492419"/>
                  <a:pt x="3741473" y="546929"/>
                  <a:pt x="3735633" y="575547"/>
                </a:cubicBezTo>
                <a:cubicBezTo>
                  <a:pt x="3695243" y="773457"/>
                  <a:pt x="3670088" y="974446"/>
                  <a:pt x="3624796" y="1171292"/>
                </a:cubicBezTo>
                <a:cubicBezTo>
                  <a:pt x="3549950" y="1496582"/>
                  <a:pt x="3485784" y="1826096"/>
                  <a:pt x="3375414" y="2141110"/>
                </a:cubicBezTo>
                <a:cubicBezTo>
                  <a:pt x="3263315" y="2461060"/>
                  <a:pt x="3091057" y="2756795"/>
                  <a:pt x="2959778" y="3069365"/>
                </a:cubicBezTo>
                <a:cubicBezTo>
                  <a:pt x="2896983" y="3218877"/>
                  <a:pt x="2809660" y="3365207"/>
                  <a:pt x="2793524" y="3526565"/>
                </a:cubicBezTo>
                <a:cubicBezTo>
                  <a:pt x="2785987" y="3601933"/>
                  <a:pt x="2888213" y="3408212"/>
                  <a:pt x="2932069" y="3346456"/>
                </a:cubicBezTo>
                <a:cubicBezTo>
                  <a:pt x="3114544" y="3089501"/>
                  <a:pt x="3307224" y="2839005"/>
                  <a:pt x="3472396" y="2570601"/>
                </a:cubicBezTo>
                <a:cubicBezTo>
                  <a:pt x="3714070" y="2177880"/>
                  <a:pt x="3933778" y="1771869"/>
                  <a:pt x="4151269" y="1365256"/>
                </a:cubicBezTo>
                <a:cubicBezTo>
                  <a:pt x="4252595" y="1175820"/>
                  <a:pt x="4262089" y="919405"/>
                  <a:pt x="4428360" y="783365"/>
                </a:cubicBezTo>
                <a:cubicBezTo>
                  <a:pt x="4550619" y="683335"/>
                  <a:pt x="4334000" y="1085538"/>
                  <a:pt x="4303669" y="1240565"/>
                </a:cubicBezTo>
                <a:cubicBezTo>
                  <a:pt x="4209203" y="1723393"/>
                  <a:pt x="4145297" y="2211800"/>
                  <a:pt x="4054287" y="2695292"/>
                </a:cubicBezTo>
                <a:cubicBezTo>
                  <a:pt x="3997484" y="2997058"/>
                  <a:pt x="3921277" y="3294883"/>
                  <a:pt x="3860324" y="3595838"/>
                </a:cubicBezTo>
                <a:cubicBezTo>
                  <a:pt x="3809544" y="3846563"/>
                  <a:pt x="3794140" y="3822778"/>
                  <a:pt x="3929596" y="3706674"/>
                </a:cubicBezTo>
                <a:cubicBezTo>
                  <a:pt x="4164144" y="3226409"/>
                  <a:pt x="4468386" y="2634412"/>
                  <a:pt x="4622324" y="2141110"/>
                </a:cubicBezTo>
                <a:cubicBezTo>
                  <a:pt x="4750459" y="1730497"/>
                  <a:pt x="4885960" y="766725"/>
                  <a:pt x="4816287" y="1254419"/>
                </a:cubicBezTo>
                <a:cubicBezTo>
                  <a:pt x="4825523" y="2034892"/>
                  <a:pt x="4812164" y="2815960"/>
                  <a:pt x="4843996" y="3595838"/>
                </a:cubicBezTo>
                <a:cubicBezTo>
                  <a:pt x="4848207" y="3699018"/>
                  <a:pt x="4884095" y="3393161"/>
                  <a:pt x="4899414" y="3291038"/>
                </a:cubicBezTo>
                <a:cubicBezTo>
                  <a:pt x="4939524" y="3023639"/>
                  <a:pt x="4983346" y="2756523"/>
                  <a:pt x="5010251" y="2487474"/>
                </a:cubicBezTo>
                <a:cubicBezTo>
                  <a:pt x="5052650" y="2063488"/>
                  <a:pt x="5074906" y="1637729"/>
                  <a:pt x="5107233" y="1212856"/>
                </a:cubicBezTo>
                <a:cubicBezTo>
                  <a:pt x="5102615" y="995801"/>
                  <a:pt x="5198813" y="371909"/>
                  <a:pt x="5093378" y="561692"/>
                </a:cubicBezTo>
                <a:cubicBezTo>
                  <a:pt x="4967462" y="788341"/>
                  <a:pt x="5032537" y="1078326"/>
                  <a:pt x="5037960" y="1337547"/>
                </a:cubicBezTo>
                <a:cubicBezTo>
                  <a:pt x="5090123" y="3830946"/>
                  <a:pt x="4831776" y="3128455"/>
                  <a:pt x="5328905" y="4247001"/>
                </a:cubicBezTo>
                <a:cubicBezTo>
                  <a:pt x="5346639" y="3413544"/>
                  <a:pt x="5357837" y="3481832"/>
                  <a:pt x="5301196" y="2473619"/>
                </a:cubicBezTo>
                <a:cubicBezTo>
                  <a:pt x="5229473" y="1196947"/>
                  <a:pt x="5301130" y="1549703"/>
                  <a:pt x="5162651" y="949619"/>
                </a:cubicBezTo>
                <a:cubicBezTo>
                  <a:pt x="5179287" y="2080930"/>
                  <a:pt x="5142941" y="2133075"/>
                  <a:pt x="5384324" y="3443438"/>
                </a:cubicBezTo>
                <a:cubicBezTo>
                  <a:pt x="5419513" y="3634462"/>
                  <a:pt x="5504397" y="3812892"/>
                  <a:pt x="5564433" y="3997619"/>
                </a:cubicBezTo>
                <a:cubicBezTo>
                  <a:pt x="5645828" y="2966601"/>
                  <a:pt x="5641527" y="3561308"/>
                  <a:pt x="5342760" y="1891728"/>
                </a:cubicBezTo>
                <a:cubicBezTo>
                  <a:pt x="5168658" y="918802"/>
                  <a:pt x="5223621" y="1134378"/>
                  <a:pt x="5051814" y="561692"/>
                </a:cubicBezTo>
                <a:cubicBezTo>
                  <a:pt x="4938360" y="958784"/>
                  <a:pt x="4950576" y="874445"/>
                  <a:pt x="5093378" y="1670056"/>
                </a:cubicBezTo>
                <a:cubicBezTo>
                  <a:pt x="5275431" y="2684349"/>
                  <a:pt x="5365136" y="2731399"/>
                  <a:pt x="5786105" y="3526565"/>
                </a:cubicBezTo>
                <a:cubicBezTo>
                  <a:pt x="5795341" y="3424965"/>
                  <a:pt x="5819805" y="3323608"/>
                  <a:pt x="5813814" y="3221765"/>
                </a:cubicBezTo>
                <a:cubicBezTo>
                  <a:pt x="5795625" y="2912546"/>
                  <a:pt x="5498826" y="809036"/>
                  <a:pt x="5647560" y="838783"/>
                </a:cubicBezTo>
                <a:cubicBezTo>
                  <a:pt x="6162775" y="941827"/>
                  <a:pt x="5786821" y="1883474"/>
                  <a:pt x="5924651" y="2390492"/>
                </a:cubicBezTo>
                <a:cubicBezTo>
                  <a:pt x="6355393" y="3975006"/>
                  <a:pt x="6103360" y="3371177"/>
                  <a:pt x="6520396" y="4260856"/>
                </a:cubicBezTo>
                <a:cubicBezTo>
                  <a:pt x="6488069" y="3521947"/>
                  <a:pt x="6476924" y="2781806"/>
                  <a:pt x="6423414" y="2044128"/>
                </a:cubicBezTo>
                <a:cubicBezTo>
                  <a:pt x="6412143" y="1888745"/>
                  <a:pt x="6304053" y="1432753"/>
                  <a:pt x="6326433" y="1586928"/>
                </a:cubicBezTo>
                <a:cubicBezTo>
                  <a:pt x="6390346" y="2027219"/>
                  <a:pt x="6465401" y="2465958"/>
                  <a:pt x="6548105" y="2903110"/>
                </a:cubicBezTo>
                <a:cubicBezTo>
                  <a:pt x="6791217" y="4188130"/>
                  <a:pt x="6622716" y="3801787"/>
                  <a:pt x="6991451" y="4482528"/>
                </a:cubicBezTo>
                <a:cubicBezTo>
                  <a:pt x="6882969" y="3723159"/>
                  <a:pt x="6679830" y="2273765"/>
                  <a:pt x="6548105" y="2002565"/>
                </a:cubicBezTo>
                <a:lnTo>
                  <a:pt x="6312578" y="1517656"/>
                </a:lnTo>
                <a:cubicBezTo>
                  <a:pt x="6575665" y="2681312"/>
                  <a:pt x="6517469" y="3196085"/>
                  <a:pt x="7254687" y="4080747"/>
                </a:cubicBezTo>
                <a:cubicBezTo>
                  <a:pt x="7390814" y="4244099"/>
                  <a:pt x="7605669" y="4320892"/>
                  <a:pt x="7781160" y="4440965"/>
                </a:cubicBezTo>
                <a:cubicBezTo>
                  <a:pt x="7589250" y="3865233"/>
                  <a:pt x="7664474" y="4024816"/>
                  <a:pt x="7199269" y="3249474"/>
                </a:cubicBezTo>
                <a:cubicBezTo>
                  <a:pt x="6326304" y="1794532"/>
                  <a:pt x="6530981" y="2087604"/>
                  <a:pt x="5869233" y="1240565"/>
                </a:cubicBezTo>
                <a:cubicBezTo>
                  <a:pt x="5920033" y="1374492"/>
                  <a:pt x="5944883" y="1521407"/>
                  <a:pt x="6021633" y="1642347"/>
                </a:cubicBezTo>
                <a:cubicBezTo>
                  <a:pt x="6251778" y="2005000"/>
                  <a:pt x="6473985" y="2383777"/>
                  <a:pt x="6783633" y="2681438"/>
                </a:cubicBezTo>
                <a:cubicBezTo>
                  <a:pt x="7633908" y="3498800"/>
                  <a:pt x="7931273" y="3593172"/>
                  <a:pt x="8778687" y="3997619"/>
                </a:cubicBezTo>
                <a:cubicBezTo>
                  <a:pt x="8530910" y="3700289"/>
                  <a:pt x="8529841" y="3686985"/>
                  <a:pt x="7961269" y="3332601"/>
                </a:cubicBezTo>
                <a:cubicBezTo>
                  <a:pt x="7246737" y="2887242"/>
                  <a:pt x="6968750" y="2776379"/>
                  <a:pt x="6367996" y="2515183"/>
                </a:cubicBezTo>
                <a:cubicBezTo>
                  <a:pt x="6432651" y="2589074"/>
                  <a:pt x="6480029" y="2682751"/>
                  <a:pt x="6561960" y="2736856"/>
                </a:cubicBezTo>
                <a:cubicBezTo>
                  <a:pt x="6973062" y="3008339"/>
                  <a:pt x="7400712" y="3255374"/>
                  <a:pt x="7836578" y="3485001"/>
                </a:cubicBezTo>
                <a:cubicBezTo>
                  <a:pt x="8348289" y="3754585"/>
                  <a:pt x="9878752" y="4560816"/>
                  <a:pt x="9402142" y="4233147"/>
                </a:cubicBezTo>
                <a:cubicBezTo>
                  <a:pt x="9328251" y="4182347"/>
                  <a:pt x="9258003" y="4125791"/>
                  <a:pt x="9180469" y="4080747"/>
                </a:cubicBezTo>
                <a:cubicBezTo>
                  <a:pt x="8772828" y="3843927"/>
                  <a:pt x="8353289" y="3627854"/>
                  <a:pt x="7947414" y="3388019"/>
                </a:cubicBezTo>
                <a:cubicBezTo>
                  <a:pt x="7744642" y="3268199"/>
                  <a:pt x="8343071" y="3660683"/>
                  <a:pt x="8570869" y="3720528"/>
                </a:cubicBezTo>
                <a:cubicBezTo>
                  <a:pt x="10332040" y="4183209"/>
                  <a:pt x="9647931" y="4070336"/>
                  <a:pt x="10593633" y="4205438"/>
                </a:cubicBezTo>
                <a:cubicBezTo>
                  <a:pt x="10482797" y="4117692"/>
                  <a:pt x="10386766" y="4006994"/>
                  <a:pt x="10261124" y="3942201"/>
                </a:cubicBezTo>
                <a:cubicBezTo>
                  <a:pt x="9354244" y="3474527"/>
                  <a:pt x="8326898" y="3215574"/>
                  <a:pt x="7504069" y="2612165"/>
                </a:cubicBezTo>
                <a:cubicBezTo>
                  <a:pt x="7434796" y="2561365"/>
                  <a:pt x="7215104" y="2431577"/>
                  <a:pt x="7296251" y="2459765"/>
                </a:cubicBezTo>
                <a:cubicBezTo>
                  <a:pt x="9774517" y="3320636"/>
                  <a:pt x="7835646" y="2920183"/>
                  <a:pt x="10191851" y="3277183"/>
                </a:cubicBezTo>
                <a:cubicBezTo>
                  <a:pt x="10297464" y="3065954"/>
                  <a:pt x="10326222" y="3077298"/>
                  <a:pt x="9803924" y="2916965"/>
                </a:cubicBezTo>
                <a:cubicBezTo>
                  <a:pt x="8966591" y="2659923"/>
                  <a:pt x="8108403" y="2475530"/>
                  <a:pt x="7254687" y="2279656"/>
                </a:cubicBezTo>
                <a:cubicBezTo>
                  <a:pt x="7040796" y="2230581"/>
                  <a:pt x="6385165" y="2160838"/>
                  <a:pt x="6603524" y="2182674"/>
                </a:cubicBezTo>
                <a:lnTo>
                  <a:pt x="8681705" y="2390492"/>
                </a:lnTo>
                <a:cubicBezTo>
                  <a:pt x="9212796" y="2381256"/>
                  <a:pt x="9744438" y="2388663"/>
                  <a:pt x="10274978" y="2362783"/>
                </a:cubicBezTo>
                <a:cubicBezTo>
                  <a:pt x="10316235" y="2360770"/>
                  <a:pt x="10424535" y="2321747"/>
                  <a:pt x="10385814" y="2307365"/>
                </a:cubicBezTo>
                <a:cubicBezTo>
                  <a:pt x="10195625" y="2236723"/>
                  <a:pt x="9992595" y="2194729"/>
                  <a:pt x="9790069" y="2182674"/>
                </a:cubicBezTo>
                <a:cubicBezTo>
                  <a:pt x="9213798" y="2148372"/>
                  <a:pt x="8635524" y="2173437"/>
                  <a:pt x="8058251" y="2168819"/>
                </a:cubicBezTo>
                <a:cubicBezTo>
                  <a:pt x="7564105" y="2196528"/>
                  <a:pt x="6080892" y="2251947"/>
                  <a:pt x="6575814" y="2251947"/>
                </a:cubicBezTo>
                <a:cubicBezTo>
                  <a:pt x="7462938" y="2251947"/>
                  <a:pt x="8349939" y="2214487"/>
                  <a:pt x="9235887" y="2168819"/>
                </a:cubicBezTo>
                <a:cubicBezTo>
                  <a:pt x="9256513" y="2167756"/>
                  <a:pt x="9254360" y="2131874"/>
                  <a:pt x="9263596" y="2113401"/>
                </a:cubicBezTo>
                <a:cubicBezTo>
                  <a:pt x="9129669" y="2104165"/>
                  <a:pt x="8996054" y="2084455"/>
                  <a:pt x="8861814" y="2085692"/>
                </a:cubicBezTo>
                <a:cubicBezTo>
                  <a:pt x="5648672" y="2115306"/>
                  <a:pt x="4456278" y="2287307"/>
                  <a:pt x="10011742" y="1836310"/>
                </a:cubicBezTo>
                <a:cubicBezTo>
                  <a:pt x="10205706" y="1799365"/>
                  <a:pt x="10417028" y="1813777"/>
                  <a:pt x="10593633" y="1725474"/>
                </a:cubicBezTo>
                <a:cubicBezTo>
                  <a:pt x="10692854" y="1675863"/>
                  <a:pt x="10372034" y="1709401"/>
                  <a:pt x="10261124" y="1711619"/>
                </a:cubicBezTo>
                <a:cubicBezTo>
                  <a:pt x="9909939" y="1718643"/>
                  <a:pt x="9559219" y="1740909"/>
                  <a:pt x="9208178" y="1753183"/>
                </a:cubicBezTo>
                <a:lnTo>
                  <a:pt x="8279924" y="1780892"/>
                </a:lnTo>
                <a:cubicBezTo>
                  <a:pt x="8312251" y="1748565"/>
                  <a:pt x="8332552" y="1694998"/>
                  <a:pt x="8376905" y="1683910"/>
                </a:cubicBezTo>
                <a:cubicBezTo>
                  <a:pt x="10018473" y="1273517"/>
                  <a:pt x="9238407" y="1648010"/>
                  <a:pt x="9803924" y="1365256"/>
                </a:cubicBezTo>
                <a:cubicBezTo>
                  <a:pt x="9037306" y="1360638"/>
                  <a:pt x="8242068" y="1143839"/>
                  <a:pt x="7504069" y="1351401"/>
                </a:cubicBezTo>
                <a:cubicBezTo>
                  <a:pt x="7042808" y="1481131"/>
                  <a:pt x="8444329" y="1537480"/>
                  <a:pt x="8917233" y="1614638"/>
                </a:cubicBezTo>
                <a:cubicBezTo>
                  <a:pt x="9322041" y="1680686"/>
                  <a:pt x="9730033" y="1725474"/>
                  <a:pt x="10136433" y="1780892"/>
                </a:cubicBezTo>
                <a:cubicBezTo>
                  <a:pt x="9773034" y="1469409"/>
                  <a:pt x="10031321" y="1663856"/>
                  <a:pt x="8986505" y="1476092"/>
                </a:cubicBezTo>
                <a:lnTo>
                  <a:pt x="5259633" y="838783"/>
                </a:lnTo>
                <a:cubicBezTo>
                  <a:pt x="5955900" y="606694"/>
                  <a:pt x="5433438" y="769676"/>
                  <a:pt x="7296251" y="908056"/>
                </a:cubicBezTo>
                <a:cubicBezTo>
                  <a:pt x="7455257" y="919868"/>
                  <a:pt x="7610287" y="963474"/>
                  <a:pt x="7767305" y="991183"/>
                </a:cubicBezTo>
                <a:cubicBezTo>
                  <a:pt x="7964831" y="1139326"/>
                  <a:pt x="7752637" y="973571"/>
                  <a:pt x="7379378" y="838783"/>
                </a:cubicBezTo>
                <a:cubicBezTo>
                  <a:pt x="7197982" y="773279"/>
                  <a:pt x="6669222" y="559093"/>
                  <a:pt x="6825196" y="672528"/>
                </a:cubicBezTo>
                <a:cubicBezTo>
                  <a:pt x="7424120" y="1108110"/>
                  <a:pt x="8999829" y="1392389"/>
                  <a:pt x="9485269" y="1503801"/>
                </a:cubicBezTo>
                <a:cubicBezTo>
                  <a:pt x="10019294" y="1626364"/>
                  <a:pt x="10513221" y="1671714"/>
                  <a:pt x="10081014" y="1628492"/>
                </a:cubicBezTo>
                <a:cubicBezTo>
                  <a:pt x="6793567" y="908922"/>
                  <a:pt x="7941608" y="1089402"/>
                  <a:pt x="6672796" y="894201"/>
                </a:cubicBezTo>
                <a:lnTo>
                  <a:pt x="7711887" y="1905583"/>
                </a:lnTo>
                <a:cubicBezTo>
                  <a:pt x="7966509" y="2154329"/>
                  <a:pt x="8266989" y="2364072"/>
                  <a:pt x="8473887" y="2653728"/>
                </a:cubicBezTo>
                <a:cubicBezTo>
                  <a:pt x="8496978" y="2686055"/>
                  <a:pt x="8582580" y="2755637"/>
                  <a:pt x="8543160" y="2750710"/>
                </a:cubicBezTo>
                <a:cubicBezTo>
                  <a:pt x="8473211" y="2741967"/>
                  <a:pt x="8414548" y="2688013"/>
                  <a:pt x="8363051" y="2639874"/>
                </a:cubicBezTo>
                <a:cubicBezTo>
                  <a:pt x="8200762" y="2488169"/>
                  <a:pt x="8043742" y="2329143"/>
                  <a:pt x="7905851" y="2154965"/>
                </a:cubicBezTo>
                <a:cubicBezTo>
                  <a:pt x="7178004" y="1235579"/>
                  <a:pt x="7203802" y="1244114"/>
                  <a:pt x="6769778" y="506274"/>
                </a:cubicBezTo>
                <a:cubicBezTo>
                  <a:pt x="6836307" y="971961"/>
                  <a:pt x="6774138" y="614603"/>
                  <a:pt x="7310105" y="1600783"/>
                </a:cubicBezTo>
                <a:cubicBezTo>
                  <a:pt x="7361540" y="1695423"/>
                  <a:pt x="7551075" y="1955462"/>
                  <a:pt x="7476360" y="1877874"/>
                </a:cubicBezTo>
                <a:cubicBezTo>
                  <a:pt x="7282749" y="1676816"/>
                  <a:pt x="7147257" y="1424080"/>
                  <a:pt x="6949887" y="1226710"/>
                </a:cubicBezTo>
                <a:lnTo>
                  <a:pt x="6658942" y="935765"/>
                </a:lnTo>
                <a:cubicBezTo>
                  <a:pt x="6883978" y="1785900"/>
                  <a:pt x="6678879" y="1140219"/>
                  <a:pt x="7226978" y="2293510"/>
                </a:cubicBezTo>
                <a:cubicBezTo>
                  <a:pt x="7306887" y="2461652"/>
                  <a:pt x="7413494" y="2623313"/>
                  <a:pt x="7448651" y="2806128"/>
                </a:cubicBezTo>
                <a:cubicBezTo>
                  <a:pt x="7462218" y="2876677"/>
                  <a:pt x="7345061" y="2706443"/>
                  <a:pt x="7296251" y="2653728"/>
                </a:cubicBezTo>
                <a:cubicBezTo>
                  <a:pt x="7114106" y="2457012"/>
                  <a:pt x="6918858" y="2270883"/>
                  <a:pt x="6755924" y="2057983"/>
                </a:cubicBezTo>
                <a:cubicBezTo>
                  <a:pt x="6571427" y="1816907"/>
                  <a:pt x="6423415" y="1549983"/>
                  <a:pt x="6257160" y="1295983"/>
                </a:cubicBezTo>
                <a:cubicBezTo>
                  <a:pt x="6206846" y="1799104"/>
                  <a:pt x="6254728" y="1133280"/>
                  <a:pt x="6548105" y="2376638"/>
                </a:cubicBezTo>
                <a:cubicBezTo>
                  <a:pt x="6666679" y="2879167"/>
                  <a:pt x="6737734" y="3391771"/>
                  <a:pt x="6825196" y="3900638"/>
                </a:cubicBezTo>
                <a:cubicBezTo>
                  <a:pt x="6839364" y="3983068"/>
                  <a:pt x="6852905" y="4150019"/>
                  <a:pt x="6852905" y="4150019"/>
                </a:cubicBezTo>
                <a:cubicBezTo>
                  <a:pt x="6825196" y="3434201"/>
                  <a:pt x="6833768" y="2716055"/>
                  <a:pt x="6769778" y="2002565"/>
                </a:cubicBezTo>
                <a:cubicBezTo>
                  <a:pt x="6643398" y="593432"/>
                  <a:pt x="6622105" y="782703"/>
                  <a:pt x="6561960" y="1143583"/>
                </a:cubicBezTo>
                <a:cubicBezTo>
                  <a:pt x="6640469" y="1711619"/>
                  <a:pt x="6680198" y="2286379"/>
                  <a:pt x="6797487" y="2847692"/>
                </a:cubicBezTo>
                <a:cubicBezTo>
                  <a:pt x="6874857" y="3217963"/>
                  <a:pt x="7038943" y="3564917"/>
                  <a:pt x="7143851" y="3928347"/>
                </a:cubicBezTo>
                <a:cubicBezTo>
                  <a:pt x="7168487" y="4013695"/>
                  <a:pt x="7250688" y="4251836"/>
                  <a:pt x="7185414" y="4191583"/>
                </a:cubicBezTo>
                <a:cubicBezTo>
                  <a:pt x="7067032" y="4082307"/>
                  <a:pt x="7029683" y="3909087"/>
                  <a:pt x="6963742" y="3762092"/>
                </a:cubicBezTo>
                <a:cubicBezTo>
                  <a:pt x="6586222" y="2920537"/>
                  <a:pt x="5855378" y="1226710"/>
                  <a:pt x="5855378" y="1226710"/>
                </a:cubicBezTo>
                <a:cubicBezTo>
                  <a:pt x="5481256" y="1476125"/>
                  <a:pt x="5760202" y="1257760"/>
                  <a:pt x="5730687" y="2335074"/>
                </a:cubicBezTo>
                <a:cubicBezTo>
                  <a:pt x="5712597" y="2995372"/>
                  <a:pt x="5702978" y="3655874"/>
                  <a:pt x="5689124" y="4316274"/>
                </a:cubicBezTo>
                <a:cubicBezTo>
                  <a:pt x="5566935" y="3509829"/>
                  <a:pt x="5506154" y="3086911"/>
                  <a:pt x="5315051" y="2099547"/>
                </a:cubicBezTo>
                <a:cubicBezTo>
                  <a:pt x="5261837" y="1824610"/>
                  <a:pt x="5185742" y="1554601"/>
                  <a:pt x="5121087" y="1282128"/>
                </a:cubicBezTo>
                <a:cubicBezTo>
                  <a:pt x="4733037" y="1670178"/>
                  <a:pt x="5111709" y="1261675"/>
                  <a:pt x="4940978" y="2681438"/>
                </a:cubicBezTo>
                <a:cubicBezTo>
                  <a:pt x="4906259" y="2970156"/>
                  <a:pt x="4747453" y="3828295"/>
                  <a:pt x="4788578" y="3540419"/>
                </a:cubicBezTo>
                <a:cubicBezTo>
                  <a:pt x="5105864" y="1319420"/>
                  <a:pt x="5804752" y="988787"/>
                  <a:pt x="5079524" y="1351401"/>
                </a:cubicBezTo>
                <a:cubicBezTo>
                  <a:pt x="4563453" y="2530990"/>
                  <a:pt x="4581684" y="2566151"/>
                  <a:pt x="3901887" y="3762092"/>
                </a:cubicBezTo>
                <a:cubicBezTo>
                  <a:pt x="3892477" y="3778646"/>
                  <a:pt x="3864942" y="3771329"/>
                  <a:pt x="3846469" y="3775947"/>
                </a:cubicBezTo>
                <a:cubicBezTo>
                  <a:pt x="3961924" y="3429583"/>
                  <a:pt x="4068200" y="3080024"/>
                  <a:pt x="4192833" y="2736856"/>
                </a:cubicBezTo>
                <a:cubicBezTo>
                  <a:pt x="4405397" y="2151576"/>
                  <a:pt x="4701163" y="1593831"/>
                  <a:pt x="4857851" y="991183"/>
                </a:cubicBezTo>
                <a:cubicBezTo>
                  <a:pt x="4897430" y="838955"/>
                  <a:pt x="4633482" y="1216232"/>
                  <a:pt x="4553051" y="1351401"/>
                </a:cubicBezTo>
                <a:cubicBezTo>
                  <a:pt x="3332016" y="3403419"/>
                  <a:pt x="4446474" y="1989488"/>
                  <a:pt x="3153742" y="3485001"/>
                </a:cubicBezTo>
                <a:cubicBezTo>
                  <a:pt x="2640407" y="3191668"/>
                  <a:pt x="3111772" y="3503863"/>
                  <a:pt x="3707924" y="2168819"/>
                </a:cubicBezTo>
                <a:cubicBezTo>
                  <a:pt x="3843709" y="1864737"/>
                  <a:pt x="3935122" y="1542642"/>
                  <a:pt x="4040433" y="1226710"/>
                </a:cubicBezTo>
                <a:cubicBezTo>
                  <a:pt x="4058079" y="1173772"/>
                  <a:pt x="4000782" y="1331819"/>
                  <a:pt x="3971160" y="1379110"/>
                </a:cubicBezTo>
                <a:cubicBezTo>
                  <a:pt x="3737251" y="1752544"/>
                  <a:pt x="3537491" y="2152913"/>
                  <a:pt x="3250724" y="2487474"/>
                </a:cubicBezTo>
                <a:cubicBezTo>
                  <a:pt x="2659612" y="3177105"/>
                  <a:pt x="2637540" y="3169237"/>
                  <a:pt x="2156214" y="3388019"/>
                </a:cubicBezTo>
                <a:cubicBezTo>
                  <a:pt x="2633439" y="2841380"/>
                  <a:pt x="3396612" y="2036646"/>
                  <a:pt x="3694069" y="1379110"/>
                </a:cubicBezTo>
                <a:cubicBezTo>
                  <a:pt x="3797786" y="1149841"/>
                  <a:pt x="3367282" y="1763620"/>
                  <a:pt x="3181451" y="1933292"/>
                </a:cubicBezTo>
                <a:cubicBezTo>
                  <a:pt x="2622874" y="2443297"/>
                  <a:pt x="2043215" y="2929900"/>
                  <a:pt x="1463487" y="3415728"/>
                </a:cubicBezTo>
                <a:cubicBezTo>
                  <a:pt x="1386914" y="3479899"/>
                  <a:pt x="1158687" y="3665110"/>
                  <a:pt x="1214105" y="3581983"/>
                </a:cubicBezTo>
                <a:cubicBezTo>
                  <a:pt x="1368340" y="3350630"/>
                  <a:pt x="1575419" y="3158814"/>
                  <a:pt x="1768287" y="2958528"/>
                </a:cubicBezTo>
                <a:cubicBezTo>
                  <a:pt x="2176009" y="2535125"/>
                  <a:pt x="2628626" y="2154418"/>
                  <a:pt x="3015196" y="1711619"/>
                </a:cubicBezTo>
                <a:cubicBezTo>
                  <a:pt x="3140275" y="1568347"/>
                  <a:pt x="3259700" y="1400232"/>
                  <a:pt x="3292287" y="1212856"/>
                </a:cubicBezTo>
                <a:cubicBezTo>
                  <a:pt x="3308600" y="1119058"/>
                  <a:pt x="3154060" y="1347128"/>
                  <a:pt x="3070614" y="1392965"/>
                </a:cubicBezTo>
                <a:cubicBezTo>
                  <a:pt x="2496736" y="1708194"/>
                  <a:pt x="1922301" y="2025427"/>
                  <a:pt x="1324942" y="2293510"/>
                </a:cubicBezTo>
                <a:cubicBezTo>
                  <a:pt x="973185" y="2451372"/>
                  <a:pt x="0" y="2976701"/>
                  <a:pt x="230433" y="2667583"/>
                </a:cubicBezTo>
                <a:cubicBezTo>
                  <a:pt x="631592" y="2129442"/>
                  <a:pt x="1892978" y="1531510"/>
                  <a:pt x="1892978" y="1531510"/>
                </a:cubicBezTo>
                <a:cubicBezTo>
                  <a:pt x="2076374" y="1256419"/>
                  <a:pt x="1903500" y="1529040"/>
                  <a:pt x="1200251" y="1905583"/>
                </a:cubicBezTo>
                <a:cubicBezTo>
                  <a:pt x="857946" y="2088864"/>
                  <a:pt x="473982" y="2202040"/>
                  <a:pt x="161160" y="2432056"/>
                </a:cubicBezTo>
                <a:cubicBezTo>
                  <a:pt x="1129" y="2549726"/>
                  <a:pt x="546127" y="2329029"/>
                  <a:pt x="729196" y="2251947"/>
                </a:cubicBezTo>
                <a:cubicBezTo>
                  <a:pt x="986164" y="2143750"/>
                  <a:pt x="1227960" y="2002565"/>
                  <a:pt x="1477342" y="1877874"/>
                </a:cubicBezTo>
                <a:cubicBezTo>
                  <a:pt x="1433007" y="1818762"/>
                  <a:pt x="1435778" y="1799365"/>
                  <a:pt x="1435778" y="1836310"/>
                </a:cubicBezTo>
              </a:path>
            </a:pathLst>
          </a:custGeom>
          <a:ln>
            <a:solidFill>
              <a:srgbClr val="FFFFCC"/>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pic>
        <p:nvPicPr>
          <p:cNvPr id="25602" name="Picture 2" descr="http://theeconomiccollapseblog.com/wp-content/uploads/2012/05/18-Examples-Of-The-Nanny-State-Gone-Wi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421" y="1905000"/>
            <a:ext cx="126682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007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152400" y="152400"/>
            <a:ext cx="8839200" cy="5978525"/>
          </a:xfrm>
        </p:spPr>
        <p:txBody>
          <a:bodyPr/>
          <a:lstStyle/>
          <a:p>
            <a:pPr eaLnBrk="1" hangingPunct="1">
              <a:defRPr/>
            </a:pPr>
            <a:r>
              <a:rPr lang="en-US" b="1" dirty="0"/>
              <a:t>Reproductive cycles of the Fungi.</a:t>
            </a:r>
            <a:endParaRPr lang="en-US" dirty="0"/>
          </a:p>
          <a:p>
            <a:pPr lvl="1" eaLnBrk="1" hangingPunct="1">
              <a:defRPr/>
            </a:pPr>
            <a:r>
              <a:rPr lang="en-US" dirty="0">
                <a:solidFill>
                  <a:schemeClr val="accent6">
                    <a:lumMod val="40000"/>
                    <a:lumOff val="60000"/>
                  </a:schemeClr>
                </a:solidFill>
              </a:rPr>
              <a:t>Diploid cells contain two complete sets (2n) of chromosomes. </a:t>
            </a:r>
          </a:p>
          <a:p>
            <a:pPr lvl="1" eaLnBrk="1" hangingPunct="1">
              <a:defRPr/>
            </a:pPr>
            <a:r>
              <a:rPr lang="en-US" dirty="0">
                <a:solidFill>
                  <a:srgbClr val="FFCC99"/>
                </a:solidFill>
              </a:rPr>
              <a:t>Haploid cells have half the number of chromosomes (n) as diploid - i.e. a haploid cell contains only one complete set of chromosomes.</a:t>
            </a:r>
          </a:p>
          <a:p>
            <a:pPr lvl="1" eaLnBrk="1" hangingPunct="1">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429000"/>
          </a:xfrm>
          <a:prstGeom prst="rect">
            <a:avLst/>
          </a:prstGeom>
          <a:noFill/>
          <a:ln w="76200" algn="ctr">
            <a:solidFill>
              <a:srgbClr val="7FBE83"/>
            </a:solidFill>
            <a:miter lim="800000"/>
            <a:headEnd/>
            <a:tailEnd/>
          </a:ln>
          <a:extLst>
            <a:ext uri="{909E8E84-426E-40DD-AFC4-6F175D3DCCD1}">
              <a14:hiddenFill xmlns:a14="http://schemas.microsoft.com/office/drawing/2010/main">
                <a:solidFill>
                  <a:srgbClr val="FFFFFF"/>
                </a:solidFill>
              </a14:hiddenFill>
            </a:ext>
          </a:extLst>
        </p:spPr>
      </p:pic>
      <p:pic>
        <p:nvPicPr>
          <p:cNvPr id="8"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3" y="4516438"/>
            <a:ext cx="6953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211638"/>
            <a:ext cx="8477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0"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13" y="5211763"/>
            <a:ext cx="1206500" cy="7747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914400" y="4267200"/>
            <a:ext cx="1219200" cy="381000"/>
          </a:xfrm>
          <a:prstGeom prst="roundRect">
            <a:avLst/>
          </a:prstGeom>
          <a:noFill/>
          <a:ln w="38100" cap="flat" cmpd="sng" algn="ctr">
            <a:solidFill>
              <a:srgbClr val="FFFF00"/>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59434" name="Picture 5" descr="penicillium-roqueforti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76600"/>
            <a:ext cx="1270000" cy="9525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59435" name="Picture 4" descr="slide0013_image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76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36" name="Picture 5" descr="perico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276600"/>
            <a:ext cx="1295400" cy="9715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914400" y="762000"/>
            <a:ext cx="1981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4" name="Rounded Rectangle 13"/>
          <p:cNvSpPr/>
          <p:nvPr/>
        </p:nvSpPr>
        <p:spPr>
          <a:xfrm>
            <a:off x="914400" y="1676400"/>
            <a:ext cx="1981200" cy="457200"/>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3" name="AutoShape 2" descr="data:image/jpeg;base64,/9j/4AAQSkZJRgABAQAAAQABAAD/2wCEAAkGBhQGDxIQBxAVFBMVEhgQGRYYEhoUFxAWGRQXFhYVFRYXGyceGxwjGRIUHzsgJzMpLS0uFSoxNTQqNiYrLCkBCQoKBQUFDQUFDSkYEhgpKSkpKSkpKSkpKSkpKSkpKSkpKSkpKSkpKSkpKSkpKSkpKSkpKSkpKSkpKSkpKSkpKf/AABEIAL4BCgMBIgACEQEDEQH/xAAbAAEAAwEBAQEAAAAAAAAAAAAABgcIAQUDBP/EAE0QAAECAwEHEAYJAwIHAQAAAAABAgMEEQUGBwgSITFxExcYNUFRVFVhc5OjscLR0iIyM3KBshQjJEJSYpGhtBaSosHwQ1NjZHSCsxX/xAAUAQEAAAAAAAAAAAAAAAAAAAAA/8QAFBEBAAAAAAAAAAAAAAAAAAAAAP/aAAwDAQACEQMRAD8AvEAAAV5dPfxkLnIzoDdUmHsXFdqSNxGOTO1XuciKqclU5Txt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uRwipCZejZqDMQmqtMdWte1vK5GOV1NCKWdJzjLQhsiyb0fDe1Htc1ao5FzKigfYAACO3w7TfY9kzsaVVUe2A5GuRaK1XeijkXfTGr8CRESvsbST3M99oGSlOAAAAAAAAAAAAAAAAAAAAAAAAAAAAAAAAAAAAANDYOVrum5GYlojqpAjI5qfgbFaq0Tkxob10uUzyXngzZrR0y/ZHAvAAACJX2NpJ7me+0lpEr7G0k9zPfaBkkAAAAAAAAAAAfaWk3zqqkrDc9USqo1quVE36Ih+n/8ABmODRuhf4AfgB95mRiSVEmob2VzYzFbXRVD4AAAAAAAHqWJcvNXRuxbHlokbLRVaxVa33n+q34qhNpLB+tOabjRkgQl/C+NV3Vtcn7gVqCwp68Rasp7KDDi+5HZ2PVpD7Yuambn1pa8tFg5aIr4atR3uupRfgB5oAAAAAAAAAAF54M2a0dMv2RyjC88GbNaOmX7I4F4AAARK+xtJPcz32ktIlfY2knuZ77QMkgAAAAAAAA9KVuZmp5qOlJOO9q0orYD3ItcqUVG8p60hextO0XI2FZ8dtVRKxIawkTlVYlEoBO8GyRc+bnI6eq2A2Eul8TGT9oSmgCJ3s7if6FkGwIqo6M9yxYrkzK9aIjWquWjWoifquSpLAKFwlvbyPNRfmYUsXThLe3keai/MwpYAAAPtKSj5+I2FKMc973IxrWpVznLkRERM6l+XAXhIVntbHutRIsXI5ICL9VC3aPVPaO5PV97OfW8Pe/bZculpWgysaM36qqeygr95PzPz1/DT8SluAfKXlmSbGslmNYxqURrWo1rU3kRMiH1BD7or7NnXNOWHNTKPiItFZCTVVau6jlb6KKm8qooEwPnMS7ZtqsmGNexyUVrkRzXJvKi5FINIX8LKnlRHTLoSrk+sgvanxciKifFSbSM/DtOGkWQiMiQ3Znscj2u0OatAKqu9vCwLUa6NctSBGyu1Kv1MXkb/AMtf8eRM5QE/IRLLivgzzHQ4jHYrmuSitVNxTbZWl+e9wl1Ms6bs5n2uA2uRMsxDTKrF33IlVT9N1KBmcAAAAAAAAvPBmzWjpl+yOUYXngzZrR0y/ZHAvAAACJX2NpJ7me+0lpEr7G0k9zPfaBkkAAAAAAAGx7htqrP/APCl/wD4MPcKguav6WfZMjKy8ykfHhS0KC6kJFTGZDa11Fx8qVRT0tkJZu9MdCnnAs0Hl3NXRQrq5WHN2djanExqYzcV3ovcxapVd1inqAULhLe3keai/MwpYunCW9vI81F+ZhSwA9O5qyFt+dlpVtfrYzISqn3WuciOd8G1X4HmE8vIS+r27Kq77rYr/ikF6J+7kA1HAgtlmNZBRGta1GoiZEaiJRETQiH0B5F19prY1nTcxBWjocvEe1d5yMXF/wAqAUlfjvsRLQjRLPsKIrIENVhxXtWjo7kyOajkzMRapk9ai50oVAdVa5zgAkdxN3MxcPMJFs9yqxVTVISr6EZu6ipuOpmdnTRVFjgA2rYlsQ7floUzILWHFYkRu+lc6LvKi1RU30P3FUYOtrLN2bGgRFrqMwuLyMiNR1P70iL8S1wMpX37lkuVtWK2XbSFG+0w0TM1HquM1N5Eej0pvUISaCwkLHSPJys21MsKMsFfdiNxsuh0JP7jPoAAAAAALzwZs1o6ZfsjlGF54M2a0dMv2RwLwAAAiV9jaSe5nvtJaRK+xtJPcz32gZJAAAAAAAAAAGqbyW0EnpjfyYpOiC3ktoJPTG/kxSdAULhLe3keai/MwpYunCW9vI81F+ZhSwAsG8TF1O3ICL96HGb1Tnd0r4kV722kuetWTmIi0a2MjXL+Fj6w3r8GvcvwA2CeDd7JLaNlT0KClXOlYtE31RiqifFUoe8FSoGHVOE1vqXCOuKnn6k1fo0VyxILqZERcqwl5WVpypRd0hQAA/RISES1IrIMkxXxHuRjWolVcq5kQC9cGqTcyWnYzvUfFhw095jHOd+0VhcxH7grlkuNs+BKJRXtbjRHJmfEctXqnIirRORqEgAhN+aS+m2HOJTK1rIqcmJFYq/4436mUjYd8GHqtkWgi8DjL+kJzv8AQx6oHAAAAAAvPBmzWjpl+yOUYXngzZrR0y/ZHAvAAACJX2NpJ7me+0lpEr7G0k9zPfaBkkAAAAAAAAAAapvJbQSemN/Jik6ILeS2gk9Mb+TFJ0BQuEt7eR5qL8zCli6cJb28jzUX5mFLAAABqW89dy266QbDmHfaZdqQoiLne1EoyLy1RKL+ZF30J8YvucuijXKzLJmyn4kRvxa9q52PTdau98UoqIppe4K+1K3aNbDe5IE1mWC91Mdf+k5fXTk9bk3QJXbViQboYLpe1oTYsN2drt/cVFTK1U30oqFS2rg2Qor1dZU8+G3OjIkJIlOTHa5vYXQAKKl8Ghyr9ptFqJ+WXVVX9YmT9yyLi72MncP6VnsV8ZUosaIqOfTdRtERGpoTLuqpLT8NsW3Aufguj2tGbChtzuctKrvImdy8iVVQP3ArG4u+u67m2Xy8izElGS0R6YyJjxXo+GiPd+FKKqI1N+q1yIlnAeDd8/Esi0FXgUdP1guT/Ux2prC/BO/QbDnXbrobYScuPEYxf2cpk4AAAAAAF54M2a0dMv2RyjC88GbNaOmX7I4F4AAARK+xtJPcz32ktIlfY2knuZ77QMkgAAAAAAAAADVN5LaCT0xv5MUnRBbyW0EnpjfyYpOgKFwlvbyPNRfmYUsXThLe3keai/MwpYAAM+YAdRaZiV2BestG6OjpOUe1i0XVIv1TKL95MeiuT3UUsGTwbnNl4qz04izGIupthtpDR9PRR73pjKirkyIlM+XMBBrnr8FpXOIjIMzqsNMzIyaqiciOVcdE5EWhLpfCTmWp9pkoDl32vexP0XGKjm5V8jEfCmmqx7HKxzVSitci0VFTfRUPiBalp4RM/NorZGFAg1+8jXRHJox3Yv7FeW3dDMXRxNVtiO+M/cVzqo1F3GtzNTkSiHnHUSuYC3cG+z1iz81Hp6MOW1PQ6JEaqftBcaFIJecuNdchZrfpjcWPHdq8RFTKxKUZDXlRuVU3FeqE7AqLCOtj6NIy8q1fSjR1iL7kJuWv/tFZ/aZ5J9frul/qG14rYK1hy6fRW7yq1VWIv96uSu81CAgAAAAAAvPBmzWjpl+yOUYXngzZrR0y/ZHAvAAACJX2NpJ7me+0lpEr7G0k9zPfaBkkAAAAAAAAAAapvJbQSemN/Jik6ILeS2gk9Mb+TFJ0BQuEt7eR5qL8zCli6cJb28jzUX5mFLAD6S8w6Ve2JAcrXNcj2uTIrXItUVOVFRFPmANiXDXVMuykIM1BpjObixGp/wAOK2iPborlTkci7p75lO9ZfFdcHNLq9XSsWjYrEyq2maKxPxJVcm6mTeVNSWfaEO1YTI0hEbEhvbjNc1ao5P8Ae5uAQC+befh3bKszZrmwZulFVU+rmERKIkSmVHIlEx0rkSiouSlF2reytKx3K2ZkIzvzQ2LGavLjQ6p+tDXYAyDZl7e0bXejJaQjp+Z8NYTE0viUQum9xePh3MvZNW+5saYb6TGJlhQXbjsqVe5NxciJvKtFS1QAIjfPuzS4qz4kWG5NXifUwU3cdU9em8xKu+CJukgtq24Nz0B8xasRIcNiVVy/siImVVXcRMqmVb493T7vJ1Yy1bBZWHBhr9xlfWVEyYzs6/BMqIgEVc7HWrlqq5dJwAAAAAAAF54M2a0dMv2RyjC88GbNaOmX7I4F4AAARK+xtJPcz32ktIlfY2knuZ77QMkgAAAAAAAAAC8r21+GRuVsuXlLR1bVIeqY2LCxm+lGiPSi4289CTbIKzP+46FPMZnAFjX5LvJa7mJKusfVKQmPa7HZi5XOaqUyrX1VK5AAAAASe4y+JN3DvVbLiVhqtXQX1dDfy0rVrvzJRcmWuYjAA0bYOEPJT6IlsQ4ss/dVE1aH8FZ6f+JKoF9ay5lKstCCnvYzF/RzUUyQANZzV96ypT2k/DX3GvifI1SJXRYRUrKNVtgQYkeJuOempQ05fxroomkzyAPfutu4m7tYiPtiLVEriw2piw4Vfwt3+VaryngAAAAAAAAAAC88GbNaOmX7I5RheeDNmtHTL9kcC8AAAIlfY2knuZ77SWnkXW2J/UchMyrVRFiwXMaq5kdSrFXkxkQDGYP02jZ0Syor4E/DdDiMdiua5KK1f97u6fnoBwHaCgHAdoKAcB2goBwHaCgHAdoKAcB2goBwHaCgHAdoKAcB2goBwHaCgHAdoKAcB2goBwHaCgHC88GbNaOmX7I5RtDTd4y5OJc1Zrn2ixWRJiJq2KqUcyGjUaxHJuKvpOpvOTdqBY4AAAADzLWuYlbeVFtaVgxlRKIr4TXORN5HKlUTkPO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eHI3DSFmPSJJSEux7VqjkgtxmrvtWmReVD3AAAAA//Z"/>
          <p:cNvSpPr>
            <a:spLocks noChangeAspect="1" noChangeArrowheads="1"/>
          </p:cNvSpPr>
          <p:nvPr/>
        </p:nvSpPr>
        <p:spPr bwMode="auto">
          <a:xfrm>
            <a:off x="155575" y="-24003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4" descr="data:image/jpeg;base64,/9j/4AAQSkZJRgABAQAAAQABAAD/2wCEAAkGBhQGDxIQBxAVFBMVEhgQGRYYEhoUFxAWGRQXFhYVFRYXGyceGxwjGRIUHzsgJzMpLS0uFSoxNTQqNiYrLCkBCQoKBQUFDQUFDSkYEhgpKSkpKSkpKSkpKSkpKSkpKSkpKSkpKSkpKSkpKSkpKSkpKSkpKSkpKSkpKSkpKSkpKf/AABEIAL4BCgMBIgACEQEDEQH/xAAbAAEAAwEBAQEAAAAAAAAAAAAABgcIAQUDBP/EAE0QAAECAwEHEAYJAwIHAQAAAAABAgMEEQUGBwgSITFxExcYNUFRVFVhc5OjscLR0iIyM3KBshQjJEJSYpGhtBaSosHwQ1NjZHSCsxX/xAAUAQEAAAAAAAAAAAAAAAAAAAAA/8QAFBEBAAAAAAAAAAAAAAAAAAAAAP/aAAwDAQACEQMRAD8AvEAAAV5dPfxkLnIzoDdUmHsXFdqSNxGOTO1XuciKqclU5Txt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uRwipCZejZqDMQmqtMdWte1vK5GOV1NCKWdJzjLQhsiyb0fDe1Htc1ao5FzKigfYAACO3w7TfY9kzsaVVUe2A5GuRaK1XeijkXfTGr8CRESvsbST3M99oGSlOAAAAAAAAAAAAAAAAAAAAAAAAAAAAAAAAAAAAANDYOVrum5GYlojqpAjI5qfgbFaq0Tkxob10uUzyXngzZrR0y/ZHAvAAACJX2NpJ7me+0lpEr7G0k9zPfaBkkAAAAAAAAAAAfaWk3zqqkrDc9USqo1quVE36Ih+n/8ABmODRuhf4AfgB95mRiSVEmob2VzYzFbXRVD4AAAAAAAHqWJcvNXRuxbHlokbLRVaxVa33n+q34qhNpLB+tOabjRkgQl/C+NV3Vtcn7gVqCwp68Rasp7KDDi+5HZ2PVpD7Yuambn1pa8tFg5aIr4atR3uupRfgB5oAAAAAAAAAAF54M2a0dMv2RyjC88GbNaOmX7I4F4AAARK+xtJPcz32ktIlfY2knuZ77QMkgAAAAAAAA9KVuZmp5qOlJOO9q0orYD3ItcqUVG8p60hextO0XI2FZ8dtVRKxIawkTlVYlEoBO8GyRc+bnI6eq2A2Eul8TGT9oSmgCJ3s7if6FkGwIqo6M9yxYrkzK9aIjWquWjWoifquSpLAKFwlvbyPNRfmYUsXThLe3keai/MwpYAAAPtKSj5+I2FKMc973IxrWpVznLkRERM6l+XAXhIVntbHutRIsXI5ICL9VC3aPVPaO5PV97OfW8Pe/bZculpWgysaM36qqeygr95PzPz1/DT8SluAfKXlmSbGslmNYxqURrWo1rU3kRMiH1BD7or7NnXNOWHNTKPiItFZCTVVau6jlb6KKm8qooEwPnMS7ZtqsmGNexyUVrkRzXJvKi5FINIX8LKnlRHTLoSrk+sgvanxciKifFSbSM/DtOGkWQiMiQ3Znscj2u0OatAKqu9vCwLUa6NctSBGyu1Kv1MXkb/AMtf8eRM5QE/IRLLivgzzHQ4jHYrmuSitVNxTbZWl+e9wl1Ms6bs5n2uA2uRMsxDTKrF33IlVT9N1KBmcAAAAAAAAvPBmzWjpl+yOUYXngzZrR0y/ZHAvAAACJX2NpJ7me+0lpEr7G0k9zPfaBkkAAAAAAAGx7htqrP/APCl/wD4MPcKguav6WfZMjKy8ykfHhS0KC6kJFTGZDa11Fx8qVRT0tkJZu9MdCnnAs0Hl3NXRQrq5WHN2djanExqYzcV3ovcxapVd1inqAULhLe3keai/MwpYunCW9vI81F+ZhSwA9O5qyFt+dlpVtfrYzISqn3WuciOd8G1X4HmE8vIS+r27Kq77rYr/ikF6J+7kA1HAgtlmNZBRGta1GoiZEaiJRETQiH0B5F19prY1nTcxBWjocvEe1d5yMXF/wAqAUlfjvsRLQjRLPsKIrIENVhxXtWjo7kyOajkzMRapk9ai50oVAdVa5zgAkdxN3MxcPMJFs9yqxVTVISr6EZu6ipuOpmdnTRVFjgA2rYlsQ7floUzILWHFYkRu+lc6LvKi1RU30P3FUYOtrLN2bGgRFrqMwuLyMiNR1P70iL8S1wMpX37lkuVtWK2XbSFG+0w0TM1HquM1N5Eej0pvUISaCwkLHSPJys21MsKMsFfdiNxsuh0JP7jPoAAAAAALzwZs1o6ZfsjlGF54M2a0dMv2RwLwAAAiV9jaSe5nvtJaRK+xtJPcz32gZJAAAAAAAAAAGqbyW0EnpjfyYpOiC3ktoJPTG/kxSdAULhLe3keai/MwpYunCW9vI81F+ZhSwAsG8TF1O3ICL96HGb1Tnd0r4kV722kuetWTmIi0a2MjXL+Fj6w3r8GvcvwA2CeDd7JLaNlT0KClXOlYtE31RiqifFUoe8FSoGHVOE1vqXCOuKnn6k1fo0VyxILqZERcqwl5WVpypRd0hQAA/RISES1IrIMkxXxHuRjWolVcq5kQC9cGqTcyWnYzvUfFhw095jHOd+0VhcxH7grlkuNs+BKJRXtbjRHJmfEctXqnIirRORqEgAhN+aS+m2HOJTK1rIqcmJFYq/4436mUjYd8GHqtkWgi8DjL+kJzv8AQx6oHAAAAAAvPBmzWjpl+yOUYXngzZrR0y/ZHAvAAACJX2NpJ7me+0lpEr7G0k9zPfaBkkAAAAAAAAAAapvJbQSemN/Jik6ILeS2gk9Mb+TFJ0BQuEt7eR5qL8zCli6cJb28jzUX5mFLAAABqW89dy266QbDmHfaZdqQoiLne1EoyLy1RKL+ZF30J8YvucuijXKzLJmyn4kRvxa9q52PTdau98UoqIppe4K+1K3aNbDe5IE1mWC91Mdf+k5fXTk9bk3QJXbViQboYLpe1oTYsN2drt/cVFTK1U30oqFS2rg2Qor1dZU8+G3OjIkJIlOTHa5vYXQAKKl8Ghyr9ptFqJ+WXVVX9YmT9yyLi72MncP6VnsV8ZUosaIqOfTdRtERGpoTLuqpLT8NsW3Aufguj2tGbChtzuctKrvImdy8iVVQP3ArG4u+u67m2Xy8izElGS0R6YyJjxXo+GiPd+FKKqI1N+q1yIlnAeDd8/Esi0FXgUdP1guT/Ux2prC/BO/QbDnXbrobYScuPEYxf2cpk4AAAAAAF54M2a0dMv2RyjC88GbNaOmX7I4F4AAARK+xtJPcz32ktIlfY2knuZ77QMkgAAAAAAAAADVN5LaCT0xv5MUnRBbyW0EnpjfyYpOgKFwlvbyPNRfmYUsXThLe3keai/MwpYAAM+YAdRaZiV2BestG6OjpOUe1i0XVIv1TKL95MeiuT3UUsGTwbnNl4qz04izGIupthtpDR9PRR73pjKirkyIlM+XMBBrnr8FpXOIjIMzqsNMzIyaqiciOVcdE5EWhLpfCTmWp9pkoDl32vexP0XGKjm5V8jEfCmmqx7HKxzVSitci0VFTfRUPiBalp4RM/NorZGFAg1+8jXRHJox3Yv7FeW3dDMXRxNVtiO+M/cVzqo1F3GtzNTkSiHnHUSuYC3cG+z1iz81Hp6MOW1PQ6JEaqftBcaFIJecuNdchZrfpjcWPHdq8RFTKxKUZDXlRuVU3FeqE7AqLCOtj6NIy8q1fSjR1iL7kJuWv/tFZ/aZ5J9frul/qG14rYK1hy6fRW7yq1VWIv96uSu81CAgAAAAAAvPBmzWjpl+yOUYXngzZrR0y/ZHAvAAACJX2NpJ7me+0lpEr7G0k9zPfaBkkAAAAAAAAAAapvJbQSemN/Jik6ILeS2gk9Mb+TFJ0BQuEt7eR5qL8zCli6cJb28jzUX5mFLAD6S8w6Ve2JAcrXNcj2uTIrXItUVOVFRFPmANiXDXVMuykIM1BpjObixGp/wAOK2iPborlTkci7p75lO9ZfFdcHNLq9XSsWjYrEyq2maKxPxJVcm6mTeVNSWfaEO1YTI0hEbEhvbjNc1ao5P8Ae5uAQC+befh3bKszZrmwZulFVU+rmERKIkSmVHIlEx0rkSiouSlF2reytKx3K2ZkIzvzQ2LGavLjQ6p+tDXYAyDZl7e0bXejJaQjp+Z8NYTE0viUQum9xePh3MvZNW+5saYb6TGJlhQXbjsqVe5NxciJvKtFS1QAIjfPuzS4qz4kWG5NXifUwU3cdU9em8xKu+CJukgtq24Nz0B8xasRIcNiVVy/siImVVXcRMqmVb493T7vJ1Yy1bBZWHBhr9xlfWVEyYzs6/BMqIgEVc7HWrlqq5dJwAAAAAAAF54M2a0dMv2RyjC88GbNaOmX7I4F4AAARK+xtJPcz32ktIlfY2knuZ77QMkgAAAAAAAAAC8r21+GRuVsuXlLR1bVIeqY2LCxm+lGiPSi4289CTbIKzP+46FPMZnAFjX5LvJa7mJKusfVKQmPa7HZi5XOaqUyrX1VK5AAAAASe4y+JN3DvVbLiVhqtXQX1dDfy0rVrvzJRcmWuYjAA0bYOEPJT6IlsQ4ss/dVE1aH8FZ6f+JKoF9ay5lKstCCnvYzF/RzUUyQANZzV96ypT2k/DX3GvifI1SJXRYRUrKNVtgQYkeJuOempQ05fxroomkzyAPfutu4m7tYiPtiLVEriw2piw4Vfwt3+VaryngAAAAAAAAAAC88GbNaOmX7I5RheeDNmtHTL9kcC8AAAIlfY2knuZ77SWnkXW2J/UchMyrVRFiwXMaq5kdSrFXkxkQDGYP02jZ0Syor4E/DdDiMdiua5KK1f97u6fnoBwHaCgHAdoKAcB2goBwHaCgHAdoKAcB2goBwHaCgHAdoKAcB2goBwHaCgHAdoKAcB2goBwHaCgHC88GbNaOmX7I5RtDTd4y5OJc1Zrn2ixWRJiJq2KqUcyGjUaxHJuKvpOpvOTdqBY4AAAADzLWuYlbeVFtaVgxlRKIr4TXORN5HKlUTkPO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eHI3DSFmPSJJSEux7VqjkgtxmrvtWmReVD3AAAAA//Z"/>
          <p:cNvSpPr>
            <a:spLocks noChangeAspect="1" noChangeArrowheads="1"/>
          </p:cNvSpPr>
          <p:nvPr/>
        </p:nvSpPr>
        <p:spPr bwMode="auto">
          <a:xfrm>
            <a:off x="307975" y="-22479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AutoShape 6" descr="data:image/jpeg;base64,/9j/4AAQSkZJRgABAQAAAQABAAD/2wCEAAkGBhQGDxIQBxAVFBMVEhgQGRYYEhoUFxAWGRQXFhYVFRYXGyceGxwjGRIUHzsgJzMpLS0uFSoxNTQqNiYrLCkBCQoKBQUFDQUFDSkYEhgpKSkpKSkpKSkpKSkpKSkpKSkpKSkpKSkpKSkpKSkpKSkpKSkpKSkpKSkpKSkpKSkpKf/AABEIAL4BCgMBIgACEQEDEQH/xAAbAAEAAwEBAQEAAAAAAAAAAAAABgcIAQUDBP/EAE0QAAECAwEHEAYJAwIHAQAAAAABAgMEEQUGBwgSITFxExcYNUFRVFVhc5OjscLR0iIyM3KBshQjJEJSYpGhtBaSosHwQ1NjZHSCsxX/xAAUAQEAAAAAAAAAAAAAAAAAAAAA/8QAFBEBAAAAAAAAAAAAAAAAAAAAAP/aAAwDAQACEQMRAD8AvEAAAV5dPfxkLnIzoDdUmHsXFdqSNxGOTO1XuciKqclU5Txt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uRwipCZejZqDMQmqtMdWte1vK5GOV1NCKWdJzjLQhsiyb0fDe1Htc1ao5FzKigfYAACO3w7TfY9kzsaVVUe2A5GuRaK1XeijkXfTGr8CRESvsbST3M99oGSlOAAAAAAAAAAAAAAAAAAAAAAAAAAAAAAAAAAAAANDYOVrum5GYlojqpAjI5qfgbFaq0Tkxob10uUzyXngzZrR0y/ZHAvAAACJX2NpJ7me+0lpEr7G0k9zPfaBkkAAAAAAAAAAAfaWk3zqqkrDc9USqo1quVE36Ih+n/8ABmODRuhf4AfgB95mRiSVEmob2VzYzFbXRVD4AAAAAAAHqWJcvNXRuxbHlokbLRVaxVa33n+q34qhNpLB+tOabjRkgQl/C+NV3Vtcn7gVqCwp68Rasp7KDDi+5HZ2PVpD7Yuambn1pa8tFg5aIr4atR3uupRfgB5oAAAAAAAAAAF54M2a0dMv2RyjC88GbNaOmX7I4F4AAARK+xtJPcz32ktIlfY2knuZ77QMkgAAAAAAAA9KVuZmp5qOlJOO9q0orYD3ItcqUVG8p60hextO0XI2FZ8dtVRKxIawkTlVYlEoBO8GyRc+bnI6eq2A2Eul8TGT9oSmgCJ3s7if6FkGwIqo6M9yxYrkzK9aIjWquWjWoifquSpLAKFwlvbyPNRfmYUsXThLe3keai/MwpYAAAPtKSj5+I2FKMc973IxrWpVznLkRERM6l+XAXhIVntbHutRIsXI5ICL9VC3aPVPaO5PV97OfW8Pe/bZculpWgysaM36qqeygr95PzPz1/DT8SluAfKXlmSbGslmNYxqURrWo1rU3kRMiH1BD7or7NnXNOWHNTKPiItFZCTVVau6jlb6KKm8qooEwPnMS7ZtqsmGNexyUVrkRzXJvKi5FINIX8LKnlRHTLoSrk+sgvanxciKifFSbSM/DtOGkWQiMiQ3Znscj2u0OatAKqu9vCwLUa6NctSBGyu1Kv1MXkb/AMtf8eRM5QE/IRLLivgzzHQ4jHYrmuSitVNxTbZWl+e9wl1Ms6bs5n2uA2uRMsxDTKrF33IlVT9N1KBmcAAAAAAAAvPBmzWjpl+yOUYXngzZrR0y/ZHAvAAACJX2NpJ7me+0lpEr7G0k9zPfaBkkAAAAAAAGx7htqrP/APCl/wD4MPcKguav6WfZMjKy8ykfHhS0KC6kJFTGZDa11Fx8qVRT0tkJZu9MdCnnAs0Hl3NXRQrq5WHN2djanExqYzcV3ovcxapVd1inqAULhLe3keai/MwpYunCW9vI81F+ZhSwA9O5qyFt+dlpVtfrYzISqn3WuciOd8G1X4HmE8vIS+r27Kq77rYr/ikF6J+7kA1HAgtlmNZBRGta1GoiZEaiJRETQiH0B5F19prY1nTcxBWjocvEe1d5yMXF/wAqAUlfjvsRLQjRLPsKIrIENVhxXtWjo7kyOajkzMRapk9ai50oVAdVa5zgAkdxN3MxcPMJFs9yqxVTVISr6EZu6ipuOpmdnTRVFjgA2rYlsQ7floUzILWHFYkRu+lc6LvKi1RU30P3FUYOtrLN2bGgRFrqMwuLyMiNR1P70iL8S1wMpX37lkuVtWK2XbSFG+0w0TM1HquM1N5Eej0pvUISaCwkLHSPJys21MsKMsFfdiNxsuh0JP7jPoAAAAAALzwZs1o6ZfsjlGF54M2a0dMv2RwLwAAAiV9jaSe5nvtJaRK+xtJPcz32gZJAAAAAAAAAAGqbyW0EnpjfyYpOiC3ktoJPTG/kxSdAULhLe3keai/MwpYunCW9vI81F+ZhSwAsG8TF1O3ICL96HGb1Tnd0r4kV722kuetWTmIi0a2MjXL+Fj6w3r8GvcvwA2CeDd7JLaNlT0KClXOlYtE31RiqifFUoe8FSoGHVOE1vqXCOuKnn6k1fo0VyxILqZERcqwl5WVpypRd0hQAA/RISES1IrIMkxXxHuRjWolVcq5kQC9cGqTcyWnYzvUfFhw095jHOd+0VhcxH7grlkuNs+BKJRXtbjRHJmfEctXqnIirRORqEgAhN+aS+m2HOJTK1rIqcmJFYq/4436mUjYd8GHqtkWgi8DjL+kJzv8AQx6oHAAAAAAvPBmzWjpl+yOUYXngzZrR0y/ZHAvAAACJX2NpJ7me+0lpEr7G0k9zPfaBkkAAAAAAAAAAapvJbQSemN/Jik6ILeS2gk9Mb+TFJ0BQuEt7eR5qL8zCli6cJb28jzUX5mFLAAABqW89dy266QbDmHfaZdqQoiLne1EoyLy1RKL+ZF30J8YvucuijXKzLJmyn4kRvxa9q52PTdau98UoqIppe4K+1K3aNbDe5IE1mWC91Mdf+k5fXTk9bk3QJXbViQboYLpe1oTYsN2drt/cVFTK1U30oqFS2rg2Qor1dZU8+G3OjIkJIlOTHa5vYXQAKKl8Ghyr9ptFqJ+WXVVX9YmT9yyLi72MncP6VnsV8ZUosaIqOfTdRtERGpoTLuqpLT8NsW3Aufguj2tGbChtzuctKrvImdy8iVVQP3ArG4u+u67m2Xy8izElGS0R6YyJjxXo+GiPd+FKKqI1N+q1yIlnAeDd8/Esi0FXgUdP1guT/Ux2prC/BO/QbDnXbrobYScuPEYxf2cpk4AAAAAAF54M2a0dMv2RyjC88GbNaOmX7I4F4AAARK+xtJPcz32ktIlfY2knuZ77QMkgAAAAAAAAADVN5LaCT0xv5MUnRBbyW0EnpjfyYpOgKFwlvbyPNRfmYUsXThLe3keai/MwpYAAM+YAdRaZiV2BestG6OjpOUe1i0XVIv1TKL95MeiuT3UUsGTwbnNl4qz04izGIupthtpDR9PRR73pjKirkyIlM+XMBBrnr8FpXOIjIMzqsNMzIyaqiciOVcdE5EWhLpfCTmWp9pkoDl32vexP0XGKjm5V8jEfCmmqx7HKxzVSitci0VFTfRUPiBalp4RM/NorZGFAg1+8jXRHJox3Yv7FeW3dDMXRxNVtiO+M/cVzqo1F3GtzNTkSiHnHUSuYC3cG+z1iz81Hp6MOW1PQ6JEaqftBcaFIJecuNdchZrfpjcWPHdq8RFTKxKUZDXlRuVU3FeqE7AqLCOtj6NIy8q1fSjR1iL7kJuWv/tFZ/aZ5J9frul/qG14rYK1hy6fRW7yq1VWIv96uSu81CAgAAAAAAvPBmzWjpl+yOUYXngzZrR0y/ZHAvAAACJX2NpJ7me+0lpEr7G0k9zPfaBkkAAAAAAAAAAapvJbQSemN/Jik6ILeS2gk9Mb+TFJ0BQuEt7eR5qL8zCli6cJb28jzUX5mFLAD6S8w6Ve2JAcrXNcj2uTIrXItUVOVFRFPmANiXDXVMuykIM1BpjObixGp/wAOK2iPborlTkci7p75lO9ZfFdcHNLq9XSsWjYrEyq2maKxPxJVcm6mTeVNSWfaEO1YTI0hEbEhvbjNc1ao5P8Ae5uAQC+befh3bKszZrmwZulFVU+rmERKIkSmVHIlEx0rkSiouSlF2reytKx3K2ZkIzvzQ2LGavLjQ6p+tDXYAyDZl7e0bXejJaQjp+Z8NYTE0viUQum9xePh3MvZNW+5saYb6TGJlhQXbjsqVe5NxciJvKtFS1QAIjfPuzS4qz4kWG5NXifUwU3cdU9em8xKu+CJukgtq24Nz0B8xasRIcNiVVy/siImVVXcRMqmVb493T7vJ1Yy1bBZWHBhr9xlfWVEyYzs6/BMqIgEVc7HWrlqq5dJwAAAAAAAF54M2a0dMv2RyjC88GbNaOmX7I4F4AAARK+xtJPcz32ktIlfY2knuZ77QMkgAAAAAAAAAC8r21+GRuVsuXlLR1bVIeqY2LCxm+lGiPSi4289CTbIKzP+46FPMZnAFjX5LvJa7mJKusfVKQmPa7HZi5XOaqUyrX1VK5AAAAASe4y+JN3DvVbLiVhqtXQX1dDfy0rVrvzJRcmWuYjAA0bYOEPJT6IlsQ4ss/dVE1aH8FZ6f+JKoF9ay5lKstCCnvYzF/RzUUyQANZzV96ypT2k/DX3GvifI1SJXRYRUrKNVtgQYkeJuOempQ05fxroomkzyAPfutu4m7tYiPtiLVEriw2piw4Vfwt3+VaryngAAAAAAAAAAC88GbNaOmX7I5RheeDNmtHTL9kcC8AAAIlfY2knuZ77SWnkXW2J/UchMyrVRFiwXMaq5kdSrFXkxkQDGYP02jZ0Syor4E/DdDiMdiua5KK1f97u6fnoBwHaCgHAdoKAcB2goBwHaCgHAdoKAcB2goBwHaCgHAdoKAcB2goBwHaCgHAdoKAcB2goBwHaCgHC88GbNaOmX7I5RtDTd4y5OJc1Zrn2ixWRJiJq2KqUcyGjUaxHJuKvpOpvOTdqBY4AAAADzLWuYlbeVFtaVgxlRKIr4TXORN5HKlUTkPO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eHI3DSFmPSJJSEux7VqjkgtxmrvtWmReVD3AAAAA//Z"/>
          <p:cNvSpPr>
            <a:spLocks noChangeAspect="1" noChangeArrowheads="1"/>
          </p:cNvSpPr>
          <p:nvPr/>
        </p:nvSpPr>
        <p:spPr bwMode="auto">
          <a:xfrm>
            <a:off x="460375" y="-20955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32" name="Picture 8" descr="http://upload.wikimedia.org/wikipedia/commons/thumb/5/5b/19_logo_new.svg/250px-19_logo_new.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56" y="5211763"/>
            <a:ext cx="1429018" cy="11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1705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152400" y="152400"/>
            <a:ext cx="8839200" cy="5978525"/>
          </a:xfrm>
        </p:spPr>
        <p:txBody>
          <a:bodyPr/>
          <a:lstStyle/>
          <a:p>
            <a:pPr eaLnBrk="1" hangingPunct="1">
              <a:defRPr/>
            </a:pPr>
            <a:r>
              <a:rPr lang="en-US" b="1" dirty="0"/>
              <a:t>Reproductive cycles of the Fungi.</a:t>
            </a:r>
            <a:endParaRPr lang="en-US" dirty="0"/>
          </a:p>
          <a:p>
            <a:pPr lvl="1" eaLnBrk="1" hangingPunct="1">
              <a:defRPr/>
            </a:pPr>
            <a:r>
              <a:rPr lang="en-US" dirty="0">
                <a:solidFill>
                  <a:schemeClr val="accent6">
                    <a:lumMod val="40000"/>
                    <a:lumOff val="60000"/>
                  </a:schemeClr>
                </a:solidFill>
              </a:rPr>
              <a:t>Diploid cells contain two complete sets (2n) of chromosomes. </a:t>
            </a:r>
          </a:p>
          <a:p>
            <a:pPr lvl="1" eaLnBrk="1" hangingPunct="1">
              <a:defRPr/>
            </a:pPr>
            <a:r>
              <a:rPr lang="en-US" dirty="0">
                <a:solidFill>
                  <a:srgbClr val="FFCC99"/>
                </a:solidFill>
              </a:rPr>
              <a:t>Haploid cells have half the number of chromosomes (n) as diploid - i.e. a haploid cell contains only one complete set of chromosomes.</a:t>
            </a:r>
          </a:p>
          <a:p>
            <a:pPr lvl="1" eaLnBrk="1" hangingPunct="1">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429000"/>
          </a:xfrm>
          <a:prstGeom prst="rect">
            <a:avLst/>
          </a:prstGeom>
          <a:noFill/>
          <a:ln w="76200" algn="ctr">
            <a:solidFill>
              <a:srgbClr val="7FBE83"/>
            </a:solidFill>
            <a:miter lim="800000"/>
            <a:headEnd/>
            <a:tailEnd/>
          </a:ln>
          <a:extLst>
            <a:ext uri="{909E8E84-426E-40DD-AFC4-6F175D3DCCD1}">
              <a14:hiddenFill xmlns:a14="http://schemas.microsoft.com/office/drawing/2010/main">
                <a:solidFill>
                  <a:srgbClr val="FFFFFF"/>
                </a:solidFill>
              </a14:hiddenFill>
            </a:ext>
          </a:extLst>
        </p:spPr>
      </p:pic>
      <p:pic>
        <p:nvPicPr>
          <p:cNvPr id="8"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3" y="4516438"/>
            <a:ext cx="6953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211638"/>
            <a:ext cx="8477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0"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13" y="5211763"/>
            <a:ext cx="1206500" cy="7747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914400" y="4267200"/>
            <a:ext cx="1219200" cy="381000"/>
          </a:xfrm>
          <a:prstGeom prst="roundRect">
            <a:avLst/>
          </a:prstGeom>
          <a:noFill/>
          <a:ln w="38100" cap="flat" cmpd="sng" algn="ctr">
            <a:solidFill>
              <a:srgbClr val="FFFF00"/>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59434" name="Picture 5" descr="penicillium-roqueforti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76600"/>
            <a:ext cx="1270000" cy="9525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59435" name="Picture 4" descr="slide0013_image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76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36" name="Picture 5" descr="perico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276600"/>
            <a:ext cx="1295400" cy="9715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914400" y="762000"/>
            <a:ext cx="1981200" cy="457200"/>
          </a:xfrm>
          <a:prstGeom prst="roundRect">
            <a:avLst/>
          </a:prstGeom>
          <a:effectLst>
            <a:glow rad="1778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4" name="Rounded Rectangle 13"/>
          <p:cNvSpPr/>
          <p:nvPr/>
        </p:nvSpPr>
        <p:spPr>
          <a:xfrm>
            <a:off x="914400" y="1676400"/>
            <a:ext cx="1981200" cy="457200"/>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pic>
        <p:nvPicPr>
          <p:cNvPr id="13" name="Picture 8" descr="http://upload.wikimedia.org/wikipedia/commons/thumb/5/5b/19_logo_new.svg/250px-19_logo_new.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56" y="5211763"/>
            <a:ext cx="1429018" cy="11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3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 prokaryotic heterotroph.</a:t>
            </a:r>
          </a:p>
          <a:p>
            <a:pPr lvl="1" eaLnBrk="1" hangingPunct="1">
              <a:defRPr/>
            </a:pPr>
            <a:r>
              <a:rPr lang="en-US" dirty="0">
                <a:solidFill>
                  <a:srgbClr val="FFC000"/>
                </a:solidFill>
              </a:rPr>
              <a:t>D.) A eukaryotic multi-cellular heterotrophic organisms that consumes food.</a:t>
            </a:r>
          </a:p>
          <a:p>
            <a:pPr lvl="1" eaLnBrk="1" hangingPunct="1">
              <a:defRPr/>
            </a:pPr>
            <a:r>
              <a:rPr lang="en-US" dirty="0">
                <a:solidFill>
                  <a:srgbClr val="996600"/>
                </a:solidFill>
              </a:rPr>
              <a:t>E.) </a:t>
            </a:r>
            <a:r>
              <a:rPr lang="en-US" dirty="0">
                <a:solidFill>
                  <a:schemeClr val="bg1"/>
                </a:solidFill>
              </a:rPr>
              <a:t>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algn="ctr">
              <a:buNone/>
            </a:pP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26442234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152400" y="152400"/>
            <a:ext cx="8839200" cy="5978525"/>
          </a:xfrm>
        </p:spPr>
        <p:txBody>
          <a:bodyPr/>
          <a:lstStyle/>
          <a:p>
            <a:pPr eaLnBrk="1" hangingPunct="1">
              <a:defRPr/>
            </a:pPr>
            <a:r>
              <a:rPr lang="en-US" b="1" dirty="0"/>
              <a:t>Reproductive cycles of the Fungi.</a:t>
            </a:r>
            <a:endParaRPr lang="en-US" dirty="0"/>
          </a:p>
          <a:p>
            <a:pPr lvl="1" eaLnBrk="1" hangingPunct="1">
              <a:defRPr/>
            </a:pPr>
            <a:r>
              <a:rPr lang="en-US" u="sng" dirty="0">
                <a:solidFill>
                  <a:srgbClr val="FF66FF"/>
                </a:solidFill>
              </a:rPr>
              <a:t>Diploid cells</a:t>
            </a:r>
            <a:r>
              <a:rPr lang="en-US" u="sng" dirty="0">
                <a:solidFill>
                  <a:schemeClr val="tx1"/>
                </a:solidFill>
              </a:rPr>
              <a:t> </a:t>
            </a:r>
            <a:r>
              <a:rPr lang="en-US" dirty="0">
                <a:solidFill>
                  <a:schemeClr val="accent6">
                    <a:lumMod val="40000"/>
                    <a:lumOff val="60000"/>
                  </a:schemeClr>
                </a:solidFill>
              </a:rPr>
              <a:t>contain two complete sets (2n) of chromosomes. </a:t>
            </a:r>
          </a:p>
          <a:p>
            <a:pPr lvl="1" eaLnBrk="1" hangingPunct="1">
              <a:defRPr/>
            </a:pPr>
            <a:r>
              <a:rPr lang="en-US" dirty="0">
                <a:solidFill>
                  <a:srgbClr val="FFCC99"/>
                </a:solidFill>
              </a:rPr>
              <a:t>Haploid cells have half the number of chromosomes (n) as diploid - i.e. a haploid cell contains only one complete set of chromosomes.</a:t>
            </a:r>
          </a:p>
          <a:p>
            <a:pPr lvl="1" eaLnBrk="1" hangingPunct="1">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429000"/>
          </a:xfrm>
          <a:prstGeom prst="rect">
            <a:avLst/>
          </a:prstGeom>
          <a:noFill/>
          <a:ln w="76200" algn="ctr">
            <a:solidFill>
              <a:srgbClr val="7FBE83"/>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710755" y="5181600"/>
            <a:ext cx="3722494"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Diploid 2n</a:t>
            </a:r>
          </a:p>
        </p:txBody>
      </p:sp>
      <p:pic>
        <p:nvPicPr>
          <p:cNvPr id="8"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3" y="4516438"/>
            <a:ext cx="6953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211638"/>
            <a:ext cx="8477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0"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13" y="5211763"/>
            <a:ext cx="1206500" cy="7747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914400" y="4267200"/>
            <a:ext cx="1219200" cy="381000"/>
          </a:xfrm>
          <a:prstGeom prst="roundRect">
            <a:avLst/>
          </a:prstGeom>
          <a:noFill/>
          <a:ln w="38100" cap="flat" cmpd="sng" algn="ctr">
            <a:solidFill>
              <a:srgbClr val="FFFF00"/>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59434" name="Picture 5" descr="penicillium-roqueforti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76600"/>
            <a:ext cx="1270000" cy="9525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59435" name="Picture 4" descr="slide0013_image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76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36" name="Picture 5" descr="perico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276600"/>
            <a:ext cx="1295400" cy="9715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914400" y="1676400"/>
            <a:ext cx="1981200" cy="457200"/>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pic>
        <p:nvPicPr>
          <p:cNvPr id="13" name="Picture 8" descr="http://upload.wikimedia.org/wikipedia/commons/thumb/5/5b/19_logo_new.svg/250px-19_logo_new.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56" y="5211763"/>
            <a:ext cx="1429018" cy="11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928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152400" y="152400"/>
            <a:ext cx="8839200" cy="5978525"/>
          </a:xfrm>
        </p:spPr>
        <p:txBody>
          <a:bodyPr/>
          <a:lstStyle/>
          <a:p>
            <a:pPr eaLnBrk="1" hangingPunct="1">
              <a:defRPr/>
            </a:pPr>
            <a:r>
              <a:rPr lang="en-US" b="1" dirty="0"/>
              <a:t>Reproductive cycles of the Fungi.</a:t>
            </a:r>
            <a:endParaRPr lang="en-US" dirty="0"/>
          </a:p>
          <a:p>
            <a:pPr lvl="1" eaLnBrk="1" hangingPunct="1">
              <a:defRPr/>
            </a:pPr>
            <a:r>
              <a:rPr lang="en-US" u="sng" dirty="0">
                <a:solidFill>
                  <a:srgbClr val="FF66FF"/>
                </a:solidFill>
              </a:rPr>
              <a:t>Diploid cells</a:t>
            </a:r>
            <a:r>
              <a:rPr lang="en-US" u="sng" dirty="0">
                <a:solidFill>
                  <a:schemeClr val="tx1"/>
                </a:solidFill>
              </a:rPr>
              <a:t> </a:t>
            </a:r>
            <a:r>
              <a:rPr lang="en-US" dirty="0">
                <a:solidFill>
                  <a:schemeClr val="accent6">
                    <a:lumMod val="40000"/>
                    <a:lumOff val="60000"/>
                  </a:schemeClr>
                </a:solidFill>
              </a:rPr>
              <a:t>contain two complete sets (2n) of chromosomes. </a:t>
            </a:r>
          </a:p>
          <a:p>
            <a:pPr lvl="1" eaLnBrk="1" hangingPunct="1">
              <a:defRPr/>
            </a:pPr>
            <a:r>
              <a:rPr lang="en-US" dirty="0">
                <a:solidFill>
                  <a:srgbClr val="FFCC99"/>
                </a:solidFill>
              </a:rPr>
              <a:t>Haploid cells have half the number of chromosomes (n) as diploid - i.e. a haploid cell contains only one complete set of chromosomes.</a:t>
            </a:r>
          </a:p>
          <a:p>
            <a:pPr lvl="1" eaLnBrk="1" hangingPunct="1">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429000"/>
          </a:xfrm>
          <a:prstGeom prst="rect">
            <a:avLst/>
          </a:prstGeom>
          <a:noFill/>
          <a:ln w="76200" algn="ctr">
            <a:solidFill>
              <a:srgbClr val="7FBE83"/>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710755" y="5181600"/>
            <a:ext cx="3722494"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Diploid 2n</a:t>
            </a:r>
          </a:p>
        </p:txBody>
      </p:sp>
      <p:pic>
        <p:nvPicPr>
          <p:cNvPr id="8"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3" y="4516438"/>
            <a:ext cx="6953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211638"/>
            <a:ext cx="8477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0"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13" y="5211763"/>
            <a:ext cx="1206500" cy="7747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914400" y="4267200"/>
            <a:ext cx="1219200" cy="381000"/>
          </a:xfrm>
          <a:prstGeom prst="roundRect">
            <a:avLst/>
          </a:prstGeom>
          <a:noFill/>
          <a:ln w="38100" cap="flat" cmpd="sng" algn="ctr">
            <a:solidFill>
              <a:srgbClr val="FFFF00"/>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59434" name="Picture 5" descr="penicillium-roqueforti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76600"/>
            <a:ext cx="1270000" cy="9525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59435" name="Picture 4" descr="slide0013_image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76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36" name="Picture 5" descr="perico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276600"/>
            <a:ext cx="1295400" cy="9715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914400" y="1676400"/>
            <a:ext cx="1981200" cy="457200"/>
          </a:xfrm>
          <a:prstGeom prst="roundRect">
            <a:avLst/>
          </a:prstGeom>
          <a:solidFill>
            <a:srgbClr val="FFFFCC"/>
          </a:solidFill>
          <a:ln>
            <a:solidFill>
              <a:schemeClr val="tx1">
                <a:lumMod val="75000"/>
                <a:lumOff val="25000"/>
              </a:schemeClr>
            </a:solidFill>
          </a:ln>
          <a:effectLst>
            <a:glow rad="2413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pic>
        <p:nvPicPr>
          <p:cNvPr id="13" name="Picture 8" descr="http://upload.wikimedia.org/wikipedia/commons/thumb/5/5b/19_logo_new.svg/250px-19_logo_new.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56" y="5211763"/>
            <a:ext cx="1429018" cy="11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725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152400" y="152400"/>
            <a:ext cx="8839200" cy="5978525"/>
          </a:xfrm>
        </p:spPr>
        <p:txBody>
          <a:bodyPr/>
          <a:lstStyle/>
          <a:p>
            <a:pPr eaLnBrk="1" hangingPunct="1">
              <a:defRPr/>
            </a:pPr>
            <a:r>
              <a:rPr lang="en-US" b="1" dirty="0"/>
              <a:t>Reproductive cycles of the Fungi.</a:t>
            </a:r>
            <a:endParaRPr lang="en-US" dirty="0"/>
          </a:p>
          <a:p>
            <a:pPr lvl="1" eaLnBrk="1" hangingPunct="1">
              <a:defRPr/>
            </a:pPr>
            <a:r>
              <a:rPr lang="en-US" u="sng" dirty="0">
                <a:solidFill>
                  <a:srgbClr val="FF66FF"/>
                </a:solidFill>
              </a:rPr>
              <a:t>Diploid cells</a:t>
            </a:r>
            <a:r>
              <a:rPr lang="en-US" u="sng" dirty="0">
                <a:solidFill>
                  <a:schemeClr val="tx1"/>
                </a:solidFill>
              </a:rPr>
              <a:t> </a:t>
            </a:r>
            <a:r>
              <a:rPr lang="en-US" dirty="0">
                <a:solidFill>
                  <a:schemeClr val="accent6">
                    <a:lumMod val="40000"/>
                    <a:lumOff val="60000"/>
                  </a:schemeClr>
                </a:solidFill>
              </a:rPr>
              <a:t>contain two complete sets (2n) of chromosomes. </a:t>
            </a:r>
          </a:p>
          <a:p>
            <a:pPr lvl="1" eaLnBrk="1" hangingPunct="1">
              <a:defRPr/>
            </a:pPr>
            <a:r>
              <a:rPr lang="en-US" u="sng" dirty="0">
                <a:solidFill>
                  <a:srgbClr val="FFC000"/>
                </a:solidFill>
              </a:rPr>
              <a:t>Haploid cells </a:t>
            </a:r>
            <a:r>
              <a:rPr lang="en-US" dirty="0">
                <a:solidFill>
                  <a:srgbClr val="FFCC99"/>
                </a:solidFill>
              </a:rPr>
              <a:t>have half the number of chromosomes (n) as diploid - i.e. a haploid cell contains only one complete set of chromosomes.</a:t>
            </a:r>
          </a:p>
          <a:p>
            <a:pPr lvl="1" eaLnBrk="1" hangingPunct="1">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429000"/>
          </a:xfrm>
          <a:prstGeom prst="rect">
            <a:avLst/>
          </a:prstGeom>
          <a:noFill/>
          <a:ln w="76200" algn="ctr">
            <a:solidFill>
              <a:srgbClr val="7FBE83"/>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710755" y="5181600"/>
            <a:ext cx="3722494" cy="92333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Diploid 2n</a:t>
            </a:r>
          </a:p>
        </p:txBody>
      </p:sp>
      <p:pic>
        <p:nvPicPr>
          <p:cNvPr id="9"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2981325"/>
            <a:ext cx="4632325" cy="1146175"/>
          </a:xfrm>
          <a:prstGeom prst="rect">
            <a:avLst/>
          </a:prstGeom>
          <a:noFill/>
          <a:extLst>
            <a:ext uri="{909E8E84-426E-40DD-AFC4-6F175D3DCCD1}">
              <a14:hiddenFill xmlns:a14="http://schemas.microsoft.com/office/drawing/2010/main">
                <a:solidFill>
                  <a:srgbClr val="FFFFFF"/>
                </a:solidFill>
              </a14:hiddenFill>
            </a:ext>
          </a:extLst>
        </p:spPr>
      </p:pic>
      <p:pic>
        <p:nvPicPr>
          <p:cNvPr id="8"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463" y="4516438"/>
            <a:ext cx="6953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4211638"/>
            <a:ext cx="8477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0" name="Rectangl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5211763"/>
            <a:ext cx="1206500" cy="7747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914400" y="4267200"/>
            <a:ext cx="1219200" cy="381000"/>
          </a:xfrm>
          <a:prstGeom prst="roundRect">
            <a:avLst/>
          </a:prstGeom>
          <a:noFill/>
          <a:ln w="38100" cap="flat" cmpd="sng" algn="ctr">
            <a:solidFill>
              <a:srgbClr val="FFFF00"/>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59434" name="Picture 5" descr="penicillium-roqueforti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76600"/>
            <a:ext cx="1270000" cy="9525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59435" name="Picture 4" descr="slide0013_image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276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36" name="Picture 5" descr="perico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276600"/>
            <a:ext cx="1295400" cy="9715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8" descr="http://upload.wikimedia.org/wikipedia/commons/thumb/5/5b/19_logo_new.svg/250px-19_logo_new.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156" y="5211763"/>
            <a:ext cx="1429018" cy="11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09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a:t>
            </a:r>
            <a:r>
              <a:rPr lang="en-US" dirty="0">
                <a:solidFill>
                  <a:schemeClr val="bg1"/>
                </a:solidFill>
              </a:rPr>
              <a:t>Limit moisture.</a:t>
            </a:r>
            <a:endParaRPr lang="en-US" sz="1200" dirty="0">
              <a:solidFill>
                <a:schemeClr val="bg1"/>
              </a:solidFill>
            </a:endParaRPr>
          </a:p>
          <a:p>
            <a:pPr marL="457200" lvl="1" indent="0">
              <a:buNone/>
            </a:pPr>
            <a:r>
              <a:rPr lang="en-US" dirty="0">
                <a:solidFill>
                  <a:srgbClr val="FF5050"/>
                </a:solidFill>
              </a:rPr>
              <a:t>B.) </a:t>
            </a:r>
            <a:r>
              <a:rPr lang="en-US" dirty="0">
                <a:solidFill>
                  <a:schemeClr val="bg1"/>
                </a:solidFill>
              </a:rPr>
              <a:t>Limit cold temperatures (Place food in a warm environment)</a:t>
            </a:r>
          </a:p>
          <a:p>
            <a:pPr marL="457200" lvl="1" indent="0">
              <a:buNone/>
            </a:pPr>
            <a:r>
              <a:rPr lang="en-US" dirty="0">
                <a:solidFill>
                  <a:srgbClr val="FFFF99"/>
                </a:solidFill>
              </a:rPr>
              <a:t>C.) </a:t>
            </a:r>
            <a:r>
              <a:rPr lang="en-US" dirty="0">
                <a:solidFill>
                  <a:schemeClr val="bg1"/>
                </a:solidFill>
              </a:rPr>
              <a:t>Limit spores (use bags and containers)</a:t>
            </a:r>
          </a:p>
          <a:p>
            <a:pPr marL="457200" lvl="1" indent="0">
              <a:buNone/>
            </a:pPr>
            <a:r>
              <a:rPr lang="en-US" dirty="0">
                <a:solidFill>
                  <a:srgbClr val="CC66FF"/>
                </a:solidFill>
              </a:rPr>
              <a:t>D.) </a:t>
            </a:r>
            <a:r>
              <a:rPr lang="en-US" dirty="0">
                <a:solidFill>
                  <a:schemeClr val="bg1"/>
                </a:solidFill>
              </a:rPr>
              <a:t>Limit available food sources (remove moldy food from the group.)</a:t>
            </a:r>
            <a:endParaRPr lang="en-US" sz="1600" dirty="0">
              <a:solidFill>
                <a:schemeClr val="bg1"/>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32581136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a:t>
            </a:r>
            <a:r>
              <a:rPr lang="en-US" dirty="0">
                <a:solidFill>
                  <a:schemeClr val="bg1"/>
                </a:solidFill>
              </a:rPr>
              <a:t>Limit cold temperatures (Place food in a warm environment)</a:t>
            </a:r>
          </a:p>
          <a:p>
            <a:pPr marL="457200" lvl="1" indent="0">
              <a:buNone/>
            </a:pPr>
            <a:r>
              <a:rPr lang="en-US" dirty="0">
                <a:solidFill>
                  <a:srgbClr val="FFFF99"/>
                </a:solidFill>
              </a:rPr>
              <a:t>C.) </a:t>
            </a:r>
            <a:r>
              <a:rPr lang="en-US" dirty="0">
                <a:solidFill>
                  <a:schemeClr val="bg1"/>
                </a:solidFill>
              </a:rPr>
              <a:t>Limit spores (use bags and containers)</a:t>
            </a:r>
          </a:p>
          <a:p>
            <a:pPr marL="457200" lvl="1" indent="0">
              <a:buNone/>
            </a:pPr>
            <a:r>
              <a:rPr lang="en-US" dirty="0">
                <a:solidFill>
                  <a:srgbClr val="CC66FF"/>
                </a:solidFill>
              </a:rPr>
              <a:t>D.) </a:t>
            </a:r>
            <a:r>
              <a:rPr lang="en-US" dirty="0">
                <a:solidFill>
                  <a:schemeClr val="bg1"/>
                </a:solidFill>
              </a:rPr>
              <a:t>Limit available food sources (remove moldy food from the group.)</a:t>
            </a:r>
            <a:endParaRPr lang="en-US" sz="1600" dirty="0">
              <a:solidFill>
                <a:schemeClr val="bg1"/>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26863775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Limit cold temperatures (Place food in a warm environment)</a:t>
            </a:r>
          </a:p>
          <a:p>
            <a:pPr marL="457200" lvl="1" indent="0">
              <a:buNone/>
            </a:pPr>
            <a:r>
              <a:rPr lang="en-US" dirty="0">
                <a:solidFill>
                  <a:srgbClr val="FFFF99"/>
                </a:solidFill>
              </a:rPr>
              <a:t>C.) </a:t>
            </a:r>
            <a:r>
              <a:rPr lang="en-US" dirty="0">
                <a:solidFill>
                  <a:schemeClr val="bg1"/>
                </a:solidFill>
              </a:rPr>
              <a:t>Limit spores (use bags and containers)</a:t>
            </a:r>
          </a:p>
          <a:p>
            <a:pPr marL="457200" lvl="1" indent="0">
              <a:buNone/>
            </a:pPr>
            <a:r>
              <a:rPr lang="en-US" dirty="0">
                <a:solidFill>
                  <a:srgbClr val="CC66FF"/>
                </a:solidFill>
              </a:rPr>
              <a:t>D.) </a:t>
            </a:r>
            <a:r>
              <a:rPr lang="en-US" dirty="0">
                <a:solidFill>
                  <a:schemeClr val="bg1"/>
                </a:solidFill>
              </a:rPr>
              <a:t>Limit available food sources (remove moldy food from the group.)</a:t>
            </a:r>
            <a:endParaRPr lang="en-US" sz="1600" dirty="0">
              <a:solidFill>
                <a:schemeClr val="bg1"/>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613292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Limit cold temperatures (Place food in a warm environment)</a:t>
            </a:r>
          </a:p>
          <a:p>
            <a:pPr marL="457200" lvl="1" indent="0">
              <a:buNone/>
            </a:pPr>
            <a:r>
              <a:rPr lang="en-US" dirty="0">
                <a:solidFill>
                  <a:srgbClr val="FFFF99"/>
                </a:solidFill>
              </a:rPr>
              <a:t>C.) Limit spores (use bags and containers)</a:t>
            </a:r>
          </a:p>
          <a:p>
            <a:pPr marL="457200" lvl="1" indent="0">
              <a:buNone/>
            </a:pPr>
            <a:r>
              <a:rPr lang="en-US" dirty="0">
                <a:solidFill>
                  <a:srgbClr val="CC66FF"/>
                </a:solidFill>
              </a:rPr>
              <a:t>D.) </a:t>
            </a:r>
            <a:r>
              <a:rPr lang="en-US" dirty="0">
                <a:solidFill>
                  <a:schemeClr val="bg1"/>
                </a:solidFill>
              </a:rPr>
              <a:t>Limit available food sources (remove moldy food from the group.)</a:t>
            </a:r>
            <a:endParaRPr lang="en-US" sz="1600" dirty="0">
              <a:solidFill>
                <a:schemeClr val="bg1"/>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16944607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Limit cold temperatures (Place food in a warm environment)</a:t>
            </a:r>
          </a:p>
          <a:p>
            <a:pPr marL="457200" lvl="1" indent="0">
              <a:buNone/>
            </a:pPr>
            <a:r>
              <a:rPr lang="en-US" dirty="0">
                <a:solidFill>
                  <a:srgbClr val="FFFF99"/>
                </a:solidFill>
              </a:rPr>
              <a:t>C.) Limit spores (use bags and containers)</a:t>
            </a:r>
          </a:p>
          <a:p>
            <a:pPr marL="457200" lvl="1" indent="0">
              <a:buNone/>
            </a:pPr>
            <a:r>
              <a:rPr lang="en-US" dirty="0">
                <a:solidFill>
                  <a:srgbClr val="CC66FF"/>
                </a:solidFill>
              </a:rPr>
              <a:t>D.) Limit available food sources (remove moldy food from the group.)</a:t>
            </a:r>
            <a:endParaRPr lang="en-US" sz="1600" dirty="0">
              <a:solidFill>
                <a:srgbClr val="CC66FF"/>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25797640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Limit cold temperatures (Place food in a warm environment)</a:t>
            </a:r>
          </a:p>
          <a:p>
            <a:pPr marL="457200" lvl="1" indent="0">
              <a:buNone/>
            </a:pPr>
            <a:r>
              <a:rPr lang="en-US" dirty="0">
                <a:solidFill>
                  <a:srgbClr val="FFFF99"/>
                </a:solidFill>
              </a:rPr>
              <a:t>C.) Limit spores (use bags and containers)</a:t>
            </a:r>
          </a:p>
          <a:p>
            <a:pPr marL="457200" lvl="1" indent="0">
              <a:buNone/>
            </a:pPr>
            <a:r>
              <a:rPr lang="en-US" dirty="0">
                <a:solidFill>
                  <a:srgbClr val="CC66FF"/>
                </a:solidFill>
              </a:rPr>
              <a:t>D.) Limit available food sources (remove moldy food from the group.)</a:t>
            </a:r>
            <a:endParaRPr lang="en-US" sz="1600" dirty="0">
              <a:solidFill>
                <a:srgbClr val="CC66FF"/>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2" name="Rectangle 1"/>
          <p:cNvSpPr/>
          <p:nvPr/>
        </p:nvSpPr>
        <p:spPr>
          <a:xfrm>
            <a:off x="4191000" y="5689324"/>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9968471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Limit cold temperatures (Place food in a warm environment)</a:t>
            </a:r>
          </a:p>
          <a:p>
            <a:pPr marL="457200" lvl="1" indent="0">
              <a:buNone/>
            </a:pPr>
            <a:r>
              <a:rPr lang="en-US" dirty="0">
                <a:solidFill>
                  <a:srgbClr val="FFFF99"/>
                </a:solidFill>
              </a:rPr>
              <a:t>C.) Limit spores (use bags and containers)</a:t>
            </a:r>
          </a:p>
          <a:p>
            <a:pPr marL="457200" lvl="1" indent="0">
              <a:buNone/>
            </a:pPr>
            <a:r>
              <a:rPr lang="en-US" dirty="0">
                <a:solidFill>
                  <a:srgbClr val="CC66FF"/>
                </a:solidFill>
              </a:rPr>
              <a:t>D.) Limit available food sources (remove moldy food from the group.)</a:t>
            </a:r>
            <a:endParaRPr lang="en-US" sz="1600" dirty="0">
              <a:solidFill>
                <a:srgbClr val="CC66FF"/>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2" name="Rectangle 1"/>
          <p:cNvSpPr/>
          <p:nvPr/>
        </p:nvSpPr>
        <p:spPr>
          <a:xfrm>
            <a:off x="4191000" y="5689324"/>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7" name="Rounded Rectangle 6"/>
          <p:cNvSpPr/>
          <p:nvPr/>
        </p:nvSpPr>
        <p:spPr>
          <a:xfrm>
            <a:off x="457200" y="1828800"/>
            <a:ext cx="8305318" cy="990600"/>
          </a:xfrm>
          <a:prstGeom prst="roundRect">
            <a:avLst/>
          </a:prstGeom>
          <a:noFill/>
          <a:ln>
            <a:solidFill>
              <a:schemeClr val="tx1"/>
            </a:solidFill>
          </a:ln>
          <a:effectLst>
            <a:glow rad="177800">
              <a:srgbClr val="FF5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33849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 prokaryotic heterotroph.</a:t>
            </a:r>
          </a:p>
          <a:p>
            <a:pPr lvl="1" eaLnBrk="1" hangingPunct="1">
              <a:defRPr/>
            </a:pPr>
            <a:r>
              <a:rPr lang="en-US" dirty="0">
                <a:solidFill>
                  <a:srgbClr val="FFC000"/>
                </a:solidFill>
              </a:rPr>
              <a:t>D.) A eukaryotic multi-cellular heterotrophic organisms that consumes food.</a:t>
            </a:r>
          </a:p>
          <a:p>
            <a:pPr lvl="1" eaLnBrk="1" hangingPunct="1">
              <a:defRPr/>
            </a:pPr>
            <a:r>
              <a:rPr lang="en-US" dirty="0">
                <a:solidFill>
                  <a:srgbClr val="996600"/>
                </a:solidFill>
              </a:rPr>
              <a:t>E.) 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algn="ctr">
              <a:buNone/>
            </a:pP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26442234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Limit</a:t>
            </a:r>
            <a:r>
              <a:rPr lang="en-US" u="sng" dirty="0"/>
              <a:t> warm </a:t>
            </a:r>
            <a:r>
              <a:rPr lang="en-US" dirty="0">
                <a:solidFill>
                  <a:srgbClr val="FF5050"/>
                </a:solidFill>
              </a:rPr>
              <a:t>temperatures (Place food in a </a:t>
            </a:r>
            <a:r>
              <a:rPr lang="en-US" u="sng" dirty="0"/>
              <a:t>cold</a:t>
            </a:r>
            <a:r>
              <a:rPr lang="en-US" dirty="0">
                <a:solidFill>
                  <a:srgbClr val="FF5050"/>
                </a:solidFill>
              </a:rPr>
              <a:t> environment)</a:t>
            </a:r>
          </a:p>
          <a:p>
            <a:pPr marL="457200" lvl="1" indent="0">
              <a:buNone/>
            </a:pPr>
            <a:r>
              <a:rPr lang="en-US" dirty="0">
                <a:solidFill>
                  <a:srgbClr val="FFFF99"/>
                </a:solidFill>
              </a:rPr>
              <a:t>C.) Limit spores (use bags and containers)</a:t>
            </a:r>
          </a:p>
          <a:p>
            <a:pPr marL="457200" lvl="1" indent="0">
              <a:buNone/>
            </a:pPr>
            <a:r>
              <a:rPr lang="en-US" dirty="0">
                <a:solidFill>
                  <a:srgbClr val="CC66FF"/>
                </a:solidFill>
              </a:rPr>
              <a:t>D.) Limit available food sources (remove moldy food from the group.)</a:t>
            </a:r>
            <a:endParaRPr lang="en-US" sz="1600" dirty="0">
              <a:solidFill>
                <a:srgbClr val="CC66FF"/>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2" name="Rectangle 1"/>
          <p:cNvSpPr/>
          <p:nvPr/>
        </p:nvSpPr>
        <p:spPr>
          <a:xfrm>
            <a:off x="4191000" y="5689324"/>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7" name="Rounded Rectangle 6"/>
          <p:cNvSpPr/>
          <p:nvPr/>
        </p:nvSpPr>
        <p:spPr>
          <a:xfrm>
            <a:off x="457200" y="1828800"/>
            <a:ext cx="8305318" cy="990600"/>
          </a:xfrm>
          <a:prstGeom prst="roundRect">
            <a:avLst/>
          </a:prstGeom>
          <a:noFill/>
          <a:ln>
            <a:solidFill>
              <a:schemeClr val="tx1"/>
            </a:solidFill>
          </a:ln>
          <a:effectLst>
            <a:glow rad="177800">
              <a:srgbClr val="FF5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3390980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375248340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solidFill>
                            <a:schemeClr val="accent1">
                              <a:lumMod val="60000"/>
                              <a:lumOff val="40000"/>
                            </a:schemeClr>
                          </a:solidFill>
                        </a:rPr>
                        <a:t>-Bonus-</a:t>
                      </a:r>
                      <a:r>
                        <a:rPr lang="en-US" baseline="0" dirty="0">
                          <a:solidFill>
                            <a:schemeClr val="accent1">
                              <a:lumMod val="60000"/>
                              <a:lumOff val="40000"/>
                            </a:schemeClr>
                          </a:solidFill>
                        </a:rPr>
                        <a:t> </a:t>
                      </a:r>
                    </a:p>
                    <a:p>
                      <a:pPr algn="ctr"/>
                      <a:r>
                        <a:rPr lang="en-US" baseline="0" dirty="0">
                          <a:solidFill>
                            <a:schemeClr val="accent1">
                              <a:lumMod val="60000"/>
                              <a:lumOff val="40000"/>
                            </a:schemeClr>
                          </a:solidFill>
                        </a:rPr>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405680832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05800" cy="5897563"/>
          </a:xfrm>
        </p:spPr>
        <p:txBody>
          <a:bodyPr/>
          <a:lstStyle/>
          <a:p>
            <a:r>
              <a:rPr lang="en-US" dirty="0"/>
              <a:t>Name this SMURF?</a:t>
            </a:r>
          </a:p>
        </p:txBody>
      </p:sp>
      <p:pic>
        <p:nvPicPr>
          <p:cNvPr id="15362" name="Picture 2" descr="http://www.iainclaridge.co.uk/blog/wp-content/uploads/2012/01/brainy_smu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772151"/>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172200" y="841998"/>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*21</a:t>
            </a:r>
          </a:p>
        </p:txBody>
      </p:sp>
    </p:spTree>
    <p:extLst>
      <p:ext uri="{BB962C8B-B14F-4D97-AF65-F5344CB8AC3E}">
        <p14:creationId xmlns:p14="http://schemas.microsoft.com/office/powerpoint/2010/main" val="30423963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05800" cy="5897563"/>
          </a:xfrm>
        </p:spPr>
        <p:txBody>
          <a:bodyPr/>
          <a:lstStyle/>
          <a:p>
            <a:r>
              <a:rPr lang="en-US" dirty="0"/>
              <a:t>Name this SMURF?</a:t>
            </a:r>
          </a:p>
        </p:txBody>
      </p:sp>
      <p:pic>
        <p:nvPicPr>
          <p:cNvPr id="15362" name="Picture 2" descr="http://www.iainclaridge.co.uk/blog/wp-content/uploads/2012/01/brainy_smu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772151"/>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172200" y="841998"/>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*21</a:t>
            </a:r>
          </a:p>
        </p:txBody>
      </p:sp>
      <p:sp>
        <p:nvSpPr>
          <p:cNvPr id="2" name="Rectangle 1"/>
          <p:cNvSpPr/>
          <p:nvPr/>
        </p:nvSpPr>
        <p:spPr>
          <a:xfrm>
            <a:off x="433690" y="2286000"/>
            <a:ext cx="8276625"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Brainy Smurf</a:t>
            </a:r>
          </a:p>
        </p:txBody>
      </p:sp>
    </p:spTree>
    <p:extLst>
      <p:ext uri="{BB962C8B-B14F-4D97-AF65-F5344CB8AC3E}">
        <p14:creationId xmlns:p14="http://schemas.microsoft.com/office/powerpoint/2010/main" val="22774033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Movie?</a:t>
            </a:r>
          </a:p>
        </p:txBody>
      </p:sp>
      <p:pic>
        <p:nvPicPr>
          <p:cNvPr id="16386" name="Picture 2" descr="http://www.alice-in-wonderland.net/alicepic/disney-movie/alice-with-caterpill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762625"/>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864031"/>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*22</a:t>
            </a:r>
          </a:p>
        </p:txBody>
      </p:sp>
      <p:sp>
        <p:nvSpPr>
          <p:cNvPr id="5" name="Freeform 4"/>
          <p:cNvSpPr/>
          <p:nvPr/>
        </p:nvSpPr>
        <p:spPr bwMode="auto">
          <a:xfrm>
            <a:off x="4616067" y="2225407"/>
            <a:ext cx="2898060" cy="4131326"/>
          </a:xfrm>
          <a:custGeom>
            <a:avLst/>
            <a:gdLst>
              <a:gd name="connsiteX0" fmla="*/ 1035586 w 2898060"/>
              <a:gd name="connsiteY0" fmla="*/ 0 h 4131326"/>
              <a:gd name="connsiteX1" fmla="*/ 980502 w 2898060"/>
              <a:gd name="connsiteY1" fmla="*/ 33051 h 4131326"/>
              <a:gd name="connsiteX2" fmla="*/ 958468 w 2898060"/>
              <a:gd name="connsiteY2" fmla="*/ 66101 h 4131326"/>
              <a:gd name="connsiteX3" fmla="*/ 925417 w 2898060"/>
              <a:gd name="connsiteY3" fmla="*/ 88135 h 4131326"/>
              <a:gd name="connsiteX4" fmla="*/ 881350 w 2898060"/>
              <a:gd name="connsiteY4" fmla="*/ 154236 h 4131326"/>
              <a:gd name="connsiteX5" fmla="*/ 870333 w 2898060"/>
              <a:gd name="connsiteY5" fmla="*/ 187287 h 4131326"/>
              <a:gd name="connsiteX6" fmla="*/ 826266 w 2898060"/>
              <a:gd name="connsiteY6" fmla="*/ 253388 h 4131326"/>
              <a:gd name="connsiteX7" fmla="*/ 793215 w 2898060"/>
              <a:gd name="connsiteY7" fmla="*/ 330506 h 4131326"/>
              <a:gd name="connsiteX8" fmla="*/ 771181 w 2898060"/>
              <a:gd name="connsiteY8" fmla="*/ 396607 h 4131326"/>
              <a:gd name="connsiteX9" fmla="*/ 760164 w 2898060"/>
              <a:gd name="connsiteY9" fmla="*/ 429658 h 4131326"/>
              <a:gd name="connsiteX10" fmla="*/ 793215 w 2898060"/>
              <a:gd name="connsiteY10" fmla="*/ 594911 h 4131326"/>
              <a:gd name="connsiteX11" fmla="*/ 804232 w 2898060"/>
              <a:gd name="connsiteY11" fmla="*/ 627962 h 4131326"/>
              <a:gd name="connsiteX12" fmla="*/ 815249 w 2898060"/>
              <a:gd name="connsiteY12" fmla="*/ 661012 h 4131326"/>
              <a:gd name="connsiteX13" fmla="*/ 782198 w 2898060"/>
              <a:gd name="connsiteY13" fmla="*/ 837282 h 4131326"/>
              <a:gd name="connsiteX14" fmla="*/ 760164 w 2898060"/>
              <a:gd name="connsiteY14" fmla="*/ 903383 h 4131326"/>
              <a:gd name="connsiteX15" fmla="*/ 716097 w 2898060"/>
              <a:gd name="connsiteY15" fmla="*/ 980501 h 4131326"/>
              <a:gd name="connsiteX16" fmla="*/ 683046 w 2898060"/>
              <a:gd name="connsiteY16" fmla="*/ 1079653 h 4131326"/>
              <a:gd name="connsiteX17" fmla="*/ 661013 w 2898060"/>
              <a:gd name="connsiteY17" fmla="*/ 1134738 h 4131326"/>
              <a:gd name="connsiteX18" fmla="*/ 683046 w 2898060"/>
              <a:gd name="connsiteY18" fmla="*/ 1333041 h 4131326"/>
              <a:gd name="connsiteX19" fmla="*/ 705080 w 2898060"/>
              <a:gd name="connsiteY19" fmla="*/ 1366092 h 4131326"/>
              <a:gd name="connsiteX20" fmla="*/ 705080 w 2898060"/>
              <a:gd name="connsiteY20" fmla="*/ 1498294 h 4131326"/>
              <a:gd name="connsiteX21" fmla="*/ 683046 w 2898060"/>
              <a:gd name="connsiteY21" fmla="*/ 1586429 h 4131326"/>
              <a:gd name="connsiteX22" fmla="*/ 649996 w 2898060"/>
              <a:gd name="connsiteY22" fmla="*/ 1608463 h 4131326"/>
              <a:gd name="connsiteX23" fmla="*/ 627962 w 2898060"/>
              <a:gd name="connsiteY23" fmla="*/ 1685581 h 4131326"/>
              <a:gd name="connsiteX24" fmla="*/ 572878 w 2898060"/>
              <a:gd name="connsiteY24" fmla="*/ 1751682 h 4131326"/>
              <a:gd name="connsiteX25" fmla="*/ 561861 w 2898060"/>
              <a:gd name="connsiteY25" fmla="*/ 1784733 h 4131326"/>
              <a:gd name="connsiteX26" fmla="*/ 517793 w 2898060"/>
              <a:gd name="connsiteY26" fmla="*/ 1850834 h 4131326"/>
              <a:gd name="connsiteX27" fmla="*/ 495760 w 2898060"/>
              <a:gd name="connsiteY27" fmla="*/ 1883885 h 4131326"/>
              <a:gd name="connsiteX28" fmla="*/ 429658 w 2898060"/>
              <a:gd name="connsiteY28" fmla="*/ 2005070 h 4131326"/>
              <a:gd name="connsiteX29" fmla="*/ 374574 w 2898060"/>
              <a:gd name="connsiteY29" fmla="*/ 2104222 h 4131326"/>
              <a:gd name="connsiteX30" fmla="*/ 352540 w 2898060"/>
              <a:gd name="connsiteY30" fmla="*/ 2148289 h 4131326"/>
              <a:gd name="connsiteX31" fmla="*/ 319490 w 2898060"/>
              <a:gd name="connsiteY31" fmla="*/ 2225407 h 4131326"/>
              <a:gd name="connsiteX32" fmla="*/ 242372 w 2898060"/>
              <a:gd name="connsiteY32" fmla="*/ 2335576 h 4131326"/>
              <a:gd name="connsiteX33" fmla="*/ 231355 w 2898060"/>
              <a:gd name="connsiteY33" fmla="*/ 2379644 h 4131326"/>
              <a:gd name="connsiteX34" fmla="*/ 187287 w 2898060"/>
              <a:gd name="connsiteY34" fmla="*/ 2456762 h 4131326"/>
              <a:gd name="connsiteX35" fmla="*/ 165253 w 2898060"/>
              <a:gd name="connsiteY35" fmla="*/ 2500829 h 4131326"/>
              <a:gd name="connsiteX36" fmla="*/ 154237 w 2898060"/>
              <a:gd name="connsiteY36" fmla="*/ 2533880 h 4131326"/>
              <a:gd name="connsiteX37" fmla="*/ 110169 w 2898060"/>
              <a:gd name="connsiteY37" fmla="*/ 2599981 h 4131326"/>
              <a:gd name="connsiteX38" fmla="*/ 88135 w 2898060"/>
              <a:gd name="connsiteY38" fmla="*/ 2633032 h 4131326"/>
              <a:gd name="connsiteX39" fmla="*/ 44068 w 2898060"/>
              <a:gd name="connsiteY39" fmla="*/ 2732183 h 4131326"/>
              <a:gd name="connsiteX40" fmla="*/ 33051 w 2898060"/>
              <a:gd name="connsiteY40" fmla="*/ 2765234 h 4131326"/>
              <a:gd name="connsiteX41" fmla="*/ 0 w 2898060"/>
              <a:gd name="connsiteY41" fmla="*/ 2831335 h 4131326"/>
              <a:gd name="connsiteX42" fmla="*/ 22034 w 2898060"/>
              <a:gd name="connsiteY42" fmla="*/ 2919470 h 4131326"/>
              <a:gd name="connsiteX43" fmla="*/ 55085 w 2898060"/>
              <a:gd name="connsiteY43" fmla="*/ 2952521 h 4131326"/>
              <a:gd name="connsiteX44" fmla="*/ 77119 w 2898060"/>
              <a:gd name="connsiteY44" fmla="*/ 2996588 h 4131326"/>
              <a:gd name="connsiteX45" fmla="*/ 110169 w 2898060"/>
              <a:gd name="connsiteY45" fmla="*/ 3029639 h 4131326"/>
              <a:gd name="connsiteX46" fmla="*/ 165253 w 2898060"/>
              <a:gd name="connsiteY46" fmla="*/ 3084723 h 4131326"/>
              <a:gd name="connsiteX47" fmla="*/ 220338 w 2898060"/>
              <a:gd name="connsiteY47" fmla="*/ 3139807 h 4131326"/>
              <a:gd name="connsiteX48" fmla="*/ 253388 w 2898060"/>
              <a:gd name="connsiteY48" fmla="*/ 3172858 h 4131326"/>
              <a:gd name="connsiteX49" fmla="*/ 319490 w 2898060"/>
              <a:gd name="connsiteY49" fmla="*/ 3194892 h 4131326"/>
              <a:gd name="connsiteX50" fmla="*/ 352540 w 2898060"/>
              <a:gd name="connsiteY50" fmla="*/ 3216926 h 4131326"/>
              <a:gd name="connsiteX51" fmla="*/ 385591 w 2898060"/>
              <a:gd name="connsiteY51" fmla="*/ 3227942 h 4131326"/>
              <a:gd name="connsiteX52" fmla="*/ 484743 w 2898060"/>
              <a:gd name="connsiteY52" fmla="*/ 3249976 h 4131326"/>
              <a:gd name="connsiteX53" fmla="*/ 517793 w 2898060"/>
              <a:gd name="connsiteY53" fmla="*/ 3260993 h 4131326"/>
              <a:gd name="connsiteX54" fmla="*/ 561861 w 2898060"/>
              <a:gd name="connsiteY54" fmla="*/ 3272010 h 4131326"/>
              <a:gd name="connsiteX55" fmla="*/ 672029 w 2898060"/>
              <a:gd name="connsiteY55" fmla="*/ 3305060 h 4131326"/>
              <a:gd name="connsiteX56" fmla="*/ 749147 w 2898060"/>
              <a:gd name="connsiteY56" fmla="*/ 3338111 h 4131326"/>
              <a:gd name="connsiteX57" fmla="*/ 782198 w 2898060"/>
              <a:gd name="connsiteY57" fmla="*/ 3360145 h 4131326"/>
              <a:gd name="connsiteX58" fmla="*/ 815249 w 2898060"/>
              <a:gd name="connsiteY58" fmla="*/ 3371162 h 4131326"/>
              <a:gd name="connsiteX59" fmla="*/ 881350 w 2898060"/>
              <a:gd name="connsiteY59" fmla="*/ 3415229 h 4131326"/>
              <a:gd name="connsiteX60" fmla="*/ 914400 w 2898060"/>
              <a:gd name="connsiteY60" fmla="*/ 3437263 h 4131326"/>
              <a:gd name="connsiteX61" fmla="*/ 969485 w 2898060"/>
              <a:gd name="connsiteY61" fmla="*/ 3624550 h 4131326"/>
              <a:gd name="connsiteX62" fmla="*/ 958468 w 2898060"/>
              <a:gd name="connsiteY62" fmla="*/ 3789803 h 4131326"/>
              <a:gd name="connsiteX63" fmla="*/ 892367 w 2898060"/>
              <a:gd name="connsiteY63" fmla="*/ 3822853 h 4131326"/>
              <a:gd name="connsiteX64" fmla="*/ 826266 w 2898060"/>
              <a:gd name="connsiteY64" fmla="*/ 3866921 h 4131326"/>
              <a:gd name="connsiteX65" fmla="*/ 760164 w 2898060"/>
              <a:gd name="connsiteY65" fmla="*/ 3922005 h 4131326"/>
              <a:gd name="connsiteX66" fmla="*/ 716097 w 2898060"/>
              <a:gd name="connsiteY66" fmla="*/ 3988106 h 4131326"/>
              <a:gd name="connsiteX67" fmla="*/ 738131 w 2898060"/>
              <a:gd name="connsiteY67" fmla="*/ 4087258 h 4131326"/>
              <a:gd name="connsiteX68" fmla="*/ 771181 w 2898060"/>
              <a:gd name="connsiteY68" fmla="*/ 4120309 h 4131326"/>
              <a:gd name="connsiteX69" fmla="*/ 815249 w 2898060"/>
              <a:gd name="connsiteY69" fmla="*/ 4131326 h 4131326"/>
              <a:gd name="connsiteX70" fmla="*/ 1002535 w 2898060"/>
              <a:gd name="connsiteY70" fmla="*/ 4120309 h 4131326"/>
              <a:gd name="connsiteX71" fmla="*/ 1046603 w 2898060"/>
              <a:gd name="connsiteY71" fmla="*/ 4109292 h 4131326"/>
              <a:gd name="connsiteX72" fmla="*/ 1101687 w 2898060"/>
              <a:gd name="connsiteY72" fmla="*/ 4098275 h 4131326"/>
              <a:gd name="connsiteX73" fmla="*/ 1145755 w 2898060"/>
              <a:gd name="connsiteY73" fmla="*/ 4087258 h 4131326"/>
              <a:gd name="connsiteX74" fmla="*/ 1322025 w 2898060"/>
              <a:gd name="connsiteY74" fmla="*/ 4054207 h 4131326"/>
              <a:gd name="connsiteX75" fmla="*/ 1443210 w 2898060"/>
              <a:gd name="connsiteY75" fmla="*/ 4021157 h 4131326"/>
              <a:gd name="connsiteX76" fmla="*/ 1553379 w 2898060"/>
              <a:gd name="connsiteY76" fmla="*/ 3999123 h 4131326"/>
              <a:gd name="connsiteX77" fmla="*/ 1608463 w 2898060"/>
              <a:gd name="connsiteY77" fmla="*/ 3988106 h 4131326"/>
              <a:gd name="connsiteX78" fmla="*/ 1641514 w 2898060"/>
              <a:gd name="connsiteY78" fmla="*/ 3977089 h 4131326"/>
              <a:gd name="connsiteX79" fmla="*/ 1718632 w 2898060"/>
              <a:gd name="connsiteY79" fmla="*/ 3955056 h 4131326"/>
              <a:gd name="connsiteX80" fmla="*/ 1740666 w 2898060"/>
              <a:gd name="connsiteY80" fmla="*/ 3922005 h 4131326"/>
              <a:gd name="connsiteX81" fmla="*/ 1773716 w 2898060"/>
              <a:gd name="connsiteY81" fmla="*/ 3877938 h 4131326"/>
              <a:gd name="connsiteX82" fmla="*/ 1784733 w 2898060"/>
              <a:gd name="connsiteY82" fmla="*/ 3833870 h 4131326"/>
              <a:gd name="connsiteX83" fmla="*/ 1795750 w 2898060"/>
              <a:gd name="connsiteY83" fmla="*/ 3800820 h 4131326"/>
              <a:gd name="connsiteX84" fmla="*/ 1784733 w 2898060"/>
              <a:gd name="connsiteY84" fmla="*/ 3745735 h 4131326"/>
              <a:gd name="connsiteX85" fmla="*/ 1751682 w 2898060"/>
              <a:gd name="connsiteY85" fmla="*/ 3734718 h 4131326"/>
              <a:gd name="connsiteX86" fmla="*/ 1718632 w 2898060"/>
              <a:gd name="connsiteY86" fmla="*/ 3712685 h 4131326"/>
              <a:gd name="connsiteX87" fmla="*/ 1696598 w 2898060"/>
              <a:gd name="connsiteY87" fmla="*/ 3679634 h 4131326"/>
              <a:gd name="connsiteX88" fmla="*/ 1663547 w 2898060"/>
              <a:gd name="connsiteY88" fmla="*/ 3569465 h 4131326"/>
              <a:gd name="connsiteX89" fmla="*/ 1696598 w 2898060"/>
              <a:gd name="connsiteY89" fmla="*/ 3492347 h 4131326"/>
              <a:gd name="connsiteX90" fmla="*/ 1718632 w 2898060"/>
              <a:gd name="connsiteY90" fmla="*/ 3426246 h 4131326"/>
              <a:gd name="connsiteX91" fmla="*/ 1729649 w 2898060"/>
              <a:gd name="connsiteY91" fmla="*/ 3382179 h 4131326"/>
              <a:gd name="connsiteX92" fmla="*/ 1751682 w 2898060"/>
              <a:gd name="connsiteY92" fmla="*/ 3349128 h 4131326"/>
              <a:gd name="connsiteX93" fmla="*/ 1762699 w 2898060"/>
              <a:gd name="connsiteY93" fmla="*/ 3316077 h 4131326"/>
              <a:gd name="connsiteX94" fmla="*/ 1817784 w 2898060"/>
              <a:gd name="connsiteY94" fmla="*/ 3249976 h 4131326"/>
              <a:gd name="connsiteX95" fmla="*/ 1861851 w 2898060"/>
              <a:gd name="connsiteY95" fmla="*/ 3227942 h 4131326"/>
              <a:gd name="connsiteX96" fmla="*/ 1916935 w 2898060"/>
              <a:gd name="connsiteY96" fmla="*/ 3194892 h 4131326"/>
              <a:gd name="connsiteX97" fmla="*/ 1994053 w 2898060"/>
              <a:gd name="connsiteY97" fmla="*/ 3172858 h 4131326"/>
              <a:gd name="connsiteX98" fmla="*/ 2071172 w 2898060"/>
              <a:gd name="connsiteY98" fmla="*/ 3139807 h 4131326"/>
              <a:gd name="connsiteX99" fmla="*/ 2148290 w 2898060"/>
              <a:gd name="connsiteY99" fmla="*/ 3095740 h 4131326"/>
              <a:gd name="connsiteX100" fmla="*/ 2225408 w 2898060"/>
              <a:gd name="connsiteY100" fmla="*/ 3051673 h 4131326"/>
              <a:gd name="connsiteX101" fmla="*/ 2269475 w 2898060"/>
              <a:gd name="connsiteY101" fmla="*/ 3040656 h 4131326"/>
              <a:gd name="connsiteX102" fmla="*/ 2302526 w 2898060"/>
              <a:gd name="connsiteY102" fmla="*/ 3018622 h 4131326"/>
              <a:gd name="connsiteX103" fmla="*/ 2412694 w 2898060"/>
              <a:gd name="connsiteY103" fmla="*/ 2985571 h 4131326"/>
              <a:gd name="connsiteX104" fmla="*/ 2478796 w 2898060"/>
              <a:gd name="connsiteY104" fmla="*/ 2963538 h 4131326"/>
              <a:gd name="connsiteX105" fmla="*/ 2511846 w 2898060"/>
              <a:gd name="connsiteY105" fmla="*/ 2952521 h 4131326"/>
              <a:gd name="connsiteX106" fmla="*/ 2610998 w 2898060"/>
              <a:gd name="connsiteY106" fmla="*/ 2886420 h 4131326"/>
              <a:gd name="connsiteX107" fmla="*/ 2677099 w 2898060"/>
              <a:gd name="connsiteY107" fmla="*/ 2842352 h 4131326"/>
              <a:gd name="connsiteX108" fmla="*/ 2776251 w 2898060"/>
              <a:gd name="connsiteY108" fmla="*/ 2754217 h 4131326"/>
              <a:gd name="connsiteX109" fmla="*/ 2842352 w 2898060"/>
              <a:gd name="connsiteY109" fmla="*/ 2655065 h 4131326"/>
              <a:gd name="connsiteX110" fmla="*/ 2864386 w 2898060"/>
              <a:gd name="connsiteY110" fmla="*/ 2622015 h 4131326"/>
              <a:gd name="connsiteX111" fmla="*/ 2875403 w 2898060"/>
              <a:gd name="connsiteY111" fmla="*/ 2588964 h 4131326"/>
              <a:gd name="connsiteX112" fmla="*/ 2897437 w 2898060"/>
              <a:gd name="connsiteY112" fmla="*/ 2555913 h 4131326"/>
              <a:gd name="connsiteX113" fmla="*/ 2886420 w 2898060"/>
              <a:gd name="connsiteY113" fmla="*/ 2423711 h 4131326"/>
              <a:gd name="connsiteX114" fmla="*/ 2875403 w 2898060"/>
              <a:gd name="connsiteY114" fmla="*/ 2390660 h 4131326"/>
              <a:gd name="connsiteX115" fmla="*/ 2842352 w 2898060"/>
              <a:gd name="connsiteY115" fmla="*/ 2357610 h 4131326"/>
              <a:gd name="connsiteX116" fmla="*/ 2820319 w 2898060"/>
              <a:gd name="connsiteY116" fmla="*/ 2324559 h 4131326"/>
              <a:gd name="connsiteX117" fmla="*/ 2754217 w 2898060"/>
              <a:gd name="connsiteY117" fmla="*/ 2258458 h 4131326"/>
              <a:gd name="connsiteX118" fmla="*/ 2655066 w 2898060"/>
              <a:gd name="connsiteY118" fmla="*/ 2148289 h 4131326"/>
              <a:gd name="connsiteX119" fmla="*/ 2588964 w 2898060"/>
              <a:gd name="connsiteY119" fmla="*/ 2104222 h 4131326"/>
              <a:gd name="connsiteX120" fmla="*/ 2544897 w 2898060"/>
              <a:gd name="connsiteY120" fmla="*/ 2071171 h 4131326"/>
              <a:gd name="connsiteX121" fmla="*/ 2478796 w 2898060"/>
              <a:gd name="connsiteY121" fmla="*/ 2027104 h 4131326"/>
              <a:gd name="connsiteX122" fmla="*/ 2445745 w 2898060"/>
              <a:gd name="connsiteY122" fmla="*/ 2005070 h 4131326"/>
              <a:gd name="connsiteX123" fmla="*/ 2346593 w 2898060"/>
              <a:gd name="connsiteY123" fmla="*/ 1927952 h 4131326"/>
              <a:gd name="connsiteX124" fmla="*/ 2313543 w 2898060"/>
              <a:gd name="connsiteY124" fmla="*/ 1916935 h 4131326"/>
              <a:gd name="connsiteX125" fmla="*/ 2247441 w 2898060"/>
              <a:gd name="connsiteY125" fmla="*/ 1861851 h 4131326"/>
              <a:gd name="connsiteX126" fmla="*/ 2214391 w 2898060"/>
              <a:gd name="connsiteY126" fmla="*/ 1850834 h 4131326"/>
              <a:gd name="connsiteX127" fmla="*/ 2148290 w 2898060"/>
              <a:gd name="connsiteY127" fmla="*/ 1806766 h 4131326"/>
              <a:gd name="connsiteX128" fmla="*/ 2115239 w 2898060"/>
              <a:gd name="connsiteY128" fmla="*/ 1773716 h 4131326"/>
              <a:gd name="connsiteX129" fmla="*/ 2082188 w 2898060"/>
              <a:gd name="connsiteY129" fmla="*/ 1751682 h 4131326"/>
              <a:gd name="connsiteX130" fmla="*/ 2038121 w 2898060"/>
              <a:gd name="connsiteY130" fmla="*/ 1685581 h 4131326"/>
              <a:gd name="connsiteX131" fmla="*/ 1905919 w 2898060"/>
              <a:gd name="connsiteY131" fmla="*/ 1553379 h 4131326"/>
              <a:gd name="connsiteX132" fmla="*/ 1839817 w 2898060"/>
              <a:gd name="connsiteY132" fmla="*/ 1509311 h 4131326"/>
              <a:gd name="connsiteX133" fmla="*/ 1806767 w 2898060"/>
              <a:gd name="connsiteY133" fmla="*/ 1487277 h 4131326"/>
              <a:gd name="connsiteX134" fmla="*/ 1817784 w 2898060"/>
              <a:gd name="connsiteY134" fmla="*/ 1454227 h 4131326"/>
              <a:gd name="connsiteX135" fmla="*/ 1883885 w 2898060"/>
              <a:gd name="connsiteY135" fmla="*/ 1410159 h 4131326"/>
              <a:gd name="connsiteX136" fmla="*/ 1949986 w 2898060"/>
              <a:gd name="connsiteY136" fmla="*/ 1311007 h 4131326"/>
              <a:gd name="connsiteX137" fmla="*/ 1972020 w 2898060"/>
              <a:gd name="connsiteY137" fmla="*/ 1277957 h 4131326"/>
              <a:gd name="connsiteX138" fmla="*/ 2005070 w 2898060"/>
              <a:gd name="connsiteY138" fmla="*/ 1255923 h 4131326"/>
              <a:gd name="connsiteX139" fmla="*/ 2049138 w 2898060"/>
              <a:gd name="connsiteY139" fmla="*/ 1189822 h 4131326"/>
              <a:gd name="connsiteX140" fmla="*/ 2071172 w 2898060"/>
              <a:gd name="connsiteY140" fmla="*/ 1123721 h 4131326"/>
              <a:gd name="connsiteX141" fmla="*/ 2049138 w 2898060"/>
              <a:gd name="connsiteY141" fmla="*/ 1024569 h 4131326"/>
              <a:gd name="connsiteX142" fmla="*/ 2027104 w 2898060"/>
              <a:gd name="connsiteY142" fmla="*/ 991518 h 4131326"/>
              <a:gd name="connsiteX143" fmla="*/ 1994053 w 2898060"/>
              <a:gd name="connsiteY143" fmla="*/ 925417 h 4131326"/>
              <a:gd name="connsiteX144" fmla="*/ 1938969 w 2898060"/>
              <a:gd name="connsiteY144" fmla="*/ 826265 h 4131326"/>
              <a:gd name="connsiteX145" fmla="*/ 1916935 w 2898060"/>
              <a:gd name="connsiteY145" fmla="*/ 793215 h 4131326"/>
              <a:gd name="connsiteX146" fmla="*/ 1883885 w 2898060"/>
              <a:gd name="connsiteY146" fmla="*/ 760164 h 4131326"/>
              <a:gd name="connsiteX147" fmla="*/ 1839817 w 2898060"/>
              <a:gd name="connsiteY147" fmla="*/ 683046 h 4131326"/>
              <a:gd name="connsiteX148" fmla="*/ 1817784 w 2898060"/>
              <a:gd name="connsiteY148" fmla="*/ 649995 h 4131326"/>
              <a:gd name="connsiteX149" fmla="*/ 1806767 w 2898060"/>
              <a:gd name="connsiteY149" fmla="*/ 616945 h 4131326"/>
              <a:gd name="connsiteX150" fmla="*/ 1762699 w 2898060"/>
              <a:gd name="connsiteY150" fmla="*/ 550844 h 4131326"/>
              <a:gd name="connsiteX151" fmla="*/ 1740666 w 2898060"/>
              <a:gd name="connsiteY151" fmla="*/ 517793 h 4131326"/>
              <a:gd name="connsiteX152" fmla="*/ 1729649 w 2898060"/>
              <a:gd name="connsiteY152" fmla="*/ 484742 h 4131326"/>
              <a:gd name="connsiteX153" fmla="*/ 1707615 w 2898060"/>
              <a:gd name="connsiteY153" fmla="*/ 451692 h 4131326"/>
              <a:gd name="connsiteX154" fmla="*/ 1685581 w 2898060"/>
              <a:gd name="connsiteY154" fmla="*/ 407624 h 4131326"/>
              <a:gd name="connsiteX155" fmla="*/ 1663547 w 2898060"/>
              <a:gd name="connsiteY155" fmla="*/ 374574 h 4131326"/>
              <a:gd name="connsiteX156" fmla="*/ 1641514 w 2898060"/>
              <a:gd name="connsiteY156" fmla="*/ 330506 h 4131326"/>
              <a:gd name="connsiteX157" fmla="*/ 1608463 w 2898060"/>
              <a:gd name="connsiteY157" fmla="*/ 264405 h 4131326"/>
              <a:gd name="connsiteX158" fmla="*/ 1575413 w 2898060"/>
              <a:gd name="connsiteY158" fmla="*/ 242371 h 4131326"/>
              <a:gd name="connsiteX159" fmla="*/ 1531345 w 2898060"/>
              <a:gd name="connsiteY159" fmla="*/ 176270 h 4131326"/>
              <a:gd name="connsiteX160" fmla="*/ 1509311 w 2898060"/>
              <a:gd name="connsiteY160" fmla="*/ 143220 h 4131326"/>
              <a:gd name="connsiteX161" fmla="*/ 1443210 w 2898060"/>
              <a:gd name="connsiteY161" fmla="*/ 88135 h 4131326"/>
              <a:gd name="connsiteX162" fmla="*/ 1377109 w 2898060"/>
              <a:gd name="connsiteY162" fmla="*/ 44068 h 4131326"/>
              <a:gd name="connsiteX163" fmla="*/ 1046603 w 2898060"/>
              <a:gd name="connsiteY163" fmla="*/ 33051 h 4131326"/>
              <a:gd name="connsiteX164" fmla="*/ 980502 w 2898060"/>
              <a:gd name="connsiteY164" fmla="*/ 33051 h 413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898060" h="4131326">
                <a:moveTo>
                  <a:pt x="1035586" y="0"/>
                </a:moveTo>
                <a:cubicBezTo>
                  <a:pt x="1017225" y="11017"/>
                  <a:pt x="996760" y="19116"/>
                  <a:pt x="980502" y="33051"/>
                </a:cubicBezTo>
                <a:cubicBezTo>
                  <a:pt x="970449" y="41668"/>
                  <a:pt x="967831" y="56739"/>
                  <a:pt x="958468" y="66101"/>
                </a:cubicBezTo>
                <a:cubicBezTo>
                  <a:pt x="949105" y="75464"/>
                  <a:pt x="936434" y="80790"/>
                  <a:pt x="925417" y="88135"/>
                </a:cubicBezTo>
                <a:cubicBezTo>
                  <a:pt x="910728" y="110169"/>
                  <a:pt x="889724" y="129114"/>
                  <a:pt x="881350" y="154236"/>
                </a:cubicBezTo>
                <a:cubicBezTo>
                  <a:pt x="877678" y="165253"/>
                  <a:pt x="875973" y="177135"/>
                  <a:pt x="870333" y="187287"/>
                </a:cubicBezTo>
                <a:cubicBezTo>
                  <a:pt x="857473" y="210436"/>
                  <a:pt x="826266" y="253388"/>
                  <a:pt x="826266" y="253388"/>
                </a:cubicBezTo>
                <a:cubicBezTo>
                  <a:pt x="797123" y="369961"/>
                  <a:pt x="836691" y="232688"/>
                  <a:pt x="793215" y="330506"/>
                </a:cubicBezTo>
                <a:cubicBezTo>
                  <a:pt x="783782" y="351730"/>
                  <a:pt x="778526" y="374573"/>
                  <a:pt x="771181" y="396607"/>
                </a:cubicBezTo>
                <a:lnTo>
                  <a:pt x="760164" y="429658"/>
                </a:lnTo>
                <a:cubicBezTo>
                  <a:pt x="773746" y="551895"/>
                  <a:pt x="760665" y="497262"/>
                  <a:pt x="793215" y="594911"/>
                </a:cubicBezTo>
                <a:lnTo>
                  <a:pt x="804232" y="627962"/>
                </a:lnTo>
                <a:lnTo>
                  <a:pt x="815249" y="661012"/>
                </a:lnTo>
                <a:cubicBezTo>
                  <a:pt x="801921" y="794292"/>
                  <a:pt x="815903" y="736168"/>
                  <a:pt x="782198" y="837282"/>
                </a:cubicBezTo>
                <a:cubicBezTo>
                  <a:pt x="782198" y="837283"/>
                  <a:pt x="760165" y="903382"/>
                  <a:pt x="760164" y="903383"/>
                </a:cubicBezTo>
                <a:cubicBezTo>
                  <a:pt x="741317" y="931655"/>
                  <a:pt x="728802" y="947468"/>
                  <a:pt x="716097" y="980501"/>
                </a:cubicBezTo>
                <a:cubicBezTo>
                  <a:pt x="703591" y="1013017"/>
                  <a:pt x="695984" y="1047306"/>
                  <a:pt x="683046" y="1079653"/>
                </a:cubicBezTo>
                <a:lnTo>
                  <a:pt x="661013" y="1134738"/>
                </a:lnTo>
                <a:cubicBezTo>
                  <a:pt x="661672" y="1143965"/>
                  <a:pt x="662887" y="1286004"/>
                  <a:pt x="683046" y="1333041"/>
                </a:cubicBezTo>
                <a:cubicBezTo>
                  <a:pt x="688262" y="1345211"/>
                  <a:pt x="697735" y="1355075"/>
                  <a:pt x="705080" y="1366092"/>
                </a:cubicBezTo>
                <a:cubicBezTo>
                  <a:pt x="720294" y="1442160"/>
                  <a:pt x="719987" y="1408850"/>
                  <a:pt x="705080" y="1498294"/>
                </a:cubicBezTo>
                <a:cubicBezTo>
                  <a:pt x="704647" y="1500894"/>
                  <a:pt x="692009" y="1575226"/>
                  <a:pt x="683046" y="1586429"/>
                </a:cubicBezTo>
                <a:cubicBezTo>
                  <a:pt x="674775" y="1596768"/>
                  <a:pt x="661013" y="1601118"/>
                  <a:pt x="649996" y="1608463"/>
                </a:cubicBezTo>
                <a:cubicBezTo>
                  <a:pt x="648527" y="1614339"/>
                  <a:pt x="634284" y="1676098"/>
                  <a:pt x="627962" y="1685581"/>
                </a:cubicBezTo>
                <a:cubicBezTo>
                  <a:pt x="579233" y="1758674"/>
                  <a:pt x="608920" y="1679596"/>
                  <a:pt x="572878" y="1751682"/>
                </a:cubicBezTo>
                <a:cubicBezTo>
                  <a:pt x="567685" y="1762069"/>
                  <a:pt x="567501" y="1774581"/>
                  <a:pt x="561861" y="1784733"/>
                </a:cubicBezTo>
                <a:cubicBezTo>
                  <a:pt x="549000" y="1807882"/>
                  <a:pt x="532482" y="1828800"/>
                  <a:pt x="517793" y="1850834"/>
                </a:cubicBezTo>
                <a:cubicBezTo>
                  <a:pt x="510448" y="1861851"/>
                  <a:pt x="501681" y="1872042"/>
                  <a:pt x="495760" y="1883885"/>
                </a:cubicBezTo>
                <a:cubicBezTo>
                  <a:pt x="445771" y="1983863"/>
                  <a:pt x="469912" y="1944691"/>
                  <a:pt x="429658" y="2005070"/>
                </a:cubicBezTo>
                <a:cubicBezTo>
                  <a:pt x="399194" y="2096463"/>
                  <a:pt x="450333" y="1952707"/>
                  <a:pt x="374574" y="2104222"/>
                </a:cubicBezTo>
                <a:cubicBezTo>
                  <a:pt x="367229" y="2118911"/>
                  <a:pt x="359009" y="2133194"/>
                  <a:pt x="352540" y="2148289"/>
                </a:cubicBezTo>
                <a:cubicBezTo>
                  <a:pt x="329745" y="2201476"/>
                  <a:pt x="356028" y="2164511"/>
                  <a:pt x="319490" y="2225407"/>
                </a:cubicBezTo>
                <a:cubicBezTo>
                  <a:pt x="292365" y="2270615"/>
                  <a:pt x="272501" y="2295403"/>
                  <a:pt x="242372" y="2335576"/>
                </a:cubicBezTo>
                <a:cubicBezTo>
                  <a:pt x="238700" y="2350265"/>
                  <a:pt x="236672" y="2365467"/>
                  <a:pt x="231355" y="2379644"/>
                </a:cubicBezTo>
                <a:cubicBezTo>
                  <a:pt x="213197" y="2428064"/>
                  <a:pt x="210531" y="2416085"/>
                  <a:pt x="187287" y="2456762"/>
                </a:cubicBezTo>
                <a:cubicBezTo>
                  <a:pt x="179139" y="2471021"/>
                  <a:pt x="171722" y="2485734"/>
                  <a:pt x="165253" y="2500829"/>
                </a:cubicBezTo>
                <a:cubicBezTo>
                  <a:pt x="160679" y="2511503"/>
                  <a:pt x="159877" y="2523729"/>
                  <a:pt x="154237" y="2533880"/>
                </a:cubicBezTo>
                <a:cubicBezTo>
                  <a:pt x="141377" y="2557029"/>
                  <a:pt x="124858" y="2577947"/>
                  <a:pt x="110169" y="2599981"/>
                </a:cubicBezTo>
                <a:lnTo>
                  <a:pt x="88135" y="2633032"/>
                </a:lnTo>
                <a:cubicBezTo>
                  <a:pt x="61915" y="2711694"/>
                  <a:pt x="78985" y="2679808"/>
                  <a:pt x="44068" y="2732183"/>
                </a:cubicBezTo>
                <a:cubicBezTo>
                  <a:pt x="40396" y="2743200"/>
                  <a:pt x="38244" y="2754847"/>
                  <a:pt x="33051" y="2765234"/>
                </a:cubicBezTo>
                <a:cubicBezTo>
                  <a:pt x="-9664" y="2850663"/>
                  <a:pt x="27692" y="2748260"/>
                  <a:pt x="0" y="2831335"/>
                </a:cubicBezTo>
                <a:cubicBezTo>
                  <a:pt x="1589" y="2839281"/>
                  <a:pt x="12354" y="2904951"/>
                  <a:pt x="22034" y="2919470"/>
                </a:cubicBezTo>
                <a:cubicBezTo>
                  <a:pt x="30677" y="2932434"/>
                  <a:pt x="46029" y="2939843"/>
                  <a:pt x="55085" y="2952521"/>
                </a:cubicBezTo>
                <a:cubicBezTo>
                  <a:pt x="64631" y="2965885"/>
                  <a:pt x="67573" y="2983224"/>
                  <a:pt x="77119" y="2996588"/>
                </a:cubicBezTo>
                <a:cubicBezTo>
                  <a:pt x="86175" y="3009266"/>
                  <a:pt x="100195" y="3017670"/>
                  <a:pt x="110169" y="3029639"/>
                </a:cubicBezTo>
                <a:cubicBezTo>
                  <a:pt x="156071" y="3084722"/>
                  <a:pt x="104663" y="3044328"/>
                  <a:pt x="165253" y="3084723"/>
                </a:cubicBezTo>
                <a:cubicBezTo>
                  <a:pt x="205651" y="3145319"/>
                  <a:pt x="165251" y="3093901"/>
                  <a:pt x="220338" y="3139807"/>
                </a:cubicBezTo>
                <a:cubicBezTo>
                  <a:pt x="232307" y="3149781"/>
                  <a:pt x="239769" y="3165292"/>
                  <a:pt x="253388" y="3172858"/>
                </a:cubicBezTo>
                <a:cubicBezTo>
                  <a:pt x="273691" y="3184138"/>
                  <a:pt x="319490" y="3194892"/>
                  <a:pt x="319490" y="3194892"/>
                </a:cubicBezTo>
                <a:cubicBezTo>
                  <a:pt x="330507" y="3202237"/>
                  <a:pt x="340697" y="3211005"/>
                  <a:pt x="352540" y="3216926"/>
                </a:cubicBezTo>
                <a:cubicBezTo>
                  <a:pt x="362927" y="3222119"/>
                  <a:pt x="374425" y="3224752"/>
                  <a:pt x="385591" y="3227942"/>
                </a:cubicBezTo>
                <a:cubicBezTo>
                  <a:pt x="464792" y="3250570"/>
                  <a:pt x="393826" y="3227247"/>
                  <a:pt x="484743" y="3249976"/>
                </a:cubicBezTo>
                <a:cubicBezTo>
                  <a:pt x="496009" y="3252793"/>
                  <a:pt x="506627" y="3257803"/>
                  <a:pt x="517793" y="3260993"/>
                </a:cubicBezTo>
                <a:cubicBezTo>
                  <a:pt x="532352" y="3265153"/>
                  <a:pt x="547358" y="3267659"/>
                  <a:pt x="561861" y="3272010"/>
                </a:cubicBezTo>
                <a:cubicBezTo>
                  <a:pt x="695952" y="3312238"/>
                  <a:pt x="570470" y="3279672"/>
                  <a:pt x="672029" y="3305060"/>
                </a:cubicBezTo>
                <a:cubicBezTo>
                  <a:pt x="755006" y="3360378"/>
                  <a:pt x="649549" y="3295426"/>
                  <a:pt x="749147" y="3338111"/>
                </a:cubicBezTo>
                <a:cubicBezTo>
                  <a:pt x="761317" y="3343327"/>
                  <a:pt x="770355" y="3354224"/>
                  <a:pt x="782198" y="3360145"/>
                </a:cubicBezTo>
                <a:cubicBezTo>
                  <a:pt x="792585" y="3365338"/>
                  <a:pt x="805097" y="3365522"/>
                  <a:pt x="815249" y="3371162"/>
                </a:cubicBezTo>
                <a:cubicBezTo>
                  <a:pt x="838398" y="3384022"/>
                  <a:pt x="859316" y="3400540"/>
                  <a:pt x="881350" y="3415229"/>
                </a:cubicBezTo>
                <a:lnTo>
                  <a:pt x="914400" y="3437263"/>
                </a:lnTo>
                <a:cubicBezTo>
                  <a:pt x="980968" y="3537113"/>
                  <a:pt x="956070" y="3476991"/>
                  <a:pt x="969485" y="3624550"/>
                </a:cubicBezTo>
                <a:cubicBezTo>
                  <a:pt x="965813" y="3679634"/>
                  <a:pt x="971113" y="3736064"/>
                  <a:pt x="958468" y="3789803"/>
                </a:cubicBezTo>
                <a:cubicBezTo>
                  <a:pt x="954056" y="3808555"/>
                  <a:pt x="904386" y="3816175"/>
                  <a:pt x="892367" y="3822853"/>
                </a:cubicBezTo>
                <a:cubicBezTo>
                  <a:pt x="869218" y="3835714"/>
                  <a:pt x="848300" y="3852232"/>
                  <a:pt x="826266" y="3866921"/>
                </a:cubicBezTo>
                <a:cubicBezTo>
                  <a:pt x="796885" y="3886508"/>
                  <a:pt x="783004" y="3892639"/>
                  <a:pt x="760164" y="3922005"/>
                </a:cubicBezTo>
                <a:cubicBezTo>
                  <a:pt x="743906" y="3942908"/>
                  <a:pt x="716097" y="3988106"/>
                  <a:pt x="716097" y="3988106"/>
                </a:cubicBezTo>
                <a:cubicBezTo>
                  <a:pt x="717430" y="3996106"/>
                  <a:pt x="726077" y="4069177"/>
                  <a:pt x="738131" y="4087258"/>
                </a:cubicBezTo>
                <a:cubicBezTo>
                  <a:pt x="746773" y="4100222"/>
                  <a:pt x="757654" y="4112579"/>
                  <a:pt x="771181" y="4120309"/>
                </a:cubicBezTo>
                <a:cubicBezTo>
                  <a:pt x="784327" y="4127821"/>
                  <a:pt x="800560" y="4127654"/>
                  <a:pt x="815249" y="4131326"/>
                </a:cubicBezTo>
                <a:cubicBezTo>
                  <a:pt x="877678" y="4127654"/>
                  <a:pt x="940280" y="4126238"/>
                  <a:pt x="1002535" y="4120309"/>
                </a:cubicBezTo>
                <a:cubicBezTo>
                  <a:pt x="1017608" y="4118873"/>
                  <a:pt x="1031822" y="4112577"/>
                  <a:pt x="1046603" y="4109292"/>
                </a:cubicBezTo>
                <a:cubicBezTo>
                  <a:pt x="1064882" y="4105230"/>
                  <a:pt x="1083408" y="4102337"/>
                  <a:pt x="1101687" y="4098275"/>
                </a:cubicBezTo>
                <a:cubicBezTo>
                  <a:pt x="1116468" y="4094990"/>
                  <a:pt x="1130908" y="4090228"/>
                  <a:pt x="1145755" y="4087258"/>
                </a:cubicBezTo>
                <a:cubicBezTo>
                  <a:pt x="1195785" y="4077252"/>
                  <a:pt x="1278830" y="4068604"/>
                  <a:pt x="1322025" y="4054207"/>
                </a:cubicBezTo>
                <a:cubicBezTo>
                  <a:pt x="1369507" y="4038381"/>
                  <a:pt x="1381091" y="4033581"/>
                  <a:pt x="1443210" y="4021157"/>
                </a:cubicBezTo>
                <a:lnTo>
                  <a:pt x="1553379" y="3999123"/>
                </a:lnTo>
                <a:cubicBezTo>
                  <a:pt x="1571740" y="3995451"/>
                  <a:pt x="1590699" y="3994027"/>
                  <a:pt x="1608463" y="3988106"/>
                </a:cubicBezTo>
                <a:cubicBezTo>
                  <a:pt x="1619480" y="3984434"/>
                  <a:pt x="1630348" y="3980279"/>
                  <a:pt x="1641514" y="3977089"/>
                </a:cubicBezTo>
                <a:cubicBezTo>
                  <a:pt x="1738348" y="3949423"/>
                  <a:pt x="1639386" y="3981471"/>
                  <a:pt x="1718632" y="3955056"/>
                </a:cubicBezTo>
                <a:cubicBezTo>
                  <a:pt x="1725977" y="3944039"/>
                  <a:pt x="1732970" y="3932779"/>
                  <a:pt x="1740666" y="3922005"/>
                </a:cubicBezTo>
                <a:cubicBezTo>
                  <a:pt x="1751338" y="3907064"/>
                  <a:pt x="1765505" y="3894361"/>
                  <a:pt x="1773716" y="3877938"/>
                </a:cubicBezTo>
                <a:cubicBezTo>
                  <a:pt x="1780487" y="3864395"/>
                  <a:pt x="1780573" y="3848429"/>
                  <a:pt x="1784733" y="3833870"/>
                </a:cubicBezTo>
                <a:cubicBezTo>
                  <a:pt x="1787923" y="3822704"/>
                  <a:pt x="1792078" y="3811837"/>
                  <a:pt x="1795750" y="3800820"/>
                </a:cubicBezTo>
                <a:cubicBezTo>
                  <a:pt x="1792078" y="3782458"/>
                  <a:pt x="1795120" y="3761315"/>
                  <a:pt x="1784733" y="3745735"/>
                </a:cubicBezTo>
                <a:cubicBezTo>
                  <a:pt x="1778291" y="3736072"/>
                  <a:pt x="1762069" y="3739911"/>
                  <a:pt x="1751682" y="3734718"/>
                </a:cubicBezTo>
                <a:cubicBezTo>
                  <a:pt x="1739839" y="3728797"/>
                  <a:pt x="1729649" y="3720029"/>
                  <a:pt x="1718632" y="3712685"/>
                </a:cubicBezTo>
                <a:cubicBezTo>
                  <a:pt x="1711287" y="3701668"/>
                  <a:pt x="1701976" y="3691734"/>
                  <a:pt x="1696598" y="3679634"/>
                </a:cubicBezTo>
                <a:cubicBezTo>
                  <a:pt x="1681271" y="3645148"/>
                  <a:pt x="1672703" y="3606090"/>
                  <a:pt x="1663547" y="3569465"/>
                </a:cubicBezTo>
                <a:cubicBezTo>
                  <a:pt x="1692690" y="3452895"/>
                  <a:pt x="1653123" y="3590166"/>
                  <a:pt x="1696598" y="3492347"/>
                </a:cubicBezTo>
                <a:cubicBezTo>
                  <a:pt x="1706031" y="3471123"/>
                  <a:pt x="1712999" y="3448778"/>
                  <a:pt x="1718632" y="3426246"/>
                </a:cubicBezTo>
                <a:cubicBezTo>
                  <a:pt x="1722304" y="3411557"/>
                  <a:pt x="1723685" y="3396096"/>
                  <a:pt x="1729649" y="3382179"/>
                </a:cubicBezTo>
                <a:cubicBezTo>
                  <a:pt x="1734865" y="3370009"/>
                  <a:pt x="1745761" y="3360971"/>
                  <a:pt x="1751682" y="3349128"/>
                </a:cubicBezTo>
                <a:cubicBezTo>
                  <a:pt x="1756875" y="3338741"/>
                  <a:pt x="1757505" y="3326464"/>
                  <a:pt x="1762699" y="3316077"/>
                </a:cubicBezTo>
                <a:cubicBezTo>
                  <a:pt x="1773435" y="3294605"/>
                  <a:pt x="1798835" y="3263511"/>
                  <a:pt x="1817784" y="3249976"/>
                </a:cubicBezTo>
                <a:cubicBezTo>
                  <a:pt x="1831148" y="3240430"/>
                  <a:pt x="1847495" y="3235918"/>
                  <a:pt x="1861851" y="3227942"/>
                </a:cubicBezTo>
                <a:cubicBezTo>
                  <a:pt x="1880569" y="3217543"/>
                  <a:pt x="1897368" y="3203588"/>
                  <a:pt x="1916935" y="3194892"/>
                </a:cubicBezTo>
                <a:cubicBezTo>
                  <a:pt x="1980465" y="3166657"/>
                  <a:pt x="1940352" y="3199709"/>
                  <a:pt x="1994053" y="3172858"/>
                </a:cubicBezTo>
                <a:cubicBezTo>
                  <a:pt x="2070133" y="3134817"/>
                  <a:pt x="1979460" y="3162735"/>
                  <a:pt x="2071172" y="3139807"/>
                </a:cubicBezTo>
                <a:cubicBezTo>
                  <a:pt x="2177733" y="3059887"/>
                  <a:pt x="2064170" y="3137801"/>
                  <a:pt x="2148290" y="3095740"/>
                </a:cubicBezTo>
                <a:cubicBezTo>
                  <a:pt x="2212223" y="3063773"/>
                  <a:pt x="2148140" y="3080648"/>
                  <a:pt x="2225408" y="3051673"/>
                </a:cubicBezTo>
                <a:cubicBezTo>
                  <a:pt x="2239585" y="3046357"/>
                  <a:pt x="2254786" y="3044328"/>
                  <a:pt x="2269475" y="3040656"/>
                </a:cubicBezTo>
                <a:cubicBezTo>
                  <a:pt x="2280492" y="3033311"/>
                  <a:pt x="2290426" y="3024000"/>
                  <a:pt x="2302526" y="3018622"/>
                </a:cubicBezTo>
                <a:cubicBezTo>
                  <a:pt x="2356451" y="2994655"/>
                  <a:pt x="2363397" y="3000360"/>
                  <a:pt x="2412694" y="2985571"/>
                </a:cubicBezTo>
                <a:cubicBezTo>
                  <a:pt x="2434940" y="2978897"/>
                  <a:pt x="2456762" y="2970882"/>
                  <a:pt x="2478796" y="2963538"/>
                </a:cubicBezTo>
                <a:cubicBezTo>
                  <a:pt x="2489813" y="2959866"/>
                  <a:pt x="2502184" y="2958963"/>
                  <a:pt x="2511846" y="2952521"/>
                </a:cubicBezTo>
                <a:lnTo>
                  <a:pt x="2610998" y="2886420"/>
                </a:lnTo>
                <a:lnTo>
                  <a:pt x="2677099" y="2842352"/>
                </a:lnTo>
                <a:cubicBezTo>
                  <a:pt x="2752563" y="2766888"/>
                  <a:pt x="2717273" y="2793536"/>
                  <a:pt x="2776251" y="2754217"/>
                </a:cubicBezTo>
                <a:lnTo>
                  <a:pt x="2842352" y="2655065"/>
                </a:lnTo>
                <a:lnTo>
                  <a:pt x="2864386" y="2622015"/>
                </a:lnTo>
                <a:cubicBezTo>
                  <a:pt x="2868058" y="2610998"/>
                  <a:pt x="2870210" y="2599351"/>
                  <a:pt x="2875403" y="2588964"/>
                </a:cubicBezTo>
                <a:cubicBezTo>
                  <a:pt x="2881324" y="2577121"/>
                  <a:pt x="2896556" y="2569124"/>
                  <a:pt x="2897437" y="2555913"/>
                </a:cubicBezTo>
                <a:cubicBezTo>
                  <a:pt x="2900379" y="2511791"/>
                  <a:pt x="2892264" y="2467543"/>
                  <a:pt x="2886420" y="2423711"/>
                </a:cubicBezTo>
                <a:cubicBezTo>
                  <a:pt x="2884885" y="2412200"/>
                  <a:pt x="2881845" y="2400323"/>
                  <a:pt x="2875403" y="2390660"/>
                </a:cubicBezTo>
                <a:cubicBezTo>
                  <a:pt x="2866761" y="2377697"/>
                  <a:pt x="2852326" y="2369579"/>
                  <a:pt x="2842352" y="2357610"/>
                </a:cubicBezTo>
                <a:cubicBezTo>
                  <a:pt x="2833876" y="2347438"/>
                  <a:pt x="2829116" y="2334455"/>
                  <a:pt x="2820319" y="2324559"/>
                </a:cubicBezTo>
                <a:cubicBezTo>
                  <a:pt x="2799617" y="2301269"/>
                  <a:pt x="2772913" y="2283387"/>
                  <a:pt x="2754217" y="2258458"/>
                </a:cubicBezTo>
                <a:cubicBezTo>
                  <a:pt x="2725772" y="2220531"/>
                  <a:pt x="2694606" y="2174648"/>
                  <a:pt x="2655066" y="2148289"/>
                </a:cubicBezTo>
                <a:cubicBezTo>
                  <a:pt x="2633032" y="2133600"/>
                  <a:pt x="2610149" y="2120111"/>
                  <a:pt x="2588964" y="2104222"/>
                </a:cubicBezTo>
                <a:cubicBezTo>
                  <a:pt x="2574275" y="2093205"/>
                  <a:pt x="2559939" y="2081701"/>
                  <a:pt x="2544897" y="2071171"/>
                </a:cubicBezTo>
                <a:cubicBezTo>
                  <a:pt x="2523203" y="2055985"/>
                  <a:pt x="2500830" y="2041793"/>
                  <a:pt x="2478796" y="2027104"/>
                </a:cubicBezTo>
                <a:cubicBezTo>
                  <a:pt x="2467779" y="2019759"/>
                  <a:pt x="2455108" y="2014433"/>
                  <a:pt x="2445745" y="2005070"/>
                </a:cubicBezTo>
                <a:cubicBezTo>
                  <a:pt x="2417229" y="1976554"/>
                  <a:pt x="2386123" y="1941129"/>
                  <a:pt x="2346593" y="1927952"/>
                </a:cubicBezTo>
                <a:cubicBezTo>
                  <a:pt x="2335576" y="1924280"/>
                  <a:pt x="2323930" y="1922128"/>
                  <a:pt x="2313543" y="1916935"/>
                </a:cubicBezTo>
                <a:cubicBezTo>
                  <a:pt x="2241454" y="1880890"/>
                  <a:pt x="2320536" y="1910581"/>
                  <a:pt x="2247441" y="1861851"/>
                </a:cubicBezTo>
                <a:cubicBezTo>
                  <a:pt x="2237779" y="1855410"/>
                  <a:pt x="2225408" y="1854506"/>
                  <a:pt x="2214391" y="1850834"/>
                </a:cubicBezTo>
                <a:cubicBezTo>
                  <a:pt x="2108959" y="1745402"/>
                  <a:pt x="2243949" y="1870538"/>
                  <a:pt x="2148290" y="1806766"/>
                </a:cubicBezTo>
                <a:cubicBezTo>
                  <a:pt x="2135326" y="1798124"/>
                  <a:pt x="2127208" y="1783690"/>
                  <a:pt x="2115239" y="1773716"/>
                </a:cubicBezTo>
                <a:cubicBezTo>
                  <a:pt x="2105067" y="1765240"/>
                  <a:pt x="2093205" y="1759027"/>
                  <a:pt x="2082188" y="1751682"/>
                </a:cubicBezTo>
                <a:cubicBezTo>
                  <a:pt x="2061120" y="1688476"/>
                  <a:pt x="2086259" y="1747472"/>
                  <a:pt x="2038121" y="1685581"/>
                </a:cubicBezTo>
                <a:cubicBezTo>
                  <a:pt x="1961991" y="1587700"/>
                  <a:pt x="2031452" y="1637068"/>
                  <a:pt x="1905919" y="1553379"/>
                </a:cubicBezTo>
                <a:lnTo>
                  <a:pt x="1839817" y="1509311"/>
                </a:lnTo>
                <a:lnTo>
                  <a:pt x="1806767" y="1487277"/>
                </a:lnTo>
                <a:cubicBezTo>
                  <a:pt x="1810439" y="1476260"/>
                  <a:pt x="1809573" y="1462438"/>
                  <a:pt x="1817784" y="1454227"/>
                </a:cubicBezTo>
                <a:cubicBezTo>
                  <a:pt x="1836509" y="1435502"/>
                  <a:pt x="1883885" y="1410159"/>
                  <a:pt x="1883885" y="1410159"/>
                </a:cubicBezTo>
                <a:lnTo>
                  <a:pt x="1949986" y="1311007"/>
                </a:lnTo>
                <a:cubicBezTo>
                  <a:pt x="1957331" y="1299990"/>
                  <a:pt x="1961003" y="1285302"/>
                  <a:pt x="1972020" y="1277957"/>
                </a:cubicBezTo>
                <a:lnTo>
                  <a:pt x="2005070" y="1255923"/>
                </a:lnTo>
                <a:cubicBezTo>
                  <a:pt x="2041518" y="1146583"/>
                  <a:pt x="1980366" y="1313610"/>
                  <a:pt x="2049138" y="1189822"/>
                </a:cubicBezTo>
                <a:cubicBezTo>
                  <a:pt x="2060417" y="1169519"/>
                  <a:pt x="2071172" y="1123721"/>
                  <a:pt x="2071172" y="1123721"/>
                </a:cubicBezTo>
                <a:cubicBezTo>
                  <a:pt x="2066941" y="1098333"/>
                  <a:pt x="2062698" y="1051690"/>
                  <a:pt x="2049138" y="1024569"/>
                </a:cubicBezTo>
                <a:cubicBezTo>
                  <a:pt x="2043217" y="1012726"/>
                  <a:pt x="2033026" y="1003361"/>
                  <a:pt x="2027104" y="991518"/>
                </a:cubicBezTo>
                <a:cubicBezTo>
                  <a:pt x="1981491" y="900294"/>
                  <a:pt x="2057200" y="1020138"/>
                  <a:pt x="1994053" y="925417"/>
                </a:cubicBezTo>
                <a:cubicBezTo>
                  <a:pt x="1974664" y="867244"/>
                  <a:pt x="1989478" y="902028"/>
                  <a:pt x="1938969" y="826265"/>
                </a:cubicBezTo>
                <a:cubicBezTo>
                  <a:pt x="1931624" y="815248"/>
                  <a:pt x="1926297" y="802578"/>
                  <a:pt x="1916935" y="793215"/>
                </a:cubicBezTo>
                <a:cubicBezTo>
                  <a:pt x="1905918" y="782198"/>
                  <a:pt x="1893859" y="772133"/>
                  <a:pt x="1883885" y="760164"/>
                </a:cubicBezTo>
                <a:cubicBezTo>
                  <a:pt x="1859485" y="730884"/>
                  <a:pt x="1859408" y="717330"/>
                  <a:pt x="1839817" y="683046"/>
                </a:cubicBezTo>
                <a:cubicBezTo>
                  <a:pt x="1833248" y="671550"/>
                  <a:pt x="1823705" y="661838"/>
                  <a:pt x="1817784" y="649995"/>
                </a:cubicBezTo>
                <a:cubicBezTo>
                  <a:pt x="1812591" y="639608"/>
                  <a:pt x="1812407" y="627096"/>
                  <a:pt x="1806767" y="616945"/>
                </a:cubicBezTo>
                <a:cubicBezTo>
                  <a:pt x="1793906" y="593796"/>
                  <a:pt x="1777388" y="572878"/>
                  <a:pt x="1762699" y="550844"/>
                </a:cubicBezTo>
                <a:cubicBezTo>
                  <a:pt x="1755354" y="539827"/>
                  <a:pt x="1744853" y="530354"/>
                  <a:pt x="1740666" y="517793"/>
                </a:cubicBezTo>
                <a:cubicBezTo>
                  <a:pt x="1736994" y="506776"/>
                  <a:pt x="1734843" y="495129"/>
                  <a:pt x="1729649" y="484742"/>
                </a:cubicBezTo>
                <a:cubicBezTo>
                  <a:pt x="1723728" y="472899"/>
                  <a:pt x="1714184" y="463188"/>
                  <a:pt x="1707615" y="451692"/>
                </a:cubicBezTo>
                <a:cubicBezTo>
                  <a:pt x="1699467" y="437433"/>
                  <a:pt x="1693729" y="421883"/>
                  <a:pt x="1685581" y="407624"/>
                </a:cubicBezTo>
                <a:cubicBezTo>
                  <a:pt x="1679012" y="396128"/>
                  <a:pt x="1670116" y="386070"/>
                  <a:pt x="1663547" y="374574"/>
                </a:cubicBezTo>
                <a:cubicBezTo>
                  <a:pt x="1655399" y="360315"/>
                  <a:pt x="1647983" y="345601"/>
                  <a:pt x="1641514" y="330506"/>
                </a:cubicBezTo>
                <a:cubicBezTo>
                  <a:pt x="1628074" y="299146"/>
                  <a:pt x="1634927" y="290869"/>
                  <a:pt x="1608463" y="264405"/>
                </a:cubicBezTo>
                <a:cubicBezTo>
                  <a:pt x="1599101" y="255042"/>
                  <a:pt x="1586430" y="249716"/>
                  <a:pt x="1575413" y="242371"/>
                </a:cubicBezTo>
                <a:lnTo>
                  <a:pt x="1531345" y="176270"/>
                </a:lnTo>
                <a:cubicBezTo>
                  <a:pt x="1524000" y="165253"/>
                  <a:pt x="1520328" y="150565"/>
                  <a:pt x="1509311" y="143220"/>
                </a:cubicBezTo>
                <a:cubicBezTo>
                  <a:pt x="1391195" y="64473"/>
                  <a:pt x="1570468" y="187113"/>
                  <a:pt x="1443210" y="88135"/>
                </a:cubicBezTo>
                <a:cubicBezTo>
                  <a:pt x="1422307" y="71877"/>
                  <a:pt x="1403575" y="44950"/>
                  <a:pt x="1377109" y="44068"/>
                </a:cubicBezTo>
                <a:lnTo>
                  <a:pt x="1046603" y="33051"/>
                </a:lnTo>
                <a:cubicBezTo>
                  <a:pt x="1024578" y="32439"/>
                  <a:pt x="1002536" y="33051"/>
                  <a:pt x="980502" y="33051"/>
                </a:cubicBezTo>
              </a:path>
            </a:pathLst>
          </a:custGeom>
          <a:solidFill>
            <a:schemeClr val="bg1">
              <a:lumMod val="85000"/>
              <a:lumOff val="15000"/>
            </a:schemeClr>
          </a:solidFill>
          <a:ln w="9525" cap="flat" cmpd="sng" algn="ctr">
            <a:solidFill>
              <a:schemeClr val="tx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Freeform 1"/>
          <p:cNvSpPr/>
          <p:nvPr/>
        </p:nvSpPr>
        <p:spPr bwMode="auto">
          <a:xfrm>
            <a:off x="3843454" y="1947746"/>
            <a:ext cx="4282837" cy="4557132"/>
          </a:xfrm>
          <a:custGeom>
            <a:avLst/>
            <a:gdLst>
              <a:gd name="connsiteX0" fmla="*/ 1635512 w 4282837"/>
              <a:gd name="connsiteY0" fmla="*/ 245327 h 4557132"/>
              <a:gd name="connsiteX1" fmla="*/ 1561170 w 4282837"/>
              <a:gd name="connsiteY1" fmla="*/ 237893 h 4557132"/>
              <a:gd name="connsiteX2" fmla="*/ 1516566 w 4282837"/>
              <a:gd name="connsiteY2" fmla="*/ 230459 h 4557132"/>
              <a:gd name="connsiteX3" fmla="*/ 1338146 w 4282837"/>
              <a:gd name="connsiteY3" fmla="*/ 237893 h 4557132"/>
              <a:gd name="connsiteX4" fmla="*/ 1263805 w 4282837"/>
              <a:gd name="connsiteY4" fmla="*/ 260195 h 4557132"/>
              <a:gd name="connsiteX5" fmla="*/ 1219200 w 4282837"/>
              <a:gd name="connsiteY5" fmla="*/ 282498 h 4557132"/>
              <a:gd name="connsiteX6" fmla="*/ 1174595 w 4282837"/>
              <a:gd name="connsiteY6" fmla="*/ 312234 h 4557132"/>
              <a:gd name="connsiteX7" fmla="*/ 1144858 w 4282837"/>
              <a:gd name="connsiteY7" fmla="*/ 356839 h 4557132"/>
              <a:gd name="connsiteX8" fmla="*/ 1107687 w 4282837"/>
              <a:gd name="connsiteY8" fmla="*/ 408878 h 4557132"/>
              <a:gd name="connsiteX9" fmla="*/ 1085385 w 4282837"/>
              <a:gd name="connsiteY9" fmla="*/ 512956 h 4557132"/>
              <a:gd name="connsiteX10" fmla="*/ 1107687 w 4282837"/>
              <a:gd name="connsiteY10" fmla="*/ 669074 h 4557132"/>
              <a:gd name="connsiteX11" fmla="*/ 1144858 w 4282837"/>
              <a:gd name="connsiteY11" fmla="*/ 698810 h 4557132"/>
              <a:gd name="connsiteX12" fmla="*/ 1189463 w 4282837"/>
              <a:gd name="connsiteY12" fmla="*/ 743415 h 4557132"/>
              <a:gd name="connsiteX13" fmla="*/ 1196897 w 4282837"/>
              <a:gd name="connsiteY13" fmla="*/ 765717 h 4557132"/>
              <a:gd name="connsiteX14" fmla="*/ 1211766 w 4282837"/>
              <a:gd name="connsiteY14" fmla="*/ 788020 h 4557132"/>
              <a:gd name="connsiteX15" fmla="*/ 1219200 w 4282837"/>
              <a:gd name="connsiteY15" fmla="*/ 817756 h 4557132"/>
              <a:gd name="connsiteX16" fmla="*/ 1234068 w 4282837"/>
              <a:gd name="connsiteY16" fmla="*/ 847493 h 4557132"/>
              <a:gd name="connsiteX17" fmla="*/ 1248936 w 4282837"/>
              <a:gd name="connsiteY17" fmla="*/ 892098 h 4557132"/>
              <a:gd name="connsiteX18" fmla="*/ 1256370 w 4282837"/>
              <a:gd name="connsiteY18" fmla="*/ 944137 h 4557132"/>
              <a:gd name="connsiteX19" fmla="*/ 1263805 w 4282837"/>
              <a:gd name="connsiteY19" fmla="*/ 981308 h 4557132"/>
              <a:gd name="connsiteX20" fmla="*/ 1271239 w 4282837"/>
              <a:gd name="connsiteY20" fmla="*/ 1033347 h 4557132"/>
              <a:gd name="connsiteX21" fmla="*/ 1211766 w 4282837"/>
              <a:gd name="connsiteY21" fmla="*/ 1219200 h 4557132"/>
              <a:gd name="connsiteX22" fmla="*/ 1174595 w 4282837"/>
              <a:gd name="connsiteY22" fmla="*/ 1241503 h 4557132"/>
              <a:gd name="connsiteX23" fmla="*/ 1144858 w 4282837"/>
              <a:gd name="connsiteY23" fmla="*/ 1256371 h 4557132"/>
              <a:gd name="connsiteX24" fmla="*/ 1085385 w 4282837"/>
              <a:gd name="connsiteY24" fmla="*/ 1286108 h 4557132"/>
              <a:gd name="connsiteX25" fmla="*/ 1025912 w 4282837"/>
              <a:gd name="connsiteY25" fmla="*/ 1300976 h 4557132"/>
              <a:gd name="connsiteX26" fmla="*/ 631902 w 4282837"/>
              <a:gd name="connsiteY26" fmla="*/ 1300976 h 4557132"/>
              <a:gd name="connsiteX27" fmla="*/ 602166 w 4282837"/>
              <a:gd name="connsiteY27" fmla="*/ 1323278 h 4557132"/>
              <a:gd name="connsiteX28" fmla="*/ 564995 w 4282837"/>
              <a:gd name="connsiteY28" fmla="*/ 1338147 h 4557132"/>
              <a:gd name="connsiteX29" fmla="*/ 505522 w 4282837"/>
              <a:gd name="connsiteY29" fmla="*/ 1412488 h 4557132"/>
              <a:gd name="connsiteX30" fmla="*/ 520390 w 4282837"/>
              <a:gd name="connsiteY30" fmla="*/ 1464527 h 4557132"/>
              <a:gd name="connsiteX31" fmla="*/ 550126 w 4282837"/>
              <a:gd name="connsiteY31" fmla="*/ 1479395 h 4557132"/>
              <a:gd name="connsiteX32" fmla="*/ 587297 w 4282837"/>
              <a:gd name="connsiteY32" fmla="*/ 1501698 h 4557132"/>
              <a:gd name="connsiteX33" fmla="*/ 609600 w 4282837"/>
              <a:gd name="connsiteY33" fmla="*/ 1524000 h 4557132"/>
              <a:gd name="connsiteX34" fmla="*/ 631902 w 4282837"/>
              <a:gd name="connsiteY34" fmla="*/ 1538869 h 4557132"/>
              <a:gd name="connsiteX35" fmla="*/ 654205 w 4282837"/>
              <a:gd name="connsiteY35" fmla="*/ 1568605 h 4557132"/>
              <a:gd name="connsiteX36" fmla="*/ 683941 w 4282837"/>
              <a:gd name="connsiteY36" fmla="*/ 1576039 h 4557132"/>
              <a:gd name="connsiteX37" fmla="*/ 698809 w 4282837"/>
              <a:gd name="connsiteY37" fmla="*/ 1590908 h 4557132"/>
              <a:gd name="connsiteX38" fmla="*/ 721112 w 4282837"/>
              <a:gd name="connsiteY38" fmla="*/ 1598342 h 4557132"/>
              <a:gd name="connsiteX39" fmla="*/ 780585 w 4282837"/>
              <a:gd name="connsiteY39" fmla="*/ 1613210 h 4557132"/>
              <a:gd name="connsiteX40" fmla="*/ 810322 w 4282837"/>
              <a:gd name="connsiteY40" fmla="*/ 1620644 h 4557132"/>
              <a:gd name="connsiteX41" fmla="*/ 869795 w 4282837"/>
              <a:gd name="connsiteY41" fmla="*/ 1635513 h 4557132"/>
              <a:gd name="connsiteX42" fmla="*/ 944136 w 4282837"/>
              <a:gd name="connsiteY42" fmla="*/ 1642947 h 4557132"/>
              <a:gd name="connsiteX43" fmla="*/ 981307 w 4282837"/>
              <a:gd name="connsiteY43" fmla="*/ 1687552 h 4557132"/>
              <a:gd name="connsiteX44" fmla="*/ 1011044 w 4282837"/>
              <a:gd name="connsiteY44" fmla="*/ 1732156 h 4557132"/>
              <a:gd name="connsiteX45" fmla="*/ 1025912 w 4282837"/>
              <a:gd name="connsiteY45" fmla="*/ 1784195 h 4557132"/>
              <a:gd name="connsiteX46" fmla="*/ 1018478 w 4282837"/>
              <a:gd name="connsiteY46" fmla="*/ 1865971 h 4557132"/>
              <a:gd name="connsiteX47" fmla="*/ 944136 w 4282837"/>
              <a:gd name="connsiteY47" fmla="*/ 1940313 h 4557132"/>
              <a:gd name="connsiteX48" fmla="*/ 840058 w 4282837"/>
              <a:gd name="connsiteY48" fmla="*/ 1955181 h 4557132"/>
              <a:gd name="connsiteX49" fmla="*/ 713678 w 4282837"/>
              <a:gd name="connsiteY49" fmla="*/ 1962615 h 4557132"/>
              <a:gd name="connsiteX50" fmla="*/ 661639 w 4282837"/>
              <a:gd name="connsiteY50" fmla="*/ 1977483 h 4557132"/>
              <a:gd name="connsiteX51" fmla="*/ 609600 w 4282837"/>
              <a:gd name="connsiteY51" fmla="*/ 2014654 h 4557132"/>
              <a:gd name="connsiteX52" fmla="*/ 564995 w 4282837"/>
              <a:gd name="connsiteY52" fmla="*/ 2044391 h 4557132"/>
              <a:gd name="connsiteX53" fmla="*/ 564995 w 4282837"/>
              <a:gd name="connsiteY53" fmla="*/ 2185639 h 4557132"/>
              <a:gd name="connsiteX54" fmla="*/ 587297 w 4282837"/>
              <a:gd name="connsiteY54" fmla="*/ 2193074 h 4557132"/>
              <a:gd name="connsiteX55" fmla="*/ 631902 w 4282837"/>
              <a:gd name="connsiteY55" fmla="*/ 2222810 h 4557132"/>
              <a:gd name="connsiteX56" fmla="*/ 683941 w 4282837"/>
              <a:gd name="connsiteY56" fmla="*/ 2267415 h 4557132"/>
              <a:gd name="connsiteX57" fmla="*/ 698809 w 4282837"/>
              <a:gd name="connsiteY57" fmla="*/ 2304586 h 4557132"/>
              <a:gd name="connsiteX58" fmla="*/ 713678 w 4282837"/>
              <a:gd name="connsiteY58" fmla="*/ 2326888 h 4557132"/>
              <a:gd name="connsiteX59" fmla="*/ 698809 w 4282837"/>
              <a:gd name="connsiteY59" fmla="*/ 2453269 h 4557132"/>
              <a:gd name="connsiteX60" fmla="*/ 676507 w 4282837"/>
              <a:gd name="connsiteY60" fmla="*/ 2490439 h 4557132"/>
              <a:gd name="connsiteX61" fmla="*/ 631902 w 4282837"/>
              <a:gd name="connsiteY61" fmla="*/ 2542478 h 4557132"/>
              <a:gd name="connsiteX62" fmla="*/ 602166 w 4282837"/>
              <a:gd name="connsiteY62" fmla="*/ 2557347 h 4557132"/>
              <a:gd name="connsiteX63" fmla="*/ 550126 w 4282837"/>
              <a:gd name="connsiteY63" fmla="*/ 2594517 h 4557132"/>
              <a:gd name="connsiteX64" fmla="*/ 460917 w 4282837"/>
              <a:gd name="connsiteY64" fmla="*/ 2631688 h 4557132"/>
              <a:gd name="connsiteX65" fmla="*/ 394009 w 4282837"/>
              <a:gd name="connsiteY65" fmla="*/ 2661425 h 4557132"/>
              <a:gd name="connsiteX66" fmla="*/ 349405 w 4282837"/>
              <a:gd name="connsiteY66" fmla="*/ 2668859 h 4557132"/>
              <a:gd name="connsiteX67" fmla="*/ 289931 w 4282837"/>
              <a:gd name="connsiteY67" fmla="*/ 2683727 h 4557132"/>
              <a:gd name="connsiteX68" fmla="*/ 193287 w 4282837"/>
              <a:gd name="connsiteY68" fmla="*/ 2698595 h 4557132"/>
              <a:gd name="connsiteX69" fmla="*/ 118946 w 4282837"/>
              <a:gd name="connsiteY69" fmla="*/ 2728332 h 4557132"/>
              <a:gd name="connsiteX70" fmla="*/ 89209 w 4282837"/>
              <a:gd name="connsiteY70" fmla="*/ 2750634 h 4557132"/>
              <a:gd name="connsiteX71" fmla="*/ 59473 w 4282837"/>
              <a:gd name="connsiteY71" fmla="*/ 2802674 h 4557132"/>
              <a:gd name="connsiteX72" fmla="*/ 52039 w 4282837"/>
              <a:gd name="connsiteY72" fmla="*/ 2832410 h 4557132"/>
              <a:gd name="connsiteX73" fmla="*/ 29736 w 4282837"/>
              <a:gd name="connsiteY73" fmla="*/ 2891883 h 4557132"/>
              <a:gd name="connsiteX74" fmla="*/ 22302 w 4282837"/>
              <a:gd name="connsiteY74" fmla="*/ 2921620 h 4557132"/>
              <a:gd name="connsiteX75" fmla="*/ 14868 w 4282837"/>
              <a:gd name="connsiteY75" fmla="*/ 2966225 h 4557132"/>
              <a:gd name="connsiteX76" fmla="*/ 0 w 4282837"/>
              <a:gd name="connsiteY76" fmla="*/ 2995961 h 4557132"/>
              <a:gd name="connsiteX77" fmla="*/ 7434 w 4282837"/>
              <a:gd name="connsiteY77" fmla="*/ 3189249 h 4557132"/>
              <a:gd name="connsiteX78" fmla="*/ 29736 w 4282837"/>
              <a:gd name="connsiteY78" fmla="*/ 3226420 h 4557132"/>
              <a:gd name="connsiteX79" fmla="*/ 52039 w 4282837"/>
              <a:gd name="connsiteY79" fmla="*/ 3271025 h 4557132"/>
              <a:gd name="connsiteX80" fmla="*/ 59473 w 4282837"/>
              <a:gd name="connsiteY80" fmla="*/ 3293327 h 4557132"/>
              <a:gd name="connsiteX81" fmla="*/ 104078 w 4282837"/>
              <a:gd name="connsiteY81" fmla="*/ 3345366 h 4557132"/>
              <a:gd name="connsiteX82" fmla="*/ 126380 w 4282837"/>
              <a:gd name="connsiteY82" fmla="*/ 3375103 h 4557132"/>
              <a:gd name="connsiteX83" fmla="*/ 148683 w 4282837"/>
              <a:gd name="connsiteY83" fmla="*/ 3397405 h 4557132"/>
              <a:gd name="connsiteX84" fmla="*/ 163551 w 4282837"/>
              <a:gd name="connsiteY84" fmla="*/ 3419708 h 4557132"/>
              <a:gd name="connsiteX85" fmla="*/ 200722 w 4282837"/>
              <a:gd name="connsiteY85" fmla="*/ 3442010 h 4557132"/>
              <a:gd name="connsiteX86" fmla="*/ 223024 w 4282837"/>
              <a:gd name="connsiteY86" fmla="*/ 3471747 h 4557132"/>
              <a:gd name="connsiteX87" fmla="*/ 260195 w 4282837"/>
              <a:gd name="connsiteY87" fmla="*/ 3508917 h 4557132"/>
              <a:gd name="connsiteX88" fmla="*/ 267629 w 4282837"/>
              <a:gd name="connsiteY88" fmla="*/ 3531220 h 4557132"/>
              <a:gd name="connsiteX89" fmla="*/ 319668 w 4282837"/>
              <a:gd name="connsiteY89" fmla="*/ 3560956 h 4557132"/>
              <a:gd name="connsiteX90" fmla="*/ 356839 w 4282837"/>
              <a:gd name="connsiteY90" fmla="*/ 3583259 h 4557132"/>
              <a:gd name="connsiteX91" fmla="*/ 431180 w 4282837"/>
              <a:gd name="connsiteY91" fmla="*/ 3605561 h 4557132"/>
              <a:gd name="connsiteX92" fmla="*/ 453483 w 4282837"/>
              <a:gd name="connsiteY92" fmla="*/ 3627864 h 4557132"/>
              <a:gd name="connsiteX93" fmla="*/ 490653 w 4282837"/>
              <a:gd name="connsiteY93" fmla="*/ 3635298 h 4557132"/>
              <a:gd name="connsiteX94" fmla="*/ 520390 w 4282837"/>
              <a:gd name="connsiteY94" fmla="*/ 3642732 h 4557132"/>
              <a:gd name="connsiteX95" fmla="*/ 631902 w 4282837"/>
              <a:gd name="connsiteY95" fmla="*/ 3665034 h 4557132"/>
              <a:gd name="connsiteX96" fmla="*/ 698809 w 4282837"/>
              <a:gd name="connsiteY96" fmla="*/ 3679903 h 4557132"/>
              <a:gd name="connsiteX97" fmla="*/ 728546 w 4282837"/>
              <a:gd name="connsiteY97" fmla="*/ 3687337 h 4557132"/>
              <a:gd name="connsiteX98" fmla="*/ 854926 w 4282837"/>
              <a:gd name="connsiteY98" fmla="*/ 3694771 h 4557132"/>
              <a:gd name="connsiteX99" fmla="*/ 988741 w 4282837"/>
              <a:gd name="connsiteY99" fmla="*/ 3731942 h 4557132"/>
              <a:gd name="connsiteX100" fmla="*/ 1040780 w 4282837"/>
              <a:gd name="connsiteY100" fmla="*/ 3739376 h 4557132"/>
              <a:gd name="connsiteX101" fmla="*/ 1100253 w 4282837"/>
              <a:gd name="connsiteY101" fmla="*/ 3754244 h 4557132"/>
              <a:gd name="connsiteX102" fmla="*/ 1159726 w 4282837"/>
              <a:gd name="connsiteY102" fmla="*/ 3769113 h 4557132"/>
              <a:gd name="connsiteX103" fmla="*/ 1226634 w 4282837"/>
              <a:gd name="connsiteY103" fmla="*/ 3783981 h 4557132"/>
              <a:gd name="connsiteX104" fmla="*/ 1241502 w 4282837"/>
              <a:gd name="connsiteY104" fmla="*/ 3917795 h 4557132"/>
              <a:gd name="connsiteX105" fmla="*/ 1256370 w 4282837"/>
              <a:gd name="connsiteY105" fmla="*/ 4059044 h 4557132"/>
              <a:gd name="connsiteX106" fmla="*/ 1278673 w 4282837"/>
              <a:gd name="connsiteY106" fmla="*/ 4111083 h 4557132"/>
              <a:gd name="connsiteX107" fmla="*/ 1293541 w 4282837"/>
              <a:gd name="connsiteY107" fmla="*/ 4140820 h 4557132"/>
              <a:gd name="connsiteX108" fmla="*/ 1323278 w 4282837"/>
              <a:gd name="connsiteY108" fmla="*/ 4185425 h 4557132"/>
              <a:gd name="connsiteX109" fmla="*/ 1345580 w 4282837"/>
              <a:gd name="connsiteY109" fmla="*/ 4215161 h 4557132"/>
              <a:gd name="connsiteX110" fmla="*/ 1382751 w 4282837"/>
              <a:gd name="connsiteY110" fmla="*/ 4274634 h 4557132"/>
              <a:gd name="connsiteX111" fmla="*/ 1412487 w 4282837"/>
              <a:gd name="connsiteY111" fmla="*/ 4341542 h 4557132"/>
              <a:gd name="connsiteX112" fmla="*/ 1434790 w 4282837"/>
              <a:gd name="connsiteY112" fmla="*/ 4415883 h 4557132"/>
              <a:gd name="connsiteX113" fmla="*/ 1471961 w 4282837"/>
              <a:gd name="connsiteY113" fmla="*/ 4453054 h 4557132"/>
              <a:gd name="connsiteX114" fmla="*/ 1494263 w 4282837"/>
              <a:gd name="connsiteY114" fmla="*/ 4460488 h 4557132"/>
              <a:gd name="connsiteX115" fmla="*/ 1553736 w 4282837"/>
              <a:gd name="connsiteY115" fmla="*/ 4475356 h 4557132"/>
              <a:gd name="connsiteX116" fmla="*/ 1628078 w 4282837"/>
              <a:gd name="connsiteY116" fmla="*/ 4497659 h 4557132"/>
              <a:gd name="connsiteX117" fmla="*/ 1665248 w 4282837"/>
              <a:gd name="connsiteY117" fmla="*/ 4505093 h 4557132"/>
              <a:gd name="connsiteX118" fmla="*/ 1769326 w 4282837"/>
              <a:gd name="connsiteY118" fmla="*/ 4512527 h 4557132"/>
              <a:gd name="connsiteX119" fmla="*/ 1880839 w 4282837"/>
              <a:gd name="connsiteY119" fmla="*/ 4534830 h 4557132"/>
              <a:gd name="connsiteX120" fmla="*/ 1925444 w 4282837"/>
              <a:gd name="connsiteY120" fmla="*/ 4549698 h 4557132"/>
              <a:gd name="connsiteX121" fmla="*/ 1970048 w 4282837"/>
              <a:gd name="connsiteY121" fmla="*/ 4557132 h 4557132"/>
              <a:gd name="connsiteX122" fmla="*/ 2512741 w 4282837"/>
              <a:gd name="connsiteY122" fmla="*/ 4549698 h 4557132"/>
              <a:gd name="connsiteX123" fmla="*/ 2549912 w 4282837"/>
              <a:gd name="connsiteY123" fmla="*/ 4542264 h 4557132"/>
              <a:gd name="connsiteX124" fmla="*/ 2639122 w 4282837"/>
              <a:gd name="connsiteY124" fmla="*/ 4519961 h 4557132"/>
              <a:gd name="connsiteX125" fmla="*/ 2728331 w 4282837"/>
              <a:gd name="connsiteY125" fmla="*/ 4453054 h 4557132"/>
              <a:gd name="connsiteX126" fmla="*/ 2758068 w 4282837"/>
              <a:gd name="connsiteY126" fmla="*/ 4430752 h 4557132"/>
              <a:gd name="connsiteX127" fmla="*/ 2772936 w 4282837"/>
              <a:gd name="connsiteY127" fmla="*/ 4415883 h 4557132"/>
              <a:gd name="connsiteX128" fmla="*/ 2847278 w 4282837"/>
              <a:gd name="connsiteY128" fmla="*/ 4363844 h 4557132"/>
              <a:gd name="connsiteX129" fmla="*/ 2869580 w 4282837"/>
              <a:gd name="connsiteY129" fmla="*/ 4341542 h 4557132"/>
              <a:gd name="connsiteX130" fmla="*/ 2891883 w 4282837"/>
              <a:gd name="connsiteY130" fmla="*/ 4304371 h 4557132"/>
              <a:gd name="connsiteX131" fmla="*/ 2899317 w 4282837"/>
              <a:gd name="connsiteY131" fmla="*/ 3992137 h 4557132"/>
              <a:gd name="connsiteX132" fmla="*/ 2884448 w 4282837"/>
              <a:gd name="connsiteY132" fmla="*/ 3969834 h 4557132"/>
              <a:gd name="connsiteX133" fmla="*/ 2839844 w 4282837"/>
              <a:gd name="connsiteY133" fmla="*/ 3947532 h 4557132"/>
              <a:gd name="connsiteX134" fmla="*/ 2824975 w 4282837"/>
              <a:gd name="connsiteY134" fmla="*/ 3932664 h 4557132"/>
              <a:gd name="connsiteX135" fmla="*/ 2795239 w 4282837"/>
              <a:gd name="connsiteY135" fmla="*/ 3917795 h 4557132"/>
              <a:gd name="connsiteX136" fmla="*/ 2780370 w 4282837"/>
              <a:gd name="connsiteY136" fmla="*/ 3895493 h 4557132"/>
              <a:gd name="connsiteX137" fmla="*/ 2772936 w 4282837"/>
              <a:gd name="connsiteY137" fmla="*/ 3873191 h 4557132"/>
              <a:gd name="connsiteX138" fmla="*/ 2780370 w 4282837"/>
              <a:gd name="connsiteY138" fmla="*/ 3798849 h 4557132"/>
              <a:gd name="connsiteX139" fmla="*/ 2795239 w 4282837"/>
              <a:gd name="connsiteY139" fmla="*/ 3776547 h 4557132"/>
              <a:gd name="connsiteX140" fmla="*/ 2839844 w 4282837"/>
              <a:gd name="connsiteY140" fmla="*/ 3761678 h 4557132"/>
              <a:gd name="connsiteX141" fmla="*/ 2899317 w 4282837"/>
              <a:gd name="connsiteY141" fmla="*/ 3739376 h 4557132"/>
              <a:gd name="connsiteX142" fmla="*/ 3048000 w 4282837"/>
              <a:gd name="connsiteY142" fmla="*/ 3754244 h 4557132"/>
              <a:gd name="connsiteX143" fmla="*/ 3070302 w 4282837"/>
              <a:gd name="connsiteY143" fmla="*/ 3761678 h 4557132"/>
              <a:gd name="connsiteX144" fmla="*/ 3085170 w 4282837"/>
              <a:gd name="connsiteY144" fmla="*/ 3776547 h 4557132"/>
              <a:gd name="connsiteX145" fmla="*/ 3107473 w 4282837"/>
              <a:gd name="connsiteY145" fmla="*/ 3791415 h 4557132"/>
              <a:gd name="connsiteX146" fmla="*/ 3137209 w 4282837"/>
              <a:gd name="connsiteY146" fmla="*/ 3843454 h 4557132"/>
              <a:gd name="connsiteX147" fmla="*/ 3152078 w 4282837"/>
              <a:gd name="connsiteY147" fmla="*/ 3880625 h 4557132"/>
              <a:gd name="connsiteX148" fmla="*/ 3174380 w 4282837"/>
              <a:gd name="connsiteY148" fmla="*/ 3902927 h 4557132"/>
              <a:gd name="connsiteX149" fmla="*/ 3196683 w 4282837"/>
              <a:gd name="connsiteY149" fmla="*/ 3932664 h 4557132"/>
              <a:gd name="connsiteX150" fmla="*/ 3248722 w 4282837"/>
              <a:gd name="connsiteY150" fmla="*/ 3992137 h 4557132"/>
              <a:gd name="connsiteX151" fmla="*/ 3278458 w 4282837"/>
              <a:gd name="connsiteY151" fmla="*/ 4007005 h 4557132"/>
              <a:gd name="connsiteX152" fmla="*/ 3345366 w 4282837"/>
              <a:gd name="connsiteY152" fmla="*/ 4021874 h 4557132"/>
              <a:gd name="connsiteX153" fmla="*/ 3479180 w 4282837"/>
              <a:gd name="connsiteY153" fmla="*/ 4014439 h 4557132"/>
              <a:gd name="connsiteX154" fmla="*/ 3501483 w 4282837"/>
              <a:gd name="connsiteY154" fmla="*/ 3999571 h 4557132"/>
              <a:gd name="connsiteX155" fmla="*/ 3531219 w 4282837"/>
              <a:gd name="connsiteY155" fmla="*/ 3992137 h 4557132"/>
              <a:gd name="connsiteX156" fmla="*/ 3553522 w 4282837"/>
              <a:gd name="connsiteY156" fmla="*/ 3977269 h 4557132"/>
              <a:gd name="connsiteX157" fmla="*/ 3583258 w 4282837"/>
              <a:gd name="connsiteY157" fmla="*/ 3962400 h 4557132"/>
              <a:gd name="connsiteX158" fmla="*/ 3605561 w 4282837"/>
              <a:gd name="connsiteY158" fmla="*/ 3925230 h 4557132"/>
              <a:gd name="connsiteX159" fmla="*/ 3605561 w 4282837"/>
              <a:gd name="connsiteY159" fmla="*/ 3754244 h 4557132"/>
              <a:gd name="connsiteX160" fmla="*/ 3590692 w 4282837"/>
              <a:gd name="connsiteY160" fmla="*/ 3724508 h 4557132"/>
              <a:gd name="connsiteX161" fmla="*/ 3546087 w 4282837"/>
              <a:gd name="connsiteY161" fmla="*/ 3679903 h 4557132"/>
              <a:gd name="connsiteX162" fmla="*/ 3516351 w 4282837"/>
              <a:gd name="connsiteY162" fmla="*/ 3672469 h 4557132"/>
              <a:gd name="connsiteX163" fmla="*/ 3434575 w 4282837"/>
              <a:gd name="connsiteY163" fmla="*/ 3627864 h 4557132"/>
              <a:gd name="connsiteX164" fmla="*/ 3375102 w 4282837"/>
              <a:gd name="connsiteY164" fmla="*/ 3612995 h 4557132"/>
              <a:gd name="connsiteX165" fmla="*/ 3352800 w 4282837"/>
              <a:gd name="connsiteY165" fmla="*/ 3598127 h 4557132"/>
              <a:gd name="connsiteX166" fmla="*/ 3367668 w 4282837"/>
              <a:gd name="connsiteY166" fmla="*/ 3531220 h 4557132"/>
              <a:gd name="connsiteX167" fmla="*/ 3412273 w 4282837"/>
              <a:gd name="connsiteY167" fmla="*/ 3516352 h 4557132"/>
              <a:gd name="connsiteX168" fmla="*/ 3449444 w 4282837"/>
              <a:gd name="connsiteY168" fmla="*/ 3494049 h 4557132"/>
              <a:gd name="connsiteX169" fmla="*/ 3687336 w 4282837"/>
              <a:gd name="connsiteY169" fmla="*/ 3501483 h 4557132"/>
              <a:gd name="connsiteX170" fmla="*/ 3709639 w 4282837"/>
              <a:gd name="connsiteY170" fmla="*/ 3516352 h 4557132"/>
              <a:gd name="connsiteX171" fmla="*/ 3739375 w 4282837"/>
              <a:gd name="connsiteY171" fmla="*/ 3531220 h 4557132"/>
              <a:gd name="connsiteX172" fmla="*/ 3806283 w 4282837"/>
              <a:gd name="connsiteY172" fmla="*/ 3546088 h 4557132"/>
              <a:gd name="connsiteX173" fmla="*/ 3932663 w 4282837"/>
              <a:gd name="connsiteY173" fmla="*/ 3538654 h 4557132"/>
              <a:gd name="connsiteX174" fmla="*/ 3954966 w 4282837"/>
              <a:gd name="connsiteY174" fmla="*/ 3523786 h 4557132"/>
              <a:gd name="connsiteX175" fmla="*/ 3977268 w 4282837"/>
              <a:gd name="connsiteY175" fmla="*/ 3516352 h 4557132"/>
              <a:gd name="connsiteX176" fmla="*/ 4044175 w 4282837"/>
              <a:gd name="connsiteY176" fmla="*/ 3442010 h 4557132"/>
              <a:gd name="connsiteX177" fmla="*/ 4081346 w 4282837"/>
              <a:gd name="connsiteY177" fmla="*/ 3382537 h 4557132"/>
              <a:gd name="connsiteX178" fmla="*/ 4088780 w 4282837"/>
              <a:gd name="connsiteY178" fmla="*/ 3345366 h 4557132"/>
              <a:gd name="connsiteX179" fmla="*/ 4103648 w 4282837"/>
              <a:gd name="connsiteY179" fmla="*/ 3308195 h 4557132"/>
              <a:gd name="connsiteX180" fmla="*/ 4096214 w 4282837"/>
              <a:gd name="connsiteY180" fmla="*/ 3204117 h 4557132"/>
              <a:gd name="connsiteX181" fmla="*/ 4073912 w 4282837"/>
              <a:gd name="connsiteY181" fmla="*/ 3174381 h 4557132"/>
              <a:gd name="connsiteX182" fmla="*/ 4036741 w 4282837"/>
              <a:gd name="connsiteY182" fmla="*/ 3129776 h 4557132"/>
              <a:gd name="connsiteX183" fmla="*/ 4007005 w 4282837"/>
              <a:gd name="connsiteY183" fmla="*/ 3077737 h 4557132"/>
              <a:gd name="connsiteX184" fmla="*/ 4021873 w 4282837"/>
              <a:gd name="connsiteY184" fmla="*/ 3010830 h 4557132"/>
              <a:gd name="connsiteX185" fmla="*/ 4118517 w 4282837"/>
              <a:gd name="connsiteY185" fmla="*/ 2966225 h 4557132"/>
              <a:gd name="connsiteX186" fmla="*/ 4163122 w 4282837"/>
              <a:gd name="connsiteY186" fmla="*/ 2943922 h 4557132"/>
              <a:gd name="connsiteX187" fmla="*/ 4185424 w 4282837"/>
              <a:gd name="connsiteY187" fmla="*/ 2936488 h 4557132"/>
              <a:gd name="connsiteX188" fmla="*/ 4244897 w 4282837"/>
              <a:gd name="connsiteY188" fmla="*/ 2884449 h 4557132"/>
              <a:gd name="connsiteX189" fmla="*/ 4259766 w 4282837"/>
              <a:gd name="connsiteY189" fmla="*/ 2862147 h 4557132"/>
              <a:gd name="connsiteX190" fmla="*/ 4267200 w 4282837"/>
              <a:gd name="connsiteY190" fmla="*/ 2824976 h 4557132"/>
              <a:gd name="connsiteX191" fmla="*/ 4282068 w 4282837"/>
              <a:gd name="connsiteY191" fmla="*/ 2802674 h 4557132"/>
              <a:gd name="connsiteX192" fmla="*/ 4274634 w 4282837"/>
              <a:gd name="connsiteY192" fmla="*/ 2668859 h 4557132"/>
              <a:gd name="connsiteX193" fmla="*/ 4252331 w 4282837"/>
              <a:gd name="connsiteY193" fmla="*/ 2624254 h 4557132"/>
              <a:gd name="connsiteX194" fmla="*/ 4222595 w 4282837"/>
              <a:gd name="connsiteY194" fmla="*/ 2587083 h 4557132"/>
              <a:gd name="connsiteX195" fmla="*/ 4177990 w 4282837"/>
              <a:gd name="connsiteY195" fmla="*/ 2542478 h 4557132"/>
              <a:gd name="connsiteX196" fmla="*/ 4148253 w 4282837"/>
              <a:gd name="connsiteY196" fmla="*/ 2527610 h 4557132"/>
              <a:gd name="connsiteX197" fmla="*/ 4103648 w 4282837"/>
              <a:gd name="connsiteY197" fmla="*/ 2490439 h 4557132"/>
              <a:gd name="connsiteX198" fmla="*/ 4073912 w 4282837"/>
              <a:gd name="connsiteY198" fmla="*/ 2475571 h 4557132"/>
              <a:gd name="connsiteX199" fmla="*/ 4044175 w 4282837"/>
              <a:gd name="connsiteY199" fmla="*/ 2453269 h 4557132"/>
              <a:gd name="connsiteX200" fmla="*/ 3962400 w 4282837"/>
              <a:gd name="connsiteY200" fmla="*/ 2430966 h 4557132"/>
              <a:gd name="connsiteX201" fmla="*/ 3821151 w 4282837"/>
              <a:gd name="connsiteY201" fmla="*/ 2408664 h 4557132"/>
              <a:gd name="connsiteX202" fmla="*/ 3761678 w 4282837"/>
              <a:gd name="connsiteY202" fmla="*/ 2393795 h 4557132"/>
              <a:gd name="connsiteX203" fmla="*/ 3702205 w 4282837"/>
              <a:gd name="connsiteY203" fmla="*/ 2364059 h 4557132"/>
              <a:gd name="connsiteX204" fmla="*/ 3665034 w 4282837"/>
              <a:gd name="connsiteY204" fmla="*/ 2356625 h 4557132"/>
              <a:gd name="connsiteX205" fmla="*/ 3620429 w 4282837"/>
              <a:gd name="connsiteY205" fmla="*/ 2334322 h 4557132"/>
              <a:gd name="connsiteX206" fmla="*/ 3583258 w 4282837"/>
              <a:gd name="connsiteY206" fmla="*/ 2326888 h 4557132"/>
              <a:gd name="connsiteX207" fmla="*/ 3546087 w 4282837"/>
              <a:gd name="connsiteY207" fmla="*/ 2297152 h 4557132"/>
              <a:gd name="connsiteX208" fmla="*/ 3523785 w 4282837"/>
              <a:gd name="connsiteY208" fmla="*/ 2267415 h 4557132"/>
              <a:gd name="connsiteX209" fmla="*/ 3494048 w 4282837"/>
              <a:gd name="connsiteY209" fmla="*/ 2237678 h 4557132"/>
              <a:gd name="connsiteX210" fmla="*/ 3471746 w 4282837"/>
              <a:gd name="connsiteY210" fmla="*/ 2155903 h 4557132"/>
              <a:gd name="connsiteX211" fmla="*/ 3464312 w 4282837"/>
              <a:gd name="connsiteY211" fmla="*/ 2007220 h 4557132"/>
              <a:gd name="connsiteX212" fmla="*/ 3456878 w 4282837"/>
              <a:gd name="connsiteY212" fmla="*/ 1984917 h 4557132"/>
              <a:gd name="connsiteX213" fmla="*/ 3427141 w 4282837"/>
              <a:gd name="connsiteY213" fmla="*/ 1970049 h 4557132"/>
              <a:gd name="connsiteX214" fmla="*/ 3389970 w 4282837"/>
              <a:gd name="connsiteY214" fmla="*/ 1947747 h 4557132"/>
              <a:gd name="connsiteX215" fmla="*/ 3352800 w 4282837"/>
              <a:gd name="connsiteY215" fmla="*/ 1940313 h 4557132"/>
              <a:gd name="connsiteX216" fmla="*/ 3107473 w 4282837"/>
              <a:gd name="connsiteY216" fmla="*/ 1918010 h 4557132"/>
              <a:gd name="connsiteX217" fmla="*/ 3055434 w 4282837"/>
              <a:gd name="connsiteY217" fmla="*/ 1895708 h 4557132"/>
              <a:gd name="connsiteX218" fmla="*/ 3003395 w 4282837"/>
              <a:gd name="connsiteY218" fmla="*/ 1880839 h 4557132"/>
              <a:gd name="connsiteX219" fmla="*/ 2929053 w 4282837"/>
              <a:gd name="connsiteY219" fmla="*/ 1828800 h 4557132"/>
              <a:gd name="connsiteX220" fmla="*/ 2914185 w 4282837"/>
              <a:gd name="connsiteY220" fmla="*/ 1806498 h 4557132"/>
              <a:gd name="connsiteX221" fmla="*/ 2921619 w 4282837"/>
              <a:gd name="connsiteY221" fmla="*/ 1694986 h 4557132"/>
              <a:gd name="connsiteX222" fmla="*/ 2951356 w 4282837"/>
              <a:gd name="connsiteY222" fmla="*/ 1672683 h 4557132"/>
              <a:gd name="connsiteX223" fmla="*/ 2973658 w 4282837"/>
              <a:gd name="connsiteY223" fmla="*/ 1650381 h 4557132"/>
              <a:gd name="connsiteX224" fmla="*/ 3018263 w 4282837"/>
              <a:gd name="connsiteY224" fmla="*/ 1583474 h 4557132"/>
              <a:gd name="connsiteX225" fmla="*/ 3048000 w 4282837"/>
              <a:gd name="connsiteY225" fmla="*/ 1553737 h 4557132"/>
              <a:gd name="connsiteX226" fmla="*/ 3055434 w 4282837"/>
              <a:gd name="connsiteY226" fmla="*/ 1531434 h 4557132"/>
              <a:gd name="connsiteX227" fmla="*/ 3070302 w 4282837"/>
              <a:gd name="connsiteY227" fmla="*/ 1471961 h 4557132"/>
              <a:gd name="connsiteX228" fmla="*/ 3062868 w 4282837"/>
              <a:gd name="connsiteY228" fmla="*/ 1397620 h 4557132"/>
              <a:gd name="connsiteX229" fmla="*/ 3048000 w 4282837"/>
              <a:gd name="connsiteY229" fmla="*/ 1360449 h 4557132"/>
              <a:gd name="connsiteX230" fmla="*/ 3018263 w 4282837"/>
              <a:gd name="connsiteY230" fmla="*/ 1293542 h 4557132"/>
              <a:gd name="connsiteX231" fmla="*/ 2995961 w 4282837"/>
              <a:gd name="connsiteY231" fmla="*/ 1219200 h 4557132"/>
              <a:gd name="connsiteX232" fmla="*/ 2951356 w 4282837"/>
              <a:gd name="connsiteY232" fmla="*/ 1152293 h 4557132"/>
              <a:gd name="connsiteX233" fmla="*/ 2899317 w 4282837"/>
              <a:gd name="connsiteY233" fmla="*/ 1092820 h 4557132"/>
              <a:gd name="connsiteX234" fmla="*/ 2877014 w 4282837"/>
              <a:gd name="connsiteY234" fmla="*/ 1085386 h 4557132"/>
              <a:gd name="connsiteX235" fmla="*/ 2847278 w 4282837"/>
              <a:gd name="connsiteY235" fmla="*/ 1048215 h 4557132"/>
              <a:gd name="connsiteX236" fmla="*/ 2824975 w 4282837"/>
              <a:gd name="connsiteY236" fmla="*/ 996176 h 4557132"/>
              <a:gd name="connsiteX237" fmla="*/ 2802673 w 4282837"/>
              <a:gd name="connsiteY237" fmla="*/ 966439 h 4557132"/>
              <a:gd name="connsiteX238" fmla="*/ 2795239 w 4282837"/>
              <a:gd name="connsiteY238" fmla="*/ 944137 h 4557132"/>
              <a:gd name="connsiteX239" fmla="*/ 2787805 w 4282837"/>
              <a:gd name="connsiteY239" fmla="*/ 914400 h 4557132"/>
              <a:gd name="connsiteX240" fmla="*/ 2772936 w 4282837"/>
              <a:gd name="connsiteY240" fmla="*/ 899532 h 4557132"/>
              <a:gd name="connsiteX241" fmla="*/ 2765502 w 4282837"/>
              <a:gd name="connsiteY241" fmla="*/ 854927 h 4557132"/>
              <a:gd name="connsiteX242" fmla="*/ 2698595 w 4282837"/>
              <a:gd name="connsiteY242" fmla="*/ 735981 h 4557132"/>
              <a:gd name="connsiteX243" fmla="*/ 2668858 w 4282837"/>
              <a:gd name="connsiteY243" fmla="*/ 683942 h 4557132"/>
              <a:gd name="connsiteX244" fmla="*/ 2653990 w 4282837"/>
              <a:gd name="connsiteY244" fmla="*/ 639337 h 4557132"/>
              <a:gd name="connsiteX245" fmla="*/ 2683726 w 4282837"/>
              <a:gd name="connsiteY245" fmla="*/ 617034 h 4557132"/>
              <a:gd name="connsiteX246" fmla="*/ 2720897 w 4282837"/>
              <a:gd name="connsiteY246" fmla="*/ 602166 h 4557132"/>
              <a:gd name="connsiteX247" fmla="*/ 2787805 w 4282837"/>
              <a:gd name="connsiteY247" fmla="*/ 587298 h 4557132"/>
              <a:gd name="connsiteX248" fmla="*/ 2966224 w 4282837"/>
              <a:gd name="connsiteY248" fmla="*/ 594732 h 4557132"/>
              <a:gd name="connsiteX249" fmla="*/ 3003395 w 4282837"/>
              <a:gd name="connsiteY249" fmla="*/ 617034 h 4557132"/>
              <a:gd name="connsiteX250" fmla="*/ 3025697 w 4282837"/>
              <a:gd name="connsiteY250" fmla="*/ 624469 h 4557132"/>
              <a:gd name="connsiteX251" fmla="*/ 3033131 w 4282837"/>
              <a:gd name="connsiteY251" fmla="*/ 602166 h 4557132"/>
              <a:gd name="connsiteX252" fmla="*/ 3010829 w 4282837"/>
              <a:gd name="connsiteY252" fmla="*/ 542693 h 4557132"/>
              <a:gd name="connsiteX253" fmla="*/ 2988526 w 4282837"/>
              <a:gd name="connsiteY253" fmla="*/ 535259 h 4557132"/>
              <a:gd name="connsiteX254" fmla="*/ 2966224 w 4282837"/>
              <a:gd name="connsiteY254" fmla="*/ 520391 h 4557132"/>
              <a:gd name="connsiteX255" fmla="*/ 2929053 w 4282837"/>
              <a:gd name="connsiteY255" fmla="*/ 505522 h 4557132"/>
              <a:gd name="connsiteX256" fmla="*/ 2906751 w 4282837"/>
              <a:gd name="connsiteY256" fmla="*/ 498088 h 4557132"/>
              <a:gd name="connsiteX257" fmla="*/ 2869580 w 4282837"/>
              <a:gd name="connsiteY257" fmla="*/ 475786 h 4557132"/>
              <a:gd name="connsiteX258" fmla="*/ 2810107 w 4282837"/>
              <a:gd name="connsiteY258" fmla="*/ 446049 h 4557132"/>
              <a:gd name="connsiteX259" fmla="*/ 2557346 w 4282837"/>
              <a:gd name="connsiteY259" fmla="*/ 431181 h 4557132"/>
              <a:gd name="connsiteX260" fmla="*/ 2542478 w 4282837"/>
              <a:gd name="connsiteY260" fmla="*/ 408878 h 4557132"/>
              <a:gd name="connsiteX261" fmla="*/ 2557346 w 4282837"/>
              <a:gd name="connsiteY261" fmla="*/ 319669 h 4557132"/>
              <a:gd name="connsiteX262" fmla="*/ 2549912 w 4282837"/>
              <a:gd name="connsiteY262" fmla="*/ 230459 h 4557132"/>
              <a:gd name="connsiteX263" fmla="*/ 2535044 w 4282837"/>
              <a:gd name="connsiteY263" fmla="*/ 260195 h 4557132"/>
              <a:gd name="connsiteX264" fmla="*/ 2497873 w 4282837"/>
              <a:gd name="connsiteY264" fmla="*/ 327103 h 4557132"/>
              <a:gd name="connsiteX265" fmla="*/ 2475570 w 4282837"/>
              <a:gd name="connsiteY265" fmla="*/ 386576 h 4557132"/>
              <a:gd name="connsiteX266" fmla="*/ 2453268 w 4282837"/>
              <a:gd name="connsiteY266" fmla="*/ 379142 h 4557132"/>
              <a:gd name="connsiteX267" fmla="*/ 2416097 w 4282837"/>
              <a:gd name="connsiteY267" fmla="*/ 319669 h 4557132"/>
              <a:gd name="connsiteX268" fmla="*/ 2401229 w 4282837"/>
              <a:gd name="connsiteY268" fmla="*/ 289932 h 4557132"/>
              <a:gd name="connsiteX269" fmla="*/ 2364058 w 4282837"/>
              <a:gd name="connsiteY269" fmla="*/ 252761 h 4557132"/>
              <a:gd name="connsiteX270" fmla="*/ 2349190 w 4282837"/>
              <a:gd name="connsiteY270" fmla="*/ 230459 h 4557132"/>
              <a:gd name="connsiteX271" fmla="*/ 2326887 w 4282837"/>
              <a:gd name="connsiteY271" fmla="*/ 223025 h 4557132"/>
              <a:gd name="connsiteX272" fmla="*/ 2304585 w 4282837"/>
              <a:gd name="connsiteY272" fmla="*/ 267630 h 4557132"/>
              <a:gd name="connsiteX273" fmla="*/ 2297151 w 4282837"/>
              <a:gd name="connsiteY273" fmla="*/ 297366 h 4557132"/>
              <a:gd name="connsiteX274" fmla="*/ 2267414 w 4282837"/>
              <a:gd name="connsiteY274" fmla="*/ 312234 h 4557132"/>
              <a:gd name="connsiteX275" fmla="*/ 2230244 w 4282837"/>
              <a:gd name="connsiteY275" fmla="*/ 245327 h 4557132"/>
              <a:gd name="connsiteX276" fmla="*/ 2193073 w 4282837"/>
              <a:gd name="connsiteY276" fmla="*/ 185854 h 4557132"/>
              <a:gd name="connsiteX277" fmla="*/ 2163336 w 4282837"/>
              <a:gd name="connsiteY277" fmla="*/ 126381 h 4557132"/>
              <a:gd name="connsiteX278" fmla="*/ 2141034 w 4282837"/>
              <a:gd name="connsiteY278" fmla="*/ 74342 h 4557132"/>
              <a:gd name="connsiteX279" fmla="*/ 2126166 w 4282837"/>
              <a:gd name="connsiteY279" fmla="*/ 29737 h 4557132"/>
              <a:gd name="connsiteX280" fmla="*/ 2088995 w 4282837"/>
              <a:gd name="connsiteY280" fmla="*/ 89210 h 4557132"/>
              <a:gd name="connsiteX281" fmla="*/ 2066692 w 4282837"/>
              <a:gd name="connsiteY281" fmla="*/ 126381 h 4557132"/>
              <a:gd name="connsiteX282" fmla="*/ 2051824 w 4282837"/>
              <a:gd name="connsiteY282" fmla="*/ 170986 h 4557132"/>
              <a:gd name="connsiteX283" fmla="*/ 1970048 w 4282837"/>
              <a:gd name="connsiteY283" fmla="*/ 96644 h 4557132"/>
              <a:gd name="connsiteX284" fmla="*/ 1932878 w 4282837"/>
              <a:gd name="connsiteY284" fmla="*/ 52039 h 4557132"/>
              <a:gd name="connsiteX285" fmla="*/ 1910575 w 4282837"/>
              <a:gd name="connsiteY285" fmla="*/ 37171 h 4557132"/>
              <a:gd name="connsiteX286" fmla="*/ 1873405 w 4282837"/>
              <a:gd name="connsiteY286" fmla="*/ 0 h 4557132"/>
              <a:gd name="connsiteX287" fmla="*/ 1858536 w 4282837"/>
              <a:gd name="connsiteY287" fmla="*/ 81776 h 4557132"/>
              <a:gd name="connsiteX288" fmla="*/ 1851102 w 4282837"/>
              <a:gd name="connsiteY288" fmla="*/ 118947 h 4557132"/>
              <a:gd name="connsiteX289" fmla="*/ 1821366 w 4282837"/>
              <a:gd name="connsiteY289" fmla="*/ 126381 h 4557132"/>
              <a:gd name="connsiteX290" fmla="*/ 1791629 w 4282837"/>
              <a:gd name="connsiteY290" fmla="*/ 66908 h 4557132"/>
              <a:gd name="connsiteX291" fmla="*/ 1747024 w 4282837"/>
              <a:gd name="connsiteY291" fmla="*/ 7434 h 4557132"/>
              <a:gd name="connsiteX292" fmla="*/ 1739590 w 4282837"/>
              <a:gd name="connsiteY292" fmla="*/ 200722 h 4557132"/>
              <a:gd name="connsiteX293" fmla="*/ 1694985 w 4282837"/>
              <a:gd name="connsiteY293" fmla="*/ 230459 h 4557132"/>
              <a:gd name="connsiteX294" fmla="*/ 1672683 w 4282837"/>
              <a:gd name="connsiteY294" fmla="*/ 245327 h 4557132"/>
              <a:gd name="connsiteX295" fmla="*/ 1516566 w 4282837"/>
              <a:gd name="connsiteY295" fmla="*/ 252761 h 45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4282837" h="4557132">
                <a:moveTo>
                  <a:pt x="1635512" y="245327"/>
                </a:moveTo>
                <a:cubicBezTo>
                  <a:pt x="1610731" y="242849"/>
                  <a:pt x="1585882" y="240982"/>
                  <a:pt x="1561170" y="237893"/>
                </a:cubicBezTo>
                <a:cubicBezTo>
                  <a:pt x="1546213" y="236023"/>
                  <a:pt x="1531639" y="230459"/>
                  <a:pt x="1516566" y="230459"/>
                </a:cubicBezTo>
                <a:cubicBezTo>
                  <a:pt x="1457041" y="230459"/>
                  <a:pt x="1397619" y="235415"/>
                  <a:pt x="1338146" y="237893"/>
                </a:cubicBezTo>
                <a:cubicBezTo>
                  <a:pt x="1283848" y="255992"/>
                  <a:pt x="1308746" y="248960"/>
                  <a:pt x="1263805" y="260195"/>
                </a:cubicBezTo>
                <a:cubicBezTo>
                  <a:pt x="1229179" y="294821"/>
                  <a:pt x="1274003" y="255097"/>
                  <a:pt x="1219200" y="282498"/>
                </a:cubicBezTo>
                <a:cubicBezTo>
                  <a:pt x="1203217" y="290489"/>
                  <a:pt x="1174595" y="312234"/>
                  <a:pt x="1174595" y="312234"/>
                </a:cubicBezTo>
                <a:cubicBezTo>
                  <a:pt x="1164683" y="327102"/>
                  <a:pt x="1157493" y="344203"/>
                  <a:pt x="1144858" y="356839"/>
                </a:cubicBezTo>
                <a:cubicBezTo>
                  <a:pt x="1114720" y="386978"/>
                  <a:pt x="1127258" y="369739"/>
                  <a:pt x="1107687" y="408878"/>
                </a:cubicBezTo>
                <a:cubicBezTo>
                  <a:pt x="1090815" y="493239"/>
                  <a:pt x="1098948" y="458703"/>
                  <a:pt x="1085385" y="512956"/>
                </a:cubicBezTo>
                <a:cubicBezTo>
                  <a:pt x="1089325" y="579933"/>
                  <a:pt x="1075036" y="620098"/>
                  <a:pt x="1107687" y="669074"/>
                </a:cubicBezTo>
                <a:cubicBezTo>
                  <a:pt x="1119563" y="686888"/>
                  <a:pt x="1128593" y="684352"/>
                  <a:pt x="1144858" y="698810"/>
                </a:cubicBezTo>
                <a:cubicBezTo>
                  <a:pt x="1160574" y="712780"/>
                  <a:pt x="1189463" y="743415"/>
                  <a:pt x="1189463" y="743415"/>
                </a:cubicBezTo>
                <a:cubicBezTo>
                  <a:pt x="1191941" y="750849"/>
                  <a:pt x="1193393" y="758708"/>
                  <a:pt x="1196897" y="765717"/>
                </a:cubicBezTo>
                <a:cubicBezTo>
                  <a:pt x="1200893" y="773709"/>
                  <a:pt x="1208246" y="779807"/>
                  <a:pt x="1211766" y="788020"/>
                </a:cubicBezTo>
                <a:cubicBezTo>
                  <a:pt x="1215791" y="797411"/>
                  <a:pt x="1215613" y="808189"/>
                  <a:pt x="1219200" y="817756"/>
                </a:cubicBezTo>
                <a:cubicBezTo>
                  <a:pt x="1223091" y="828133"/>
                  <a:pt x="1229952" y="837203"/>
                  <a:pt x="1234068" y="847493"/>
                </a:cubicBezTo>
                <a:cubicBezTo>
                  <a:pt x="1239889" y="862045"/>
                  <a:pt x="1243980" y="877230"/>
                  <a:pt x="1248936" y="892098"/>
                </a:cubicBezTo>
                <a:cubicBezTo>
                  <a:pt x="1251414" y="909444"/>
                  <a:pt x="1253489" y="926853"/>
                  <a:pt x="1256370" y="944137"/>
                </a:cubicBezTo>
                <a:cubicBezTo>
                  <a:pt x="1258447" y="956601"/>
                  <a:pt x="1261728" y="968844"/>
                  <a:pt x="1263805" y="981308"/>
                </a:cubicBezTo>
                <a:cubicBezTo>
                  <a:pt x="1266686" y="998592"/>
                  <a:pt x="1268761" y="1016001"/>
                  <a:pt x="1271239" y="1033347"/>
                </a:cubicBezTo>
                <a:cubicBezTo>
                  <a:pt x="1262071" y="1120442"/>
                  <a:pt x="1286337" y="1174457"/>
                  <a:pt x="1211766" y="1219200"/>
                </a:cubicBezTo>
                <a:cubicBezTo>
                  <a:pt x="1199376" y="1226634"/>
                  <a:pt x="1187226" y="1234486"/>
                  <a:pt x="1174595" y="1241503"/>
                </a:cubicBezTo>
                <a:cubicBezTo>
                  <a:pt x="1164907" y="1246885"/>
                  <a:pt x="1154480" y="1250873"/>
                  <a:pt x="1144858" y="1256371"/>
                </a:cubicBezTo>
                <a:cubicBezTo>
                  <a:pt x="1110043" y="1276265"/>
                  <a:pt x="1132956" y="1271471"/>
                  <a:pt x="1085385" y="1286108"/>
                </a:cubicBezTo>
                <a:cubicBezTo>
                  <a:pt x="1065854" y="1292118"/>
                  <a:pt x="1025912" y="1300976"/>
                  <a:pt x="1025912" y="1300976"/>
                </a:cubicBezTo>
                <a:cubicBezTo>
                  <a:pt x="901212" y="1295988"/>
                  <a:pt x="755852" y="1285483"/>
                  <a:pt x="631902" y="1300976"/>
                </a:cubicBezTo>
                <a:cubicBezTo>
                  <a:pt x="619608" y="1302513"/>
                  <a:pt x="612997" y="1317261"/>
                  <a:pt x="602166" y="1323278"/>
                </a:cubicBezTo>
                <a:cubicBezTo>
                  <a:pt x="590501" y="1329759"/>
                  <a:pt x="577385" y="1333191"/>
                  <a:pt x="564995" y="1338147"/>
                </a:cubicBezTo>
                <a:cubicBezTo>
                  <a:pt x="507415" y="1395727"/>
                  <a:pt x="520714" y="1366913"/>
                  <a:pt x="505522" y="1412488"/>
                </a:cubicBezTo>
                <a:cubicBezTo>
                  <a:pt x="510478" y="1429834"/>
                  <a:pt x="510383" y="1449516"/>
                  <a:pt x="520390" y="1464527"/>
                </a:cubicBezTo>
                <a:cubicBezTo>
                  <a:pt x="526537" y="1473748"/>
                  <a:pt x="540439" y="1474013"/>
                  <a:pt x="550126" y="1479395"/>
                </a:cubicBezTo>
                <a:cubicBezTo>
                  <a:pt x="562757" y="1486412"/>
                  <a:pt x="575737" y="1493028"/>
                  <a:pt x="587297" y="1501698"/>
                </a:cubicBezTo>
                <a:cubicBezTo>
                  <a:pt x="595708" y="1508006"/>
                  <a:pt x="601523" y="1517269"/>
                  <a:pt x="609600" y="1524000"/>
                </a:cubicBezTo>
                <a:cubicBezTo>
                  <a:pt x="616464" y="1529720"/>
                  <a:pt x="625584" y="1532551"/>
                  <a:pt x="631902" y="1538869"/>
                </a:cubicBezTo>
                <a:cubicBezTo>
                  <a:pt x="640663" y="1547630"/>
                  <a:pt x="644123" y="1561403"/>
                  <a:pt x="654205" y="1568605"/>
                </a:cubicBezTo>
                <a:cubicBezTo>
                  <a:pt x="662519" y="1574543"/>
                  <a:pt x="674029" y="1573561"/>
                  <a:pt x="683941" y="1576039"/>
                </a:cubicBezTo>
                <a:cubicBezTo>
                  <a:pt x="688897" y="1580995"/>
                  <a:pt x="692799" y="1587302"/>
                  <a:pt x="698809" y="1590908"/>
                </a:cubicBezTo>
                <a:cubicBezTo>
                  <a:pt x="705529" y="1594940"/>
                  <a:pt x="713552" y="1596280"/>
                  <a:pt x="721112" y="1598342"/>
                </a:cubicBezTo>
                <a:cubicBezTo>
                  <a:pt x="740826" y="1603719"/>
                  <a:pt x="760761" y="1608254"/>
                  <a:pt x="780585" y="1613210"/>
                </a:cubicBezTo>
                <a:cubicBezTo>
                  <a:pt x="790497" y="1615688"/>
                  <a:pt x="800629" y="1617413"/>
                  <a:pt x="810322" y="1620644"/>
                </a:cubicBezTo>
                <a:cubicBezTo>
                  <a:pt x="835337" y="1628982"/>
                  <a:pt x="839896" y="1631526"/>
                  <a:pt x="869795" y="1635513"/>
                </a:cubicBezTo>
                <a:cubicBezTo>
                  <a:pt x="894480" y="1638805"/>
                  <a:pt x="919356" y="1640469"/>
                  <a:pt x="944136" y="1642947"/>
                </a:cubicBezTo>
                <a:cubicBezTo>
                  <a:pt x="980731" y="1667342"/>
                  <a:pt x="956154" y="1645631"/>
                  <a:pt x="981307" y="1687552"/>
                </a:cubicBezTo>
                <a:cubicBezTo>
                  <a:pt x="990501" y="1702875"/>
                  <a:pt x="1011044" y="1732156"/>
                  <a:pt x="1011044" y="1732156"/>
                </a:cubicBezTo>
                <a:cubicBezTo>
                  <a:pt x="1014549" y="1742672"/>
                  <a:pt x="1025912" y="1774862"/>
                  <a:pt x="1025912" y="1784195"/>
                </a:cubicBezTo>
                <a:cubicBezTo>
                  <a:pt x="1025912" y="1811566"/>
                  <a:pt x="1026201" y="1839712"/>
                  <a:pt x="1018478" y="1865971"/>
                </a:cubicBezTo>
                <a:cubicBezTo>
                  <a:pt x="1011325" y="1890291"/>
                  <a:pt x="971113" y="1935817"/>
                  <a:pt x="944136" y="1940313"/>
                </a:cubicBezTo>
                <a:cubicBezTo>
                  <a:pt x="908982" y="1946172"/>
                  <a:pt x="875841" y="1952318"/>
                  <a:pt x="840058" y="1955181"/>
                </a:cubicBezTo>
                <a:cubicBezTo>
                  <a:pt x="797993" y="1958546"/>
                  <a:pt x="755805" y="1960137"/>
                  <a:pt x="713678" y="1962615"/>
                </a:cubicBezTo>
                <a:cubicBezTo>
                  <a:pt x="704150" y="1964997"/>
                  <a:pt x="672304" y="1972150"/>
                  <a:pt x="661639" y="1977483"/>
                </a:cubicBezTo>
                <a:cubicBezTo>
                  <a:pt x="649556" y="1983525"/>
                  <a:pt x="618017" y="2008762"/>
                  <a:pt x="609600" y="2014654"/>
                </a:cubicBezTo>
                <a:cubicBezTo>
                  <a:pt x="594961" y="2024902"/>
                  <a:pt x="564995" y="2044391"/>
                  <a:pt x="564995" y="2044391"/>
                </a:cubicBezTo>
                <a:cubicBezTo>
                  <a:pt x="531314" y="2094909"/>
                  <a:pt x="534020" y="2080323"/>
                  <a:pt x="564995" y="2185639"/>
                </a:cubicBezTo>
                <a:cubicBezTo>
                  <a:pt x="567206" y="2193157"/>
                  <a:pt x="579863" y="2190596"/>
                  <a:pt x="587297" y="2193074"/>
                </a:cubicBezTo>
                <a:cubicBezTo>
                  <a:pt x="617595" y="2223370"/>
                  <a:pt x="583892" y="2192804"/>
                  <a:pt x="631902" y="2222810"/>
                </a:cubicBezTo>
                <a:cubicBezTo>
                  <a:pt x="657333" y="2238705"/>
                  <a:pt x="663667" y="2247141"/>
                  <a:pt x="683941" y="2267415"/>
                </a:cubicBezTo>
                <a:cubicBezTo>
                  <a:pt x="688897" y="2279805"/>
                  <a:pt x="692841" y="2292650"/>
                  <a:pt x="698809" y="2304586"/>
                </a:cubicBezTo>
                <a:cubicBezTo>
                  <a:pt x="702805" y="2312577"/>
                  <a:pt x="713678" y="2317953"/>
                  <a:pt x="713678" y="2326888"/>
                </a:cubicBezTo>
                <a:cubicBezTo>
                  <a:pt x="713678" y="2369306"/>
                  <a:pt x="708210" y="2411906"/>
                  <a:pt x="698809" y="2453269"/>
                </a:cubicBezTo>
                <a:cubicBezTo>
                  <a:pt x="695607" y="2467359"/>
                  <a:pt x="684522" y="2478417"/>
                  <a:pt x="676507" y="2490439"/>
                </a:cubicBezTo>
                <a:cubicBezTo>
                  <a:pt x="667275" y="2504287"/>
                  <a:pt x="646524" y="2532034"/>
                  <a:pt x="631902" y="2542478"/>
                </a:cubicBezTo>
                <a:cubicBezTo>
                  <a:pt x="622884" y="2548919"/>
                  <a:pt x="611564" y="2551473"/>
                  <a:pt x="602166" y="2557347"/>
                </a:cubicBezTo>
                <a:cubicBezTo>
                  <a:pt x="571241" y="2576675"/>
                  <a:pt x="578441" y="2578786"/>
                  <a:pt x="550126" y="2594517"/>
                </a:cubicBezTo>
                <a:cubicBezTo>
                  <a:pt x="484992" y="2630703"/>
                  <a:pt x="527432" y="2605083"/>
                  <a:pt x="460917" y="2631688"/>
                </a:cubicBezTo>
                <a:cubicBezTo>
                  <a:pt x="425920" y="2645687"/>
                  <a:pt x="433431" y="2650673"/>
                  <a:pt x="394009" y="2661425"/>
                </a:cubicBezTo>
                <a:cubicBezTo>
                  <a:pt x="379467" y="2665391"/>
                  <a:pt x="364144" y="2665701"/>
                  <a:pt x="349405" y="2668859"/>
                </a:cubicBezTo>
                <a:cubicBezTo>
                  <a:pt x="329424" y="2673141"/>
                  <a:pt x="309842" y="2679132"/>
                  <a:pt x="289931" y="2683727"/>
                </a:cubicBezTo>
                <a:cubicBezTo>
                  <a:pt x="249680" y="2693016"/>
                  <a:pt x="239194" y="2692857"/>
                  <a:pt x="193287" y="2698595"/>
                </a:cubicBezTo>
                <a:cubicBezTo>
                  <a:pt x="132082" y="2739401"/>
                  <a:pt x="227818" y="2678846"/>
                  <a:pt x="118946" y="2728332"/>
                </a:cubicBezTo>
                <a:cubicBezTo>
                  <a:pt x="107666" y="2733459"/>
                  <a:pt x="99121" y="2743200"/>
                  <a:pt x="89209" y="2750634"/>
                </a:cubicBezTo>
                <a:cubicBezTo>
                  <a:pt x="76884" y="2769122"/>
                  <a:pt x="67558" y="2781115"/>
                  <a:pt x="59473" y="2802674"/>
                </a:cubicBezTo>
                <a:cubicBezTo>
                  <a:pt x="55886" y="2812241"/>
                  <a:pt x="55270" y="2822717"/>
                  <a:pt x="52039" y="2832410"/>
                </a:cubicBezTo>
                <a:cubicBezTo>
                  <a:pt x="36329" y="2879540"/>
                  <a:pt x="40175" y="2855345"/>
                  <a:pt x="29736" y="2891883"/>
                </a:cubicBezTo>
                <a:cubicBezTo>
                  <a:pt x="26929" y="2901707"/>
                  <a:pt x="24306" y="2911601"/>
                  <a:pt x="22302" y="2921620"/>
                </a:cubicBezTo>
                <a:cubicBezTo>
                  <a:pt x="19346" y="2936401"/>
                  <a:pt x="19199" y="2951787"/>
                  <a:pt x="14868" y="2966225"/>
                </a:cubicBezTo>
                <a:cubicBezTo>
                  <a:pt x="11684" y="2976840"/>
                  <a:pt x="4956" y="2986049"/>
                  <a:pt x="0" y="2995961"/>
                </a:cubicBezTo>
                <a:cubicBezTo>
                  <a:pt x="2478" y="3060390"/>
                  <a:pt x="-817" y="3125302"/>
                  <a:pt x="7434" y="3189249"/>
                </a:cubicBezTo>
                <a:cubicBezTo>
                  <a:pt x="9283" y="3203580"/>
                  <a:pt x="23274" y="3213496"/>
                  <a:pt x="29736" y="3226420"/>
                </a:cubicBezTo>
                <a:cubicBezTo>
                  <a:pt x="60511" y="3287971"/>
                  <a:pt x="9431" y="3207114"/>
                  <a:pt x="52039" y="3271025"/>
                </a:cubicBezTo>
                <a:cubicBezTo>
                  <a:pt x="54517" y="3278459"/>
                  <a:pt x="55320" y="3286682"/>
                  <a:pt x="59473" y="3293327"/>
                </a:cubicBezTo>
                <a:cubicBezTo>
                  <a:pt x="93277" y="3347415"/>
                  <a:pt x="78126" y="3314223"/>
                  <a:pt x="104078" y="3345366"/>
                </a:cubicBezTo>
                <a:cubicBezTo>
                  <a:pt x="112010" y="3354884"/>
                  <a:pt x="118317" y="3365696"/>
                  <a:pt x="126380" y="3375103"/>
                </a:cubicBezTo>
                <a:cubicBezTo>
                  <a:pt x="133222" y="3383085"/>
                  <a:pt x="141952" y="3389328"/>
                  <a:pt x="148683" y="3397405"/>
                </a:cubicBezTo>
                <a:cubicBezTo>
                  <a:pt x="154403" y="3404269"/>
                  <a:pt x="156767" y="3413893"/>
                  <a:pt x="163551" y="3419708"/>
                </a:cubicBezTo>
                <a:cubicBezTo>
                  <a:pt x="174522" y="3429112"/>
                  <a:pt x="188332" y="3434576"/>
                  <a:pt x="200722" y="3442010"/>
                </a:cubicBezTo>
                <a:cubicBezTo>
                  <a:pt x="208156" y="3451922"/>
                  <a:pt x="214792" y="3462486"/>
                  <a:pt x="223024" y="3471747"/>
                </a:cubicBezTo>
                <a:cubicBezTo>
                  <a:pt x="234665" y="3484843"/>
                  <a:pt x="260195" y="3508917"/>
                  <a:pt x="260195" y="3508917"/>
                </a:cubicBezTo>
                <a:cubicBezTo>
                  <a:pt x="262673" y="3516351"/>
                  <a:pt x="262734" y="3525101"/>
                  <a:pt x="267629" y="3531220"/>
                </a:cubicBezTo>
                <a:cubicBezTo>
                  <a:pt x="274634" y="3539977"/>
                  <a:pt x="312351" y="3557298"/>
                  <a:pt x="319668" y="3560956"/>
                </a:cubicBezTo>
                <a:cubicBezTo>
                  <a:pt x="344393" y="3585682"/>
                  <a:pt x="323061" y="3568783"/>
                  <a:pt x="356839" y="3583259"/>
                </a:cubicBezTo>
                <a:cubicBezTo>
                  <a:pt x="411845" y="3606833"/>
                  <a:pt x="359610" y="3593633"/>
                  <a:pt x="431180" y="3605561"/>
                </a:cubicBezTo>
                <a:cubicBezTo>
                  <a:pt x="438614" y="3612995"/>
                  <a:pt x="444079" y="3623162"/>
                  <a:pt x="453483" y="3627864"/>
                </a:cubicBezTo>
                <a:cubicBezTo>
                  <a:pt x="464784" y="3633515"/>
                  <a:pt x="478319" y="3632557"/>
                  <a:pt x="490653" y="3635298"/>
                </a:cubicBezTo>
                <a:cubicBezTo>
                  <a:pt x="500627" y="3637514"/>
                  <a:pt x="510604" y="3639796"/>
                  <a:pt x="520390" y="3642732"/>
                </a:cubicBezTo>
                <a:cubicBezTo>
                  <a:pt x="597912" y="3665988"/>
                  <a:pt x="532768" y="3654019"/>
                  <a:pt x="631902" y="3665034"/>
                </a:cubicBezTo>
                <a:cubicBezTo>
                  <a:pt x="704388" y="3683157"/>
                  <a:pt x="613913" y="3661038"/>
                  <a:pt x="698809" y="3679903"/>
                </a:cubicBezTo>
                <a:cubicBezTo>
                  <a:pt x="708783" y="3682119"/>
                  <a:pt x="718375" y="3686368"/>
                  <a:pt x="728546" y="3687337"/>
                </a:cubicBezTo>
                <a:cubicBezTo>
                  <a:pt x="770555" y="3691338"/>
                  <a:pt x="812799" y="3692293"/>
                  <a:pt x="854926" y="3694771"/>
                </a:cubicBezTo>
                <a:cubicBezTo>
                  <a:pt x="898576" y="3709321"/>
                  <a:pt x="943066" y="3725417"/>
                  <a:pt x="988741" y="3731942"/>
                </a:cubicBezTo>
                <a:cubicBezTo>
                  <a:pt x="1006087" y="3734420"/>
                  <a:pt x="1023598" y="3735940"/>
                  <a:pt x="1040780" y="3739376"/>
                </a:cubicBezTo>
                <a:cubicBezTo>
                  <a:pt x="1060818" y="3743383"/>
                  <a:pt x="1080429" y="3749288"/>
                  <a:pt x="1100253" y="3754244"/>
                </a:cubicBezTo>
                <a:cubicBezTo>
                  <a:pt x="1120077" y="3759200"/>
                  <a:pt x="1139570" y="3765754"/>
                  <a:pt x="1159726" y="3769113"/>
                </a:cubicBezTo>
                <a:cubicBezTo>
                  <a:pt x="1212061" y="3777835"/>
                  <a:pt x="1190031" y="3771781"/>
                  <a:pt x="1226634" y="3783981"/>
                </a:cubicBezTo>
                <a:cubicBezTo>
                  <a:pt x="1246585" y="3843833"/>
                  <a:pt x="1230047" y="3787963"/>
                  <a:pt x="1241502" y="3917795"/>
                </a:cubicBezTo>
                <a:cubicBezTo>
                  <a:pt x="1245663" y="3964955"/>
                  <a:pt x="1250247" y="4012099"/>
                  <a:pt x="1256370" y="4059044"/>
                </a:cubicBezTo>
                <a:cubicBezTo>
                  <a:pt x="1261013" y="4094643"/>
                  <a:pt x="1262474" y="4082733"/>
                  <a:pt x="1278673" y="4111083"/>
                </a:cubicBezTo>
                <a:cubicBezTo>
                  <a:pt x="1284171" y="4120705"/>
                  <a:pt x="1287839" y="4131317"/>
                  <a:pt x="1293541" y="4140820"/>
                </a:cubicBezTo>
                <a:cubicBezTo>
                  <a:pt x="1302735" y="4156143"/>
                  <a:pt x="1312556" y="4171129"/>
                  <a:pt x="1323278" y="4185425"/>
                </a:cubicBezTo>
                <a:cubicBezTo>
                  <a:pt x="1330712" y="4195337"/>
                  <a:pt x="1339013" y="4204654"/>
                  <a:pt x="1345580" y="4215161"/>
                </a:cubicBezTo>
                <a:cubicBezTo>
                  <a:pt x="1396595" y="4296787"/>
                  <a:pt x="1319580" y="4190409"/>
                  <a:pt x="1382751" y="4274634"/>
                </a:cubicBezTo>
                <a:cubicBezTo>
                  <a:pt x="1400444" y="4327715"/>
                  <a:pt x="1388926" y="4306198"/>
                  <a:pt x="1412487" y="4341542"/>
                </a:cubicBezTo>
                <a:cubicBezTo>
                  <a:pt x="1415856" y="4355016"/>
                  <a:pt x="1428760" y="4409853"/>
                  <a:pt x="1434790" y="4415883"/>
                </a:cubicBezTo>
                <a:cubicBezTo>
                  <a:pt x="1447180" y="4428273"/>
                  <a:pt x="1455338" y="4447513"/>
                  <a:pt x="1471961" y="4453054"/>
                </a:cubicBezTo>
                <a:cubicBezTo>
                  <a:pt x="1479395" y="4455532"/>
                  <a:pt x="1486703" y="4458426"/>
                  <a:pt x="1494263" y="4460488"/>
                </a:cubicBezTo>
                <a:cubicBezTo>
                  <a:pt x="1513977" y="4465865"/>
                  <a:pt x="1534350" y="4468894"/>
                  <a:pt x="1553736" y="4475356"/>
                </a:cubicBezTo>
                <a:cubicBezTo>
                  <a:pt x="1582068" y="4484801"/>
                  <a:pt x="1594024" y="4489146"/>
                  <a:pt x="1628078" y="4497659"/>
                </a:cubicBezTo>
                <a:cubicBezTo>
                  <a:pt x="1640336" y="4500723"/>
                  <a:pt x="1652682" y="4503770"/>
                  <a:pt x="1665248" y="4505093"/>
                </a:cubicBezTo>
                <a:cubicBezTo>
                  <a:pt x="1699838" y="4508734"/>
                  <a:pt x="1734702" y="4509230"/>
                  <a:pt x="1769326" y="4512527"/>
                </a:cubicBezTo>
                <a:cubicBezTo>
                  <a:pt x="1804195" y="4515848"/>
                  <a:pt x="1847981" y="4523878"/>
                  <a:pt x="1880839" y="4534830"/>
                </a:cubicBezTo>
                <a:cubicBezTo>
                  <a:pt x="1895707" y="4539786"/>
                  <a:pt x="1910239" y="4545897"/>
                  <a:pt x="1925444" y="4549698"/>
                </a:cubicBezTo>
                <a:cubicBezTo>
                  <a:pt x="1940067" y="4553354"/>
                  <a:pt x="1955180" y="4554654"/>
                  <a:pt x="1970048" y="4557132"/>
                </a:cubicBezTo>
                <a:lnTo>
                  <a:pt x="2512741" y="4549698"/>
                </a:lnTo>
                <a:cubicBezTo>
                  <a:pt x="2525373" y="4549374"/>
                  <a:pt x="2537612" y="4545158"/>
                  <a:pt x="2549912" y="4542264"/>
                </a:cubicBezTo>
                <a:cubicBezTo>
                  <a:pt x="2579749" y="4535243"/>
                  <a:pt x="2639122" y="4519961"/>
                  <a:pt x="2639122" y="4519961"/>
                </a:cubicBezTo>
                <a:cubicBezTo>
                  <a:pt x="2686884" y="4488120"/>
                  <a:pt x="2648201" y="4514692"/>
                  <a:pt x="2728331" y="4453054"/>
                </a:cubicBezTo>
                <a:cubicBezTo>
                  <a:pt x="2738152" y="4445500"/>
                  <a:pt x="2749307" y="4439514"/>
                  <a:pt x="2758068" y="4430752"/>
                </a:cubicBezTo>
                <a:cubicBezTo>
                  <a:pt x="2763024" y="4425796"/>
                  <a:pt x="2767329" y="4420088"/>
                  <a:pt x="2772936" y="4415883"/>
                </a:cubicBezTo>
                <a:cubicBezTo>
                  <a:pt x="2807072" y="4390281"/>
                  <a:pt x="2817653" y="4389237"/>
                  <a:pt x="2847278" y="4363844"/>
                </a:cubicBezTo>
                <a:cubicBezTo>
                  <a:pt x="2855260" y="4357002"/>
                  <a:pt x="2863272" y="4349953"/>
                  <a:pt x="2869580" y="4341542"/>
                </a:cubicBezTo>
                <a:cubicBezTo>
                  <a:pt x="2878250" y="4329982"/>
                  <a:pt x="2884449" y="4316761"/>
                  <a:pt x="2891883" y="4304371"/>
                </a:cubicBezTo>
                <a:cubicBezTo>
                  <a:pt x="2922550" y="4151031"/>
                  <a:pt x="2925466" y="4188255"/>
                  <a:pt x="2899317" y="3992137"/>
                </a:cubicBezTo>
                <a:cubicBezTo>
                  <a:pt x="2898136" y="3983280"/>
                  <a:pt x="2890766" y="3976152"/>
                  <a:pt x="2884448" y="3969834"/>
                </a:cubicBezTo>
                <a:cubicBezTo>
                  <a:pt x="2870037" y="3955423"/>
                  <a:pt x="2857983" y="3953578"/>
                  <a:pt x="2839844" y="3947532"/>
                </a:cubicBezTo>
                <a:cubicBezTo>
                  <a:pt x="2834888" y="3942576"/>
                  <a:pt x="2830807" y="3936552"/>
                  <a:pt x="2824975" y="3932664"/>
                </a:cubicBezTo>
                <a:cubicBezTo>
                  <a:pt x="2815754" y="3926517"/>
                  <a:pt x="2803752" y="3924890"/>
                  <a:pt x="2795239" y="3917795"/>
                </a:cubicBezTo>
                <a:cubicBezTo>
                  <a:pt x="2788375" y="3912075"/>
                  <a:pt x="2785326" y="3902927"/>
                  <a:pt x="2780370" y="3895493"/>
                </a:cubicBezTo>
                <a:cubicBezTo>
                  <a:pt x="2777892" y="3888059"/>
                  <a:pt x="2772936" y="3881027"/>
                  <a:pt x="2772936" y="3873191"/>
                </a:cubicBezTo>
                <a:cubicBezTo>
                  <a:pt x="2772936" y="3848287"/>
                  <a:pt x="2774770" y="3823115"/>
                  <a:pt x="2780370" y="3798849"/>
                </a:cubicBezTo>
                <a:cubicBezTo>
                  <a:pt x="2782379" y="3790143"/>
                  <a:pt x="2787662" y="3781282"/>
                  <a:pt x="2795239" y="3776547"/>
                </a:cubicBezTo>
                <a:cubicBezTo>
                  <a:pt x="2808529" y="3768241"/>
                  <a:pt x="2825826" y="3768687"/>
                  <a:pt x="2839844" y="3761678"/>
                </a:cubicBezTo>
                <a:cubicBezTo>
                  <a:pt x="2878719" y="3742241"/>
                  <a:pt x="2858829" y="3749498"/>
                  <a:pt x="2899317" y="3739376"/>
                </a:cubicBezTo>
                <a:cubicBezTo>
                  <a:pt x="2948878" y="3744332"/>
                  <a:pt x="2998610" y="3747802"/>
                  <a:pt x="3048000" y="3754244"/>
                </a:cubicBezTo>
                <a:cubicBezTo>
                  <a:pt x="3055770" y="3755258"/>
                  <a:pt x="3063583" y="3757646"/>
                  <a:pt x="3070302" y="3761678"/>
                </a:cubicBezTo>
                <a:cubicBezTo>
                  <a:pt x="3076312" y="3765284"/>
                  <a:pt x="3079697" y="3772168"/>
                  <a:pt x="3085170" y="3776547"/>
                </a:cubicBezTo>
                <a:cubicBezTo>
                  <a:pt x="3092147" y="3782129"/>
                  <a:pt x="3100039" y="3786459"/>
                  <a:pt x="3107473" y="3791415"/>
                </a:cubicBezTo>
                <a:cubicBezTo>
                  <a:pt x="3125466" y="3845394"/>
                  <a:pt x="3099705" y="3775946"/>
                  <a:pt x="3137209" y="3843454"/>
                </a:cubicBezTo>
                <a:cubicBezTo>
                  <a:pt x="3143690" y="3855120"/>
                  <a:pt x="3145005" y="3869309"/>
                  <a:pt x="3152078" y="3880625"/>
                </a:cubicBezTo>
                <a:cubicBezTo>
                  <a:pt x="3157650" y="3889540"/>
                  <a:pt x="3167538" y="3894945"/>
                  <a:pt x="3174380" y="3902927"/>
                </a:cubicBezTo>
                <a:cubicBezTo>
                  <a:pt x="3182444" y="3912335"/>
                  <a:pt x="3189481" y="3922581"/>
                  <a:pt x="3196683" y="3932664"/>
                </a:cubicBezTo>
                <a:cubicBezTo>
                  <a:pt x="3211684" y="3953665"/>
                  <a:pt x="3224035" y="3979794"/>
                  <a:pt x="3248722" y="3992137"/>
                </a:cubicBezTo>
                <a:cubicBezTo>
                  <a:pt x="3258634" y="3997093"/>
                  <a:pt x="3268082" y="4003114"/>
                  <a:pt x="3278458" y="4007005"/>
                </a:cubicBezTo>
                <a:cubicBezTo>
                  <a:pt x="3290451" y="4011502"/>
                  <a:pt x="3335279" y="4019856"/>
                  <a:pt x="3345366" y="4021874"/>
                </a:cubicBezTo>
                <a:cubicBezTo>
                  <a:pt x="3389971" y="4019396"/>
                  <a:pt x="3434956" y="4020757"/>
                  <a:pt x="3479180" y="4014439"/>
                </a:cubicBezTo>
                <a:cubicBezTo>
                  <a:pt x="3488025" y="4013175"/>
                  <a:pt x="3493271" y="4003091"/>
                  <a:pt x="3501483" y="3999571"/>
                </a:cubicBezTo>
                <a:cubicBezTo>
                  <a:pt x="3510874" y="3995546"/>
                  <a:pt x="3521307" y="3994615"/>
                  <a:pt x="3531219" y="3992137"/>
                </a:cubicBezTo>
                <a:cubicBezTo>
                  <a:pt x="3538653" y="3987181"/>
                  <a:pt x="3545764" y="3981702"/>
                  <a:pt x="3553522" y="3977269"/>
                </a:cubicBezTo>
                <a:cubicBezTo>
                  <a:pt x="3563144" y="3971771"/>
                  <a:pt x="3575422" y="3970236"/>
                  <a:pt x="3583258" y="3962400"/>
                </a:cubicBezTo>
                <a:cubicBezTo>
                  <a:pt x="3593475" y="3952183"/>
                  <a:pt x="3598127" y="3937620"/>
                  <a:pt x="3605561" y="3925230"/>
                </a:cubicBezTo>
                <a:cubicBezTo>
                  <a:pt x="3619766" y="3854203"/>
                  <a:pt x="3620732" y="3865494"/>
                  <a:pt x="3605561" y="3754244"/>
                </a:cubicBezTo>
                <a:cubicBezTo>
                  <a:pt x="3604064" y="3743264"/>
                  <a:pt x="3597615" y="3733162"/>
                  <a:pt x="3590692" y="3724508"/>
                </a:cubicBezTo>
                <a:cubicBezTo>
                  <a:pt x="3577556" y="3708089"/>
                  <a:pt x="3566486" y="3685003"/>
                  <a:pt x="3546087" y="3679903"/>
                </a:cubicBezTo>
                <a:lnTo>
                  <a:pt x="3516351" y="3672469"/>
                </a:lnTo>
                <a:cubicBezTo>
                  <a:pt x="3480275" y="3648418"/>
                  <a:pt x="3473676" y="3639594"/>
                  <a:pt x="3434575" y="3627864"/>
                </a:cubicBezTo>
                <a:cubicBezTo>
                  <a:pt x="3413361" y="3621500"/>
                  <a:pt x="3394730" y="3622809"/>
                  <a:pt x="3375102" y="3612995"/>
                </a:cubicBezTo>
                <a:cubicBezTo>
                  <a:pt x="3367111" y="3608999"/>
                  <a:pt x="3360234" y="3603083"/>
                  <a:pt x="3352800" y="3598127"/>
                </a:cubicBezTo>
                <a:cubicBezTo>
                  <a:pt x="3357756" y="3575825"/>
                  <a:pt x="3354230" y="3549697"/>
                  <a:pt x="3367668" y="3531220"/>
                </a:cubicBezTo>
                <a:cubicBezTo>
                  <a:pt x="3376886" y="3518545"/>
                  <a:pt x="3398834" y="3524416"/>
                  <a:pt x="3412273" y="3516352"/>
                </a:cubicBezTo>
                <a:lnTo>
                  <a:pt x="3449444" y="3494049"/>
                </a:lnTo>
                <a:cubicBezTo>
                  <a:pt x="3528741" y="3496527"/>
                  <a:pt x="3608290" y="3494707"/>
                  <a:pt x="3687336" y="3501483"/>
                </a:cubicBezTo>
                <a:cubicBezTo>
                  <a:pt x="3696238" y="3502246"/>
                  <a:pt x="3701881" y="3511919"/>
                  <a:pt x="3709639" y="3516352"/>
                </a:cubicBezTo>
                <a:cubicBezTo>
                  <a:pt x="3719261" y="3521850"/>
                  <a:pt x="3728783" y="3527961"/>
                  <a:pt x="3739375" y="3531220"/>
                </a:cubicBezTo>
                <a:cubicBezTo>
                  <a:pt x="3761211" y="3537939"/>
                  <a:pt x="3783980" y="3541132"/>
                  <a:pt x="3806283" y="3546088"/>
                </a:cubicBezTo>
                <a:cubicBezTo>
                  <a:pt x="3848410" y="3543610"/>
                  <a:pt x="3890930" y="3544914"/>
                  <a:pt x="3932663" y="3538654"/>
                </a:cubicBezTo>
                <a:cubicBezTo>
                  <a:pt x="3941499" y="3537329"/>
                  <a:pt x="3946974" y="3527782"/>
                  <a:pt x="3954966" y="3523786"/>
                </a:cubicBezTo>
                <a:cubicBezTo>
                  <a:pt x="3961975" y="3520282"/>
                  <a:pt x="3969834" y="3518830"/>
                  <a:pt x="3977268" y="3516352"/>
                </a:cubicBezTo>
                <a:cubicBezTo>
                  <a:pt x="4010886" y="3482734"/>
                  <a:pt x="4020894" y="3476932"/>
                  <a:pt x="4044175" y="3442010"/>
                </a:cubicBezTo>
                <a:cubicBezTo>
                  <a:pt x="4057143" y="3422558"/>
                  <a:pt x="4081346" y="3382537"/>
                  <a:pt x="4081346" y="3382537"/>
                </a:cubicBezTo>
                <a:cubicBezTo>
                  <a:pt x="4083824" y="3370147"/>
                  <a:pt x="4085149" y="3357469"/>
                  <a:pt x="4088780" y="3345366"/>
                </a:cubicBezTo>
                <a:cubicBezTo>
                  <a:pt x="4092614" y="3332584"/>
                  <a:pt x="4102947" y="3321521"/>
                  <a:pt x="4103648" y="3308195"/>
                </a:cubicBezTo>
                <a:cubicBezTo>
                  <a:pt x="4105476" y="3273462"/>
                  <a:pt x="4103759" y="3238070"/>
                  <a:pt x="4096214" y="3204117"/>
                </a:cubicBezTo>
                <a:cubicBezTo>
                  <a:pt x="4093526" y="3192022"/>
                  <a:pt x="4081113" y="3184463"/>
                  <a:pt x="4073912" y="3174381"/>
                </a:cubicBezTo>
                <a:cubicBezTo>
                  <a:pt x="4018544" y="3096864"/>
                  <a:pt x="4106156" y="3213072"/>
                  <a:pt x="4036741" y="3129776"/>
                </a:cubicBezTo>
                <a:cubicBezTo>
                  <a:pt x="4023606" y="3114015"/>
                  <a:pt x="4016094" y="3095915"/>
                  <a:pt x="4007005" y="3077737"/>
                </a:cubicBezTo>
                <a:cubicBezTo>
                  <a:pt x="4011961" y="3055435"/>
                  <a:pt x="4007005" y="3028176"/>
                  <a:pt x="4021873" y="3010830"/>
                </a:cubicBezTo>
                <a:cubicBezTo>
                  <a:pt x="4054562" y="2972693"/>
                  <a:pt x="4083694" y="2981702"/>
                  <a:pt x="4118517" y="2966225"/>
                </a:cubicBezTo>
                <a:cubicBezTo>
                  <a:pt x="4133708" y="2959474"/>
                  <a:pt x="4147931" y="2950673"/>
                  <a:pt x="4163122" y="2943922"/>
                </a:cubicBezTo>
                <a:cubicBezTo>
                  <a:pt x="4170283" y="2940739"/>
                  <a:pt x="4177990" y="2938966"/>
                  <a:pt x="4185424" y="2936488"/>
                </a:cubicBezTo>
                <a:cubicBezTo>
                  <a:pt x="4212768" y="2915980"/>
                  <a:pt x="4221794" y="2911402"/>
                  <a:pt x="4244897" y="2884449"/>
                </a:cubicBezTo>
                <a:cubicBezTo>
                  <a:pt x="4250712" y="2877665"/>
                  <a:pt x="4254810" y="2869581"/>
                  <a:pt x="4259766" y="2862147"/>
                </a:cubicBezTo>
                <a:cubicBezTo>
                  <a:pt x="4262244" y="2849757"/>
                  <a:pt x="4262763" y="2836807"/>
                  <a:pt x="4267200" y="2824976"/>
                </a:cubicBezTo>
                <a:cubicBezTo>
                  <a:pt x="4270337" y="2816610"/>
                  <a:pt x="4281643" y="2811598"/>
                  <a:pt x="4282068" y="2802674"/>
                </a:cubicBezTo>
                <a:cubicBezTo>
                  <a:pt x="4284193" y="2758051"/>
                  <a:pt x="4281978" y="2712925"/>
                  <a:pt x="4274634" y="2668859"/>
                </a:cubicBezTo>
                <a:cubicBezTo>
                  <a:pt x="4271901" y="2652462"/>
                  <a:pt x="4261256" y="2638279"/>
                  <a:pt x="4252331" y="2624254"/>
                </a:cubicBezTo>
                <a:cubicBezTo>
                  <a:pt x="4243812" y="2610867"/>
                  <a:pt x="4232115" y="2599777"/>
                  <a:pt x="4222595" y="2587083"/>
                </a:cubicBezTo>
                <a:cubicBezTo>
                  <a:pt x="4200435" y="2557536"/>
                  <a:pt x="4215454" y="2565893"/>
                  <a:pt x="4177990" y="2542478"/>
                </a:cubicBezTo>
                <a:cubicBezTo>
                  <a:pt x="4168592" y="2536604"/>
                  <a:pt x="4157332" y="2533965"/>
                  <a:pt x="4148253" y="2527610"/>
                </a:cubicBezTo>
                <a:cubicBezTo>
                  <a:pt x="4132397" y="2516511"/>
                  <a:pt x="4119504" y="2501538"/>
                  <a:pt x="4103648" y="2490439"/>
                </a:cubicBezTo>
                <a:cubicBezTo>
                  <a:pt x="4094569" y="2484084"/>
                  <a:pt x="4083310" y="2481444"/>
                  <a:pt x="4073912" y="2475571"/>
                </a:cubicBezTo>
                <a:cubicBezTo>
                  <a:pt x="4063405" y="2469004"/>
                  <a:pt x="4055257" y="2458810"/>
                  <a:pt x="4044175" y="2453269"/>
                </a:cubicBezTo>
                <a:cubicBezTo>
                  <a:pt x="4019020" y="2440692"/>
                  <a:pt x="3989594" y="2436405"/>
                  <a:pt x="3962400" y="2430966"/>
                </a:cubicBezTo>
                <a:cubicBezTo>
                  <a:pt x="3916909" y="2385478"/>
                  <a:pt x="3959236" y="2421217"/>
                  <a:pt x="3821151" y="2408664"/>
                </a:cubicBezTo>
                <a:cubicBezTo>
                  <a:pt x="3808176" y="2407484"/>
                  <a:pt x="3776196" y="2400394"/>
                  <a:pt x="3761678" y="2393795"/>
                </a:cubicBezTo>
                <a:cubicBezTo>
                  <a:pt x="3741501" y="2384623"/>
                  <a:pt x="3723939" y="2368406"/>
                  <a:pt x="3702205" y="2364059"/>
                </a:cubicBezTo>
                <a:lnTo>
                  <a:pt x="3665034" y="2356625"/>
                </a:lnTo>
                <a:cubicBezTo>
                  <a:pt x="3650166" y="2349191"/>
                  <a:pt x="3636052" y="2340003"/>
                  <a:pt x="3620429" y="2334322"/>
                </a:cubicBezTo>
                <a:cubicBezTo>
                  <a:pt x="3608554" y="2330004"/>
                  <a:pt x="3595089" y="2331325"/>
                  <a:pt x="3583258" y="2326888"/>
                </a:cubicBezTo>
                <a:cubicBezTo>
                  <a:pt x="3571620" y="2322524"/>
                  <a:pt x="3554333" y="2307047"/>
                  <a:pt x="3546087" y="2297152"/>
                </a:cubicBezTo>
                <a:cubicBezTo>
                  <a:pt x="3538155" y="2287634"/>
                  <a:pt x="3531944" y="2276740"/>
                  <a:pt x="3523785" y="2267415"/>
                </a:cubicBezTo>
                <a:cubicBezTo>
                  <a:pt x="3514554" y="2256865"/>
                  <a:pt x="3503960" y="2247590"/>
                  <a:pt x="3494048" y="2237678"/>
                </a:cubicBezTo>
                <a:cubicBezTo>
                  <a:pt x="3477279" y="2170603"/>
                  <a:pt x="3485642" y="2197591"/>
                  <a:pt x="3471746" y="2155903"/>
                </a:cubicBezTo>
                <a:cubicBezTo>
                  <a:pt x="3469268" y="2106342"/>
                  <a:pt x="3468611" y="2056656"/>
                  <a:pt x="3464312" y="2007220"/>
                </a:cubicBezTo>
                <a:cubicBezTo>
                  <a:pt x="3463633" y="1999413"/>
                  <a:pt x="3462419" y="1990458"/>
                  <a:pt x="3456878" y="1984917"/>
                </a:cubicBezTo>
                <a:cubicBezTo>
                  <a:pt x="3449042" y="1977081"/>
                  <a:pt x="3436829" y="1975431"/>
                  <a:pt x="3427141" y="1970049"/>
                </a:cubicBezTo>
                <a:cubicBezTo>
                  <a:pt x="3414510" y="1963032"/>
                  <a:pt x="3403386" y="1953113"/>
                  <a:pt x="3389970" y="1947747"/>
                </a:cubicBezTo>
                <a:cubicBezTo>
                  <a:pt x="3378238" y="1943054"/>
                  <a:pt x="3365155" y="1942961"/>
                  <a:pt x="3352800" y="1940313"/>
                </a:cubicBezTo>
                <a:cubicBezTo>
                  <a:pt x="3222035" y="1912291"/>
                  <a:pt x="3323699" y="1927019"/>
                  <a:pt x="3107473" y="1918010"/>
                </a:cubicBezTo>
                <a:cubicBezTo>
                  <a:pt x="3006453" y="1892756"/>
                  <a:pt x="3140991" y="1929932"/>
                  <a:pt x="3055434" y="1895708"/>
                </a:cubicBezTo>
                <a:cubicBezTo>
                  <a:pt x="3038684" y="1889008"/>
                  <a:pt x="3020741" y="1885795"/>
                  <a:pt x="3003395" y="1880839"/>
                </a:cubicBezTo>
                <a:cubicBezTo>
                  <a:pt x="2979866" y="1866134"/>
                  <a:pt x="2947893" y="1852350"/>
                  <a:pt x="2929053" y="1828800"/>
                </a:cubicBezTo>
                <a:cubicBezTo>
                  <a:pt x="2923472" y="1821823"/>
                  <a:pt x="2919141" y="1813932"/>
                  <a:pt x="2914185" y="1806498"/>
                </a:cubicBezTo>
                <a:cubicBezTo>
                  <a:pt x="2899891" y="1763613"/>
                  <a:pt x="2895181" y="1761080"/>
                  <a:pt x="2921619" y="1694986"/>
                </a:cubicBezTo>
                <a:cubicBezTo>
                  <a:pt x="2926221" y="1683482"/>
                  <a:pt x="2941948" y="1680747"/>
                  <a:pt x="2951356" y="1672683"/>
                </a:cubicBezTo>
                <a:cubicBezTo>
                  <a:pt x="2959338" y="1665841"/>
                  <a:pt x="2966816" y="1658363"/>
                  <a:pt x="2973658" y="1650381"/>
                </a:cubicBezTo>
                <a:cubicBezTo>
                  <a:pt x="3039965" y="1573023"/>
                  <a:pt x="2948381" y="1673322"/>
                  <a:pt x="3018263" y="1583474"/>
                </a:cubicBezTo>
                <a:cubicBezTo>
                  <a:pt x="3026869" y="1572409"/>
                  <a:pt x="3038088" y="1563649"/>
                  <a:pt x="3048000" y="1553737"/>
                </a:cubicBezTo>
                <a:cubicBezTo>
                  <a:pt x="3050478" y="1546303"/>
                  <a:pt x="3053372" y="1538994"/>
                  <a:pt x="3055434" y="1531434"/>
                </a:cubicBezTo>
                <a:cubicBezTo>
                  <a:pt x="3060811" y="1511720"/>
                  <a:pt x="3070302" y="1471961"/>
                  <a:pt x="3070302" y="1471961"/>
                </a:cubicBezTo>
                <a:cubicBezTo>
                  <a:pt x="3067824" y="1447181"/>
                  <a:pt x="3067752" y="1422040"/>
                  <a:pt x="3062868" y="1397620"/>
                </a:cubicBezTo>
                <a:cubicBezTo>
                  <a:pt x="3060251" y="1384534"/>
                  <a:pt x="3052561" y="1372990"/>
                  <a:pt x="3048000" y="1360449"/>
                </a:cubicBezTo>
                <a:cubicBezTo>
                  <a:pt x="3026768" y="1302062"/>
                  <a:pt x="3043841" y="1331909"/>
                  <a:pt x="3018263" y="1293542"/>
                </a:cubicBezTo>
                <a:cubicBezTo>
                  <a:pt x="3014107" y="1276919"/>
                  <a:pt x="3003201" y="1230059"/>
                  <a:pt x="2995961" y="1219200"/>
                </a:cubicBezTo>
                <a:lnTo>
                  <a:pt x="2951356" y="1152293"/>
                </a:lnTo>
                <a:cubicBezTo>
                  <a:pt x="2939440" y="1134420"/>
                  <a:pt x="2917950" y="1099031"/>
                  <a:pt x="2899317" y="1092820"/>
                </a:cubicBezTo>
                <a:lnTo>
                  <a:pt x="2877014" y="1085386"/>
                </a:lnTo>
                <a:cubicBezTo>
                  <a:pt x="2863186" y="1071557"/>
                  <a:pt x="2856655" y="1066970"/>
                  <a:pt x="2847278" y="1048215"/>
                </a:cubicBezTo>
                <a:cubicBezTo>
                  <a:pt x="2821982" y="997622"/>
                  <a:pt x="2863654" y="1058063"/>
                  <a:pt x="2824975" y="996176"/>
                </a:cubicBezTo>
                <a:cubicBezTo>
                  <a:pt x="2818408" y="985669"/>
                  <a:pt x="2810107" y="976351"/>
                  <a:pt x="2802673" y="966439"/>
                </a:cubicBezTo>
                <a:cubicBezTo>
                  <a:pt x="2800195" y="959005"/>
                  <a:pt x="2797392" y="951672"/>
                  <a:pt x="2795239" y="944137"/>
                </a:cubicBezTo>
                <a:cubicBezTo>
                  <a:pt x="2792432" y="934313"/>
                  <a:pt x="2792374" y="923539"/>
                  <a:pt x="2787805" y="914400"/>
                </a:cubicBezTo>
                <a:cubicBezTo>
                  <a:pt x="2784670" y="908131"/>
                  <a:pt x="2777892" y="904488"/>
                  <a:pt x="2772936" y="899532"/>
                </a:cubicBezTo>
                <a:cubicBezTo>
                  <a:pt x="2770458" y="884664"/>
                  <a:pt x="2770269" y="869227"/>
                  <a:pt x="2765502" y="854927"/>
                </a:cubicBezTo>
                <a:cubicBezTo>
                  <a:pt x="2755308" y="824346"/>
                  <a:pt x="2708236" y="755261"/>
                  <a:pt x="2698595" y="735981"/>
                </a:cubicBezTo>
                <a:cubicBezTo>
                  <a:pt x="2679730" y="698253"/>
                  <a:pt x="2689873" y="715465"/>
                  <a:pt x="2668858" y="683942"/>
                </a:cubicBezTo>
                <a:cubicBezTo>
                  <a:pt x="2663902" y="669074"/>
                  <a:pt x="2641452" y="648741"/>
                  <a:pt x="2653990" y="639337"/>
                </a:cubicBezTo>
                <a:cubicBezTo>
                  <a:pt x="2663902" y="631903"/>
                  <a:pt x="2672895" y="623051"/>
                  <a:pt x="2683726" y="617034"/>
                </a:cubicBezTo>
                <a:cubicBezTo>
                  <a:pt x="2695391" y="610553"/>
                  <a:pt x="2708237" y="606386"/>
                  <a:pt x="2720897" y="602166"/>
                </a:cubicBezTo>
                <a:cubicBezTo>
                  <a:pt x="2736645" y="596917"/>
                  <a:pt x="2773075" y="590244"/>
                  <a:pt x="2787805" y="587298"/>
                </a:cubicBezTo>
                <a:cubicBezTo>
                  <a:pt x="2847278" y="589776"/>
                  <a:pt x="2907258" y="586599"/>
                  <a:pt x="2966224" y="594732"/>
                </a:cubicBezTo>
                <a:cubicBezTo>
                  <a:pt x="2980538" y="596706"/>
                  <a:pt x="2990471" y="610572"/>
                  <a:pt x="3003395" y="617034"/>
                </a:cubicBezTo>
                <a:cubicBezTo>
                  <a:pt x="3010404" y="620539"/>
                  <a:pt x="3018263" y="621991"/>
                  <a:pt x="3025697" y="624469"/>
                </a:cubicBezTo>
                <a:cubicBezTo>
                  <a:pt x="3028175" y="617035"/>
                  <a:pt x="3033131" y="610002"/>
                  <a:pt x="3033131" y="602166"/>
                </a:cubicBezTo>
                <a:cubicBezTo>
                  <a:pt x="3033131" y="585241"/>
                  <a:pt x="3026211" y="554998"/>
                  <a:pt x="3010829" y="542693"/>
                </a:cubicBezTo>
                <a:cubicBezTo>
                  <a:pt x="3004710" y="537798"/>
                  <a:pt x="2995960" y="537737"/>
                  <a:pt x="2988526" y="535259"/>
                </a:cubicBezTo>
                <a:cubicBezTo>
                  <a:pt x="2981092" y="530303"/>
                  <a:pt x="2974215" y="524387"/>
                  <a:pt x="2966224" y="520391"/>
                </a:cubicBezTo>
                <a:cubicBezTo>
                  <a:pt x="2954288" y="514423"/>
                  <a:pt x="2941548" y="510208"/>
                  <a:pt x="2929053" y="505522"/>
                </a:cubicBezTo>
                <a:cubicBezTo>
                  <a:pt x="2921716" y="502770"/>
                  <a:pt x="2913760" y="501592"/>
                  <a:pt x="2906751" y="498088"/>
                </a:cubicBezTo>
                <a:cubicBezTo>
                  <a:pt x="2893827" y="491626"/>
                  <a:pt x="2882302" y="482636"/>
                  <a:pt x="2869580" y="475786"/>
                </a:cubicBezTo>
                <a:cubicBezTo>
                  <a:pt x="2850065" y="465278"/>
                  <a:pt x="2831841" y="450396"/>
                  <a:pt x="2810107" y="446049"/>
                </a:cubicBezTo>
                <a:cubicBezTo>
                  <a:pt x="2702426" y="424513"/>
                  <a:pt x="2785564" y="439050"/>
                  <a:pt x="2557346" y="431181"/>
                </a:cubicBezTo>
                <a:cubicBezTo>
                  <a:pt x="2552390" y="423747"/>
                  <a:pt x="2543220" y="417782"/>
                  <a:pt x="2542478" y="408878"/>
                </a:cubicBezTo>
                <a:cubicBezTo>
                  <a:pt x="2539158" y="369040"/>
                  <a:pt x="2546873" y="351087"/>
                  <a:pt x="2557346" y="319669"/>
                </a:cubicBezTo>
                <a:cubicBezTo>
                  <a:pt x="2554868" y="289932"/>
                  <a:pt x="2560389" y="258399"/>
                  <a:pt x="2549912" y="230459"/>
                </a:cubicBezTo>
                <a:cubicBezTo>
                  <a:pt x="2546021" y="220083"/>
                  <a:pt x="2539160" y="249906"/>
                  <a:pt x="2535044" y="260195"/>
                </a:cubicBezTo>
                <a:cubicBezTo>
                  <a:pt x="2510786" y="320838"/>
                  <a:pt x="2535325" y="289650"/>
                  <a:pt x="2497873" y="327103"/>
                </a:cubicBezTo>
                <a:cubicBezTo>
                  <a:pt x="2495130" y="338076"/>
                  <a:pt x="2487005" y="379715"/>
                  <a:pt x="2475570" y="386576"/>
                </a:cubicBezTo>
                <a:cubicBezTo>
                  <a:pt x="2468851" y="390608"/>
                  <a:pt x="2460702" y="381620"/>
                  <a:pt x="2453268" y="379142"/>
                </a:cubicBezTo>
                <a:cubicBezTo>
                  <a:pt x="2437966" y="333233"/>
                  <a:pt x="2456502" y="380276"/>
                  <a:pt x="2416097" y="319669"/>
                </a:cubicBezTo>
                <a:cubicBezTo>
                  <a:pt x="2409950" y="310448"/>
                  <a:pt x="2408033" y="298680"/>
                  <a:pt x="2401229" y="289932"/>
                </a:cubicBezTo>
                <a:cubicBezTo>
                  <a:pt x="2390471" y="276100"/>
                  <a:pt x="2373778" y="267341"/>
                  <a:pt x="2364058" y="252761"/>
                </a:cubicBezTo>
                <a:cubicBezTo>
                  <a:pt x="2359102" y="245327"/>
                  <a:pt x="2356167" y="236040"/>
                  <a:pt x="2349190" y="230459"/>
                </a:cubicBezTo>
                <a:cubicBezTo>
                  <a:pt x="2343071" y="225564"/>
                  <a:pt x="2334321" y="225503"/>
                  <a:pt x="2326887" y="223025"/>
                </a:cubicBezTo>
                <a:cubicBezTo>
                  <a:pt x="2310596" y="247462"/>
                  <a:pt x="2312280" y="240697"/>
                  <a:pt x="2304585" y="267630"/>
                </a:cubicBezTo>
                <a:cubicBezTo>
                  <a:pt x="2301778" y="277454"/>
                  <a:pt x="2303692" y="289517"/>
                  <a:pt x="2297151" y="297366"/>
                </a:cubicBezTo>
                <a:cubicBezTo>
                  <a:pt x="2290056" y="305880"/>
                  <a:pt x="2277326" y="307278"/>
                  <a:pt x="2267414" y="312234"/>
                </a:cubicBezTo>
                <a:cubicBezTo>
                  <a:pt x="2249667" y="276739"/>
                  <a:pt x="2253576" y="282658"/>
                  <a:pt x="2230244" y="245327"/>
                </a:cubicBezTo>
                <a:cubicBezTo>
                  <a:pt x="2215493" y="221726"/>
                  <a:pt x="2206818" y="213345"/>
                  <a:pt x="2193073" y="185854"/>
                </a:cubicBezTo>
                <a:cubicBezTo>
                  <a:pt x="2156706" y="113118"/>
                  <a:pt x="2197780" y="178044"/>
                  <a:pt x="2163336" y="126381"/>
                </a:cubicBezTo>
                <a:cubicBezTo>
                  <a:pt x="2139408" y="54593"/>
                  <a:pt x="2177777" y="166200"/>
                  <a:pt x="2141034" y="74342"/>
                </a:cubicBezTo>
                <a:cubicBezTo>
                  <a:pt x="2135213" y="59790"/>
                  <a:pt x="2126166" y="29737"/>
                  <a:pt x="2126166" y="29737"/>
                </a:cubicBezTo>
                <a:cubicBezTo>
                  <a:pt x="2068393" y="87510"/>
                  <a:pt x="2114997" y="30706"/>
                  <a:pt x="2088995" y="89210"/>
                </a:cubicBezTo>
                <a:cubicBezTo>
                  <a:pt x="2083126" y="102414"/>
                  <a:pt x="2072671" y="113227"/>
                  <a:pt x="2066692" y="126381"/>
                </a:cubicBezTo>
                <a:cubicBezTo>
                  <a:pt x="2060207" y="140649"/>
                  <a:pt x="2051824" y="170986"/>
                  <a:pt x="2051824" y="170986"/>
                </a:cubicBezTo>
                <a:cubicBezTo>
                  <a:pt x="2016680" y="147555"/>
                  <a:pt x="2002940" y="140500"/>
                  <a:pt x="1970048" y="96644"/>
                </a:cubicBezTo>
                <a:cubicBezTo>
                  <a:pt x="1959209" y="82192"/>
                  <a:pt x="1947643" y="63851"/>
                  <a:pt x="1932878" y="52039"/>
                </a:cubicBezTo>
                <a:cubicBezTo>
                  <a:pt x="1925901" y="46457"/>
                  <a:pt x="1917299" y="43055"/>
                  <a:pt x="1910575" y="37171"/>
                </a:cubicBezTo>
                <a:cubicBezTo>
                  <a:pt x="1897388" y="25632"/>
                  <a:pt x="1873405" y="0"/>
                  <a:pt x="1873405" y="0"/>
                </a:cubicBezTo>
                <a:cubicBezTo>
                  <a:pt x="1860516" y="90213"/>
                  <a:pt x="1872557" y="18678"/>
                  <a:pt x="1858536" y="81776"/>
                </a:cubicBezTo>
                <a:cubicBezTo>
                  <a:pt x="1855795" y="94111"/>
                  <a:pt x="1859191" y="109240"/>
                  <a:pt x="1851102" y="118947"/>
                </a:cubicBezTo>
                <a:cubicBezTo>
                  <a:pt x="1844561" y="126796"/>
                  <a:pt x="1831278" y="123903"/>
                  <a:pt x="1821366" y="126381"/>
                </a:cubicBezTo>
                <a:cubicBezTo>
                  <a:pt x="1811402" y="96492"/>
                  <a:pt x="1814200" y="99511"/>
                  <a:pt x="1791629" y="66908"/>
                </a:cubicBezTo>
                <a:cubicBezTo>
                  <a:pt x="1777524" y="46533"/>
                  <a:pt x="1747024" y="7434"/>
                  <a:pt x="1747024" y="7434"/>
                </a:cubicBezTo>
                <a:cubicBezTo>
                  <a:pt x="1744546" y="71863"/>
                  <a:pt x="1754241" y="137932"/>
                  <a:pt x="1739590" y="200722"/>
                </a:cubicBezTo>
                <a:cubicBezTo>
                  <a:pt x="1735530" y="218124"/>
                  <a:pt x="1709853" y="220547"/>
                  <a:pt x="1694985" y="230459"/>
                </a:cubicBezTo>
                <a:cubicBezTo>
                  <a:pt x="1687551" y="235415"/>
                  <a:pt x="1681159" y="242502"/>
                  <a:pt x="1672683" y="245327"/>
                </a:cubicBezTo>
                <a:cubicBezTo>
                  <a:pt x="1608064" y="266866"/>
                  <a:pt x="1658216" y="252761"/>
                  <a:pt x="1516566" y="252761"/>
                </a:cubicBezTo>
              </a:path>
            </a:pathLst>
          </a:cu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724927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Movie?</a:t>
            </a:r>
          </a:p>
        </p:txBody>
      </p:sp>
      <p:pic>
        <p:nvPicPr>
          <p:cNvPr id="16386" name="Picture 2" descr="http://www.alice-in-wonderland.net/alicepic/disney-movie/alice-with-caterpill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762625"/>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864031"/>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*22</a:t>
            </a:r>
          </a:p>
        </p:txBody>
      </p:sp>
      <p:sp>
        <p:nvSpPr>
          <p:cNvPr id="5" name="Freeform 4"/>
          <p:cNvSpPr/>
          <p:nvPr/>
        </p:nvSpPr>
        <p:spPr bwMode="auto">
          <a:xfrm>
            <a:off x="4616067" y="2225407"/>
            <a:ext cx="2898060" cy="4131326"/>
          </a:xfrm>
          <a:custGeom>
            <a:avLst/>
            <a:gdLst>
              <a:gd name="connsiteX0" fmla="*/ 1035586 w 2898060"/>
              <a:gd name="connsiteY0" fmla="*/ 0 h 4131326"/>
              <a:gd name="connsiteX1" fmla="*/ 980502 w 2898060"/>
              <a:gd name="connsiteY1" fmla="*/ 33051 h 4131326"/>
              <a:gd name="connsiteX2" fmla="*/ 958468 w 2898060"/>
              <a:gd name="connsiteY2" fmla="*/ 66101 h 4131326"/>
              <a:gd name="connsiteX3" fmla="*/ 925417 w 2898060"/>
              <a:gd name="connsiteY3" fmla="*/ 88135 h 4131326"/>
              <a:gd name="connsiteX4" fmla="*/ 881350 w 2898060"/>
              <a:gd name="connsiteY4" fmla="*/ 154236 h 4131326"/>
              <a:gd name="connsiteX5" fmla="*/ 870333 w 2898060"/>
              <a:gd name="connsiteY5" fmla="*/ 187287 h 4131326"/>
              <a:gd name="connsiteX6" fmla="*/ 826266 w 2898060"/>
              <a:gd name="connsiteY6" fmla="*/ 253388 h 4131326"/>
              <a:gd name="connsiteX7" fmla="*/ 793215 w 2898060"/>
              <a:gd name="connsiteY7" fmla="*/ 330506 h 4131326"/>
              <a:gd name="connsiteX8" fmla="*/ 771181 w 2898060"/>
              <a:gd name="connsiteY8" fmla="*/ 396607 h 4131326"/>
              <a:gd name="connsiteX9" fmla="*/ 760164 w 2898060"/>
              <a:gd name="connsiteY9" fmla="*/ 429658 h 4131326"/>
              <a:gd name="connsiteX10" fmla="*/ 793215 w 2898060"/>
              <a:gd name="connsiteY10" fmla="*/ 594911 h 4131326"/>
              <a:gd name="connsiteX11" fmla="*/ 804232 w 2898060"/>
              <a:gd name="connsiteY11" fmla="*/ 627962 h 4131326"/>
              <a:gd name="connsiteX12" fmla="*/ 815249 w 2898060"/>
              <a:gd name="connsiteY12" fmla="*/ 661012 h 4131326"/>
              <a:gd name="connsiteX13" fmla="*/ 782198 w 2898060"/>
              <a:gd name="connsiteY13" fmla="*/ 837282 h 4131326"/>
              <a:gd name="connsiteX14" fmla="*/ 760164 w 2898060"/>
              <a:gd name="connsiteY14" fmla="*/ 903383 h 4131326"/>
              <a:gd name="connsiteX15" fmla="*/ 716097 w 2898060"/>
              <a:gd name="connsiteY15" fmla="*/ 980501 h 4131326"/>
              <a:gd name="connsiteX16" fmla="*/ 683046 w 2898060"/>
              <a:gd name="connsiteY16" fmla="*/ 1079653 h 4131326"/>
              <a:gd name="connsiteX17" fmla="*/ 661013 w 2898060"/>
              <a:gd name="connsiteY17" fmla="*/ 1134738 h 4131326"/>
              <a:gd name="connsiteX18" fmla="*/ 683046 w 2898060"/>
              <a:gd name="connsiteY18" fmla="*/ 1333041 h 4131326"/>
              <a:gd name="connsiteX19" fmla="*/ 705080 w 2898060"/>
              <a:gd name="connsiteY19" fmla="*/ 1366092 h 4131326"/>
              <a:gd name="connsiteX20" fmla="*/ 705080 w 2898060"/>
              <a:gd name="connsiteY20" fmla="*/ 1498294 h 4131326"/>
              <a:gd name="connsiteX21" fmla="*/ 683046 w 2898060"/>
              <a:gd name="connsiteY21" fmla="*/ 1586429 h 4131326"/>
              <a:gd name="connsiteX22" fmla="*/ 649996 w 2898060"/>
              <a:gd name="connsiteY22" fmla="*/ 1608463 h 4131326"/>
              <a:gd name="connsiteX23" fmla="*/ 627962 w 2898060"/>
              <a:gd name="connsiteY23" fmla="*/ 1685581 h 4131326"/>
              <a:gd name="connsiteX24" fmla="*/ 572878 w 2898060"/>
              <a:gd name="connsiteY24" fmla="*/ 1751682 h 4131326"/>
              <a:gd name="connsiteX25" fmla="*/ 561861 w 2898060"/>
              <a:gd name="connsiteY25" fmla="*/ 1784733 h 4131326"/>
              <a:gd name="connsiteX26" fmla="*/ 517793 w 2898060"/>
              <a:gd name="connsiteY26" fmla="*/ 1850834 h 4131326"/>
              <a:gd name="connsiteX27" fmla="*/ 495760 w 2898060"/>
              <a:gd name="connsiteY27" fmla="*/ 1883885 h 4131326"/>
              <a:gd name="connsiteX28" fmla="*/ 429658 w 2898060"/>
              <a:gd name="connsiteY28" fmla="*/ 2005070 h 4131326"/>
              <a:gd name="connsiteX29" fmla="*/ 374574 w 2898060"/>
              <a:gd name="connsiteY29" fmla="*/ 2104222 h 4131326"/>
              <a:gd name="connsiteX30" fmla="*/ 352540 w 2898060"/>
              <a:gd name="connsiteY30" fmla="*/ 2148289 h 4131326"/>
              <a:gd name="connsiteX31" fmla="*/ 319490 w 2898060"/>
              <a:gd name="connsiteY31" fmla="*/ 2225407 h 4131326"/>
              <a:gd name="connsiteX32" fmla="*/ 242372 w 2898060"/>
              <a:gd name="connsiteY32" fmla="*/ 2335576 h 4131326"/>
              <a:gd name="connsiteX33" fmla="*/ 231355 w 2898060"/>
              <a:gd name="connsiteY33" fmla="*/ 2379644 h 4131326"/>
              <a:gd name="connsiteX34" fmla="*/ 187287 w 2898060"/>
              <a:gd name="connsiteY34" fmla="*/ 2456762 h 4131326"/>
              <a:gd name="connsiteX35" fmla="*/ 165253 w 2898060"/>
              <a:gd name="connsiteY35" fmla="*/ 2500829 h 4131326"/>
              <a:gd name="connsiteX36" fmla="*/ 154237 w 2898060"/>
              <a:gd name="connsiteY36" fmla="*/ 2533880 h 4131326"/>
              <a:gd name="connsiteX37" fmla="*/ 110169 w 2898060"/>
              <a:gd name="connsiteY37" fmla="*/ 2599981 h 4131326"/>
              <a:gd name="connsiteX38" fmla="*/ 88135 w 2898060"/>
              <a:gd name="connsiteY38" fmla="*/ 2633032 h 4131326"/>
              <a:gd name="connsiteX39" fmla="*/ 44068 w 2898060"/>
              <a:gd name="connsiteY39" fmla="*/ 2732183 h 4131326"/>
              <a:gd name="connsiteX40" fmla="*/ 33051 w 2898060"/>
              <a:gd name="connsiteY40" fmla="*/ 2765234 h 4131326"/>
              <a:gd name="connsiteX41" fmla="*/ 0 w 2898060"/>
              <a:gd name="connsiteY41" fmla="*/ 2831335 h 4131326"/>
              <a:gd name="connsiteX42" fmla="*/ 22034 w 2898060"/>
              <a:gd name="connsiteY42" fmla="*/ 2919470 h 4131326"/>
              <a:gd name="connsiteX43" fmla="*/ 55085 w 2898060"/>
              <a:gd name="connsiteY43" fmla="*/ 2952521 h 4131326"/>
              <a:gd name="connsiteX44" fmla="*/ 77119 w 2898060"/>
              <a:gd name="connsiteY44" fmla="*/ 2996588 h 4131326"/>
              <a:gd name="connsiteX45" fmla="*/ 110169 w 2898060"/>
              <a:gd name="connsiteY45" fmla="*/ 3029639 h 4131326"/>
              <a:gd name="connsiteX46" fmla="*/ 165253 w 2898060"/>
              <a:gd name="connsiteY46" fmla="*/ 3084723 h 4131326"/>
              <a:gd name="connsiteX47" fmla="*/ 220338 w 2898060"/>
              <a:gd name="connsiteY47" fmla="*/ 3139807 h 4131326"/>
              <a:gd name="connsiteX48" fmla="*/ 253388 w 2898060"/>
              <a:gd name="connsiteY48" fmla="*/ 3172858 h 4131326"/>
              <a:gd name="connsiteX49" fmla="*/ 319490 w 2898060"/>
              <a:gd name="connsiteY49" fmla="*/ 3194892 h 4131326"/>
              <a:gd name="connsiteX50" fmla="*/ 352540 w 2898060"/>
              <a:gd name="connsiteY50" fmla="*/ 3216926 h 4131326"/>
              <a:gd name="connsiteX51" fmla="*/ 385591 w 2898060"/>
              <a:gd name="connsiteY51" fmla="*/ 3227942 h 4131326"/>
              <a:gd name="connsiteX52" fmla="*/ 484743 w 2898060"/>
              <a:gd name="connsiteY52" fmla="*/ 3249976 h 4131326"/>
              <a:gd name="connsiteX53" fmla="*/ 517793 w 2898060"/>
              <a:gd name="connsiteY53" fmla="*/ 3260993 h 4131326"/>
              <a:gd name="connsiteX54" fmla="*/ 561861 w 2898060"/>
              <a:gd name="connsiteY54" fmla="*/ 3272010 h 4131326"/>
              <a:gd name="connsiteX55" fmla="*/ 672029 w 2898060"/>
              <a:gd name="connsiteY55" fmla="*/ 3305060 h 4131326"/>
              <a:gd name="connsiteX56" fmla="*/ 749147 w 2898060"/>
              <a:gd name="connsiteY56" fmla="*/ 3338111 h 4131326"/>
              <a:gd name="connsiteX57" fmla="*/ 782198 w 2898060"/>
              <a:gd name="connsiteY57" fmla="*/ 3360145 h 4131326"/>
              <a:gd name="connsiteX58" fmla="*/ 815249 w 2898060"/>
              <a:gd name="connsiteY58" fmla="*/ 3371162 h 4131326"/>
              <a:gd name="connsiteX59" fmla="*/ 881350 w 2898060"/>
              <a:gd name="connsiteY59" fmla="*/ 3415229 h 4131326"/>
              <a:gd name="connsiteX60" fmla="*/ 914400 w 2898060"/>
              <a:gd name="connsiteY60" fmla="*/ 3437263 h 4131326"/>
              <a:gd name="connsiteX61" fmla="*/ 969485 w 2898060"/>
              <a:gd name="connsiteY61" fmla="*/ 3624550 h 4131326"/>
              <a:gd name="connsiteX62" fmla="*/ 958468 w 2898060"/>
              <a:gd name="connsiteY62" fmla="*/ 3789803 h 4131326"/>
              <a:gd name="connsiteX63" fmla="*/ 892367 w 2898060"/>
              <a:gd name="connsiteY63" fmla="*/ 3822853 h 4131326"/>
              <a:gd name="connsiteX64" fmla="*/ 826266 w 2898060"/>
              <a:gd name="connsiteY64" fmla="*/ 3866921 h 4131326"/>
              <a:gd name="connsiteX65" fmla="*/ 760164 w 2898060"/>
              <a:gd name="connsiteY65" fmla="*/ 3922005 h 4131326"/>
              <a:gd name="connsiteX66" fmla="*/ 716097 w 2898060"/>
              <a:gd name="connsiteY66" fmla="*/ 3988106 h 4131326"/>
              <a:gd name="connsiteX67" fmla="*/ 738131 w 2898060"/>
              <a:gd name="connsiteY67" fmla="*/ 4087258 h 4131326"/>
              <a:gd name="connsiteX68" fmla="*/ 771181 w 2898060"/>
              <a:gd name="connsiteY68" fmla="*/ 4120309 h 4131326"/>
              <a:gd name="connsiteX69" fmla="*/ 815249 w 2898060"/>
              <a:gd name="connsiteY69" fmla="*/ 4131326 h 4131326"/>
              <a:gd name="connsiteX70" fmla="*/ 1002535 w 2898060"/>
              <a:gd name="connsiteY70" fmla="*/ 4120309 h 4131326"/>
              <a:gd name="connsiteX71" fmla="*/ 1046603 w 2898060"/>
              <a:gd name="connsiteY71" fmla="*/ 4109292 h 4131326"/>
              <a:gd name="connsiteX72" fmla="*/ 1101687 w 2898060"/>
              <a:gd name="connsiteY72" fmla="*/ 4098275 h 4131326"/>
              <a:gd name="connsiteX73" fmla="*/ 1145755 w 2898060"/>
              <a:gd name="connsiteY73" fmla="*/ 4087258 h 4131326"/>
              <a:gd name="connsiteX74" fmla="*/ 1322025 w 2898060"/>
              <a:gd name="connsiteY74" fmla="*/ 4054207 h 4131326"/>
              <a:gd name="connsiteX75" fmla="*/ 1443210 w 2898060"/>
              <a:gd name="connsiteY75" fmla="*/ 4021157 h 4131326"/>
              <a:gd name="connsiteX76" fmla="*/ 1553379 w 2898060"/>
              <a:gd name="connsiteY76" fmla="*/ 3999123 h 4131326"/>
              <a:gd name="connsiteX77" fmla="*/ 1608463 w 2898060"/>
              <a:gd name="connsiteY77" fmla="*/ 3988106 h 4131326"/>
              <a:gd name="connsiteX78" fmla="*/ 1641514 w 2898060"/>
              <a:gd name="connsiteY78" fmla="*/ 3977089 h 4131326"/>
              <a:gd name="connsiteX79" fmla="*/ 1718632 w 2898060"/>
              <a:gd name="connsiteY79" fmla="*/ 3955056 h 4131326"/>
              <a:gd name="connsiteX80" fmla="*/ 1740666 w 2898060"/>
              <a:gd name="connsiteY80" fmla="*/ 3922005 h 4131326"/>
              <a:gd name="connsiteX81" fmla="*/ 1773716 w 2898060"/>
              <a:gd name="connsiteY81" fmla="*/ 3877938 h 4131326"/>
              <a:gd name="connsiteX82" fmla="*/ 1784733 w 2898060"/>
              <a:gd name="connsiteY82" fmla="*/ 3833870 h 4131326"/>
              <a:gd name="connsiteX83" fmla="*/ 1795750 w 2898060"/>
              <a:gd name="connsiteY83" fmla="*/ 3800820 h 4131326"/>
              <a:gd name="connsiteX84" fmla="*/ 1784733 w 2898060"/>
              <a:gd name="connsiteY84" fmla="*/ 3745735 h 4131326"/>
              <a:gd name="connsiteX85" fmla="*/ 1751682 w 2898060"/>
              <a:gd name="connsiteY85" fmla="*/ 3734718 h 4131326"/>
              <a:gd name="connsiteX86" fmla="*/ 1718632 w 2898060"/>
              <a:gd name="connsiteY86" fmla="*/ 3712685 h 4131326"/>
              <a:gd name="connsiteX87" fmla="*/ 1696598 w 2898060"/>
              <a:gd name="connsiteY87" fmla="*/ 3679634 h 4131326"/>
              <a:gd name="connsiteX88" fmla="*/ 1663547 w 2898060"/>
              <a:gd name="connsiteY88" fmla="*/ 3569465 h 4131326"/>
              <a:gd name="connsiteX89" fmla="*/ 1696598 w 2898060"/>
              <a:gd name="connsiteY89" fmla="*/ 3492347 h 4131326"/>
              <a:gd name="connsiteX90" fmla="*/ 1718632 w 2898060"/>
              <a:gd name="connsiteY90" fmla="*/ 3426246 h 4131326"/>
              <a:gd name="connsiteX91" fmla="*/ 1729649 w 2898060"/>
              <a:gd name="connsiteY91" fmla="*/ 3382179 h 4131326"/>
              <a:gd name="connsiteX92" fmla="*/ 1751682 w 2898060"/>
              <a:gd name="connsiteY92" fmla="*/ 3349128 h 4131326"/>
              <a:gd name="connsiteX93" fmla="*/ 1762699 w 2898060"/>
              <a:gd name="connsiteY93" fmla="*/ 3316077 h 4131326"/>
              <a:gd name="connsiteX94" fmla="*/ 1817784 w 2898060"/>
              <a:gd name="connsiteY94" fmla="*/ 3249976 h 4131326"/>
              <a:gd name="connsiteX95" fmla="*/ 1861851 w 2898060"/>
              <a:gd name="connsiteY95" fmla="*/ 3227942 h 4131326"/>
              <a:gd name="connsiteX96" fmla="*/ 1916935 w 2898060"/>
              <a:gd name="connsiteY96" fmla="*/ 3194892 h 4131326"/>
              <a:gd name="connsiteX97" fmla="*/ 1994053 w 2898060"/>
              <a:gd name="connsiteY97" fmla="*/ 3172858 h 4131326"/>
              <a:gd name="connsiteX98" fmla="*/ 2071172 w 2898060"/>
              <a:gd name="connsiteY98" fmla="*/ 3139807 h 4131326"/>
              <a:gd name="connsiteX99" fmla="*/ 2148290 w 2898060"/>
              <a:gd name="connsiteY99" fmla="*/ 3095740 h 4131326"/>
              <a:gd name="connsiteX100" fmla="*/ 2225408 w 2898060"/>
              <a:gd name="connsiteY100" fmla="*/ 3051673 h 4131326"/>
              <a:gd name="connsiteX101" fmla="*/ 2269475 w 2898060"/>
              <a:gd name="connsiteY101" fmla="*/ 3040656 h 4131326"/>
              <a:gd name="connsiteX102" fmla="*/ 2302526 w 2898060"/>
              <a:gd name="connsiteY102" fmla="*/ 3018622 h 4131326"/>
              <a:gd name="connsiteX103" fmla="*/ 2412694 w 2898060"/>
              <a:gd name="connsiteY103" fmla="*/ 2985571 h 4131326"/>
              <a:gd name="connsiteX104" fmla="*/ 2478796 w 2898060"/>
              <a:gd name="connsiteY104" fmla="*/ 2963538 h 4131326"/>
              <a:gd name="connsiteX105" fmla="*/ 2511846 w 2898060"/>
              <a:gd name="connsiteY105" fmla="*/ 2952521 h 4131326"/>
              <a:gd name="connsiteX106" fmla="*/ 2610998 w 2898060"/>
              <a:gd name="connsiteY106" fmla="*/ 2886420 h 4131326"/>
              <a:gd name="connsiteX107" fmla="*/ 2677099 w 2898060"/>
              <a:gd name="connsiteY107" fmla="*/ 2842352 h 4131326"/>
              <a:gd name="connsiteX108" fmla="*/ 2776251 w 2898060"/>
              <a:gd name="connsiteY108" fmla="*/ 2754217 h 4131326"/>
              <a:gd name="connsiteX109" fmla="*/ 2842352 w 2898060"/>
              <a:gd name="connsiteY109" fmla="*/ 2655065 h 4131326"/>
              <a:gd name="connsiteX110" fmla="*/ 2864386 w 2898060"/>
              <a:gd name="connsiteY110" fmla="*/ 2622015 h 4131326"/>
              <a:gd name="connsiteX111" fmla="*/ 2875403 w 2898060"/>
              <a:gd name="connsiteY111" fmla="*/ 2588964 h 4131326"/>
              <a:gd name="connsiteX112" fmla="*/ 2897437 w 2898060"/>
              <a:gd name="connsiteY112" fmla="*/ 2555913 h 4131326"/>
              <a:gd name="connsiteX113" fmla="*/ 2886420 w 2898060"/>
              <a:gd name="connsiteY113" fmla="*/ 2423711 h 4131326"/>
              <a:gd name="connsiteX114" fmla="*/ 2875403 w 2898060"/>
              <a:gd name="connsiteY114" fmla="*/ 2390660 h 4131326"/>
              <a:gd name="connsiteX115" fmla="*/ 2842352 w 2898060"/>
              <a:gd name="connsiteY115" fmla="*/ 2357610 h 4131326"/>
              <a:gd name="connsiteX116" fmla="*/ 2820319 w 2898060"/>
              <a:gd name="connsiteY116" fmla="*/ 2324559 h 4131326"/>
              <a:gd name="connsiteX117" fmla="*/ 2754217 w 2898060"/>
              <a:gd name="connsiteY117" fmla="*/ 2258458 h 4131326"/>
              <a:gd name="connsiteX118" fmla="*/ 2655066 w 2898060"/>
              <a:gd name="connsiteY118" fmla="*/ 2148289 h 4131326"/>
              <a:gd name="connsiteX119" fmla="*/ 2588964 w 2898060"/>
              <a:gd name="connsiteY119" fmla="*/ 2104222 h 4131326"/>
              <a:gd name="connsiteX120" fmla="*/ 2544897 w 2898060"/>
              <a:gd name="connsiteY120" fmla="*/ 2071171 h 4131326"/>
              <a:gd name="connsiteX121" fmla="*/ 2478796 w 2898060"/>
              <a:gd name="connsiteY121" fmla="*/ 2027104 h 4131326"/>
              <a:gd name="connsiteX122" fmla="*/ 2445745 w 2898060"/>
              <a:gd name="connsiteY122" fmla="*/ 2005070 h 4131326"/>
              <a:gd name="connsiteX123" fmla="*/ 2346593 w 2898060"/>
              <a:gd name="connsiteY123" fmla="*/ 1927952 h 4131326"/>
              <a:gd name="connsiteX124" fmla="*/ 2313543 w 2898060"/>
              <a:gd name="connsiteY124" fmla="*/ 1916935 h 4131326"/>
              <a:gd name="connsiteX125" fmla="*/ 2247441 w 2898060"/>
              <a:gd name="connsiteY125" fmla="*/ 1861851 h 4131326"/>
              <a:gd name="connsiteX126" fmla="*/ 2214391 w 2898060"/>
              <a:gd name="connsiteY126" fmla="*/ 1850834 h 4131326"/>
              <a:gd name="connsiteX127" fmla="*/ 2148290 w 2898060"/>
              <a:gd name="connsiteY127" fmla="*/ 1806766 h 4131326"/>
              <a:gd name="connsiteX128" fmla="*/ 2115239 w 2898060"/>
              <a:gd name="connsiteY128" fmla="*/ 1773716 h 4131326"/>
              <a:gd name="connsiteX129" fmla="*/ 2082188 w 2898060"/>
              <a:gd name="connsiteY129" fmla="*/ 1751682 h 4131326"/>
              <a:gd name="connsiteX130" fmla="*/ 2038121 w 2898060"/>
              <a:gd name="connsiteY130" fmla="*/ 1685581 h 4131326"/>
              <a:gd name="connsiteX131" fmla="*/ 1905919 w 2898060"/>
              <a:gd name="connsiteY131" fmla="*/ 1553379 h 4131326"/>
              <a:gd name="connsiteX132" fmla="*/ 1839817 w 2898060"/>
              <a:gd name="connsiteY132" fmla="*/ 1509311 h 4131326"/>
              <a:gd name="connsiteX133" fmla="*/ 1806767 w 2898060"/>
              <a:gd name="connsiteY133" fmla="*/ 1487277 h 4131326"/>
              <a:gd name="connsiteX134" fmla="*/ 1817784 w 2898060"/>
              <a:gd name="connsiteY134" fmla="*/ 1454227 h 4131326"/>
              <a:gd name="connsiteX135" fmla="*/ 1883885 w 2898060"/>
              <a:gd name="connsiteY135" fmla="*/ 1410159 h 4131326"/>
              <a:gd name="connsiteX136" fmla="*/ 1949986 w 2898060"/>
              <a:gd name="connsiteY136" fmla="*/ 1311007 h 4131326"/>
              <a:gd name="connsiteX137" fmla="*/ 1972020 w 2898060"/>
              <a:gd name="connsiteY137" fmla="*/ 1277957 h 4131326"/>
              <a:gd name="connsiteX138" fmla="*/ 2005070 w 2898060"/>
              <a:gd name="connsiteY138" fmla="*/ 1255923 h 4131326"/>
              <a:gd name="connsiteX139" fmla="*/ 2049138 w 2898060"/>
              <a:gd name="connsiteY139" fmla="*/ 1189822 h 4131326"/>
              <a:gd name="connsiteX140" fmla="*/ 2071172 w 2898060"/>
              <a:gd name="connsiteY140" fmla="*/ 1123721 h 4131326"/>
              <a:gd name="connsiteX141" fmla="*/ 2049138 w 2898060"/>
              <a:gd name="connsiteY141" fmla="*/ 1024569 h 4131326"/>
              <a:gd name="connsiteX142" fmla="*/ 2027104 w 2898060"/>
              <a:gd name="connsiteY142" fmla="*/ 991518 h 4131326"/>
              <a:gd name="connsiteX143" fmla="*/ 1994053 w 2898060"/>
              <a:gd name="connsiteY143" fmla="*/ 925417 h 4131326"/>
              <a:gd name="connsiteX144" fmla="*/ 1938969 w 2898060"/>
              <a:gd name="connsiteY144" fmla="*/ 826265 h 4131326"/>
              <a:gd name="connsiteX145" fmla="*/ 1916935 w 2898060"/>
              <a:gd name="connsiteY145" fmla="*/ 793215 h 4131326"/>
              <a:gd name="connsiteX146" fmla="*/ 1883885 w 2898060"/>
              <a:gd name="connsiteY146" fmla="*/ 760164 h 4131326"/>
              <a:gd name="connsiteX147" fmla="*/ 1839817 w 2898060"/>
              <a:gd name="connsiteY147" fmla="*/ 683046 h 4131326"/>
              <a:gd name="connsiteX148" fmla="*/ 1817784 w 2898060"/>
              <a:gd name="connsiteY148" fmla="*/ 649995 h 4131326"/>
              <a:gd name="connsiteX149" fmla="*/ 1806767 w 2898060"/>
              <a:gd name="connsiteY149" fmla="*/ 616945 h 4131326"/>
              <a:gd name="connsiteX150" fmla="*/ 1762699 w 2898060"/>
              <a:gd name="connsiteY150" fmla="*/ 550844 h 4131326"/>
              <a:gd name="connsiteX151" fmla="*/ 1740666 w 2898060"/>
              <a:gd name="connsiteY151" fmla="*/ 517793 h 4131326"/>
              <a:gd name="connsiteX152" fmla="*/ 1729649 w 2898060"/>
              <a:gd name="connsiteY152" fmla="*/ 484742 h 4131326"/>
              <a:gd name="connsiteX153" fmla="*/ 1707615 w 2898060"/>
              <a:gd name="connsiteY153" fmla="*/ 451692 h 4131326"/>
              <a:gd name="connsiteX154" fmla="*/ 1685581 w 2898060"/>
              <a:gd name="connsiteY154" fmla="*/ 407624 h 4131326"/>
              <a:gd name="connsiteX155" fmla="*/ 1663547 w 2898060"/>
              <a:gd name="connsiteY155" fmla="*/ 374574 h 4131326"/>
              <a:gd name="connsiteX156" fmla="*/ 1641514 w 2898060"/>
              <a:gd name="connsiteY156" fmla="*/ 330506 h 4131326"/>
              <a:gd name="connsiteX157" fmla="*/ 1608463 w 2898060"/>
              <a:gd name="connsiteY157" fmla="*/ 264405 h 4131326"/>
              <a:gd name="connsiteX158" fmla="*/ 1575413 w 2898060"/>
              <a:gd name="connsiteY158" fmla="*/ 242371 h 4131326"/>
              <a:gd name="connsiteX159" fmla="*/ 1531345 w 2898060"/>
              <a:gd name="connsiteY159" fmla="*/ 176270 h 4131326"/>
              <a:gd name="connsiteX160" fmla="*/ 1509311 w 2898060"/>
              <a:gd name="connsiteY160" fmla="*/ 143220 h 4131326"/>
              <a:gd name="connsiteX161" fmla="*/ 1443210 w 2898060"/>
              <a:gd name="connsiteY161" fmla="*/ 88135 h 4131326"/>
              <a:gd name="connsiteX162" fmla="*/ 1377109 w 2898060"/>
              <a:gd name="connsiteY162" fmla="*/ 44068 h 4131326"/>
              <a:gd name="connsiteX163" fmla="*/ 1046603 w 2898060"/>
              <a:gd name="connsiteY163" fmla="*/ 33051 h 4131326"/>
              <a:gd name="connsiteX164" fmla="*/ 980502 w 2898060"/>
              <a:gd name="connsiteY164" fmla="*/ 33051 h 413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898060" h="4131326">
                <a:moveTo>
                  <a:pt x="1035586" y="0"/>
                </a:moveTo>
                <a:cubicBezTo>
                  <a:pt x="1017225" y="11017"/>
                  <a:pt x="996760" y="19116"/>
                  <a:pt x="980502" y="33051"/>
                </a:cubicBezTo>
                <a:cubicBezTo>
                  <a:pt x="970449" y="41668"/>
                  <a:pt x="967831" y="56739"/>
                  <a:pt x="958468" y="66101"/>
                </a:cubicBezTo>
                <a:cubicBezTo>
                  <a:pt x="949105" y="75464"/>
                  <a:pt x="936434" y="80790"/>
                  <a:pt x="925417" y="88135"/>
                </a:cubicBezTo>
                <a:cubicBezTo>
                  <a:pt x="910728" y="110169"/>
                  <a:pt x="889724" y="129114"/>
                  <a:pt x="881350" y="154236"/>
                </a:cubicBezTo>
                <a:cubicBezTo>
                  <a:pt x="877678" y="165253"/>
                  <a:pt x="875973" y="177135"/>
                  <a:pt x="870333" y="187287"/>
                </a:cubicBezTo>
                <a:cubicBezTo>
                  <a:pt x="857473" y="210436"/>
                  <a:pt x="826266" y="253388"/>
                  <a:pt x="826266" y="253388"/>
                </a:cubicBezTo>
                <a:cubicBezTo>
                  <a:pt x="797123" y="369961"/>
                  <a:pt x="836691" y="232688"/>
                  <a:pt x="793215" y="330506"/>
                </a:cubicBezTo>
                <a:cubicBezTo>
                  <a:pt x="783782" y="351730"/>
                  <a:pt x="778526" y="374573"/>
                  <a:pt x="771181" y="396607"/>
                </a:cubicBezTo>
                <a:lnTo>
                  <a:pt x="760164" y="429658"/>
                </a:lnTo>
                <a:cubicBezTo>
                  <a:pt x="773746" y="551895"/>
                  <a:pt x="760665" y="497262"/>
                  <a:pt x="793215" y="594911"/>
                </a:cubicBezTo>
                <a:lnTo>
                  <a:pt x="804232" y="627962"/>
                </a:lnTo>
                <a:lnTo>
                  <a:pt x="815249" y="661012"/>
                </a:lnTo>
                <a:cubicBezTo>
                  <a:pt x="801921" y="794292"/>
                  <a:pt x="815903" y="736168"/>
                  <a:pt x="782198" y="837282"/>
                </a:cubicBezTo>
                <a:cubicBezTo>
                  <a:pt x="782198" y="837283"/>
                  <a:pt x="760165" y="903382"/>
                  <a:pt x="760164" y="903383"/>
                </a:cubicBezTo>
                <a:cubicBezTo>
                  <a:pt x="741317" y="931655"/>
                  <a:pt x="728802" y="947468"/>
                  <a:pt x="716097" y="980501"/>
                </a:cubicBezTo>
                <a:cubicBezTo>
                  <a:pt x="703591" y="1013017"/>
                  <a:pt x="695984" y="1047306"/>
                  <a:pt x="683046" y="1079653"/>
                </a:cubicBezTo>
                <a:lnTo>
                  <a:pt x="661013" y="1134738"/>
                </a:lnTo>
                <a:cubicBezTo>
                  <a:pt x="661672" y="1143965"/>
                  <a:pt x="662887" y="1286004"/>
                  <a:pt x="683046" y="1333041"/>
                </a:cubicBezTo>
                <a:cubicBezTo>
                  <a:pt x="688262" y="1345211"/>
                  <a:pt x="697735" y="1355075"/>
                  <a:pt x="705080" y="1366092"/>
                </a:cubicBezTo>
                <a:cubicBezTo>
                  <a:pt x="720294" y="1442160"/>
                  <a:pt x="719987" y="1408850"/>
                  <a:pt x="705080" y="1498294"/>
                </a:cubicBezTo>
                <a:cubicBezTo>
                  <a:pt x="704647" y="1500894"/>
                  <a:pt x="692009" y="1575226"/>
                  <a:pt x="683046" y="1586429"/>
                </a:cubicBezTo>
                <a:cubicBezTo>
                  <a:pt x="674775" y="1596768"/>
                  <a:pt x="661013" y="1601118"/>
                  <a:pt x="649996" y="1608463"/>
                </a:cubicBezTo>
                <a:cubicBezTo>
                  <a:pt x="648527" y="1614339"/>
                  <a:pt x="634284" y="1676098"/>
                  <a:pt x="627962" y="1685581"/>
                </a:cubicBezTo>
                <a:cubicBezTo>
                  <a:pt x="579233" y="1758674"/>
                  <a:pt x="608920" y="1679596"/>
                  <a:pt x="572878" y="1751682"/>
                </a:cubicBezTo>
                <a:cubicBezTo>
                  <a:pt x="567685" y="1762069"/>
                  <a:pt x="567501" y="1774581"/>
                  <a:pt x="561861" y="1784733"/>
                </a:cubicBezTo>
                <a:cubicBezTo>
                  <a:pt x="549000" y="1807882"/>
                  <a:pt x="532482" y="1828800"/>
                  <a:pt x="517793" y="1850834"/>
                </a:cubicBezTo>
                <a:cubicBezTo>
                  <a:pt x="510448" y="1861851"/>
                  <a:pt x="501681" y="1872042"/>
                  <a:pt x="495760" y="1883885"/>
                </a:cubicBezTo>
                <a:cubicBezTo>
                  <a:pt x="445771" y="1983863"/>
                  <a:pt x="469912" y="1944691"/>
                  <a:pt x="429658" y="2005070"/>
                </a:cubicBezTo>
                <a:cubicBezTo>
                  <a:pt x="399194" y="2096463"/>
                  <a:pt x="450333" y="1952707"/>
                  <a:pt x="374574" y="2104222"/>
                </a:cubicBezTo>
                <a:cubicBezTo>
                  <a:pt x="367229" y="2118911"/>
                  <a:pt x="359009" y="2133194"/>
                  <a:pt x="352540" y="2148289"/>
                </a:cubicBezTo>
                <a:cubicBezTo>
                  <a:pt x="329745" y="2201476"/>
                  <a:pt x="356028" y="2164511"/>
                  <a:pt x="319490" y="2225407"/>
                </a:cubicBezTo>
                <a:cubicBezTo>
                  <a:pt x="292365" y="2270615"/>
                  <a:pt x="272501" y="2295403"/>
                  <a:pt x="242372" y="2335576"/>
                </a:cubicBezTo>
                <a:cubicBezTo>
                  <a:pt x="238700" y="2350265"/>
                  <a:pt x="236672" y="2365467"/>
                  <a:pt x="231355" y="2379644"/>
                </a:cubicBezTo>
                <a:cubicBezTo>
                  <a:pt x="213197" y="2428064"/>
                  <a:pt x="210531" y="2416085"/>
                  <a:pt x="187287" y="2456762"/>
                </a:cubicBezTo>
                <a:cubicBezTo>
                  <a:pt x="179139" y="2471021"/>
                  <a:pt x="171722" y="2485734"/>
                  <a:pt x="165253" y="2500829"/>
                </a:cubicBezTo>
                <a:cubicBezTo>
                  <a:pt x="160679" y="2511503"/>
                  <a:pt x="159877" y="2523729"/>
                  <a:pt x="154237" y="2533880"/>
                </a:cubicBezTo>
                <a:cubicBezTo>
                  <a:pt x="141377" y="2557029"/>
                  <a:pt x="124858" y="2577947"/>
                  <a:pt x="110169" y="2599981"/>
                </a:cubicBezTo>
                <a:lnTo>
                  <a:pt x="88135" y="2633032"/>
                </a:lnTo>
                <a:cubicBezTo>
                  <a:pt x="61915" y="2711694"/>
                  <a:pt x="78985" y="2679808"/>
                  <a:pt x="44068" y="2732183"/>
                </a:cubicBezTo>
                <a:cubicBezTo>
                  <a:pt x="40396" y="2743200"/>
                  <a:pt x="38244" y="2754847"/>
                  <a:pt x="33051" y="2765234"/>
                </a:cubicBezTo>
                <a:cubicBezTo>
                  <a:pt x="-9664" y="2850663"/>
                  <a:pt x="27692" y="2748260"/>
                  <a:pt x="0" y="2831335"/>
                </a:cubicBezTo>
                <a:cubicBezTo>
                  <a:pt x="1589" y="2839281"/>
                  <a:pt x="12354" y="2904951"/>
                  <a:pt x="22034" y="2919470"/>
                </a:cubicBezTo>
                <a:cubicBezTo>
                  <a:pt x="30677" y="2932434"/>
                  <a:pt x="46029" y="2939843"/>
                  <a:pt x="55085" y="2952521"/>
                </a:cubicBezTo>
                <a:cubicBezTo>
                  <a:pt x="64631" y="2965885"/>
                  <a:pt x="67573" y="2983224"/>
                  <a:pt x="77119" y="2996588"/>
                </a:cubicBezTo>
                <a:cubicBezTo>
                  <a:pt x="86175" y="3009266"/>
                  <a:pt x="100195" y="3017670"/>
                  <a:pt x="110169" y="3029639"/>
                </a:cubicBezTo>
                <a:cubicBezTo>
                  <a:pt x="156071" y="3084722"/>
                  <a:pt x="104663" y="3044328"/>
                  <a:pt x="165253" y="3084723"/>
                </a:cubicBezTo>
                <a:cubicBezTo>
                  <a:pt x="205651" y="3145319"/>
                  <a:pt x="165251" y="3093901"/>
                  <a:pt x="220338" y="3139807"/>
                </a:cubicBezTo>
                <a:cubicBezTo>
                  <a:pt x="232307" y="3149781"/>
                  <a:pt x="239769" y="3165292"/>
                  <a:pt x="253388" y="3172858"/>
                </a:cubicBezTo>
                <a:cubicBezTo>
                  <a:pt x="273691" y="3184138"/>
                  <a:pt x="319490" y="3194892"/>
                  <a:pt x="319490" y="3194892"/>
                </a:cubicBezTo>
                <a:cubicBezTo>
                  <a:pt x="330507" y="3202237"/>
                  <a:pt x="340697" y="3211005"/>
                  <a:pt x="352540" y="3216926"/>
                </a:cubicBezTo>
                <a:cubicBezTo>
                  <a:pt x="362927" y="3222119"/>
                  <a:pt x="374425" y="3224752"/>
                  <a:pt x="385591" y="3227942"/>
                </a:cubicBezTo>
                <a:cubicBezTo>
                  <a:pt x="464792" y="3250570"/>
                  <a:pt x="393826" y="3227247"/>
                  <a:pt x="484743" y="3249976"/>
                </a:cubicBezTo>
                <a:cubicBezTo>
                  <a:pt x="496009" y="3252793"/>
                  <a:pt x="506627" y="3257803"/>
                  <a:pt x="517793" y="3260993"/>
                </a:cubicBezTo>
                <a:cubicBezTo>
                  <a:pt x="532352" y="3265153"/>
                  <a:pt x="547358" y="3267659"/>
                  <a:pt x="561861" y="3272010"/>
                </a:cubicBezTo>
                <a:cubicBezTo>
                  <a:pt x="695952" y="3312238"/>
                  <a:pt x="570470" y="3279672"/>
                  <a:pt x="672029" y="3305060"/>
                </a:cubicBezTo>
                <a:cubicBezTo>
                  <a:pt x="755006" y="3360378"/>
                  <a:pt x="649549" y="3295426"/>
                  <a:pt x="749147" y="3338111"/>
                </a:cubicBezTo>
                <a:cubicBezTo>
                  <a:pt x="761317" y="3343327"/>
                  <a:pt x="770355" y="3354224"/>
                  <a:pt x="782198" y="3360145"/>
                </a:cubicBezTo>
                <a:cubicBezTo>
                  <a:pt x="792585" y="3365338"/>
                  <a:pt x="805097" y="3365522"/>
                  <a:pt x="815249" y="3371162"/>
                </a:cubicBezTo>
                <a:cubicBezTo>
                  <a:pt x="838398" y="3384022"/>
                  <a:pt x="859316" y="3400540"/>
                  <a:pt x="881350" y="3415229"/>
                </a:cubicBezTo>
                <a:lnTo>
                  <a:pt x="914400" y="3437263"/>
                </a:lnTo>
                <a:cubicBezTo>
                  <a:pt x="980968" y="3537113"/>
                  <a:pt x="956070" y="3476991"/>
                  <a:pt x="969485" y="3624550"/>
                </a:cubicBezTo>
                <a:cubicBezTo>
                  <a:pt x="965813" y="3679634"/>
                  <a:pt x="971113" y="3736064"/>
                  <a:pt x="958468" y="3789803"/>
                </a:cubicBezTo>
                <a:cubicBezTo>
                  <a:pt x="954056" y="3808555"/>
                  <a:pt x="904386" y="3816175"/>
                  <a:pt x="892367" y="3822853"/>
                </a:cubicBezTo>
                <a:cubicBezTo>
                  <a:pt x="869218" y="3835714"/>
                  <a:pt x="848300" y="3852232"/>
                  <a:pt x="826266" y="3866921"/>
                </a:cubicBezTo>
                <a:cubicBezTo>
                  <a:pt x="796885" y="3886508"/>
                  <a:pt x="783004" y="3892639"/>
                  <a:pt x="760164" y="3922005"/>
                </a:cubicBezTo>
                <a:cubicBezTo>
                  <a:pt x="743906" y="3942908"/>
                  <a:pt x="716097" y="3988106"/>
                  <a:pt x="716097" y="3988106"/>
                </a:cubicBezTo>
                <a:cubicBezTo>
                  <a:pt x="717430" y="3996106"/>
                  <a:pt x="726077" y="4069177"/>
                  <a:pt x="738131" y="4087258"/>
                </a:cubicBezTo>
                <a:cubicBezTo>
                  <a:pt x="746773" y="4100222"/>
                  <a:pt x="757654" y="4112579"/>
                  <a:pt x="771181" y="4120309"/>
                </a:cubicBezTo>
                <a:cubicBezTo>
                  <a:pt x="784327" y="4127821"/>
                  <a:pt x="800560" y="4127654"/>
                  <a:pt x="815249" y="4131326"/>
                </a:cubicBezTo>
                <a:cubicBezTo>
                  <a:pt x="877678" y="4127654"/>
                  <a:pt x="940280" y="4126238"/>
                  <a:pt x="1002535" y="4120309"/>
                </a:cubicBezTo>
                <a:cubicBezTo>
                  <a:pt x="1017608" y="4118873"/>
                  <a:pt x="1031822" y="4112577"/>
                  <a:pt x="1046603" y="4109292"/>
                </a:cubicBezTo>
                <a:cubicBezTo>
                  <a:pt x="1064882" y="4105230"/>
                  <a:pt x="1083408" y="4102337"/>
                  <a:pt x="1101687" y="4098275"/>
                </a:cubicBezTo>
                <a:cubicBezTo>
                  <a:pt x="1116468" y="4094990"/>
                  <a:pt x="1130908" y="4090228"/>
                  <a:pt x="1145755" y="4087258"/>
                </a:cubicBezTo>
                <a:cubicBezTo>
                  <a:pt x="1195785" y="4077252"/>
                  <a:pt x="1278830" y="4068604"/>
                  <a:pt x="1322025" y="4054207"/>
                </a:cubicBezTo>
                <a:cubicBezTo>
                  <a:pt x="1369507" y="4038381"/>
                  <a:pt x="1381091" y="4033581"/>
                  <a:pt x="1443210" y="4021157"/>
                </a:cubicBezTo>
                <a:lnTo>
                  <a:pt x="1553379" y="3999123"/>
                </a:lnTo>
                <a:cubicBezTo>
                  <a:pt x="1571740" y="3995451"/>
                  <a:pt x="1590699" y="3994027"/>
                  <a:pt x="1608463" y="3988106"/>
                </a:cubicBezTo>
                <a:cubicBezTo>
                  <a:pt x="1619480" y="3984434"/>
                  <a:pt x="1630348" y="3980279"/>
                  <a:pt x="1641514" y="3977089"/>
                </a:cubicBezTo>
                <a:cubicBezTo>
                  <a:pt x="1738348" y="3949423"/>
                  <a:pt x="1639386" y="3981471"/>
                  <a:pt x="1718632" y="3955056"/>
                </a:cubicBezTo>
                <a:cubicBezTo>
                  <a:pt x="1725977" y="3944039"/>
                  <a:pt x="1732970" y="3932779"/>
                  <a:pt x="1740666" y="3922005"/>
                </a:cubicBezTo>
                <a:cubicBezTo>
                  <a:pt x="1751338" y="3907064"/>
                  <a:pt x="1765505" y="3894361"/>
                  <a:pt x="1773716" y="3877938"/>
                </a:cubicBezTo>
                <a:cubicBezTo>
                  <a:pt x="1780487" y="3864395"/>
                  <a:pt x="1780573" y="3848429"/>
                  <a:pt x="1784733" y="3833870"/>
                </a:cubicBezTo>
                <a:cubicBezTo>
                  <a:pt x="1787923" y="3822704"/>
                  <a:pt x="1792078" y="3811837"/>
                  <a:pt x="1795750" y="3800820"/>
                </a:cubicBezTo>
                <a:cubicBezTo>
                  <a:pt x="1792078" y="3782458"/>
                  <a:pt x="1795120" y="3761315"/>
                  <a:pt x="1784733" y="3745735"/>
                </a:cubicBezTo>
                <a:cubicBezTo>
                  <a:pt x="1778291" y="3736072"/>
                  <a:pt x="1762069" y="3739911"/>
                  <a:pt x="1751682" y="3734718"/>
                </a:cubicBezTo>
                <a:cubicBezTo>
                  <a:pt x="1739839" y="3728797"/>
                  <a:pt x="1729649" y="3720029"/>
                  <a:pt x="1718632" y="3712685"/>
                </a:cubicBezTo>
                <a:cubicBezTo>
                  <a:pt x="1711287" y="3701668"/>
                  <a:pt x="1701976" y="3691734"/>
                  <a:pt x="1696598" y="3679634"/>
                </a:cubicBezTo>
                <a:cubicBezTo>
                  <a:pt x="1681271" y="3645148"/>
                  <a:pt x="1672703" y="3606090"/>
                  <a:pt x="1663547" y="3569465"/>
                </a:cubicBezTo>
                <a:cubicBezTo>
                  <a:pt x="1692690" y="3452895"/>
                  <a:pt x="1653123" y="3590166"/>
                  <a:pt x="1696598" y="3492347"/>
                </a:cubicBezTo>
                <a:cubicBezTo>
                  <a:pt x="1706031" y="3471123"/>
                  <a:pt x="1712999" y="3448778"/>
                  <a:pt x="1718632" y="3426246"/>
                </a:cubicBezTo>
                <a:cubicBezTo>
                  <a:pt x="1722304" y="3411557"/>
                  <a:pt x="1723685" y="3396096"/>
                  <a:pt x="1729649" y="3382179"/>
                </a:cubicBezTo>
                <a:cubicBezTo>
                  <a:pt x="1734865" y="3370009"/>
                  <a:pt x="1745761" y="3360971"/>
                  <a:pt x="1751682" y="3349128"/>
                </a:cubicBezTo>
                <a:cubicBezTo>
                  <a:pt x="1756875" y="3338741"/>
                  <a:pt x="1757505" y="3326464"/>
                  <a:pt x="1762699" y="3316077"/>
                </a:cubicBezTo>
                <a:cubicBezTo>
                  <a:pt x="1773435" y="3294605"/>
                  <a:pt x="1798835" y="3263511"/>
                  <a:pt x="1817784" y="3249976"/>
                </a:cubicBezTo>
                <a:cubicBezTo>
                  <a:pt x="1831148" y="3240430"/>
                  <a:pt x="1847495" y="3235918"/>
                  <a:pt x="1861851" y="3227942"/>
                </a:cubicBezTo>
                <a:cubicBezTo>
                  <a:pt x="1880569" y="3217543"/>
                  <a:pt x="1897368" y="3203588"/>
                  <a:pt x="1916935" y="3194892"/>
                </a:cubicBezTo>
                <a:cubicBezTo>
                  <a:pt x="1980465" y="3166657"/>
                  <a:pt x="1940352" y="3199709"/>
                  <a:pt x="1994053" y="3172858"/>
                </a:cubicBezTo>
                <a:cubicBezTo>
                  <a:pt x="2070133" y="3134817"/>
                  <a:pt x="1979460" y="3162735"/>
                  <a:pt x="2071172" y="3139807"/>
                </a:cubicBezTo>
                <a:cubicBezTo>
                  <a:pt x="2177733" y="3059887"/>
                  <a:pt x="2064170" y="3137801"/>
                  <a:pt x="2148290" y="3095740"/>
                </a:cubicBezTo>
                <a:cubicBezTo>
                  <a:pt x="2212223" y="3063773"/>
                  <a:pt x="2148140" y="3080648"/>
                  <a:pt x="2225408" y="3051673"/>
                </a:cubicBezTo>
                <a:cubicBezTo>
                  <a:pt x="2239585" y="3046357"/>
                  <a:pt x="2254786" y="3044328"/>
                  <a:pt x="2269475" y="3040656"/>
                </a:cubicBezTo>
                <a:cubicBezTo>
                  <a:pt x="2280492" y="3033311"/>
                  <a:pt x="2290426" y="3024000"/>
                  <a:pt x="2302526" y="3018622"/>
                </a:cubicBezTo>
                <a:cubicBezTo>
                  <a:pt x="2356451" y="2994655"/>
                  <a:pt x="2363397" y="3000360"/>
                  <a:pt x="2412694" y="2985571"/>
                </a:cubicBezTo>
                <a:cubicBezTo>
                  <a:pt x="2434940" y="2978897"/>
                  <a:pt x="2456762" y="2970882"/>
                  <a:pt x="2478796" y="2963538"/>
                </a:cubicBezTo>
                <a:cubicBezTo>
                  <a:pt x="2489813" y="2959866"/>
                  <a:pt x="2502184" y="2958963"/>
                  <a:pt x="2511846" y="2952521"/>
                </a:cubicBezTo>
                <a:lnTo>
                  <a:pt x="2610998" y="2886420"/>
                </a:lnTo>
                <a:lnTo>
                  <a:pt x="2677099" y="2842352"/>
                </a:lnTo>
                <a:cubicBezTo>
                  <a:pt x="2752563" y="2766888"/>
                  <a:pt x="2717273" y="2793536"/>
                  <a:pt x="2776251" y="2754217"/>
                </a:cubicBezTo>
                <a:lnTo>
                  <a:pt x="2842352" y="2655065"/>
                </a:lnTo>
                <a:lnTo>
                  <a:pt x="2864386" y="2622015"/>
                </a:lnTo>
                <a:cubicBezTo>
                  <a:pt x="2868058" y="2610998"/>
                  <a:pt x="2870210" y="2599351"/>
                  <a:pt x="2875403" y="2588964"/>
                </a:cubicBezTo>
                <a:cubicBezTo>
                  <a:pt x="2881324" y="2577121"/>
                  <a:pt x="2896556" y="2569124"/>
                  <a:pt x="2897437" y="2555913"/>
                </a:cubicBezTo>
                <a:cubicBezTo>
                  <a:pt x="2900379" y="2511791"/>
                  <a:pt x="2892264" y="2467543"/>
                  <a:pt x="2886420" y="2423711"/>
                </a:cubicBezTo>
                <a:cubicBezTo>
                  <a:pt x="2884885" y="2412200"/>
                  <a:pt x="2881845" y="2400323"/>
                  <a:pt x="2875403" y="2390660"/>
                </a:cubicBezTo>
                <a:cubicBezTo>
                  <a:pt x="2866761" y="2377697"/>
                  <a:pt x="2852326" y="2369579"/>
                  <a:pt x="2842352" y="2357610"/>
                </a:cubicBezTo>
                <a:cubicBezTo>
                  <a:pt x="2833876" y="2347438"/>
                  <a:pt x="2829116" y="2334455"/>
                  <a:pt x="2820319" y="2324559"/>
                </a:cubicBezTo>
                <a:cubicBezTo>
                  <a:pt x="2799617" y="2301269"/>
                  <a:pt x="2772913" y="2283387"/>
                  <a:pt x="2754217" y="2258458"/>
                </a:cubicBezTo>
                <a:cubicBezTo>
                  <a:pt x="2725772" y="2220531"/>
                  <a:pt x="2694606" y="2174648"/>
                  <a:pt x="2655066" y="2148289"/>
                </a:cubicBezTo>
                <a:cubicBezTo>
                  <a:pt x="2633032" y="2133600"/>
                  <a:pt x="2610149" y="2120111"/>
                  <a:pt x="2588964" y="2104222"/>
                </a:cubicBezTo>
                <a:cubicBezTo>
                  <a:pt x="2574275" y="2093205"/>
                  <a:pt x="2559939" y="2081701"/>
                  <a:pt x="2544897" y="2071171"/>
                </a:cubicBezTo>
                <a:cubicBezTo>
                  <a:pt x="2523203" y="2055985"/>
                  <a:pt x="2500830" y="2041793"/>
                  <a:pt x="2478796" y="2027104"/>
                </a:cubicBezTo>
                <a:cubicBezTo>
                  <a:pt x="2467779" y="2019759"/>
                  <a:pt x="2455108" y="2014433"/>
                  <a:pt x="2445745" y="2005070"/>
                </a:cubicBezTo>
                <a:cubicBezTo>
                  <a:pt x="2417229" y="1976554"/>
                  <a:pt x="2386123" y="1941129"/>
                  <a:pt x="2346593" y="1927952"/>
                </a:cubicBezTo>
                <a:cubicBezTo>
                  <a:pt x="2335576" y="1924280"/>
                  <a:pt x="2323930" y="1922128"/>
                  <a:pt x="2313543" y="1916935"/>
                </a:cubicBezTo>
                <a:cubicBezTo>
                  <a:pt x="2241454" y="1880890"/>
                  <a:pt x="2320536" y="1910581"/>
                  <a:pt x="2247441" y="1861851"/>
                </a:cubicBezTo>
                <a:cubicBezTo>
                  <a:pt x="2237779" y="1855410"/>
                  <a:pt x="2225408" y="1854506"/>
                  <a:pt x="2214391" y="1850834"/>
                </a:cubicBezTo>
                <a:cubicBezTo>
                  <a:pt x="2108959" y="1745402"/>
                  <a:pt x="2243949" y="1870538"/>
                  <a:pt x="2148290" y="1806766"/>
                </a:cubicBezTo>
                <a:cubicBezTo>
                  <a:pt x="2135326" y="1798124"/>
                  <a:pt x="2127208" y="1783690"/>
                  <a:pt x="2115239" y="1773716"/>
                </a:cubicBezTo>
                <a:cubicBezTo>
                  <a:pt x="2105067" y="1765240"/>
                  <a:pt x="2093205" y="1759027"/>
                  <a:pt x="2082188" y="1751682"/>
                </a:cubicBezTo>
                <a:cubicBezTo>
                  <a:pt x="2061120" y="1688476"/>
                  <a:pt x="2086259" y="1747472"/>
                  <a:pt x="2038121" y="1685581"/>
                </a:cubicBezTo>
                <a:cubicBezTo>
                  <a:pt x="1961991" y="1587700"/>
                  <a:pt x="2031452" y="1637068"/>
                  <a:pt x="1905919" y="1553379"/>
                </a:cubicBezTo>
                <a:lnTo>
                  <a:pt x="1839817" y="1509311"/>
                </a:lnTo>
                <a:lnTo>
                  <a:pt x="1806767" y="1487277"/>
                </a:lnTo>
                <a:cubicBezTo>
                  <a:pt x="1810439" y="1476260"/>
                  <a:pt x="1809573" y="1462438"/>
                  <a:pt x="1817784" y="1454227"/>
                </a:cubicBezTo>
                <a:cubicBezTo>
                  <a:pt x="1836509" y="1435502"/>
                  <a:pt x="1883885" y="1410159"/>
                  <a:pt x="1883885" y="1410159"/>
                </a:cubicBezTo>
                <a:lnTo>
                  <a:pt x="1949986" y="1311007"/>
                </a:lnTo>
                <a:cubicBezTo>
                  <a:pt x="1957331" y="1299990"/>
                  <a:pt x="1961003" y="1285302"/>
                  <a:pt x="1972020" y="1277957"/>
                </a:cubicBezTo>
                <a:lnTo>
                  <a:pt x="2005070" y="1255923"/>
                </a:lnTo>
                <a:cubicBezTo>
                  <a:pt x="2041518" y="1146583"/>
                  <a:pt x="1980366" y="1313610"/>
                  <a:pt x="2049138" y="1189822"/>
                </a:cubicBezTo>
                <a:cubicBezTo>
                  <a:pt x="2060417" y="1169519"/>
                  <a:pt x="2071172" y="1123721"/>
                  <a:pt x="2071172" y="1123721"/>
                </a:cubicBezTo>
                <a:cubicBezTo>
                  <a:pt x="2066941" y="1098333"/>
                  <a:pt x="2062698" y="1051690"/>
                  <a:pt x="2049138" y="1024569"/>
                </a:cubicBezTo>
                <a:cubicBezTo>
                  <a:pt x="2043217" y="1012726"/>
                  <a:pt x="2033026" y="1003361"/>
                  <a:pt x="2027104" y="991518"/>
                </a:cubicBezTo>
                <a:cubicBezTo>
                  <a:pt x="1981491" y="900294"/>
                  <a:pt x="2057200" y="1020138"/>
                  <a:pt x="1994053" y="925417"/>
                </a:cubicBezTo>
                <a:cubicBezTo>
                  <a:pt x="1974664" y="867244"/>
                  <a:pt x="1989478" y="902028"/>
                  <a:pt x="1938969" y="826265"/>
                </a:cubicBezTo>
                <a:cubicBezTo>
                  <a:pt x="1931624" y="815248"/>
                  <a:pt x="1926297" y="802578"/>
                  <a:pt x="1916935" y="793215"/>
                </a:cubicBezTo>
                <a:cubicBezTo>
                  <a:pt x="1905918" y="782198"/>
                  <a:pt x="1893859" y="772133"/>
                  <a:pt x="1883885" y="760164"/>
                </a:cubicBezTo>
                <a:cubicBezTo>
                  <a:pt x="1859485" y="730884"/>
                  <a:pt x="1859408" y="717330"/>
                  <a:pt x="1839817" y="683046"/>
                </a:cubicBezTo>
                <a:cubicBezTo>
                  <a:pt x="1833248" y="671550"/>
                  <a:pt x="1823705" y="661838"/>
                  <a:pt x="1817784" y="649995"/>
                </a:cubicBezTo>
                <a:cubicBezTo>
                  <a:pt x="1812591" y="639608"/>
                  <a:pt x="1812407" y="627096"/>
                  <a:pt x="1806767" y="616945"/>
                </a:cubicBezTo>
                <a:cubicBezTo>
                  <a:pt x="1793906" y="593796"/>
                  <a:pt x="1777388" y="572878"/>
                  <a:pt x="1762699" y="550844"/>
                </a:cubicBezTo>
                <a:cubicBezTo>
                  <a:pt x="1755354" y="539827"/>
                  <a:pt x="1744853" y="530354"/>
                  <a:pt x="1740666" y="517793"/>
                </a:cubicBezTo>
                <a:cubicBezTo>
                  <a:pt x="1736994" y="506776"/>
                  <a:pt x="1734843" y="495129"/>
                  <a:pt x="1729649" y="484742"/>
                </a:cubicBezTo>
                <a:cubicBezTo>
                  <a:pt x="1723728" y="472899"/>
                  <a:pt x="1714184" y="463188"/>
                  <a:pt x="1707615" y="451692"/>
                </a:cubicBezTo>
                <a:cubicBezTo>
                  <a:pt x="1699467" y="437433"/>
                  <a:pt x="1693729" y="421883"/>
                  <a:pt x="1685581" y="407624"/>
                </a:cubicBezTo>
                <a:cubicBezTo>
                  <a:pt x="1679012" y="396128"/>
                  <a:pt x="1670116" y="386070"/>
                  <a:pt x="1663547" y="374574"/>
                </a:cubicBezTo>
                <a:cubicBezTo>
                  <a:pt x="1655399" y="360315"/>
                  <a:pt x="1647983" y="345601"/>
                  <a:pt x="1641514" y="330506"/>
                </a:cubicBezTo>
                <a:cubicBezTo>
                  <a:pt x="1628074" y="299146"/>
                  <a:pt x="1634927" y="290869"/>
                  <a:pt x="1608463" y="264405"/>
                </a:cubicBezTo>
                <a:cubicBezTo>
                  <a:pt x="1599101" y="255042"/>
                  <a:pt x="1586430" y="249716"/>
                  <a:pt x="1575413" y="242371"/>
                </a:cubicBezTo>
                <a:lnTo>
                  <a:pt x="1531345" y="176270"/>
                </a:lnTo>
                <a:cubicBezTo>
                  <a:pt x="1524000" y="165253"/>
                  <a:pt x="1520328" y="150565"/>
                  <a:pt x="1509311" y="143220"/>
                </a:cubicBezTo>
                <a:cubicBezTo>
                  <a:pt x="1391195" y="64473"/>
                  <a:pt x="1570468" y="187113"/>
                  <a:pt x="1443210" y="88135"/>
                </a:cubicBezTo>
                <a:cubicBezTo>
                  <a:pt x="1422307" y="71877"/>
                  <a:pt x="1403575" y="44950"/>
                  <a:pt x="1377109" y="44068"/>
                </a:cubicBezTo>
                <a:lnTo>
                  <a:pt x="1046603" y="33051"/>
                </a:lnTo>
                <a:cubicBezTo>
                  <a:pt x="1024578" y="32439"/>
                  <a:pt x="1002536" y="33051"/>
                  <a:pt x="980502" y="33051"/>
                </a:cubicBezTo>
              </a:path>
            </a:pathLst>
          </a:custGeom>
          <a:solidFill>
            <a:schemeClr val="bg1">
              <a:lumMod val="85000"/>
              <a:lumOff val="15000"/>
            </a:schemeClr>
          </a:solidFill>
          <a:ln w="9525" cap="flat" cmpd="sng" algn="ctr">
            <a:solidFill>
              <a:schemeClr val="tx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703731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Movie?</a:t>
            </a:r>
          </a:p>
        </p:txBody>
      </p:sp>
      <p:pic>
        <p:nvPicPr>
          <p:cNvPr id="16386" name="Picture 2" descr="http://www.alice-in-wonderland.net/alicepic/disney-movie/alice-with-caterpill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762625"/>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864031"/>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*22</a:t>
            </a:r>
          </a:p>
        </p:txBody>
      </p:sp>
      <p:sp>
        <p:nvSpPr>
          <p:cNvPr id="5" name="Freeform 4"/>
          <p:cNvSpPr/>
          <p:nvPr/>
        </p:nvSpPr>
        <p:spPr bwMode="auto">
          <a:xfrm>
            <a:off x="4616067" y="2225407"/>
            <a:ext cx="2898060" cy="4131326"/>
          </a:xfrm>
          <a:custGeom>
            <a:avLst/>
            <a:gdLst>
              <a:gd name="connsiteX0" fmla="*/ 1035586 w 2898060"/>
              <a:gd name="connsiteY0" fmla="*/ 0 h 4131326"/>
              <a:gd name="connsiteX1" fmla="*/ 980502 w 2898060"/>
              <a:gd name="connsiteY1" fmla="*/ 33051 h 4131326"/>
              <a:gd name="connsiteX2" fmla="*/ 958468 w 2898060"/>
              <a:gd name="connsiteY2" fmla="*/ 66101 h 4131326"/>
              <a:gd name="connsiteX3" fmla="*/ 925417 w 2898060"/>
              <a:gd name="connsiteY3" fmla="*/ 88135 h 4131326"/>
              <a:gd name="connsiteX4" fmla="*/ 881350 w 2898060"/>
              <a:gd name="connsiteY4" fmla="*/ 154236 h 4131326"/>
              <a:gd name="connsiteX5" fmla="*/ 870333 w 2898060"/>
              <a:gd name="connsiteY5" fmla="*/ 187287 h 4131326"/>
              <a:gd name="connsiteX6" fmla="*/ 826266 w 2898060"/>
              <a:gd name="connsiteY6" fmla="*/ 253388 h 4131326"/>
              <a:gd name="connsiteX7" fmla="*/ 793215 w 2898060"/>
              <a:gd name="connsiteY7" fmla="*/ 330506 h 4131326"/>
              <a:gd name="connsiteX8" fmla="*/ 771181 w 2898060"/>
              <a:gd name="connsiteY8" fmla="*/ 396607 h 4131326"/>
              <a:gd name="connsiteX9" fmla="*/ 760164 w 2898060"/>
              <a:gd name="connsiteY9" fmla="*/ 429658 h 4131326"/>
              <a:gd name="connsiteX10" fmla="*/ 793215 w 2898060"/>
              <a:gd name="connsiteY10" fmla="*/ 594911 h 4131326"/>
              <a:gd name="connsiteX11" fmla="*/ 804232 w 2898060"/>
              <a:gd name="connsiteY11" fmla="*/ 627962 h 4131326"/>
              <a:gd name="connsiteX12" fmla="*/ 815249 w 2898060"/>
              <a:gd name="connsiteY12" fmla="*/ 661012 h 4131326"/>
              <a:gd name="connsiteX13" fmla="*/ 782198 w 2898060"/>
              <a:gd name="connsiteY13" fmla="*/ 837282 h 4131326"/>
              <a:gd name="connsiteX14" fmla="*/ 760164 w 2898060"/>
              <a:gd name="connsiteY14" fmla="*/ 903383 h 4131326"/>
              <a:gd name="connsiteX15" fmla="*/ 716097 w 2898060"/>
              <a:gd name="connsiteY15" fmla="*/ 980501 h 4131326"/>
              <a:gd name="connsiteX16" fmla="*/ 683046 w 2898060"/>
              <a:gd name="connsiteY16" fmla="*/ 1079653 h 4131326"/>
              <a:gd name="connsiteX17" fmla="*/ 661013 w 2898060"/>
              <a:gd name="connsiteY17" fmla="*/ 1134738 h 4131326"/>
              <a:gd name="connsiteX18" fmla="*/ 683046 w 2898060"/>
              <a:gd name="connsiteY18" fmla="*/ 1333041 h 4131326"/>
              <a:gd name="connsiteX19" fmla="*/ 705080 w 2898060"/>
              <a:gd name="connsiteY19" fmla="*/ 1366092 h 4131326"/>
              <a:gd name="connsiteX20" fmla="*/ 705080 w 2898060"/>
              <a:gd name="connsiteY20" fmla="*/ 1498294 h 4131326"/>
              <a:gd name="connsiteX21" fmla="*/ 683046 w 2898060"/>
              <a:gd name="connsiteY21" fmla="*/ 1586429 h 4131326"/>
              <a:gd name="connsiteX22" fmla="*/ 649996 w 2898060"/>
              <a:gd name="connsiteY22" fmla="*/ 1608463 h 4131326"/>
              <a:gd name="connsiteX23" fmla="*/ 627962 w 2898060"/>
              <a:gd name="connsiteY23" fmla="*/ 1685581 h 4131326"/>
              <a:gd name="connsiteX24" fmla="*/ 572878 w 2898060"/>
              <a:gd name="connsiteY24" fmla="*/ 1751682 h 4131326"/>
              <a:gd name="connsiteX25" fmla="*/ 561861 w 2898060"/>
              <a:gd name="connsiteY25" fmla="*/ 1784733 h 4131326"/>
              <a:gd name="connsiteX26" fmla="*/ 517793 w 2898060"/>
              <a:gd name="connsiteY26" fmla="*/ 1850834 h 4131326"/>
              <a:gd name="connsiteX27" fmla="*/ 495760 w 2898060"/>
              <a:gd name="connsiteY27" fmla="*/ 1883885 h 4131326"/>
              <a:gd name="connsiteX28" fmla="*/ 429658 w 2898060"/>
              <a:gd name="connsiteY28" fmla="*/ 2005070 h 4131326"/>
              <a:gd name="connsiteX29" fmla="*/ 374574 w 2898060"/>
              <a:gd name="connsiteY29" fmla="*/ 2104222 h 4131326"/>
              <a:gd name="connsiteX30" fmla="*/ 352540 w 2898060"/>
              <a:gd name="connsiteY30" fmla="*/ 2148289 h 4131326"/>
              <a:gd name="connsiteX31" fmla="*/ 319490 w 2898060"/>
              <a:gd name="connsiteY31" fmla="*/ 2225407 h 4131326"/>
              <a:gd name="connsiteX32" fmla="*/ 242372 w 2898060"/>
              <a:gd name="connsiteY32" fmla="*/ 2335576 h 4131326"/>
              <a:gd name="connsiteX33" fmla="*/ 231355 w 2898060"/>
              <a:gd name="connsiteY33" fmla="*/ 2379644 h 4131326"/>
              <a:gd name="connsiteX34" fmla="*/ 187287 w 2898060"/>
              <a:gd name="connsiteY34" fmla="*/ 2456762 h 4131326"/>
              <a:gd name="connsiteX35" fmla="*/ 165253 w 2898060"/>
              <a:gd name="connsiteY35" fmla="*/ 2500829 h 4131326"/>
              <a:gd name="connsiteX36" fmla="*/ 154237 w 2898060"/>
              <a:gd name="connsiteY36" fmla="*/ 2533880 h 4131326"/>
              <a:gd name="connsiteX37" fmla="*/ 110169 w 2898060"/>
              <a:gd name="connsiteY37" fmla="*/ 2599981 h 4131326"/>
              <a:gd name="connsiteX38" fmla="*/ 88135 w 2898060"/>
              <a:gd name="connsiteY38" fmla="*/ 2633032 h 4131326"/>
              <a:gd name="connsiteX39" fmla="*/ 44068 w 2898060"/>
              <a:gd name="connsiteY39" fmla="*/ 2732183 h 4131326"/>
              <a:gd name="connsiteX40" fmla="*/ 33051 w 2898060"/>
              <a:gd name="connsiteY40" fmla="*/ 2765234 h 4131326"/>
              <a:gd name="connsiteX41" fmla="*/ 0 w 2898060"/>
              <a:gd name="connsiteY41" fmla="*/ 2831335 h 4131326"/>
              <a:gd name="connsiteX42" fmla="*/ 22034 w 2898060"/>
              <a:gd name="connsiteY42" fmla="*/ 2919470 h 4131326"/>
              <a:gd name="connsiteX43" fmla="*/ 55085 w 2898060"/>
              <a:gd name="connsiteY43" fmla="*/ 2952521 h 4131326"/>
              <a:gd name="connsiteX44" fmla="*/ 77119 w 2898060"/>
              <a:gd name="connsiteY44" fmla="*/ 2996588 h 4131326"/>
              <a:gd name="connsiteX45" fmla="*/ 110169 w 2898060"/>
              <a:gd name="connsiteY45" fmla="*/ 3029639 h 4131326"/>
              <a:gd name="connsiteX46" fmla="*/ 165253 w 2898060"/>
              <a:gd name="connsiteY46" fmla="*/ 3084723 h 4131326"/>
              <a:gd name="connsiteX47" fmla="*/ 220338 w 2898060"/>
              <a:gd name="connsiteY47" fmla="*/ 3139807 h 4131326"/>
              <a:gd name="connsiteX48" fmla="*/ 253388 w 2898060"/>
              <a:gd name="connsiteY48" fmla="*/ 3172858 h 4131326"/>
              <a:gd name="connsiteX49" fmla="*/ 319490 w 2898060"/>
              <a:gd name="connsiteY49" fmla="*/ 3194892 h 4131326"/>
              <a:gd name="connsiteX50" fmla="*/ 352540 w 2898060"/>
              <a:gd name="connsiteY50" fmla="*/ 3216926 h 4131326"/>
              <a:gd name="connsiteX51" fmla="*/ 385591 w 2898060"/>
              <a:gd name="connsiteY51" fmla="*/ 3227942 h 4131326"/>
              <a:gd name="connsiteX52" fmla="*/ 484743 w 2898060"/>
              <a:gd name="connsiteY52" fmla="*/ 3249976 h 4131326"/>
              <a:gd name="connsiteX53" fmla="*/ 517793 w 2898060"/>
              <a:gd name="connsiteY53" fmla="*/ 3260993 h 4131326"/>
              <a:gd name="connsiteX54" fmla="*/ 561861 w 2898060"/>
              <a:gd name="connsiteY54" fmla="*/ 3272010 h 4131326"/>
              <a:gd name="connsiteX55" fmla="*/ 672029 w 2898060"/>
              <a:gd name="connsiteY55" fmla="*/ 3305060 h 4131326"/>
              <a:gd name="connsiteX56" fmla="*/ 749147 w 2898060"/>
              <a:gd name="connsiteY56" fmla="*/ 3338111 h 4131326"/>
              <a:gd name="connsiteX57" fmla="*/ 782198 w 2898060"/>
              <a:gd name="connsiteY57" fmla="*/ 3360145 h 4131326"/>
              <a:gd name="connsiteX58" fmla="*/ 815249 w 2898060"/>
              <a:gd name="connsiteY58" fmla="*/ 3371162 h 4131326"/>
              <a:gd name="connsiteX59" fmla="*/ 881350 w 2898060"/>
              <a:gd name="connsiteY59" fmla="*/ 3415229 h 4131326"/>
              <a:gd name="connsiteX60" fmla="*/ 914400 w 2898060"/>
              <a:gd name="connsiteY60" fmla="*/ 3437263 h 4131326"/>
              <a:gd name="connsiteX61" fmla="*/ 969485 w 2898060"/>
              <a:gd name="connsiteY61" fmla="*/ 3624550 h 4131326"/>
              <a:gd name="connsiteX62" fmla="*/ 958468 w 2898060"/>
              <a:gd name="connsiteY62" fmla="*/ 3789803 h 4131326"/>
              <a:gd name="connsiteX63" fmla="*/ 892367 w 2898060"/>
              <a:gd name="connsiteY63" fmla="*/ 3822853 h 4131326"/>
              <a:gd name="connsiteX64" fmla="*/ 826266 w 2898060"/>
              <a:gd name="connsiteY64" fmla="*/ 3866921 h 4131326"/>
              <a:gd name="connsiteX65" fmla="*/ 760164 w 2898060"/>
              <a:gd name="connsiteY65" fmla="*/ 3922005 h 4131326"/>
              <a:gd name="connsiteX66" fmla="*/ 716097 w 2898060"/>
              <a:gd name="connsiteY66" fmla="*/ 3988106 h 4131326"/>
              <a:gd name="connsiteX67" fmla="*/ 738131 w 2898060"/>
              <a:gd name="connsiteY67" fmla="*/ 4087258 h 4131326"/>
              <a:gd name="connsiteX68" fmla="*/ 771181 w 2898060"/>
              <a:gd name="connsiteY68" fmla="*/ 4120309 h 4131326"/>
              <a:gd name="connsiteX69" fmla="*/ 815249 w 2898060"/>
              <a:gd name="connsiteY69" fmla="*/ 4131326 h 4131326"/>
              <a:gd name="connsiteX70" fmla="*/ 1002535 w 2898060"/>
              <a:gd name="connsiteY70" fmla="*/ 4120309 h 4131326"/>
              <a:gd name="connsiteX71" fmla="*/ 1046603 w 2898060"/>
              <a:gd name="connsiteY71" fmla="*/ 4109292 h 4131326"/>
              <a:gd name="connsiteX72" fmla="*/ 1101687 w 2898060"/>
              <a:gd name="connsiteY72" fmla="*/ 4098275 h 4131326"/>
              <a:gd name="connsiteX73" fmla="*/ 1145755 w 2898060"/>
              <a:gd name="connsiteY73" fmla="*/ 4087258 h 4131326"/>
              <a:gd name="connsiteX74" fmla="*/ 1322025 w 2898060"/>
              <a:gd name="connsiteY74" fmla="*/ 4054207 h 4131326"/>
              <a:gd name="connsiteX75" fmla="*/ 1443210 w 2898060"/>
              <a:gd name="connsiteY75" fmla="*/ 4021157 h 4131326"/>
              <a:gd name="connsiteX76" fmla="*/ 1553379 w 2898060"/>
              <a:gd name="connsiteY76" fmla="*/ 3999123 h 4131326"/>
              <a:gd name="connsiteX77" fmla="*/ 1608463 w 2898060"/>
              <a:gd name="connsiteY77" fmla="*/ 3988106 h 4131326"/>
              <a:gd name="connsiteX78" fmla="*/ 1641514 w 2898060"/>
              <a:gd name="connsiteY78" fmla="*/ 3977089 h 4131326"/>
              <a:gd name="connsiteX79" fmla="*/ 1718632 w 2898060"/>
              <a:gd name="connsiteY79" fmla="*/ 3955056 h 4131326"/>
              <a:gd name="connsiteX80" fmla="*/ 1740666 w 2898060"/>
              <a:gd name="connsiteY80" fmla="*/ 3922005 h 4131326"/>
              <a:gd name="connsiteX81" fmla="*/ 1773716 w 2898060"/>
              <a:gd name="connsiteY81" fmla="*/ 3877938 h 4131326"/>
              <a:gd name="connsiteX82" fmla="*/ 1784733 w 2898060"/>
              <a:gd name="connsiteY82" fmla="*/ 3833870 h 4131326"/>
              <a:gd name="connsiteX83" fmla="*/ 1795750 w 2898060"/>
              <a:gd name="connsiteY83" fmla="*/ 3800820 h 4131326"/>
              <a:gd name="connsiteX84" fmla="*/ 1784733 w 2898060"/>
              <a:gd name="connsiteY84" fmla="*/ 3745735 h 4131326"/>
              <a:gd name="connsiteX85" fmla="*/ 1751682 w 2898060"/>
              <a:gd name="connsiteY85" fmla="*/ 3734718 h 4131326"/>
              <a:gd name="connsiteX86" fmla="*/ 1718632 w 2898060"/>
              <a:gd name="connsiteY86" fmla="*/ 3712685 h 4131326"/>
              <a:gd name="connsiteX87" fmla="*/ 1696598 w 2898060"/>
              <a:gd name="connsiteY87" fmla="*/ 3679634 h 4131326"/>
              <a:gd name="connsiteX88" fmla="*/ 1663547 w 2898060"/>
              <a:gd name="connsiteY88" fmla="*/ 3569465 h 4131326"/>
              <a:gd name="connsiteX89" fmla="*/ 1696598 w 2898060"/>
              <a:gd name="connsiteY89" fmla="*/ 3492347 h 4131326"/>
              <a:gd name="connsiteX90" fmla="*/ 1718632 w 2898060"/>
              <a:gd name="connsiteY90" fmla="*/ 3426246 h 4131326"/>
              <a:gd name="connsiteX91" fmla="*/ 1729649 w 2898060"/>
              <a:gd name="connsiteY91" fmla="*/ 3382179 h 4131326"/>
              <a:gd name="connsiteX92" fmla="*/ 1751682 w 2898060"/>
              <a:gd name="connsiteY92" fmla="*/ 3349128 h 4131326"/>
              <a:gd name="connsiteX93" fmla="*/ 1762699 w 2898060"/>
              <a:gd name="connsiteY93" fmla="*/ 3316077 h 4131326"/>
              <a:gd name="connsiteX94" fmla="*/ 1817784 w 2898060"/>
              <a:gd name="connsiteY94" fmla="*/ 3249976 h 4131326"/>
              <a:gd name="connsiteX95" fmla="*/ 1861851 w 2898060"/>
              <a:gd name="connsiteY95" fmla="*/ 3227942 h 4131326"/>
              <a:gd name="connsiteX96" fmla="*/ 1916935 w 2898060"/>
              <a:gd name="connsiteY96" fmla="*/ 3194892 h 4131326"/>
              <a:gd name="connsiteX97" fmla="*/ 1994053 w 2898060"/>
              <a:gd name="connsiteY97" fmla="*/ 3172858 h 4131326"/>
              <a:gd name="connsiteX98" fmla="*/ 2071172 w 2898060"/>
              <a:gd name="connsiteY98" fmla="*/ 3139807 h 4131326"/>
              <a:gd name="connsiteX99" fmla="*/ 2148290 w 2898060"/>
              <a:gd name="connsiteY99" fmla="*/ 3095740 h 4131326"/>
              <a:gd name="connsiteX100" fmla="*/ 2225408 w 2898060"/>
              <a:gd name="connsiteY100" fmla="*/ 3051673 h 4131326"/>
              <a:gd name="connsiteX101" fmla="*/ 2269475 w 2898060"/>
              <a:gd name="connsiteY101" fmla="*/ 3040656 h 4131326"/>
              <a:gd name="connsiteX102" fmla="*/ 2302526 w 2898060"/>
              <a:gd name="connsiteY102" fmla="*/ 3018622 h 4131326"/>
              <a:gd name="connsiteX103" fmla="*/ 2412694 w 2898060"/>
              <a:gd name="connsiteY103" fmla="*/ 2985571 h 4131326"/>
              <a:gd name="connsiteX104" fmla="*/ 2478796 w 2898060"/>
              <a:gd name="connsiteY104" fmla="*/ 2963538 h 4131326"/>
              <a:gd name="connsiteX105" fmla="*/ 2511846 w 2898060"/>
              <a:gd name="connsiteY105" fmla="*/ 2952521 h 4131326"/>
              <a:gd name="connsiteX106" fmla="*/ 2610998 w 2898060"/>
              <a:gd name="connsiteY106" fmla="*/ 2886420 h 4131326"/>
              <a:gd name="connsiteX107" fmla="*/ 2677099 w 2898060"/>
              <a:gd name="connsiteY107" fmla="*/ 2842352 h 4131326"/>
              <a:gd name="connsiteX108" fmla="*/ 2776251 w 2898060"/>
              <a:gd name="connsiteY108" fmla="*/ 2754217 h 4131326"/>
              <a:gd name="connsiteX109" fmla="*/ 2842352 w 2898060"/>
              <a:gd name="connsiteY109" fmla="*/ 2655065 h 4131326"/>
              <a:gd name="connsiteX110" fmla="*/ 2864386 w 2898060"/>
              <a:gd name="connsiteY110" fmla="*/ 2622015 h 4131326"/>
              <a:gd name="connsiteX111" fmla="*/ 2875403 w 2898060"/>
              <a:gd name="connsiteY111" fmla="*/ 2588964 h 4131326"/>
              <a:gd name="connsiteX112" fmla="*/ 2897437 w 2898060"/>
              <a:gd name="connsiteY112" fmla="*/ 2555913 h 4131326"/>
              <a:gd name="connsiteX113" fmla="*/ 2886420 w 2898060"/>
              <a:gd name="connsiteY113" fmla="*/ 2423711 h 4131326"/>
              <a:gd name="connsiteX114" fmla="*/ 2875403 w 2898060"/>
              <a:gd name="connsiteY114" fmla="*/ 2390660 h 4131326"/>
              <a:gd name="connsiteX115" fmla="*/ 2842352 w 2898060"/>
              <a:gd name="connsiteY115" fmla="*/ 2357610 h 4131326"/>
              <a:gd name="connsiteX116" fmla="*/ 2820319 w 2898060"/>
              <a:gd name="connsiteY116" fmla="*/ 2324559 h 4131326"/>
              <a:gd name="connsiteX117" fmla="*/ 2754217 w 2898060"/>
              <a:gd name="connsiteY117" fmla="*/ 2258458 h 4131326"/>
              <a:gd name="connsiteX118" fmla="*/ 2655066 w 2898060"/>
              <a:gd name="connsiteY118" fmla="*/ 2148289 h 4131326"/>
              <a:gd name="connsiteX119" fmla="*/ 2588964 w 2898060"/>
              <a:gd name="connsiteY119" fmla="*/ 2104222 h 4131326"/>
              <a:gd name="connsiteX120" fmla="*/ 2544897 w 2898060"/>
              <a:gd name="connsiteY120" fmla="*/ 2071171 h 4131326"/>
              <a:gd name="connsiteX121" fmla="*/ 2478796 w 2898060"/>
              <a:gd name="connsiteY121" fmla="*/ 2027104 h 4131326"/>
              <a:gd name="connsiteX122" fmla="*/ 2445745 w 2898060"/>
              <a:gd name="connsiteY122" fmla="*/ 2005070 h 4131326"/>
              <a:gd name="connsiteX123" fmla="*/ 2346593 w 2898060"/>
              <a:gd name="connsiteY123" fmla="*/ 1927952 h 4131326"/>
              <a:gd name="connsiteX124" fmla="*/ 2313543 w 2898060"/>
              <a:gd name="connsiteY124" fmla="*/ 1916935 h 4131326"/>
              <a:gd name="connsiteX125" fmla="*/ 2247441 w 2898060"/>
              <a:gd name="connsiteY125" fmla="*/ 1861851 h 4131326"/>
              <a:gd name="connsiteX126" fmla="*/ 2214391 w 2898060"/>
              <a:gd name="connsiteY126" fmla="*/ 1850834 h 4131326"/>
              <a:gd name="connsiteX127" fmla="*/ 2148290 w 2898060"/>
              <a:gd name="connsiteY127" fmla="*/ 1806766 h 4131326"/>
              <a:gd name="connsiteX128" fmla="*/ 2115239 w 2898060"/>
              <a:gd name="connsiteY128" fmla="*/ 1773716 h 4131326"/>
              <a:gd name="connsiteX129" fmla="*/ 2082188 w 2898060"/>
              <a:gd name="connsiteY129" fmla="*/ 1751682 h 4131326"/>
              <a:gd name="connsiteX130" fmla="*/ 2038121 w 2898060"/>
              <a:gd name="connsiteY130" fmla="*/ 1685581 h 4131326"/>
              <a:gd name="connsiteX131" fmla="*/ 1905919 w 2898060"/>
              <a:gd name="connsiteY131" fmla="*/ 1553379 h 4131326"/>
              <a:gd name="connsiteX132" fmla="*/ 1839817 w 2898060"/>
              <a:gd name="connsiteY132" fmla="*/ 1509311 h 4131326"/>
              <a:gd name="connsiteX133" fmla="*/ 1806767 w 2898060"/>
              <a:gd name="connsiteY133" fmla="*/ 1487277 h 4131326"/>
              <a:gd name="connsiteX134" fmla="*/ 1817784 w 2898060"/>
              <a:gd name="connsiteY134" fmla="*/ 1454227 h 4131326"/>
              <a:gd name="connsiteX135" fmla="*/ 1883885 w 2898060"/>
              <a:gd name="connsiteY135" fmla="*/ 1410159 h 4131326"/>
              <a:gd name="connsiteX136" fmla="*/ 1949986 w 2898060"/>
              <a:gd name="connsiteY136" fmla="*/ 1311007 h 4131326"/>
              <a:gd name="connsiteX137" fmla="*/ 1972020 w 2898060"/>
              <a:gd name="connsiteY137" fmla="*/ 1277957 h 4131326"/>
              <a:gd name="connsiteX138" fmla="*/ 2005070 w 2898060"/>
              <a:gd name="connsiteY138" fmla="*/ 1255923 h 4131326"/>
              <a:gd name="connsiteX139" fmla="*/ 2049138 w 2898060"/>
              <a:gd name="connsiteY139" fmla="*/ 1189822 h 4131326"/>
              <a:gd name="connsiteX140" fmla="*/ 2071172 w 2898060"/>
              <a:gd name="connsiteY140" fmla="*/ 1123721 h 4131326"/>
              <a:gd name="connsiteX141" fmla="*/ 2049138 w 2898060"/>
              <a:gd name="connsiteY141" fmla="*/ 1024569 h 4131326"/>
              <a:gd name="connsiteX142" fmla="*/ 2027104 w 2898060"/>
              <a:gd name="connsiteY142" fmla="*/ 991518 h 4131326"/>
              <a:gd name="connsiteX143" fmla="*/ 1994053 w 2898060"/>
              <a:gd name="connsiteY143" fmla="*/ 925417 h 4131326"/>
              <a:gd name="connsiteX144" fmla="*/ 1938969 w 2898060"/>
              <a:gd name="connsiteY144" fmla="*/ 826265 h 4131326"/>
              <a:gd name="connsiteX145" fmla="*/ 1916935 w 2898060"/>
              <a:gd name="connsiteY145" fmla="*/ 793215 h 4131326"/>
              <a:gd name="connsiteX146" fmla="*/ 1883885 w 2898060"/>
              <a:gd name="connsiteY146" fmla="*/ 760164 h 4131326"/>
              <a:gd name="connsiteX147" fmla="*/ 1839817 w 2898060"/>
              <a:gd name="connsiteY147" fmla="*/ 683046 h 4131326"/>
              <a:gd name="connsiteX148" fmla="*/ 1817784 w 2898060"/>
              <a:gd name="connsiteY148" fmla="*/ 649995 h 4131326"/>
              <a:gd name="connsiteX149" fmla="*/ 1806767 w 2898060"/>
              <a:gd name="connsiteY149" fmla="*/ 616945 h 4131326"/>
              <a:gd name="connsiteX150" fmla="*/ 1762699 w 2898060"/>
              <a:gd name="connsiteY150" fmla="*/ 550844 h 4131326"/>
              <a:gd name="connsiteX151" fmla="*/ 1740666 w 2898060"/>
              <a:gd name="connsiteY151" fmla="*/ 517793 h 4131326"/>
              <a:gd name="connsiteX152" fmla="*/ 1729649 w 2898060"/>
              <a:gd name="connsiteY152" fmla="*/ 484742 h 4131326"/>
              <a:gd name="connsiteX153" fmla="*/ 1707615 w 2898060"/>
              <a:gd name="connsiteY153" fmla="*/ 451692 h 4131326"/>
              <a:gd name="connsiteX154" fmla="*/ 1685581 w 2898060"/>
              <a:gd name="connsiteY154" fmla="*/ 407624 h 4131326"/>
              <a:gd name="connsiteX155" fmla="*/ 1663547 w 2898060"/>
              <a:gd name="connsiteY155" fmla="*/ 374574 h 4131326"/>
              <a:gd name="connsiteX156" fmla="*/ 1641514 w 2898060"/>
              <a:gd name="connsiteY156" fmla="*/ 330506 h 4131326"/>
              <a:gd name="connsiteX157" fmla="*/ 1608463 w 2898060"/>
              <a:gd name="connsiteY157" fmla="*/ 264405 h 4131326"/>
              <a:gd name="connsiteX158" fmla="*/ 1575413 w 2898060"/>
              <a:gd name="connsiteY158" fmla="*/ 242371 h 4131326"/>
              <a:gd name="connsiteX159" fmla="*/ 1531345 w 2898060"/>
              <a:gd name="connsiteY159" fmla="*/ 176270 h 4131326"/>
              <a:gd name="connsiteX160" fmla="*/ 1509311 w 2898060"/>
              <a:gd name="connsiteY160" fmla="*/ 143220 h 4131326"/>
              <a:gd name="connsiteX161" fmla="*/ 1443210 w 2898060"/>
              <a:gd name="connsiteY161" fmla="*/ 88135 h 4131326"/>
              <a:gd name="connsiteX162" fmla="*/ 1377109 w 2898060"/>
              <a:gd name="connsiteY162" fmla="*/ 44068 h 4131326"/>
              <a:gd name="connsiteX163" fmla="*/ 1046603 w 2898060"/>
              <a:gd name="connsiteY163" fmla="*/ 33051 h 4131326"/>
              <a:gd name="connsiteX164" fmla="*/ 980502 w 2898060"/>
              <a:gd name="connsiteY164" fmla="*/ 33051 h 413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898060" h="4131326">
                <a:moveTo>
                  <a:pt x="1035586" y="0"/>
                </a:moveTo>
                <a:cubicBezTo>
                  <a:pt x="1017225" y="11017"/>
                  <a:pt x="996760" y="19116"/>
                  <a:pt x="980502" y="33051"/>
                </a:cubicBezTo>
                <a:cubicBezTo>
                  <a:pt x="970449" y="41668"/>
                  <a:pt x="967831" y="56739"/>
                  <a:pt x="958468" y="66101"/>
                </a:cubicBezTo>
                <a:cubicBezTo>
                  <a:pt x="949105" y="75464"/>
                  <a:pt x="936434" y="80790"/>
                  <a:pt x="925417" y="88135"/>
                </a:cubicBezTo>
                <a:cubicBezTo>
                  <a:pt x="910728" y="110169"/>
                  <a:pt x="889724" y="129114"/>
                  <a:pt x="881350" y="154236"/>
                </a:cubicBezTo>
                <a:cubicBezTo>
                  <a:pt x="877678" y="165253"/>
                  <a:pt x="875973" y="177135"/>
                  <a:pt x="870333" y="187287"/>
                </a:cubicBezTo>
                <a:cubicBezTo>
                  <a:pt x="857473" y="210436"/>
                  <a:pt x="826266" y="253388"/>
                  <a:pt x="826266" y="253388"/>
                </a:cubicBezTo>
                <a:cubicBezTo>
                  <a:pt x="797123" y="369961"/>
                  <a:pt x="836691" y="232688"/>
                  <a:pt x="793215" y="330506"/>
                </a:cubicBezTo>
                <a:cubicBezTo>
                  <a:pt x="783782" y="351730"/>
                  <a:pt x="778526" y="374573"/>
                  <a:pt x="771181" y="396607"/>
                </a:cubicBezTo>
                <a:lnTo>
                  <a:pt x="760164" y="429658"/>
                </a:lnTo>
                <a:cubicBezTo>
                  <a:pt x="773746" y="551895"/>
                  <a:pt x="760665" y="497262"/>
                  <a:pt x="793215" y="594911"/>
                </a:cubicBezTo>
                <a:lnTo>
                  <a:pt x="804232" y="627962"/>
                </a:lnTo>
                <a:lnTo>
                  <a:pt x="815249" y="661012"/>
                </a:lnTo>
                <a:cubicBezTo>
                  <a:pt x="801921" y="794292"/>
                  <a:pt x="815903" y="736168"/>
                  <a:pt x="782198" y="837282"/>
                </a:cubicBezTo>
                <a:cubicBezTo>
                  <a:pt x="782198" y="837283"/>
                  <a:pt x="760165" y="903382"/>
                  <a:pt x="760164" y="903383"/>
                </a:cubicBezTo>
                <a:cubicBezTo>
                  <a:pt x="741317" y="931655"/>
                  <a:pt x="728802" y="947468"/>
                  <a:pt x="716097" y="980501"/>
                </a:cubicBezTo>
                <a:cubicBezTo>
                  <a:pt x="703591" y="1013017"/>
                  <a:pt x="695984" y="1047306"/>
                  <a:pt x="683046" y="1079653"/>
                </a:cubicBezTo>
                <a:lnTo>
                  <a:pt x="661013" y="1134738"/>
                </a:lnTo>
                <a:cubicBezTo>
                  <a:pt x="661672" y="1143965"/>
                  <a:pt x="662887" y="1286004"/>
                  <a:pt x="683046" y="1333041"/>
                </a:cubicBezTo>
                <a:cubicBezTo>
                  <a:pt x="688262" y="1345211"/>
                  <a:pt x="697735" y="1355075"/>
                  <a:pt x="705080" y="1366092"/>
                </a:cubicBezTo>
                <a:cubicBezTo>
                  <a:pt x="720294" y="1442160"/>
                  <a:pt x="719987" y="1408850"/>
                  <a:pt x="705080" y="1498294"/>
                </a:cubicBezTo>
                <a:cubicBezTo>
                  <a:pt x="704647" y="1500894"/>
                  <a:pt x="692009" y="1575226"/>
                  <a:pt x="683046" y="1586429"/>
                </a:cubicBezTo>
                <a:cubicBezTo>
                  <a:pt x="674775" y="1596768"/>
                  <a:pt x="661013" y="1601118"/>
                  <a:pt x="649996" y="1608463"/>
                </a:cubicBezTo>
                <a:cubicBezTo>
                  <a:pt x="648527" y="1614339"/>
                  <a:pt x="634284" y="1676098"/>
                  <a:pt x="627962" y="1685581"/>
                </a:cubicBezTo>
                <a:cubicBezTo>
                  <a:pt x="579233" y="1758674"/>
                  <a:pt x="608920" y="1679596"/>
                  <a:pt x="572878" y="1751682"/>
                </a:cubicBezTo>
                <a:cubicBezTo>
                  <a:pt x="567685" y="1762069"/>
                  <a:pt x="567501" y="1774581"/>
                  <a:pt x="561861" y="1784733"/>
                </a:cubicBezTo>
                <a:cubicBezTo>
                  <a:pt x="549000" y="1807882"/>
                  <a:pt x="532482" y="1828800"/>
                  <a:pt x="517793" y="1850834"/>
                </a:cubicBezTo>
                <a:cubicBezTo>
                  <a:pt x="510448" y="1861851"/>
                  <a:pt x="501681" y="1872042"/>
                  <a:pt x="495760" y="1883885"/>
                </a:cubicBezTo>
                <a:cubicBezTo>
                  <a:pt x="445771" y="1983863"/>
                  <a:pt x="469912" y="1944691"/>
                  <a:pt x="429658" y="2005070"/>
                </a:cubicBezTo>
                <a:cubicBezTo>
                  <a:pt x="399194" y="2096463"/>
                  <a:pt x="450333" y="1952707"/>
                  <a:pt x="374574" y="2104222"/>
                </a:cubicBezTo>
                <a:cubicBezTo>
                  <a:pt x="367229" y="2118911"/>
                  <a:pt x="359009" y="2133194"/>
                  <a:pt x="352540" y="2148289"/>
                </a:cubicBezTo>
                <a:cubicBezTo>
                  <a:pt x="329745" y="2201476"/>
                  <a:pt x="356028" y="2164511"/>
                  <a:pt x="319490" y="2225407"/>
                </a:cubicBezTo>
                <a:cubicBezTo>
                  <a:pt x="292365" y="2270615"/>
                  <a:pt x="272501" y="2295403"/>
                  <a:pt x="242372" y="2335576"/>
                </a:cubicBezTo>
                <a:cubicBezTo>
                  <a:pt x="238700" y="2350265"/>
                  <a:pt x="236672" y="2365467"/>
                  <a:pt x="231355" y="2379644"/>
                </a:cubicBezTo>
                <a:cubicBezTo>
                  <a:pt x="213197" y="2428064"/>
                  <a:pt x="210531" y="2416085"/>
                  <a:pt x="187287" y="2456762"/>
                </a:cubicBezTo>
                <a:cubicBezTo>
                  <a:pt x="179139" y="2471021"/>
                  <a:pt x="171722" y="2485734"/>
                  <a:pt x="165253" y="2500829"/>
                </a:cubicBezTo>
                <a:cubicBezTo>
                  <a:pt x="160679" y="2511503"/>
                  <a:pt x="159877" y="2523729"/>
                  <a:pt x="154237" y="2533880"/>
                </a:cubicBezTo>
                <a:cubicBezTo>
                  <a:pt x="141377" y="2557029"/>
                  <a:pt x="124858" y="2577947"/>
                  <a:pt x="110169" y="2599981"/>
                </a:cubicBezTo>
                <a:lnTo>
                  <a:pt x="88135" y="2633032"/>
                </a:lnTo>
                <a:cubicBezTo>
                  <a:pt x="61915" y="2711694"/>
                  <a:pt x="78985" y="2679808"/>
                  <a:pt x="44068" y="2732183"/>
                </a:cubicBezTo>
                <a:cubicBezTo>
                  <a:pt x="40396" y="2743200"/>
                  <a:pt x="38244" y="2754847"/>
                  <a:pt x="33051" y="2765234"/>
                </a:cubicBezTo>
                <a:cubicBezTo>
                  <a:pt x="-9664" y="2850663"/>
                  <a:pt x="27692" y="2748260"/>
                  <a:pt x="0" y="2831335"/>
                </a:cubicBezTo>
                <a:cubicBezTo>
                  <a:pt x="1589" y="2839281"/>
                  <a:pt x="12354" y="2904951"/>
                  <a:pt x="22034" y="2919470"/>
                </a:cubicBezTo>
                <a:cubicBezTo>
                  <a:pt x="30677" y="2932434"/>
                  <a:pt x="46029" y="2939843"/>
                  <a:pt x="55085" y="2952521"/>
                </a:cubicBezTo>
                <a:cubicBezTo>
                  <a:pt x="64631" y="2965885"/>
                  <a:pt x="67573" y="2983224"/>
                  <a:pt x="77119" y="2996588"/>
                </a:cubicBezTo>
                <a:cubicBezTo>
                  <a:pt x="86175" y="3009266"/>
                  <a:pt x="100195" y="3017670"/>
                  <a:pt x="110169" y="3029639"/>
                </a:cubicBezTo>
                <a:cubicBezTo>
                  <a:pt x="156071" y="3084722"/>
                  <a:pt x="104663" y="3044328"/>
                  <a:pt x="165253" y="3084723"/>
                </a:cubicBezTo>
                <a:cubicBezTo>
                  <a:pt x="205651" y="3145319"/>
                  <a:pt x="165251" y="3093901"/>
                  <a:pt x="220338" y="3139807"/>
                </a:cubicBezTo>
                <a:cubicBezTo>
                  <a:pt x="232307" y="3149781"/>
                  <a:pt x="239769" y="3165292"/>
                  <a:pt x="253388" y="3172858"/>
                </a:cubicBezTo>
                <a:cubicBezTo>
                  <a:pt x="273691" y="3184138"/>
                  <a:pt x="319490" y="3194892"/>
                  <a:pt x="319490" y="3194892"/>
                </a:cubicBezTo>
                <a:cubicBezTo>
                  <a:pt x="330507" y="3202237"/>
                  <a:pt x="340697" y="3211005"/>
                  <a:pt x="352540" y="3216926"/>
                </a:cubicBezTo>
                <a:cubicBezTo>
                  <a:pt x="362927" y="3222119"/>
                  <a:pt x="374425" y="3224752"/>
                  <a:pt x="385591" y="3227942"/>
                </a:cubicBezTo>
                <a:cubicBezTo>
                  <a:pt x="464792" y="3250570"/>
                  <a:pt x="393826" y="3227247"/>
                  <a:pt x="484743" y="3249976"/>
                </a:cubicBezTo>
                <a:cubicBezTo>
                  <a:pt x="496009" y="3252793"/>
                  <a:pt x="506627" y="3257803"/>
                  <a:pt x="517793" y="3260993"/>
                </a:cubicBezTo>
                <a:cubicBezTo>
                  <a:pt x="532352" y="3265153"/>
                  <a:pt x="547358" y="3267659"/>
                  <a:pt x="561861" y="3272010"/>
                </a:cubicBezTo>
                <a:cubicBezTo>
                  <a:pt x="695952" y="3312238"/>
                  <a:pt x="570470" y="3279672"/>
                  <a:pt x="672029" y="3305060"/>
                </a:cubicBezTo>
                <a:cubicBezTo>
                  <a:pt x="755006" y="3360378"/>
                  <a:pt x="649549" y="3295426"/>
                  <a:pt x="749147" y="3338111"/>
                </a:cubicBezTo>
                <a:cubicBezTo>
                  <a:pt x="761317" y="3343327"/>
                  <a:pt x="770355" y="3354224"/>
                  <a:pt x="782198" y="3360145"/>
                </a:cubicBezTo>
                <a:cubicBezTo>
                  <a:pt x="792585" y="3365338"/>
                  <a:pt x="805097" y="3365522"/>
                  <a:pt x="815249" y="3371162"/>
                </a:cubicBezTo>
                <a:cubicBezTo>
                  <a:pt x="838398" y="3384022"/>
                  <a:pt x="859316" y="3400540"/>
                  <a:pt x="881350" y="3415229"/>
                </a:cubicBezTo>
                <a:lnTo>
                  <a:pt x="914400" y="3437263"/>
                </a:lnTo>
                <a:cubicBezTo>
                  <a:pt x="980968" y="3537113"/>
                  <a:pt x="956070" y="3476991"/>
                  <a:pt x="969485" y="3624550"/>
                </a:cubicBezTo>
                <a:cubicBezTo>
                  <a:pt x="965813" y="3679634"/>
                  <a:pt x="971113" y="3736064"/>
                  <a:pt x="958468" y="3789803"/>
                </a:cubicBezTo>
                <a:cubicBezTo>
                  <a:pt x="954056" y="3808555"/>
                  <a:pt x="904386" y="3816175"/>
                  <a:pt x="892367" y="3822853"/>
                </a:cubicBezTo>
                <a:cubicBezTo>
                  <a:pt x="869218" y="3835714"/>
                  <a:pt x="848300" y="3852232"/>
                  <a:pt x="826266" y="3866921"/>
                </a:cubicBezTo>
                <a:cubicBezTo>
                  <a:pt x="796885" y="3886508"/>
                  <a:pt x="783004" y="3892639"/>
                  <a:pt x="760164" y="3922005"/>
                </a:cubicBezTo>
                <a:cubicBezTo>
                  <a:pt x="743906" y="3942908"/>
                  <a:pt x="716097" y="3988106"/>
                  <a:pt x="716097" y="3988106"/>
                </a:cubicBezTo>
                <a:cubicBezTo>
                  <a:pt x="717430" y="3996106"/>
                  <a:pt x="726077" y="4069177"/>
                  <a:pt x="738131" y="4087258"/>
                </a:cubicBezTo>
                <a:cubicBezTo>
                  <a:pt x="746773" y="4100222"/>
                  <a:pt x="757654" y="4112579"/>
                  <a:pt x="771181" y="4120309"/>
                </a:cubicBezTo>
                <a:cubicBezTo>
                  <a:pt x="784327" y="4127821"/>
                  <a:pt x="800560" y="4127654"/>
                  <a:pt x="815249" y="4131326"/>
                </a:cubicBezTo>
                <a:cubicBezTo>
                  <a:pt x="877678" y="4127654"/>
                  <a:pt x="940280" y="4126238"/>
                  <a:pt x="1002535" y="4120309"/>
                </a:cubicBezTo>
                <a:cubicBezTo>
                  <a:pt x="1017608" y="4118873"/>
                  <a:pt x="1031822" y="4112577"/>
                  <a:pt x="1046603" y="4109292"/>
                </a:cubicBezTo>
                <a:cubicBezTo>
                  <a:pt x="1064882" y="4105230"/>
                  <a:pt x="1083408" y="4102337"/>
                  <a:pt x="1101687" y="4098275"/>
                </a:cubicBezTo>
                <a:cubicBezTo>
                  <a:pt x="1116468" y="4094990"/>
                  <a:pt x="1130908" y="4090228"/>
                  <a:pt x="1145755" y="4087258"/>
                </a:cubicBezTo>
                <a:cubicBezTo>
                  <a:pt x="1195785" y="4077252"/>
                  <a:pt x="1278830" y="4068604"/>
                  <a:pt x="1322025" y="4054207"/>
                </a:cubicBezTo>
                <a:cubicBezTo>
                  <a:pt x="1369507" y="4038381"/>
                  <a:pt x="1381091" y="4033581"/>
                  <a:pt x="1443210" y="4021157"/>
                </a:cubicBezTo>
                <a:lnTo>
                  <a:pt x="1553379" y="3999123"/>
                </a:lnTo>
                <a:cubicBezTo>
                  <a:pt x="1571740" y="3995451"/>
                  <a:pt x="1590699" y="3994027"/>
                  <a:pt x="1608463" y="3988106"/>
                </a:cubicBezTo>
                <a:cubicBezTo>
                  <a:pt x="1619480" y="3984434"/>
                  <a:pt x="1630348" y="3980279"/>
                  <a:pt x="1641514" y="3977089"/>
                </a:cubicBezTo>
                <a:cubicBezTo>
                  <a:pt x="1738348" y="3949423"/>
                  <a:pt x="1639386" y="3981471"/>
                  <a:pt x="1718632" y="3955056"/>
                </a:cubicBezTo>
                <a:cubicBezTo>
                  <a:pt x="1725977" y="3944039"/>
                  <a:pt x="1732970" y="3932779"/>
                  <a:pt x="1740666" y="3922005"/>
                </a:cubicBezTo>
                <a:cubicBezTo>
                  <a:pt x="1751338" y="3907064"/>
                  <a:pt x="1765505" y="3894361"/>
                  <a:pt x="1773716" y="3877938"/>
                </a:cubicBezTo>
                <a:cubicBezTo>
                  <a:pt x="1780487" y="3864395"/>
                  <a:pt x="1780573" y="3848429"/>
                  <a:pt x="1784733" y="3833870"/>
                </a:cubicBezTo>
                <a:cubicBezTo>
                  <a:pt x="1787923" y="3822704"/>
                  <a:pt x="1792078" y="3811837"/>
                  <a:pt x="1795750" y="3800820"/>
                </a:cubicBezTo>
                <a:cubicBezTo>
                  <a:pt x="1792078" y="3782458"/>
                  <a:pt x="1795120" y="3761315"/>
                  <a:pt x="1784733" y="3745735"/>
                </a:cubicBezTo>
                <a:cubicBezTo>
                  <a:pt x="1778291" y="3736072"/>
                  <a:pt x="1762069" y="3739911"/>
                  <a:pt x="1751682" y="3734718"/>
                </a:cubicBezTo>
                <a:cubicBezTo>
                  <a:pt x="1739839" y="3728797"/>
                  <a:pt x="1729649" y="3720029"/>
                  <a:pt x="1718632" y="3712685"/>
                </a:cubicBezTo>
                <a:cubicBezTo>
                  <a:pt x="1711287" y="3701668"/>
                  <a:pt x="1701976" y="3691734"/>
                  <a:pt x="1696598" y="3679634"/>
                </a:cubicBezTo>
                <a:cubicBezTo>
                  <a:pt x="1681271" y="3645148"/>
                  <a:pt x="1672703" y="3606090"/>
                  <a:pt x="1663547" y="3569465"/>
                </a:cubicBezTo>
                <a:cubicBezTo>
                  <a:pt x="1692690" y="3452895"/>
                  <a:pt x="1653123" y="3590166"/>
                  <a:pt x="1696598" y="3492347"/>
                </a:cubicBezTo>
                <a:cubicBezTo>
                  <a:pt x="1706031" y="3471123"/>
                  <a:pt x="1712999" y="3448778"/>
                  <a:pt x="1718632" y="3426246"/>
                </a:cubicBezTo>
                <a:cubicBezTo>
                  <a:pt x="1722304" y="3411557"/>
                  <a:pt x="1723685" y="3396096"/>
                  <a:pt x="1729649" y="3382179"/>
                </a:cubicBezTo>
                <a:cubicBezTo>
                  <a:pt x="1734865" y="3370009"/>
                  <a:pt x="1745761" y="3360971"/>
                  <a:pt x="1751682" y="3349128"/>
                </a:cubicBezTo>
                <a:cubicBezTo>
                  <a:pt x="1756875" y="3338741"/>
                  <a:pt x="1757505" y="3326464"/>
                  <a:pt x="1762699" y="3316077"/>
                </a:cubicBezTo>
                <a:cubicBezTo>
                  <a:pt x="1773435" y="3294605"/>
                  <a:pt x="1798835" y="3263511"/>
                  <a:pt x="1817784" y="3249976"/>
                </a:cubicBezTo>
                <a:cubicBezTo>
                  <a:pt x="1831148" y="3240430"/>
                  <a:pt x="1847495" y="3235918"/>
                  <a:pt x="1861851" y="3227942"/>
                </a:cubicBezTo>
                <a:cubicBezTo>
                  <a:pt x="1880569" y="3217543"/>
                  <a:pt x="1897368" y="3203588"/>
                  <a:pt x="1916935" y="3194892"/>
                </a:cubicBezTo>
                <a:cubicBezTo>
                  <a:pt x="1980465" y="3166657"/>
                  <a:pt x="1940352" y="3199709"/>
                  <a:pt x="1994053" y="3172858"/>
                </a:cubicBezTo>
                <a:cubicBezTo>
                  <a:pt x="2070133" y="3134817"/>
                  <a:pt x="1979460" y="3162735"/>
                  <a:pt x="2071172" y="3139807"/>
                </a:cubicBezTo>
                <a:cubicBezTo>
                  <a:pt x="2177733" y="3059887"/>
                  <a:pt x="2064170" y="3137801"/>
                  <a:pt x="2148290" y="3095740"/>
                </a:cubicBezTo>
                <a:cubicBezTo>
                  <a:pt x="2212223" y="3063773"/>
                  <a:pt x="2148140" y="3080648"/>
                  <a:pt x="2225408" y="3051673"/>
                </a:cubicBezTo>
                <a:cubicBezTo>
                  <a:pt x="2239585" y="3046357"/>
                  <a:pt x="2254786" y="3044328"/>
                  <a:pt x="2269475" y="3040656"/>
                </a:cubicBezTo>
                <a:cubicBezTo>
                  <a:pt x="2280492" y="3033311"/>
                  <a:pt x="2290426" y="3024000"/>
                  <a:pt x="2302526" y="3018622"/>
                </a:cubicBezTo>
                <a:cubicBezTo>
                  <a:pt x="2356451" y="2994655"/>
                  <a:pt x="2363397" y="3000360"/>
                  <a:pt x="2412694" y="2985571"/>
                </a:cubicBezTo>
                <a:cubicBezTo>
                  <a:pt x="2434940" y="2978897"/>
                  <a:pt x="2456762" y="2970882"/>
                  <a:pt x="2478796" y="2963538"/>
                </a:cubicBezTo>
                <a:cubicBezTo>
                  <a:pt x="2489813" y="2959866"/>
                  <a:pt x="2502184" y="2958963"/>
                  <a:pt x="2511846" y="2952521"/>
                </a:cubicBezTo>
                <a:lnTo>
                  <a:pt x="2610998" y="2886420"/>
                </a:lnTo>
                <a:lnTo>
                  <a:pt x="2677099" y="2842352"/>
                </a:lnTo>
                <a:cubicBezTo>
                  <a:pt x="2752563" y="2766888"/>
                  <a:pt x="2717273" y="2793536"/>
                  <a:pt x="2776251" y="2754217"/>
                </a:cubicBezTo>
                <a:lnTo>
                  <a:pt x="2842352" y="2655065"/>
                </a:lnTo>
                <a:lnTo>
                  <a:pt x="2864386" y="2622015"/>
                </a:lnTo>
                <a:cubicBezTo>
                  <a:pt x="2868058" y="2610998"/>
                  <a:pt x="2870210" y="2599351"/>
                  <a:pt x="2875403" y="2588964"/>
                </a:cubicBezTo>
                <a:cubicBezTo>
                  <a:pt x="2881324" y="2577121"/>
                  <a:pt x="2896556" y="2569124"/>
                  <a:pt x="2897437" y="2555913"/>
                </a:cubicBezTo>
                <a:cubicBezTo>
                  <a:pt x="2900379" y="2511791"/>
                  <a:pt x="2892264" y="2467543"/>
                  <a:pt x="2886420" y="2423711"/>
                </a:cubicBezTo>
                <a:cubicBezTo>
                  <a:pt x="2884885" y="2412200"/>
                  <a:pt x="2881845" y="2400323"/>
                  <a:pt x="2875403" y="2390660"/>
                </a:cubicBezTo>
                <a:cubicBezTo>
                  <a:pt x="2866761" y="2377697"/>
                  <a:pt x="2852326" y="2369579"/>
                  <a:pt x="2842352" y="2357610"/>
                </a:cubicBezTo>
                <a:cubicBezTo>
                  <a:pt x="2833876" y="2347438"/>
                  <a:pt x="2829116" y="2334455"/>
                  <a:pt x="2820319" y="2324559"/>
                </a:cubicBezTo>
                <a:cubicBezTo>
                  <a:pt x="2799617" y="2301269"/>
                  <a:pt x="2772913" y="2283387"/>
                  <a:pt x="2754217" y="2258458"/>
                </a:cubicBezTo>
                <a:cubicBezTo>
                  <a:pt x="2725772" y="2220531"/>
                  <a:pt x="2694606" y="2174648"/>
                  <a:pt x="2655066" y="2148289"/>
                </a:cubicBezTo>
                <a:cubicBezTo>
                  <a:pt x="2633032" y="2133600"/>
                  <a:pt x="2610149" y="2120111"/>
                  <a:pt x="2588964" y="2104222"/>
                </a:cubicBezTo>
                <a:cubicBezTo>
                  <a:pt x="2574275" y="2093205"/>
                  <a:pt x="2559939" y="2081701"/>
                  <a:pt x="2544897" y="2071171"/>
                </a:cubicBezTo>
                <a:cubicBezTo>
                  <a:pt x="2523203" y="2055985"/>
                  <a:pt x="2500830" y="2041793"/>
                  <a:pt x="2478796" y="2027104"/>
                </a:cubicBezTo>
                <a:cubicBezTo>
                  <a:pt x="2467779" y="2019759"/>
                  <a:pt x="2455108" y="2014433"/>
                  <a:pt x="2445745" y="2005070"/>
                </a:cubicBezTo>
                <a:cubicBezTo>
                  <a:pt x="2417229" y="1976554"/>
                  <a:pt x="2386123" y="1941129"/>
                  <a:pt x="2346593" y="1927952"/>
                </a:cubicBezTo>
                <a:cubicBezTo>
                  <a:pt x="2335576" y="1924280"/>
                  <a:pt x="2323930" y="1922128"/>
                  <a:pt x="2313543" y="1916935"/>
                </a:cubicBezTo>
                <a:cubicBezTo>
                  <a:pt x="2241454" y="1880890"/>
                  <a:pt x="2320536" y="1910581"/>
                  <a:pt x="2247441" y="1861851"/>
                </a:cubicBezTo>
                <a:cubicBezTo>
                  <a:pt x="2237779" y="1855410"/>
                  <a:pt x="2225408" y="1854506"/>
                  <a:pt x="2214391" y="1850834"/>
                </a:cubicBezTo>
                <a:cubicBezTo>
                  <a:pt x="2108959" y="1745402"/>
                  <a:pt x="2243949" y="1870538"/>
                  <a:pt x="2148290" y="1806766"/>
                </a:cubicBezTo>
                <a:cubicBezTo>
                  <a:pt x="2135326" y="1798124"/>
                  <a:pt x="2127208" y="1783690"/>
                  <a:pt x="2115239" y="1773716"/>
                </a:cubicBezTo>
                <a:cubicBezTo>
                  <a:pt x="2105067" y="1765240"/>
                  <a:pt x="2093205" y="1759027"/>
                  <a:pt x="2082188" y="1751682"/>
                </a:cubicBezTo>
                <a:cubicBezTo>
                  <a:pt x="2061120" y="1688476"/>
                  <a:pt x="2086259" y="1747472"/>
                  <a:pt x="2038121" y="1685581"/>
                </a:cubicBezTo>
                <a:cubicBezTo>
                  <a:pt x="1961991" y="1587700"/>
                  <a:pt x="2031452" y="1637068"/>
                  <a:pt x="1905919" y="1553379"/>
                </a:cubicBezTo>
                <a:lnTo>
                  <a:pt x="1839817" y="1509311"/>
                </a:lnTo>
                <a:lnTo>
                  <a:pt x="1806767" y="1487277"/>
                </a:lnTo>
                <a:cubicBezTo>
                  <a:pt x="1810439" y="1476260"/>
                  <a:pt x="1809573" y="1462438"/>
                  <a:pt x="1817784" y="1454227"/>
                </a:cubicBezTo>
                <a:cubicBezTo>
                  <a:pt x="1836509" y="1435502"/>
                  <a:pt x="1883885" y="1410159"/>
                  <a:pt x="1883885" y="1410159"/>
                </a:cubicBezTo>
                <a:lnTo>
                  <a:pt x="1949986" y="1311007"/>
                </a:lnTo>
                <a:cubicBezTo>
                  <a:pt x="1957331" y="1299990"/>
                  <a:pt x="1961003" y="1285302"/>
                  <a:pt x="1972020" y="1277957"/>
                </a:cubicBezTo>
                <a:lnTo>
                  <a:pt x="2005070" y="1255923"/>
                </a:lnTo>
                <a:cubicBezTo>
                  <a:pt x="2041518" y="1146583"/>
                  <a:pt x="1980366" y="1313610"/>
                  <a:pt x="2049138" y="1189822"/>
                </a:cubicBezTo>
                <a:cubicBezTo>
                  <a:pt x="2060417" y="1169519"/>
                  <a:pt x="2071172" y="1123721"/>
                  <a:pt x="2071172" y="1123721"/>
                </a:cubicBezTo>
                <a:cubicBezTo>
                  <a:pt x="2066941" y="1098333"/>
                  <a:pt x="2062698" y="1051690"/>
                  <a:pt x="2049138" y="1024569"/>
                </a:cubicBezTo>
                <a:cubicBezTo>
                  <a:pt x="2043217" y="1012726"/>
                  <a:pt x="2033026" y="1003361"/>
                  <a:pt x="2027104" y="991518"/>
                </a:cubicBezTo>
                <a:cubicBezTo>
                  <a:pt x="1981491" y="900294"/>
                  <a:pt x="2057200" y="1020138"/>
                  <a:pt x="1994053" y="925417"/>
                </a:cubicBezTo>
                <a:cubicBezTo>
                  <a:pt x="1974664" y="867244"/>
                  <a:pt x="1989478" y="902028"/>
                  <a:pt x="1938969" y="826265"/>
                </a:cubicBezTo>
                <a:cubicBezTo>
                  <a:pt x="1931624" y="815248"/>
                  <a:pt x="1926297" y="802578"/>
                  <a:pt x="1916935" y="793215"/>
                </a:cubicBezTo>
                <a:cubicBezTo>
                  <a:pt x="1905918" y="782198"/>
                  <a:pt x="1893859" y="772133"/>
                  <a:pt x="1883885" y="760164"/>
                </a:cubicBezTo>
                <a:cubicBezTo>
                  <a:pt x="1859485" y="730884"/>
                  <a:pt x="1859408" y="717330"/>
                  <a:pt x="1839817" y="683046"/>
                </a:cubicBezTo>
                <a:cubicBezTo>
                  <a:pt x="1833248" y="671550"/>
                  <a:pt x="1823705" y="661838"/>
                  <a:pt x="1817784" y="649995"/>
                </a:cubicBezTo>
                <a:cubicBezTo>
                  <a:pt x="1812591" y="639608"/>
                  <a:pt x="1812407" y="627096"/>
                  <a:pt x="1806767" y="616945"/>
                </a:cubicBezTo>
                <a:cubicBezTo>
                  <a:pt x="1793906" y="593796"/>
                  <a:pt x="1777388" y="572878"/>
                  <a:pt x="1762699" y="550844"/>
                </a:cubicBezTo>
                <a:cubicBezTo>
                  <a:pt x="1755354" y="539827"/>
                  <a:pt x="1744853" y="530354"/>
                  <a:pt x="1740666" y="517793"/>
                </a:cubicBezTo>
                <a:cubicBezTo>
                  <a:pt x="1736994" y="506776"/>
                  <a:pt x="1734843" y="495129"/>
                  <a:pt x="1729649" y="484742"/>
                </a:cubicBezTo>
                <a:cubicBezTo>
                  <a:pt x="1723728" y="472899"/>
                  <a:pt x="1714184" y="463188"/>
                  <a:pt x="1707615" y="451692"/>
                </a:cubicBezTo>
                <a:cubicBezTo>
                  <a:pt x="1699467" y="437433"/>
                  <a:pt x="1693729" y="421883"/>
                  <a:pt x="1685581" y="407624"/>
                </a:cubicBezTo>
                <a:cubicBezTo>
                  <a:pt x="1679012" y="396128"/>
                  <a:pt x="1670116" y="386070"/>
                  <a:pt x="1663547" y="374574"/>
                </a:cubicBezTo>
                <a:cubicBezTo>
                  <a:pt x="1655399" y="360315"/>
                  <a:pt x="1647983" y="345601"/>
                  <a:pt x="1641514" y="330506"/>
                </a:cubicBezTo>
                <a:cubicBezTo>
                  <a:pt x="1628074" y="299146"/>
                  <a:pt x="1634927" y="290869"/>
                  <a:pt x="1608463" y="264405"/>
                </a:cubicBezTo>
                <a:cubicBezTo>
                  <a:pt x="1599101" y="255042"/>
                  <a:pt x="1586430" y="249716"/>
                  <a:pt x="1575413" y="242371"/>
                </a:cubicBezTo>
                <a:lnTo>
                  <a:pt x="1531345" y="176270"/>
                </a:lnTo>
                <a:cubicBezTo>
                  <a:pt x="1524000" y="165253"/>
                  <a:pt x="1520328" y="150565"/>
                  <a:pt x="1509311" y="143220"/>
                </a:cubicBezTo>
                <a:cubicBezTo>
                  <a:pt x="1391195" y="64473"/>
                  <a:pt x="1570468" y="187113"/>
                  <a:pt x="1443210" y="88135"/>
                </a:cubicBezTo>
                <a:cubicBezTo>
                  <a:pt x="1422307" y="71877"/>
                  <a:pt x="1403575" y="44950"/>
                  <a:pt x="1377109" y="44068"/>
                </a:cubicBezTo>
                <a:lnTo>
                  <a:pt x="1046603" y="33051"/>
                </a:lnTo>
                <a:cubicBezTo>
                  <a:pt x="1024578" y="32439"/>
                  <a:pt x="1002536" y="33051"/>
                  <a:pt x="980502" y="33051"/>
                </a:cubicBezTo>
              </a:path>
            </a:pathLst>
          </a:custGeom>
          <a:solidFill>
            <a:schemeClr val="bg1">
              <a:lumMod val="85000"/>
              <a:lumOff val="15000"/>
            </a:schemeClr>
          </a:solidFill>
          <a:ln w="9525" cap="flat" cmpd="sng" algn="ctr">
            <a:solidFill>
              <a:schemeClr val="tx1">
                <a:lumMod val="95000"/>
              </a:schemeClr>
            </a:solidFill>
            <a:prstDash val="solid"/>
            <a:round/>
            <a:headEnd type="none" w="med" len="med"/>
            <a:tailEnd type="none" w="med" len="med"/>
          </a:ln>
          <a:effectLst>
            <a:glow rad="3810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800339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Movie?</a:t>
            </a:r>
          </a:p>
        </p:txBody>
      </p:sp>
      <p:pic>
        <p:nvPicPr>
          <p:cNvPr id="16386" name="Picture 2" descr="http://www.alice-in-wonderland.net/alicepic/disney-movie/alice-with-caterpill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762625"/>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864031"/>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41619098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Movie?</a:t>
            </a:r>
          </a:p>
        </p:txBody>
      </p:sp>
      <p:pic>
        <p:nvPicPr>
          <p:cNvPr id="16386" name="Picture 2" descr="http://www.alice-in-wonderland.net/alicepic/disney-movie/alice-with-caterpill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762625"/>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864031"/>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*22</a:t>
            </a:r>
          </a:p>
        </p:txBody>
      </p:sp>
      <p:sp>
        <p:nvSpPr>
          <p:cNvPr id="2" name="Rectangle 1"/>
          <p:cNvSpPr/>
          <p:nvPr/>
        </p:nvSpPr>
        <p:spPr>
          <a:xfrm>
            <a:off x="997948" y="3352800"/>
            <a:ext cx="714811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66FF"/>
                </a:solidFill>
                <a:effectLst>
                  <a:outerShdw blurRad="50800" algn="tl" rotWithShape="0">
                    <a:srgbClr val="000000"/>
                  </a:outerShdw>
                  <a:reflection blurRad="6350" stA="55000" endA="50" endPos="85000" dist="29997" dir="5400000" sy="-100000" algn="bl" rotWithShape="0"/>
                </a:effectLst>
                <a:uLnTx/>
                <a:uFillTx/>
                <a:latin typeface="Tahoma" pitchFamily="34" charset="0"/>
                <a:ea typeface="+mn-ea"/>
                <a:cs typeface="+mn-cs"/>
              </a:rPr>
              <a:t>Alice in Wonderland</a:t>
            </a:r>
          </a:p>
        </p:txBody>
      </p:sp>
    </p:spTree>
    <p:extLst>
      <p:ext uri="{BB962C8B-B14F-4D97-AF65-F5344CB8AC3E}">
        <p14:creationId xmlns:p14="http://schemas.microsoft.com/office/powerpoint/2010/main" val="193639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5897563"/>
          </a:xfrm>
        </p:spPr>
        <p:txBody>
          <a:bodyPr/>
          <a:lstStyle/>
          <a:p>
            <a:r>
              <a:rPr lang="en-US" dirty="0"/>
              <a:t>Fungi reproduce using spores.</a:t>
            </a:r>
          </a:p>
          <a:p>
            <a:endParaRPr lang="en-US" dirty="0"/>
          </a:p>
        </p:txBody>
      </p:sp>
      <p:sp>
        <p:nvSpPr>
          <p:cNvPr id="4" name="Rounded Rectangle 3"/>
          <p:cNvSpPr/>
          <p:nvPr/>
        </p:nvSpPr>
        <p:spPr bwMode="auto">
          <a:xfrm>
            <a:off x="4724400" y="304800"/>
            <a:ext cx="1600200" cy="533400"/>
          </a:xfrm>
          <a:prstGeom prst="roundRect">
            <a:avLst/>
          </a:prstGeom>
          <a:solidFill>
            <a:srgbClr val="99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1026" name="Picture 2" descr="http://www.hiltonpond.org/images/FungusPor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2400" y="990599"/>
            <a:ext cx="8686800" cy="5638800"/>
          </a:xfrm>
          <a:prstGeom prst="rect">
            <a:avLst/>
          </a:prstGeom>
          <a:noFill/>
          <a:ln w="38100">
            <a:solidFill>
              <a:srgbClr val="663300"/>
            </a:solidFill>
          </a:ln>
          <a:extLst>
            <a:ext uri="{909E8E84-426E-40DD-AFC4-6F175D3DCCD1}">
              <a14:hiddenFill xmlns:a14="http://schemas.microsoft.com/office/drawing/2010/main">
                <a:solidFill>
                  <a:srgbClr val="FFFFFF"/>
                </a:solidFill>
              </a14:hiddenFill>
            </a:ext>
          </a:extLst>
        </p:spPr>
      </p:pic>
      <p:pic>
        <p:nvPicPr>
          <p:cNvPr id="1028" name="Picture 4" descr="http://www.redorbit.com/media/uploads/2008/12/54b519d2245d87af3b14d218f3f6eaf81-301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2867025" cy="2857500"/>
          </a:xfrm>
          <a:prstGeom prst="rect">
            <a:avLst/>
          </a:prstGeom>
          <a:noFill/>
          <a:ln w="28575">
            <a:solidFill>
              <a:srgbClr val="6633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990599"/>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33367989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5973763"/>
          </a:xfrm>
        </p:spPr>
        <p:txBody>
          <a:bodyPr/>
          <a:lstStyle/>
          <a:p>
            <a:r>
              <a:rPr lang="en-US" dirty="0"/>
              <a:t>Who lives here?</a:t>
            </a:r>
          </a:p>
        </p:txBody>
      </p:sp>
      <p:pic>
        <p:nvPicPr>
          <p:cNvPr id="18434" name="Picture 2" descr="http://static1.wikia.nocookie.net/__cb20080326171913/starwars/images/2/23/Gng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838200"/>
            <a:ext cx="8759825" cy="579120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54339" y="914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spTree>
    <p:extLst>
      <p:ext uri="{BB962C8B-B14F-4D97-AF65-F5344CB8AC3E}">
        <p14:creationId xmlns:p14="http://schemas.microsoft.com/office/powerpoint/2010/main" val="20627736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5973763"/>
          </a:xfrm>
        </p:spPr>
        <p:txBody>
          <a:bodyPr/>
          <a:lstStyle/>
          <a:p>
            <a:r>
              <a:rPr lang="en-US" dirty="0"/>
              <a:t>Who lives here?</a:t>
            </a:r>
          </a:p>
        </p:txBody>
      </p:sp>
      <p:pic>
        <p:nvPicPr>
          <p:cNvPr id="18434" name="Picture 2" descr="http://static1.wikia.nocookie.net/__cb20080326171913/starwars/images/2/23/Gng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838200"/>
            <a:ext cx="8759825" cy="579120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54339" y="9144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pic>
        <p:nvPicPr>
          <p:cNvPr id="22530" name="Picture 2" descr="http://1.bp.blogspot.com/-RoxH5-UJni4/UjWcDu4LU8I/AAAAAAAANDE/zEcZkQ7mZ6o/s1600/YODA-MOVIE-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26218"/>
            <a:ext cx="4226352" cy="2915683"/>
          </a:xfrm>
          <a:prstGeom prst="rect">
            <a:avLst/>
          </a:prstGeom>
          <a:noFill/>
          <a:ln w="1905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40518" y="3505200"/>
            <a:ext cx="3307316"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reflection blurRad="6350" stA="55000" endA="50" endPos="85000" dir="5400000" sy="-100000" algn="bl" rotWithShape="0"/>
                </a:effectLst>
                <a:uLnTx/>
                <a:uFillTx/>
                <a:latin typeface="Tahoma" pitchFamily="34" charset="0"/>
                <a:ea typeface="+mn-ea"/>
                <a:cs typeface="+mn-cs"/>
              </a:rPr>
              <a:t>Yoda</a:t>
            </a:r>
          </a:p>
        </p:txBody>
      </p:sp>
    </p:spTree>
    <p:extLst>
      <p:ext uri="{BB962C8B-B14F-4D97-AF65-F5344CB8AC3E}">
        <p14:creationId xmlns:p14="http://schemas.microsoft.com/office/powerpoint/2010/main" val="39807817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Who is this?</a:t>
            </a:r>
          </a:p>
        </p:txBody>
      </p:sp>
      <p:pic>
        <p:nvPicPr>
          <p:cNvPr id="23554" name="Picture 2" descr="http://toychop.files.wordpress.com/2010/12/toad-mario-kart-herocl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14400"/>
            <a:ext cx="8759825" cy="5695951"/>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248400" y="907181"/>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Tree>
    <p:extLst>
      <p:ext uri="{BB962C8B-B14F-4D97-AF65-F5344CB8AC3E}">
        <p14:creationId xmlns:p14="http://schemas.microsoft.com/office/powerpoint/2010/main" val="353468181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Who is this?</a:t>
            </a:r>
          </a:p>
        </p:txBody>
      </p:sp>
      <p:pic>
        <p:nvPicPr>
          <p:cNvPr id="23554" name="Picture 2" descr="http://toychop.files.wordpress.com/2010/12/toad-mario-kart-herocl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14400"/>
            <a:ext cx="8759825" cy="5695951"/>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248400" y="907181"/>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
        <p:nvSpPr>
          <p:cNvPr id="2" name="Rectangle 1"/>
          <p:cNvSpPr/>
          <p:nvPr/>
        </p:nvSpPr>
        <p:spPr>
          <a:xfrm>
            <a:off x="1447800" y="1600200"/>
            <a:ext cx="32095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FF5050"/>
                </a:solidFill>
                <a:effectLst>
                  <a:outerShdw blurRad="50800" algn="tl" rotWithShape="0">
                    <a:srgbClr val="000000"/>
                  </a:outerShdw>
                  <a:reflection blurRad="6350" stA="55000" endA="50" endPos="85000" dist="29997" dir="5400000" sy="-100000" algn="bl" rotWithShape="0"/>
                </a:effectLst>
                <a:uLnTx/>
                <a:uFillTx/>
                <a:latin typeface="Tahoma" pitchFamily="34" charset="0"/>
                <a:ea typeface="+mn-ea"/>
                <a:cs typeface="+mn-cs"/>
              </a:rPr>
              <a:t>Toad</a:t>
            </a:r>
          </a:p>
        </p:txBody>
      </p:sp>
    </p:spTree>
    <p:extLst>
      <p:ext uri="{BB962C8B-B14F-4D97-AF65-F5344CB8AC3E}">
        <p14:creationId xmlns:p14="http://schemas.microsoft.com/office/powerpoint/2010/main" val="37584628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Who is this?</a:t>
            </a:r>
          </a:p>
        </p:txBody>
      </p:sp>
      <p:pic>
        <p:nvPicPr>
          <p:cNvPr id="24578" name="Picture 2" descr="http://static4.wikia.nocookie.net/__cb20121113130117/lotr/images/b/b6/Radagast_the_Br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30" y="762000"/>
            <a:ext cx="8709369" cy="5838825"/>
          </a:xfrm>
          <a:prstGeom prst="rect">
            <a:avLst/>
          </a:prstGeom>
          <a:noFill/>
          <a:ln w="28575">
            <a:solidFill>
              <a:srgbClr val="9966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24600" y="8382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Tree>
    <p:extLst>
      <p:ext uri="{BB962C8B-B14F-4D97-AF65-F5344CB8AC3E}">
        <p14:creationId xmlns:p14="http://schemas.microsoft.com/office/powerpoint/2010/main" val="22875005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Who is this?</a:t>
            </a:r>
          </a:p>
        </p:txBody>
      </p:sp>
      <p:pic>
        <p:nvPicPr>
          <p:cNvPr id="24578" name="Picture 2" descr="http://static4.wikia.nocookie.net/__cb20121113130117/lotr/images/b/b6/Radagast_the_Br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30" y="762000"/>
            <a:ext cx="8709369" cy="5838825"/>
          </a:xfrm>
          <a:prstGeom prst="rect">
            <a:avLst/>
          </a:prstGeom>
          <a:noFill/>
          <a:ln w="28575">
            <a:solidFill>
              <a:srgbClr val="9966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24600" y="8382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2" name="Rectangle 1"/>
          <p:cNvSpPr/>
          <p:nvPr/>
        </p:nvSpPr>
        <p:spPr>
          <a:xfrm>
            <a:off x="1539761" y="2967335"/>
            <a:ext cx="6064481" cy="307161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err="1">
                <a:ln w="17780" cmpd="sng">
                  <a:solidFill>
                    <a:sysClr val="windowText" lastClr="000000"/>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Radagast</a:t>
            </a:r>
            <a:endParaRPr kumimoji="0" lang="en-US" sz="8800" b="1" i="0" u="none" strike="noStrike" kern="1200" cap="none" spc="0" normalizeH="0" baseline="0" noProof="0" dirty="0">
              <a:ln w="17780" cmpd="sng">
                <a:solidFill>
                  <a:sysClr val="windowText" lastClr="000000"/>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ysClr val="windowText" lastClr="000000"/>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the Brown</a:t>
            </a:r>
          </a:p>
        </p:txBody>
      </p:sp>
    </p:spTree>
    <p:extLst>
      <p:ext uri="{BB962C8B-B14F-4D97-AF65-F5344CB8AC3E}">
        <p14:creationId xmlns:p14="http://schemas.microsoft.com/office/powerpoint/2010/main" val="17753589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459480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674346">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784092">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84092">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84092">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84092">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84092">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
        <p:nvSpPr>
          <p:cNvPr id="4" name="Rectangle 3"/>
          <p:cNvSpPr/>
          <p:nvPr/>
        </p:nvSpPr>
        <p:spPr>
          <a:xfrm>
            <a:off x="381000" y="5562600"/>
            <a:ext cx="518122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Final Question</a:t>
            </a:r>
          </a:p>
        </p:txBody>
      </p:sp>
    </p:spTree>
    <p:extLst>
      <p:ext uri="{BB962C8B-B14F-4D97-AF65-F5344CB8AC3E}">
        <p14:creationId xmlns:p14="http://schemas.microsoft.com/office/powerpoint/2010/main" val="36107657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ih2.redbubble.net/image.4027466.1530/flat,550x550,07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9263" y="533400"/>
            <a:ext cx="844974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 Point Wager Question</a:t>
            </a:r>
          </a:p>
        </p:txBody>
      </p:sp>
      <p:sp>
        <p:nvSpPr>
          <p:cNvPr id="5" name="Rectangle 4"/>
          <p:cNvSpPr/>
          <p:nvPr/>
        </p:nvSpPr>
        <p:spPr>
          <a:xfrm>
            <a:off x="379263" y="5715000"/>
            <a:ext cx="389241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Photoshop</a:t>
            </a:r>
          </a:p>
        </p:txBody>
      </p:sp>
    </p:spTree>
    <p:extLst>
      <p:ext uri="{BB962C8B-B14F-4D97-AF65-F5344CB8AC3E}">
        <p14:creationId xmlns:p14="http://schemas.microsoft.com/office/powerpoint/2010/main" val="22712862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3"/>
          <p:cNvSpPr>
            <a:spLocks noGrp="1" noChangeArrowheads="1"/>
          </p:cNvSpPr>
          <p:nvPr>
            <p:ph idx="1"/>
          </p:nvPr>
        </p:nvSpPr>
        <p:spPr>
          <a:xfrm>
            <a:off x="228600" y="152400"/>
            <a:ext cx="8686800" cy="5978525"/>
          </a:xfrm>
        </p:spPr>
        <p:txBody>
          <a:bodyPr/>
          <a:lstStyle/>
          <a:p>
            <a:pPr eaLnBrk="1" hangingPunct="1"/>
            <a:r>
              <a:rPr lang="en-US" dirty="0">
                <a:solidFill>
                  <a:srgbClr val="CC66FF"/>
                </a:solidFill>
              </a:rPr>
              <a:t>This is the structure producing and containing spores.</a:t>
            </a:r>
          </a:p>
          <a:p>
            <a:pPr eaLnBrk="1" hangingPunct="1"/>
            <a:endParaRPr lang="en-US" dirty="0"/>
          </a:p>
        </p:txBody>
      </p:sp>
      <p:pic>
        <p:nvPicPr>
          <p:cNvPr id="382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6" name="Picture 2" descr="http://upload.wikimedia.org/wikipedia/commons/c/c5/Mature_sporangium_of_a_Mucor_sp._fung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524000"/>
            <a:ext cx="4326418" cy="2957512"/>
          </a:xfrm>
          <a:prstGeom prst="rect">
            <a:avLst/>
          </a:prstGeom>
          <a:noFill/>
          <a:ln w="19050">
            <a:solidFill>
              <a:srgbClr val="CC66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895600" y="2209800"/>
            <a:ext cx="1143000" cy="22860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7577097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3"/>
          <p:cNvSpPr>
            <a:spLocks noGrp="1" noChangeArrowheads="1"/>
          </p:cNvSpPr>
          <p:nvPr>
            <p:ph idx="1"/>
          </p:nvPr>
        </p:nvSpPr>
        <p:spPr>
          <a:xfrm>
            <a:off x="228600" y="152400"/>
            <a:ext cx="8686800" cy="5978525"/>
          </a:xfrm>
        </p:spPr>
        <p:txBody>
          <a:bodyPr/>
          <a:lstStyle/>
          <a:p>
            <a:pPr eaLnBrk="1" hangingPunct="1"/>
            <a:r>
              <a:rPr lang="en-US" dirty="0">
                <a:solidFill>
                  <a:srgbClr val="CC66FF"/>
                </a:solidFill>
              </a:rPr>
              <a:t>This is the structure producing and containing spores.</a:t>
            </a:r>
          </a:p>
          <a:p>
            <a:pPr eaLnBrk="1" hangingPunct="1"/>
            <a:endParaRPr lang="en-US" dirty="0"/>
          </a:p>
        </p:txBody>
      </p:sp>
      <p:pic>
        <p:nvPicPr>
          <p:cNvPr id="382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6" name="Picture 2" descr="http://upload.wikimedia.org/wikipedia/commons/c/c5/Mature_sporangium_of_a_Mucor_sp._fung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524000"/>
            <a:ext cx="4326418" cy="2957512"/>
          </a:xfrm>
          <a:prstGeom prst="rect">
            <a:avLst/>
          </a:prstGeom>
          <a:noFill/>
          <a:ln w="19050">
            <a:solidFill>
              <a:srgbClr val="CC66FF"/>
            </a:solidFill>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895600" y="2209800"/>
            <a:ext cx="1143000" cy="22860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609600"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663377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4579" name="Rectangle 3"/>
          <p:cNvSpPr>
            <a:spLocks noGrp="1" noChangeArrowheads="1"/>
          </p:cNvSpPr>
          <p:nvPr>
            <p:ph type="body" sz="half" idx="4294967295"/>
          </p:nvPr>
        </p:nvSpPr>
        <p:spPr>
          <a:xfrm>
            <a:off x="211157" y="152400"/>
            <a:ext cx="8382000" cy="5749925"/>
          </a:xfrm>
        </p:spPr>
        <p:txBody>
          <a:bodyPr/>
          <a:lstStyle/>
          <a:p>
            <a:pPr eaLnBrk="1" hangingPunct="1">
              <a:defRPr/>
            </a:pPr>
            <a:r>
              <a:rPr lang="en-US" sz="2800" dirty="0"/>
              <a:t>Fungi also have cell walls consisting largely of </a:t>
            </a:r>
            <a:r>
              <a:rPr lang="en-US" sz="2800" dirty="0">
                <a:solidFill>
                  <a:srgbClr val="FFC000"/>
                </a:solidFill>
              </a:rPr>
              <a:t>chitin   </a:t>
            </a:r>
            <a:r>
              <a:rPr lang="en-US" sz="2800" dirty="0"/>
              <a:t> instead of cellulose.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00675"/>
          </a:xfrm>
          <a:prstGeom prst="rect">
            <a:avLst/>
          </a:prstGeom>
          <a:noFill/>
          <a:ln w="28575" algn="ctr">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1295400" y="1210937"/>
            <a:ext cx="4267200" cy="5553075"/>
          </a:xfrm>
          <a:custGeom>
            <a:avLst/>
            <a:gdLst>
              <a:gd name="connsiteX0" fmla="*/ 887896 w 4139091"/>
              <a:gd name="connsiteY0" fmla="*/ 0 h 5552661"/>
              <a:gd name="connsiteX1" fmla="*/ 901148 w 4139091"/>
              <a:gd name="connsiteY1" fmla="*/ 53009 h 5552661"/>
              <a:gd name="connsiteX2" fmla="*/ 954157 w 4139091"/>
              <a:gd name="connsiteY2" fmla="*/ 92765 h 5552661"/>
              <a:gd name="connsiteX3" fmla="*/ 1033670 w 4139091"/>
              <a:gd name="connsiteY3" fmla="*/ 159026 h 5552661"/>
              <a:gd name="connsiteX4" fmla="*/ 1086679 w 4139091"/>
              <a:gd name="connsiteY4" fmla="*/ 185531 h 5552661"/>
              <a:gd name="connsiteX5" fmla="*/ 1166192 w 4139091"/>
              <a:gd name="connsiteY5" fmla="*/ 238539 h 5552661"/>
              <a:gd name="connsiteX6" fmla="*/ 1245705 w 4139091"/>
              <a:gd name="connsiteY6" fmla="*/ 318052 h 5552661"/>
              <a:gd name="connsiteX7" fmla="*/ 1272209 w 4139091"/>
              <a:gd name="connsiteY7" fmla="*/ 344557 h 5552661"/>
              <a:gd name="connsiteX8" fmla="*/ 1311965 w 4139091"/>
              <a:gd name="connsiteY8" fmla="*/ 357809 h 5552661"/>
              <a:gd name="connsiteX9" fmla="*/ 1378226 w 4139091"/>
              <a:gd name="connsiteY9" fmla="*/ 397565 h 5552661"/>
              <a:gd name="connsiteX10" fmla="*/ 1404731 w 4139091"/>
              <a:gd name="connsiteY10" fmla="*/ 424070 h 5552661"/>
              <a:gd name="connsiteX11" fmla="*/ 1497496 w 4139091"/>
              <a:gd name="connsiteY11" fmla="*/ 490331 h 5552661"/>
              <a:gd name="connsiteX12" fmla="*/ 1524000 w 4139091"/>
              <a:gd name="connsiteY12" fmla="*/ 530087 h 5552661"/>
              <a:gd name="connsiteX13" fmla="*/ 1563757 w 4139091"/>
              <a:gd name="connsiteY13" fmla="*/ 583096 h 5552661"/>
              <a:gd name="connsiteX14" fmla="*/ 1616765 w 4139091"/>
              <a:gd name="connsiteY14" fmla="*/ 649357 h 5552661"/>
              <a:gd name="connsiteX15" fmla="*/ 1669774 w 4139091"/>
              <a:gd name="connsiteY15" fmla="*/ 768626 h 5552661"/>
              <a:gd name="connsiteX16" fmla="*/ 1683026 w 4139091"/>
              <a:gd name="connsiteY16" fmla="*/ 808383 h 5552661"/>
              <a:gd name="connsiteX17" fmla="*/ 1789044 w 4139091"/>
              <a:gd name="connsiteY17" fmla="*/ 887896 h 5552661"/>
              <a:gd name="connsiteX18" fmla="*/ 1828800 w 4139091"/>
              <a:gd name="connsiteY18" fmla="*/ 901148 h 5552661"/>
              <a:gd name="connsiteX19" fmla="*/ 1868557 w 4139091"/>
              <a:gd name="connsiteY19" fmla="*/ 980661 h 5552661"/>
              <a:gd name="connsiteX20" fmla="*/ 1895061 w 4139091"/>
              <a:gd name="connsiteY20" fmla="*/ 1060174 h 5552661"/>
              <a:gd name="connsiteX21" fmla="*/ 1908313 w 4139091"/>
              <a:gd name="connsiteY21" fmla="*/ 1113183 h 5552661"/>
              <a:gd name="connsiteX22" fmla="*/ 1921565 w 4139091"/>
              <a:gd name="connsiteY22" fmla="*/ 1152939 h 5552661"/>
              <a:gd name="connsiteX23" fmla="*/ 1961322 w 4139091"/>
              <a:gd name="connsiteY23" fmla="*/ 1311965 h 5552661"/>
              <a:gd name="connsiteX24" fmla="*/ 2054087 w 4139091"/>
              <a:gd name="connsiteY24" fmla="*/ 1457739 h 5552661"/>
              <a:gd name="connsiteX25" fmla="*/ 2080592 w 4139091"/>
              <a:gd name="connsiteY25" fmla="*/ 1497496 h 5552661"/>
              <a:gd name="connsiteX26" fmla="*/ 2107096 w 4139091"/>
              <a:gd name="connsiteY26" fmla="*/ 1537252 h 5552661"/>
              <a:gd name="connsiteX27" fmla="*/ 2133600 w 4139091"/>
              <a:gd name="connsiteY27" fmla="*/ 1563757 h 5552661"/>
              <a:gd name="connsiteX28" fmla="*/ 2146852 w 4139091"/>
              <a:gd name="connsiteY28" fmla="*/ 1603513 h 5552661"/>
              <a:gd name="connsiteX29" fmla="*/ 2160105 w 4139091"/>
              <a:gd name="connsiteY29" fmla="*/ 1683026 h 5552661"/>
              <a:gd name="connsiteX30" fmla="*/ 2186609 w 4139091"/>
              <a:gd name="connsiteY30" fmla="*/ 1736035 h 5552661"/>
              <a:gd name="connsiteX31" fmla="*/ 2199861 w 4139091"/>
              <a:gd name="connsiteY31" fmla="*/ 1802296 h 5552661"/>
              <a:gd name="connsiteX32" fmla="*/ 2213113 w 4139091"/>
              <a:gd name="connsiteY32" fmla="*/ 1855304 h 5552661"/>
              <a:gd name="connsiteX33" fmla="*/ 2239618 w 4139091"/>
              <a:gd name="connsiteY33" fmla="*/ 2120348 h 5552661"/>
              <a:gd name="connsiteX34" fmla="*/ 2226365 w 4139091"/>
              <a:gd name="connsiteY34" fmla="*/ 2517913 h 5552661"/>
              <a:gd name="connsiteX35" fmla="*/ 2199861 w 4139091"/>
              <a:gd name="connsiteY35" fmla="*/ 2610678 h 5552661"/>
              <a:gd name="connsiteX36" fmla="*/ 2173357 w 4139091"/>
              <a:gd name="connsiteY36" fmla="*/ 2716696 h 5552661"/>
              <a:gd name="connsiteX37" fmla="*/ 2160105 w 4139091"/>
              <a:gd name="connsiteY37" fmla="*/ 2756452 h 5552661"/>
              <a:gd name="connsiteX38" fmla="*/ 2133600 w 4139091"/>
              <a:gd name="connsiteY38" fmla="*/ 2888974 h 5552661"/>
              <a:gd name="connsiteX39" fmla="*/ 2107096 w 4139091"/>
              <a:gd name="connsiteY39" fmla="*/ 2968487 h 5552661"/>
              <a:gd name="connsiteX40" fmla="*/ 2093844 w 4139091"/>
              <a:gd name="connsiteY40" fmla="*/ 3087757 h 5552661"/>
              <a:gd name="connsiteX41" fmla="*/ 2067339 w 4139091"/>
              <a:gd name="connsiteY41" fmla="*/ 3127513 h 5552661"/>
              <a:gd name="connsiteX42" fmla="*/ 2040835 w 4139091"/>
              <a:gd name="connsiteY42" fmla="*/ 3233531 h 5552661"/>
              <a:gd name="connsiteX43" fmla="*/ 2027583 w 4139091"/>
              <a:gd name="connsiteY43" fmla="*/ 3273287 h 5552661"/>
              <a:gd name="connsiteX44" fmla="*/ 2014331 w 4139091"/>
              <a:gd name="connsiteY44" fmla="*/ 3326296 h 5552661"/>
              <a:gd name="connsiteX45" fmla="*/ 1921565 w 4139091"/>
              <a:gd name="connsiteY45" fmla="*/ 3445565 h 5552661"/>
              <a:gd name="connsiteX46" fmla="*/ 1908313 w 4139091"/>
              <a:gd name="connsiteY46" fmla="*/ 3485322 h 5552661"/>
              <a:gd name="connsiteX47" fmla="*/ 1881809 w 4139091"/>
              <a:gd name="connsiteY47" fmla="*/ 3525078 h 5552661"/>
              <a:gd name="connsiteX48" fmla="*/ 1842052 w 4139091"/>
              <a:gd name="connsiteY48" fmla="*/ 3591339 h 5552661"/>
              <a:gd name="connsiteX49" fmla="*/ 1815548 w 4139091"/>
              <a:gd name="connsiteY49" fmla="*/ 3644348 h 5552661"/>
              <a:gd name="connsiteX50" fmla="*/ 1775792 w 4139091"/>
              <a:gd name="connsiteY50" fmla="*/ 3684104 h 5552661"/>
              <a:gd name="connsiteX51" fmla="*/ 1749287 w 4139091"/>
              <a:gd name="connsiteY51" fmla="*/ 3723861 h 5552661"/>
              <a:gd name="connsiteX52" fmla="*/ 1683026 w 4139091"/>
              <a:gd name="connsiteY52" fmla="*/ 3829878 h 5552661"/>
              <a:gd name="connsiteX53" fmla="*/ 1656522 w 4139091"/>
              <a:gd name="connsiteY53" fmla="*/ 3869635 h 5552661"/>
              <a:gd name="connsiteX54" fmla="*/ 1616765 w 4139091"/>
              <a:gd name="connsiteY54" fmla="*/ 3909391 h 5552661"/>
              <a:gd name="connsiteX55" fmla="*/ 1603513 w 4139091"/>
              <a:gd name="connsiteY55" fmla="*/ 3949148 h 5552661"/>
              <a:gd name="connsiteX56" fmla="*/ 1524000 w 4139091"/>
              <a:gd name="connsiteY56" fmla="*/ 4028661 h 5552661"/>
              <a:gd name="connsiteX57" fmla="*/ 1457739 w 4139091"/>
              <a:gd name="connsiteY57" fmla="*/ 4094922 h 5552661"/>
              <a:gd name="connsiteX58" fmla="*/ 1378226 w 4139091"/>
              <a:gd name="connsiteY58" fmla="*/ 4147931 h 5552661"/>
              <a:gd name="connsiteX59" fmla="*/ 1338470 w 4139091"/>
              <a:gd name="connsiteY59" fmla="*/ 4187687 h 5552661"/>
              <a:gd name="connsiteX60" fmla="*/ 1311965 w 4139091"/>
              <a:gd name="connsiteY60" fmla="*/ 4227444 h 5552661"/>
              <a:gd name="connsiteX61" fmla="*/ 1258957 w 4139091"/>
              <a:gd name="connsiteY61" fmla="*/ 4267200 h 5552661"/>
              <a:gd name="connsiteX62" fmla="*/ 1179444 w 4139091"/>
              <a:gd name="connsiteY62" fmla="*/ 4320209 h 5552661"/>
              <a:gd name="connsiteX63" fmla="*/ 1166192 w 4139091"/>
              <a:gd name="connsiteY63" fmla="*/ 4359965 h 5552661"/>
              <a:gd name="connsiteX64" fmla="*/ 1139687 w 4139091"/>
              <a:gd name="connsiteY64" fmla="*/ 4386470 h 5552661"/>
              <a:gd name="connsiteX65" fmla="*/ 1099931 w 4139091"/>
              <a:gd name="connsiteY65" fmla="*/ 4439478 h 5552661"/>
              <a:gd name="connsiteX66" fmla="*/ 1073426 w 4139091"/>
              <a:gd name="connsiteY66" fmla="*/ 4479235 h 5552661"/>
              <a:gd name="connsiteX67" fmla="*/ 1007165 w 4139091"/>
              <a:gd name="connsiteY67" fmla="*/ 4532244 h 5552661"/>
              <a:gd name="connsiteX68" fmla="*/ 940905 w 4139091"/>
              <a:gd name="connsiteY68" fmla="*/ 4585252 h 5552661"/>
              <a:gd name="connsiteX69" fmla="*/ 914400 w 4139091"/>
              <a:gd name="connsiteY69" fmla="*/ 4611757 h 5552661"/>
              <a:gd name="connsiteX70" fmla="*/ 874644 w 4139091"/>
              <a:gd name="connsiteY70" fmla="*/ 4625009 h 5552661"/>
              <a:gd name="connsiteX71" fmla="*/ 781879 w 4139091"/>
              <a:gd name="connsiteY71" fmla="*/ 4651513 h 5552661"/>
              <a:gd name="connsiteX72" fmla="*/ 636105 w 4139091"/>
              <a:gd name="connsiteY72" fmla="*/ 4797287 h 5552661"/>
              <a:gd name="connsiteX73" fmla="*/ 583096 w 4139091"/>
              <a:gd name="connsiteY73" fmla="*/ 4850296 h 5552661"/>
              <a:gd name="connsiteX74" fmla="*/ 516835 w 4139091"/>
              <a:gd name="connsiteY74" fmla="*/ 4903304 h 5552661"/>
              <a:gd name="connsiteX75" fmla="*/ 463826 w 4139091"/>
              <a:gd name="connsiteY75" fmla="*/ 4956313 h 5552661"/>
              <a:gd name="connsiteX76" fmla="*/ 397565 w 4139091"/>
              <a:gd name="connsiteY76" fmla="*/ 5009322 h 5552661"/>
              <a:gd name="connsiteX77" fmla="*/ 357809 w 4139091"/>
              <a:gd name="connsiteY77" fmla="*/ 5035826 h 5552661"/>
              <a:gd name="connsiteX78" fmla="*/ 318052 w 4139091"/>
              <a:gd name="connsiteY78" fmla="*/ 5075583 h 5552661"/>
              <a:gd name="connsiteX79" fmla="*/ 238539 w 4139091"/>
              <a:gd name="connsiteY79" fmla="*/ 5141844 h 5552661"/>
              <a:gd name="connsiteX80" fmla="*/ 172279 w 4139091"/>
              <a:gd name="connsiteY80" fmla="*/ 5234609 h 5552661"/>
              <a:gd name="connsiteX81" fmla="*/ 119270 w 4139091"/>
              <a:gd name="connsiteY81" fmla="*/ 5274365 h 5552661"/>
              <a:gd name="connsiteX82" fmla="*/ 39757 w 4139091"/>
              <a:gd name="connsiteY82" fmla="*/ 5340626 h 5552661"/>
              <a:gd name="connsiteX83" fmla="*/ 0 w 4139091"/>
              <a:gd name="connsiteY83" fmla="*/ 5353878 h 5552661"/>
              <a:gd name="connsiteX84" fmla="*/ 702365 w 4139091"/>
              <a:gd name="connsiteY84" fmla="*/ 5380383 h 5552661"/>
              <a:gd name="connsiteX85" fmla="*/ 848139 w 4139091"/>
              <a:gd name="connsiteY85" fmla="*/ 5406887 h 5552661"/>
              <a:gd name="connsiteX86" fmla="*/ 1073426 w 4139091"/>
              <a:gd name="connsiteY86" fmla="*/ 5446644 h 5552661"/>
              <a:gd name="connsiteX87" fmla="*/ 1232452 w 4139091"/>
              <a:gd name="connsiteY87" fmla="*/ 5512904 h 5552661"/>
              <a:gd name="connsiteX88" fmla="*/ 1311965 w 4139091"/>
              <a:gd name="connsiteY88" fmla="*/ 5526157 h 5552661"/>
              <a:gd name="connsiteX89" fmla="*/ 1404731 w 4139091"/>
              <a:gd name="connsiteY89" fmla="*/ 5552661 h 5552661"/>
              <a:gd name="connsiteX90" fmla="*/ 1974574 w 4139091"/>
              <a:gd name="connsiteY90" fmla="*/ 5539409 h 5552661"/>
              <a:gd name="connsiteX91" fmla="*/ 2014331 w 4139091"/>
              <a:gd name="connsiteY91" fmla="*/ 5512904 h 5552661"/>
              <a:gd name="connsiteX92" fmla="*/ 2054087 w 4139091"/>
              <a:gd name="connsiteY92" fmla="*/ 5499652 h 5552661"/>
              <a:gd name="connsiteX93" fmla="*/ 2120348 w 4139091"/>
              <a:gd name="connsiteY93" fmla="*/ 5459896 h 5552661"/>
              <a:gd name="connsiteX94" fmla="*/ 2146852 w 4139091"/>
              <a:gd name="connsiteY94" fmla="*/ 5433391 h 5552661"/>
              <a:gd name="connsiteX95" fmla="*/ 2199861 w 4139091"/>
              <a:gd name="connsiteY95" fmla="*/ 5393635 h 5552661"/>
              <a:gd name="connsiteX96" fmla="*/ 2252870 w 4139091"/>
              <a:gd name="connsiteY96" fmla="*/ 5380383 h 5552661"/>
              <a:gd name="connsiteX97" fmla="*/ 2385392 w 4139091"/>
              <a:gd name="connsiteY97" fmla="*/ 5300870 h 5552661"/>
              <a:gd name="connsiteX98" fmla="*/ 2464905 w 4139091"/>
              <a:gd name="connsiteY98" fmla="*/ 5261113 h 5552661"/>
              <a:gd name="connsiteX99" fmla="*/ 2504661 w 4139091"/>
              <a:gd name="connsiteY99" fmla="*/ 5234609 h 5552661"/>
              <a:gd name="connsiteX100" fmla="*/ 2557670 w 4139091"/>
              <a:gd name="connsiteY100" fmla="*/ 5181600 h 5552661"/>
              <a:gd name="connsiteX101" fmla="*/ 2597426 w 4139091"/>
              <a:gd name="connsiteY101" fmla="*/ 5155096 h 5552661"/>
              <a:gd name="connsiteX102" fmla="*/ 2650435 w 4139091"/>
              <a:gd name="connsiteY102" fmla="*/ 5115339 h 5552661"/>
              <a:gd name="connsiteX103" fmla="*/ 2690192 w 4139091"/>
              <a:gd name="connsiteY103" fmla="*/ 5102087 h 5552661"/>
              <a:gd name="connsiteX104" fmla="*/ 2756452 w 4139091"/>
              <a:gd name="connsiteY104" fmla="*/ 5035826 h 5552661"/>
              <a:gd name="connsiteX105" fmla="*/ 2822713 w 4139091"/>
              <a:gd name="connsiteY105" fmla="*/ 4969565 h 5552661"/>
              <a:gd name="connsiteX106" fmla="*/ 2849218 w 4139091"/>
              <a:gd name="connsiteY106" fmla="*/ 4943061 h 5552661"/>
              <a:gd name="connsiteX107" fmla="*/ 2941983 w 4139091"/>
              <a:gd name="connsiteY107" fmla="*/ 4903304 h 5552661"/>
              <a:gd name="connsiteX108" fmla="*/ 2994992 w 4139091"/>
              <a:gd name="connsiteY108" fmla="*/ 4823791 h 5552661"/>
              <a:gd name="connsiteX109" fmla="*/ 3087757 w 4139091"/>
              <a:gd name="connsiteY109" fmla="*/ 4704522 h 5552661"/>
              <a:gd name="connsiteX110" fmla="*/ 3140765 w 4139091"/>
              <a:gd name="connsiteY110" fmla="*/ 4678017 h 5552661"/>
              <a:gd name="connsiteX111" fmla="*/ 3207026 w 4139091"/>
              <a:gd name="connsiteY111" fmla="*/ 4611757 h 5552661"/>
              <a:gd name="connsiteX112" fmla="*/ 3246783 w 4139091"/>
              <a:gd name="connsiteY112" fmla="*/ 4572000 h 5552661"/>
              <a:gd name="connsiteX113" fmla="*/ 3339548 w 4139091"/>
              <a:gd name="connsiteY113" fmla="*/ 4492487 h 5552661"/>
              <a:gd name="connsiteX114" fmla="*/ 3392557 w 4139091"/>
              <a:gd name="connsiteY114" fmla="*/ 4426226 h 5552661"/>
              <a:gd name="connsiteX115" fmla="*/ 3472070 w 4139091"/>
              <a:gd name="connsiteY115" fmla="*/ 4267200 h 5552661"/>
              <a:gd name="connsiteX116" fmla="*/ 3511826 w 4139091"/>
              <a:gd name="connsiteY116" fmla="*/ 4240696 h 5552661"/>
              <a:gd name="connsiteX117" fmla="*/ 3591339 w 4139091"/>
              <a:gd name="connsiteY117" fmla="*/ 4134678 h 5552661"/>
              <a:gd name="connsiteX118" fmla="*/ 3644348 w 4139091"/>
              <a:gd name="connsiteY118" fmla="*/ 4094922 h 5552661"/>
              <a:gd name="connsiteX119" fmla="*/ 3710609 w 4139091"/>
              <a:gd name="connsiteY119" fmla="*/ 3988904 h 5552661"/>
              <a:gd name="connsiteX120" fmla="*/ 3750365 w 4139091"/>
              <a:gd name="connsiteY120" fmla="*/ 3962400 h 5552661"/>
              <a:gd name="connsiteX121" fmla="*/ 3790122 w 4139091"/>
              <a:gd name="connsiteY121" fmla="*/ 3869635 h 5552661"/>
              <a:gd name="connsiteX122" fmla="*/ 3843131 w 4139091"/>
              <a:gd name="connsiteY122" fmla="*/ 3790122 h 5552661"/>
              <a:gd name="connsiteX123" fmla="*/ 3869635 w 4139091"/>
              <a:gd name="connsiteY123" fmla="*/ 3763617 h 5552661"/>
              <a:gd name="connsiteX124" fmla="*/ 3896139 w 4139091"/>
              <a:gd name="connsiteY124" fmla="*/ 3670852 h 5552661"/>
              <a:gd name="connsiteX125" fmla="*/ 3909392 w 4139091"/>
              <a:gd name="connsiteY125" fmla="*/ 3631096 h 5552661"/>
              <a:gd name="connsiteX126" fmla="*/ 3922644 w 4139091"/>
              <a:gd name="connsiteY126" fmla="*/ 3578087 h 5552661"/>
              <a:gd name="connsiteX127" fmla="*/ 3975652 w 4139091"/>
              <a:gd name="connsiteY127" fmla="*/ 3498574 h 5552661"/>
              <a:gd name="connsiteX128" fmla="*/ 4028661 w 4139091"/>
              <a:gd name="connsiteY128" fmla="*/ 3405809 h 5552661"/>
              <a:gd name="connsiteX129" fmla="*/ 4041913 w 4139091"/>
              <a:gd name="connsiteY129" fmla="*/ 3352800 h 5552661"/>
              <a:gd name="connsiteX130" fmla="*/ 4068418 w 4139091"/>
              <a:gd name="connsiteY130" fmla="*/ 3273287 h 5552661"/>
              <a:gd name="connsiteX131" fmla="*/ 4094922 w 4139091"/>
              <a:gd name="connsiteY131" fmla="*/ 3180522 h 5552661"/>
              <a:gd name="connsiteX132" fmla="*/ 4108174 w 4139091"/>
              <a:gd name="connsiteY132" fmla="*/ 1842052 h 5552661"/>
              <a:gd name="connsiteX133" fmla="*/ 4081670 w 4139091"/>
              <a:gd name="connsiteY133" fmla="*/ 1789044 h 5552661"/>
              <a:gd name="connsiteX134" fmla="*/ 4055165 w 4139091"/>
              <a:gd name="connsiteY134" fmla="*/ 1643270 h 5552661"/>
              <a:gd name="connsiteX135" fmla="*/ 4028661 w 4139091"/>
              <a:gd name="connsiteY135" fmla="*/ 1537252 h 5552661"/>
              <a:gd name="connsiteX136" fmla="*/ 4015409 w 4139091"/>
              <a:gd name="connsiteY136" fmla="*/ 1497496 h 5552661"/>
              <a:gd name="connsiteX137" fmla="*/ 3975652 w 4139091"/>
              <a:gd name="connsiteY137" fmla="*/ 1364974 h 5552661"/>
              <a:gd name="connsiteX138" fmla="*/ 3962400 w 4139091"/>
              <a:gd name="connsiteY138" fmla="*/ 1325217 h 5552661"/>
              <a:gd name="connsiteX139" fmla="*/ 3935896 w 4139091"/>
              <a:gd name="connsiteY139" fmla="*/ 1232452 h 5552661"/>
              <a:gd name="connsiteX140" fmla="*/ 3909392 w 4139091"/>
              <a:gd name="connsiteY140" fmla="*/ 1192696 h 5552661"/>
              <a:gd name="connsiteX141" fmla="*/ 3869635 w 4139091"/>
              <a:gd name="connsiteY141" fmla="*/ 1099931 h 5552661"/>
              <a:gd name="connsiteX142" fmla="*/ 3843131 w 4139091"/>
              <a:gd name="connsiteY142" fmla="*/ 993913 h 5552661"/>
              <a:gd name="connsiteX143" fmla="*/ 3776870 w 4139091"/>
              <a:gd name="connsiteY143" fmla="*/ 901148 h 5552661"/>
              <a:gd name="connsiteX144" fmla="*/ 3763618 w 4139091"/>
              <a:gd name="connsiteY144" fmla="*/ 861391 h 5552661"/>
              <a:gd name="connsiteX145" fmla="*/ 3737113 w 4139091"/>
              <a:gd name="connsiteY145" fmla="*/ 834887 h 5552661"/>
              <a:gd name="connsiteX146" fmla="*/ 3723861 w 4139091"/>
              <a:gd name="connsiteY146" fmla="*/ 781878 h 5552661"/>
              <a:gd name="connsiteX147" fmla="*/ 3710609 w 4139091"/>
              <a:gd name="connsiteY147" fmla="*/ 742122 h 5552661"/>
              <a:gd name="connsiteX148" fmla="*/ 3684105 w 4139091"/>
              <a:gd name="connsiteY148" fmla="*/ 702365 h 5552661"/>
              <a:gd name="connsiteX149" fmla="*/ 3657600 w 4139091"/>
              <a:gd name="connsiteY149" fmla="*/ 649357 h 5552661"/>
              <a:gd name="connsiteX150" fmla="*/ 3631096 w 4139091"/>
              <a:gd name="connsiteY150" fmla="*/ 583096 h 5552661"/>
              <a:gd name="connsiteX151" fmla="*/ 3604592 w 4139091"/>
              <a:gd name="connsiteY151" fmla="*/ 543339 h 5552661"/>
              <a:gd name="connsiteX152" fmla="*/ 3578087 w 4139091"/>
              <a:gd name="connsiteY152" fmla="*/ 490331 h 5552661"/>
              <a:gd name="connsiteX153" fmla="*/ 3551583 w 4139091"/>
              <a:gd name="connsiteY153" fmla="*/ 450574 h 5552661"/>
              <a:gd name="connsiteX154" fmla="*/ 3525079 w 4139091"/>
              <a:gd name="connsiteY154" fmla="*/ 397565 h 5552661"/>
              <a:gd name="connsiteX155" fmla="*/ 3511826 w 4139091"/>
              <a:gd name="connsiteY155" fmla="*/ 357809 h 5552661"/>
              <a:gd name="connsiteX156" fmla="*/ 3485322 w 4139091"/>
              <a:gd name="connsiteY156" fmla="*/ 331304 h 5552661"/>
              <a:gd name="connsiteX157" fmla="*/ 3458818 w 4139091"/>
              <a:gd name="connsiteY157" fmla="*/ 291548 h 5552661"/>
              <a:gd name="connsiteX158" fmla="*/ 3419061 w 4139091"/>
              <a:gd name="connsiteY158" fmla="*/ 265044 h 5552661"/>
              <a:gd name="connsiteX159" fmla="*/ 3326296 w 4139091"/>
              <a:gd name="connsiteY159" fmla="*/ 172278 h 5552661"/>
              <a:gd name="connsiteX160" fmla="*/ 3286539 w 4139091"/>
              <a:gd name="connsiteY160" fmla="*/ 132522 h 5552661"/>
              <a:gd name="connsiteX161" fmla="*/ 3246783 w 4139091"/>
              <a:gd name="connsiteY161" fmla="*/ 106017 h 5552661"/>
              <a:gd name="connsiteX162" fmla="*/ 3180522 w 4139091"/>
              <a:gd name="connsiteY162" fmla="*/ 39757 h 5552661"/>
              <a:gd name="connsiteX163" fmla="*/ 3154018 w 4139091"/>
              <a:gd name="connsiteY163" fmla="*/ 13252 h 5552661"/>
              <a:gd name="connsiteX164" fmla="*/ 887896 w 4139091"/>
              <a:gd name="connsiteY164" fmla="*/ 0 h 555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139091" h="5552661">
                <a:moveTo>
                  <a:pt x="887896" y="0"/>
                </a:moveTo>
                <a:cubicBezTo>
                  <a:pt x="512418" y="6626"/>
                  <a:pt x="890562" y="38188"/>
                  <a:pt x="901148" y="53009"/>
                </a:cubicBezTo>
                <a:cubicBezTo>
                  <a:pt x="913986" y="70982"/>
                  <a:pt x="937189" y="78625"/>
                  <a:pt x="954157" y="92765"/>
                </a:cubicBezTo>
                <a:cubicBezTo>
                  <a:pt x="1008600" y="138134"/>
                  <a:pt x="948884" y="106035"/>
                  <a:pt x="1033670" y="159026"/>
                </a:cubicBezTo>
                <a:cubicBezTo>
                  <a:pt x="1050423" y="169496"/>
                  <a:pt x="1069739" y="175367"/>
                  <a:pt x="1086679" y="185531"/>
                </a:cubicBezTo>
                <a:cubicBezTo>
                  <a:pt x="1113994" y="201920"/>
                  <a:pt x="1166192" y="238539"/>
                  <a:pt x="1166192" y="238539"/>
                </a:cubicBezTo>
                <a:cubicBezTo>
                  <a:pt x="1210875" y="305565"/>
                  <a:pt x="1171734" y="256409"/>
                  <a:pt x="1245705" y="318052"/>
                </a:cubicBezTo>
                <a:cubicBezTo>
                  <a:pt x="1255303" y="326051"/>
                  <a:pt x="1261495" y="338129"/>
                  <a:pt x="1272209" y="344557"/>
                </a:cubicBezTo>
                <a:cubicBezTo>
                  <a:pt x="1284187" y="351744"/>
                  <a:pt x="1299471" y="351562"/>
                  <a:pt x="1311965" y="357809"/>
                </a:cubicBezTo>
                <a:cubicBezTo>
                  <a:pt x="1335003" y="369328"/>
                  <a:pt x="1357266" y="382594"/>
                  <a:pt x="1378226" y="397565"/>
                </a:cubicBezTo>
                <a:cubicBezTo>
                  <a:pt x="1388393" y="404827"/>
                  <a:pt x="1395132" y="416071"/>
                  <a:pt x="1404731" y="424070"/>
                </a:cubicBezTo>
                <a:cubicBezTo>
                  <a:pt x="1437604" y="451464"/>
                  <a:pt x="1463070" y="467380"/>
                  <a:pt x="1497496" y="490331"/>
                </a:cubicBezTo>
                <a:cubicBezTo>
                  <a:pt x="1506331" y="503583"/>
                  <a:pt x="1514743" y="517127"/>
                  <a:pt x="1524000" y="530087"/>
                </a:cubicBezTo>
                <a:cubicBezTo>
                  <a:pt x="1536838" y="548060"/>
                  <a:pt x="1552799" y="563919"/>
                  <a:pt x="1563757" y="583096"/>
                </a:cubicBezTo>
                <a:cubicBezTo>
                  <a:pt x="1603149" y="652031"/>
                  <a:pt x="1541325" y="599062"/>
                  <a:pt x="1616765" y="649357"/>
                </a:cubicBezTo>
                <a:cubicBezTo>
                  <a:pt x="1658767" y="712358"/>
                  <a:pt x="1638234" y="674004"/>
                  <a:pt x="1669774" y="768626"/>
                </a:cubicBezTo>
                <a:cubicBezTo>
                  <a:pt x="1674191" y="781878"/>
                  <a:pt x="1673148" y="798506"/>
                  <a:pt x="1683026" y="808383"/>
                </a:cubicBezTo>
                <a:cubicBezTo>
                  <a:pt x="1714422" y="839778"/>
                  <a:pt x="1744093" y="872912"/>
                  <a:pt x="1789044" y="887896"/>
                </a:cubicBezTo>
                <a:lnTo>
                  <a:pt x="1828800" y="901148"/>
                </a:lnTo>
                <a:cubicBezTo>
                  <a:pt x="1877131" y="1046140"/>
                  <a:pt x="1800049" y="826519"/>
                  <a:pt x="1868557" y="980661"/>
                </a:cubicBezTo>
                <a:cubicBezTo>
                  <a:pt x="1879904" y="1006191"/>
                  <a:pt x="1888285" y="1033070"/>
                  <a:pt x="1895061" y="1060174"/>
                </a:cubicBezTo>
                <a:cubicBezTo>
                  <a:pt x="1899478" y="1077844"/>
                  <a:pt x="1903309" y="1095670"/>
                  <a:pt x="1908313" y="1113183"/>
                </a:cubicBezTo>
                <a:cubicBezTo>
                  <a:pt x="1912150" y="1126614"/>
                  <a:pt x="1918535" y="1139303"/>
                  <a:pt x="1921565" y="1152939"/>
                </a:cubicBezTo>
                <a:cubicBezTo>
                  <a:pt x="1931501" y="1197650"/>
                  <a:pt x="1934546" y="1271800"/>
                  <a:pt x="1961322" y="1311965"/>
                </a:cubicBezTo>
                <a:cubicBezTo>
                  <a:pt x="2022371" y="1403541"/>
                  <a:pt x="1949479" y="1293357"/>
                  <a:pt x="2054087" y="1457739"/>
                </a:cubicBezTo>
                <a:cubicBezTo>
                  <a:pt x="2062638" y="1471176"/>
                  <a:pt x="2071757" y="1484244"/>
                  <a:pt x="2080592" y="1497496"/>
                </a:cubicBezTo>
                <a:cubicBezTo>
                  <a:pt x="2089427" y="1510748"/>
                  <a:pt x="2095834" y="1525990"/>
                  <a:pt x="2107096" y="1537252"/>
                </a:cubicBezTo>
                <a:lnTo>
                  <a:pt x="2133600" y="1563757"/>
                </a:lnTo>
                <a:cubicBezTo>
                  <a:pt x="2138017" y="1577009"/>
                  <a:pt x="2143822" y="1589877"/>
                  <a:pt x="2146852" y="1603513"/>
                </a:cubicBezTo>
                <a:cubicBezTo>
                  <a:pt x="2152681" y="1629743"/>
                  <a:pt x="2152384" y="1657289"/>
                  <a:pt x="2160105" y="1683026"/>
                </a:cubicBezTo>
                <a:cubicBezTo>
                  <a:pt x="2165782" y="1701948"/>
                  <a:pt x="2177774" y="1718365"/>
                  <a:pt x="2186609" y="1736035"/>
                </a:cubicBezTo>
                <a:cubicBezTo>
                  <a:pt x="2191026" y="1758122"/>
                  <a:pt x="2194975" y="1780308"/>
                  <a:pt x="2199861" y="1802296"/>
                </a:cubicBezTo>
                <a:cubicBezTo>
                  <a:pt x="2203812" y="1820075"/>
                  <a:pt x="2209855" y="1837385"/>
                  <a:pt x="2213113" y="1855304"/>
                </a:cubicBezTo>
                <a:cubicBezTo>
                  <a:pt x="2230230" y="1949448"/>
                  <a:pt x="2231861" y="2019517"/>
                  <a:pt x="2239618" y="2120348"/>
                </a:cubicBezTo>
                <a:cubicBezTo>
                  <a:pt x="2235200" y="2252870"/>
                  <a:pt x="2234151" y="2385547"/>
                  <a:pt x="2226365" y="2517913"/>
                </a:cubicBezTo>
                <a:cubicBezTo>
                  <a:pt x="2224709" y="2546058"/>
                  <a:pt x="2207380" y="2583107"/>
                  <a:pt x="2199861" y="2610678"/>
                </a:cubicBezTo>
                <a:cubicBezTo>
                  <a:pt x="2190277" y="2645821"/>
                  <a:pt x="2184876" y="2682138"/>
                  <a:pt x="2173357" y="2716696"/>
                </a:cubicBezTo>
                <a:cubicBezTo>
                  <a:pt x="2168940" y="2729948"/>
                  <a:pt x="2163135" y="2742816"/>
                  <a:pt x="2160105" y="2756452"/>
                </a:cubicBezTo>
                <a:cubicBezTo>
                  <a:pt x="2139637" y="2848556"/>
                  <a:pt x="2156230" y="2813540"/>
                  <a:pt x="2133600" y="2888974"/>
                </a:cubicBezTo>
                <a:cubicBezTo>
                  <a:pt x="2125572" y="2915734"/>
                  <a:pt x="2107096" y="2968487"/>
                  <a:pt x="2107096" y="2968487"/>
                </a:cubicBezTo>
                <a:cubicBezTo>
                  <a:pt x="2102679" y="3008244"/>
                  <a:pt x="2103546" y="3048950"/>
                  <a:pt x="2093844" y="3087757"/>
                </a:cubicBezTo>
                <a:cubicBezTo>
                  <a:pt x="2089981" y="3103209"/>
                  <a:pt x="2072782" y="3112545"/>
                  <a:pt x="2067339" y="3127513"/>
                </a:cubicBezTo>
                <a:cubicBezTo>
                  <a:pt x="2054890" y="3161747"/>
                  <a:pt x="2052354" y="3198973"/>
                  <a:pt x="2040835" y="3233531"/>
                </a:cubicBezTo>
                <a:cubicBezTo>
                  <a:pt x="2036418" y="3246783"/>
                  <a:pt x="2031420" y="3259856"/>
                  <a:pt x="2027583" y="3273287"/>
                </a:cubicBezTo>
                <a:cubicBezTo>
                  <a:pt x="2022579" y="3290800"/>
                  <a:pt x="2022476" y="3310005"/>
                  <a:pt x="2014331" y="3326296"/>
                </a:cubicBezTo>
                <a:cubicBezTo>
                  <a:pt x="1982628" y="3389701"/>
                  <a:pt x="1965195" y="3401936"/>
                  <a:pt x="1921565" y="3445565"/>
                </a:cubicBezTo>
                <a:cubicBezTo>
                  <a:pt x="1917148" y="3458817"/>
                  <a:pt x="1914560" y="3472828"/>
                  <a:pt x="1908313" y="3485322"/>
                </a:cubicBezTo>
                <a:cubicBezTo>
                  <a:pt x="1901190" y="3499568"/>
                  <a:pt x="1890250" y="3511572"/>
                  <a:pt x="1881809" y="3525078"/>
                </a:cubicBezTo>
                <a:cubicBezTo>
                  <a:pt x="1868157" y="3546920"/>
                  <a:pt x="1854561" y="3568823"/>
                  <a:pt x="1842052" y="3591339"/>
                </a:cubicBezTo>
                <a:cubicBezTo>
                  <a:pt x="1832458" y="3608608"/>
                  <a:pt x="1827030" y="3628272"/>
                  <a:pt x="1815548" y="3644348"/>
                </a:cubicBezTo>
                <a:cubicBezTo>
                  <a:pt x="1804655" y="3659598"/>
                  <a:pt x="1787790" y="3669707"/>
                  <a:pt x="1775792" y="3684104"/>
                </a:cubicBezTo>
                <a:cubicBezTo>
                  <a:pt x="1765596" y="3696340"/>
                  <a:pt x="1758122" y="3710609"/>
                  <a:pt x="1749287" y="3723861"/>
                </a:cubicBezTo>
                <a:cubicBezTo>
                  <a:pt x="1717746" y="3818484"/>
                  <a:pt x="1746029" y="3787877"/>
                  <a:pt x="1683026" y="3829878"/>
                </a:cubicBezTo>
                <a:cubicBezTo>
                  <a:pt x="1674191" y="3843130"/>
                  <a:pt x="1666718" y="3857399"/>
                  <a:pt x="1656522" y="3869635"/>
                </a:cubicBezTo>
                <a:cubicBezTo>
                  <a:pt x="1644524" y="3884033"/>
                  <a:pt x="1627161" y="3893797"/>
                  <a:pt x="1616765" y="3909391"/>
                </a:cubicBezTo>
                <a:cubicBezTo>
                  <a:pt x="1609016" y="3921014"/>
                  <a:pt x="1612089" y="3938121"/>
                  <a:pt x="1603513" y="3949148"/>
                </a:cubicBezTo>
                <a:cubicBezTo>
                  <a:pt x="1580501" y="3978735"/>
                  <a:pt x="1544792" y="3997473"/>
                  <a:pt x="1524000" y="4028661"/>
                </a:cubicBezTo>
                <a:cubicBezTo>
                  <a:pt x="1475410" y="4101546"/>
                  <a:pt x="1524000" y="4039705"/>
                  <a:pt x="1457739" y="4094922"/>
                </a:cubicBezTo>
                <a:cubicBezTo>
                  <a:pt x="1391560" y="4150071"/>
                  <a:pt x="1448095" y="4124640"/>
                  <a:pt x="1378226" y="4147931"/>
                </a:cubicBezTo>
                <a:cubicBezTo>
                  <a:pt x="1364974" y="4161183"/>
                  <a:pt x="1350468" y="4173290"/>
                  <a:pt x="1338470" y="4187687"/>
                </a:cubicBezTo>
                <a:cubicBezTo>
                  <a:pt x="1328274" y="4199923"/>
                  <a:pt x="1323227" y="4216182"/>
                  <a:pt x="1311965" y="4227444"/>
                </a:cubicBezTo>
                <a:cubicBezTo>
                  <a:pt x="1296347" y="4243062"/>
                  <a:pt x="1275925" y="4253061"/>
                  <a:pt x="1258957" y="4267200"/>
                </a:cubicBezTo>
                <a:cubicBezTo>
                  <a:pt x="1198247" y="4317791"/>
                  <a:pt x="1275622" y="4272118"/>
                  <a:pt x="1179444" y="4320209"/>
                </a:cubicBezTo>
                <a:cubicBezTo>
                  <a:pt x="1175027" y="4333461"/>
                  <a:pt x="1173379" y="4347987"/>
                  <a:pt x="1166192" y="4359965"/>
                </a:cubicBezTo>
                <a:cubicBezTo>
                  <a:pt x="1159764" y="4370679"/>
                  <a:pt x="1147686" y="4376871"/>
                  <a:pt x="1139687" y="4386470"/>
                </a:cubicBezTo>
                <a:cubicBezTo>
                  <a:pt x="1125547" y="4403437"/>
                  <a:pt x="1112769" y="4421505"/>
                  <a:pt x="1099931" y="4439478"/>
                </a:cubicBezTo>
                <a:cubicBezTo>
                  <a:pt x="1090673" y="4452439"/>
                  <a:pt x="1084688" y="4467973"/>
                  <a:pt x="1073426" y="4479235"/>
                </a:cubicBezTo>
                <a:cubicBezTo>
                  <a:pt x="1053425" y="4499236"/>
                  <a:pt x="1027166" y="4512243"/>
                  <a:pt x="1007165" y="4532244"/>
                </a:cubicBezTo>
                <a:cubicBezTo>
                  <a:pt x="947223" y="4592186"/>
                  <a:pt x="1018302" y="4559453"/>
                  <a:pt x="940905" y="4585252"/>
                </a:cubicBezTo>
                <a:cubicBezTo>
                  <a:pt x="932070" y="4594087"/>
                  <a:pt x="925114" y="4605329"/>
                  <a:pt x="914400" y="4611757"/>
                </a:cubicBezTo>
                <a:cubicBezTo>
                  <a:pt x="902422" y="4618944"/>
                  <a:pt x="888024" y="4620995"/>
                  <a:pt x="874644" y="4625009"/>
                </a:cubicBezTo>
                <a:cubicBezTo>
                  <a:pt x="843841" y="4634250"/>
                  <a:pt x="812801" y="4642678"/>
                  <a:pt x="781879" y="4651513"/>
                </a:cubicBezTo>
                <a:lnTo>
                  <a:pt x="636105" y="4797287"/>
                </a:lnTo>
                <a:cubicBezTo>
                  <a:pt x="618435" y="4814957"/>
                  <a:pt x="602609" y="4834686"/>
                  <a:pt x="583096" y="4850296"/>
                </a:cubicBezTo>
                <a:cubicBezTo>
                  <a:pt x="561009" y="4867965"/>
                  <a:pt x="537976" y="4884513"/>
                  <a:pt x="516835" y="4903304"/>
                </a:cubicBezTo>
                <a:cubicBezTo>
                  <a:pt x="498158" y="4919906"/>
                  <a:pt x="482503" y="4939711"/>
                  <a:pt x="463826" y="4956313"/>
                </a:cubicBezTo>
                <a:cubicBezTo>
                  <a:pt x="442685" y="4975105"/>
                  <a:pt x="420193" y="4992351"/>
                  <a:pt x="397565" y="5009322"/>
                </a:cubicBezTo>
                <a:cubicBezTo>
                  <a:pt x="384823" y="5018878"/>
                  <a:pt x="370044" y="5025630"/>
                  <a:pt x="357809" y="5035826"/>
                </a:cubicBezTo>
                <a:cubicBezTo>
                  <a:pt x="343411" y="5047824"/>
                  <a:pt x="332060" y="5063132"/>
                  <a:pt x="318052" y="5075583"/>
                </a:cubicBezTo>
                <a:cubicBezTo>
                  <a:pt x="292266" y="5098504"/>
                  <a:pt x="261852" y="5116411"/>
                  <a:pt x="238539" y="5141844"/>
                </a:cubicBezTo>
                <a:cubicBezTo>
                  <a:pt x="212862" y="5169856"/>
                  <a:pt x="197699" y="5206364"/>
                  <a:pt x="172279" y="5234609"/>
                </a:cubicBezTo>
                <a:cubicBezTo>
                  <a:pt x="157504" y="5251026"/>
                  <a:pt x="136238" y="5260225"/>
                  <a:pt x="119270" y="5274365"/>
                </a:cubicBezTo>
                <a:cubicBezTo>
                  <a:pt x="74643" y="5311554"/>
                  <a:pt x="107188" y="5302094"/>
                  <a:pt x="39757" y="5340626"/>
                </a:cubicBezTo>
                <a:cubicBezTo>
                  <a:pt x="27628" y="5347557"/>
                  <a:pt x="13252" y="5349461"/>
                  <a:pt x="0" y="5353878"/>
                </a:cubicBezTo>
                <a:cubicBezTo>
                  <a:pt x="234122" y="5362713"/>
                  <a:pt x="468533" y="5365768"/>
                  <a:pt x="702365" y="5380383"/>
                </a:cubicBezTo>
                <a:cubicBezTo>
                  <a:pt x="751657" y="5383464"/>
                  <a:pt x="799423" y="5398768"/>
                  <a:pt x="848139" y="5406887"/>
                </a:cubicBezTo>
                <a:cubicBezTo>
                  <a:pt x="956879" y="5425010"/>
                  <a:pt x="951554" y="5416176"/>
                  <a:pt x="1073426" y="5446644"/>
                </a:cubicBezTo>
                <a:cubicBezTo>
                  <a:pt x="1270475" y="5495907"/>
                  <a:pt x="1033102" y="5446454"/>
                  <a:pt x="1232452" y="5512904"/>
                </a:cubicBezTo>
                <a:cubicBezTo>
                  <a:pt x="1257943" y="5521401"/>
                  <a:pt x="1285783" y="5520115"/>
                  <a:pt x="1311965" y="5526157"/>
                </a:cubicBezTo>
                <a:cubicBezTo>
                  <a:pt x="1343301" y="5533388"/>
                  <a:pt x="1373809" y="5543826"/>
                  <a:pt x="1404731" y="5552661"/>
                </a:cubicBezTo>
                <a:cubicBezTo>
                  <a:pt x="1594679" y="5548244"/>
                  <a:pt x="1784978" y="5551774"/>
                  <a:pt x="1974574" y="5539409"/>
                </a:cubicBezTo>
                <a:cubicBezTo>
                  <a:pt x="1990468" y="5538372"/>
                  <a:pt x="2000085" y="5520027"/>
                  <a:pt x="2014331" y="5512904"/>
                </a:cubicBezTo>
                <a:cubicBezTo>
                  <a:pt x="2026825" y="5506657"/>
                  <a:pt x="2040835" y="5504069"/>
                  <a:pt x="2054087" y="5499652"/>
                </a:cubicBezTo>
                <a:cubicBezTo>
                  <a:pt x="2121250" y="5432492"/>
                  <a:pt x="2034326" y="5511510"/>
                  <a:pt x="2120348" y="5459896"/>
                </a:cubicBezTo>
                <a:cubicBezTo>
                  <a:pt x="2131062" y="5453468"/>
                  <a:pt x="2137254" y="5441390"/>
                  <a:pt x="2146852" y="5433391"/>
                </a:cubicBezTo>
                <a:cubicBezTo>
                  <a:pt x="2163820" y="5419251"/>
                  <a:pt x="2180106" y="5403512"/>
                  <a:pt x="2199861" y="5393635"/>
                </a:cubicBezTo>
                <a:cubicBezTo>
                  <a:pt x="2216152" y="5385490"/>
                  <a:pt x="2235200" y="5384800"/>
                  <a:pt x="2252870" y="5380383"/>
                </a:cubicBezTo>
                <a:cubicBezTo>
                  <a:pt x="2447402" y="5250694"/>
                  <a:pt x="2242754" y="5382378"/>
                  <a:pt x="2385392" y="5300870"/>
                </a:cubicBezTo>
                <a:cubicBezTo>
                  <a:pt x="2457326" y="5259765"/>
                  <a:pt x="2392010" y="5285411"/>
                  <a:pt x="2464905" y="5261113"/>
                </a:cubicBezTo>
                <a:cubicBezTo>
                  <a:pt x="2478157" y="5252278"/>
                  <a:pt x="2492568" y="5244974"/>
                  <a:pt x="2504661" y="5234609"/>
                </a:cubicBezTo>
                <a:cubicBezTo>
                  <a:pt x="2523634" y="5218347"/>
                  <a:pt x="2536878" y="5195461"/>
                  <a:pt x="2557670" y="5181600"/>
                </a:cubicBezTo>
                <a:cubicBezTo>
                  <a:pt x="2570922" y="5172765"/>
                  <a:pt x="2584466" y="5164353"/>
                  <a:pt x="2597426" y="5155096"/>
                </a:cubicBezTo>
                <a:cubicBezTo>
                  <a:pt x="2615399" y="5142258"/>
                  <a:pt x="2631258" y="5126297"/>
                  <a:pt x="2650435" y="5115339"/>
                </a:cubicBezTo>
                <a:cubicBezTo>
                  <a:pt x="2662564" y="5108408"/>
                  <a:pt x="2676940" y="5106504"/>
                  <a:pt x="2690192" y="5102087"/>
                </a:cubicBezTo>
                <a:cubicBezTo>
                  <a:pt x="2743199" y="5022577"/>
                  <a:pt x="2685776" y="5097668"/>
                  <a:pt x="2756452" y="5035826"/>
                </a:cubicBezTo>
                <a:cubicBezTo>
                  <a:pt x="2779959" y="5015257"/>
                  <a:pt x="2800626" y="4991652"/>
                  <a:pt x="2822713" y="4969565"/>
                </a:cubicBezTo>
                <a:cubicBezTo>
                  <a:pt x="2831548" y="4960730"/>
                  <a:pt x="2838043" y="4948649"/>
                  <a:pt x="2849218" y="4943061"/>
                </a:cubicBezTo>
                <a:cubicBezTo>
                  <a:pt x="2914720" y="4910310"/>
                  <a:pt x="2883485" y="4922804"/>
                  <a:pt x="2941983" y="4903304"/>
                </a:cubicBezTo>
                <a:cubicBezTo>
                  <a:pt x="2967328" y="4827270"/>
                  <a:pt x="2937085" y="4898243"/>
                  <a:pt x="2994992" y="4823791"/>
                </a:cubicBezTo>
                <a:cubicBezTo>
                  <a:pt x="3029250" y="4779745"/>
                  <a:pt x="3042623" y="4736760"/>
                  <a:pt x="3087757" y="4704522"/>
                </a:cubicBezTo>
                <a:cubicBezTo>
                  <a:pt x="3103832" y="4693040"/>
                  <a:pt x="3125171" y="4690145"/>
                  <a:pt x="3140765" y="4678017"/>
                </a:cubicBezTo>
                <a:cubicBezTo>
                  <a:pt x="3165421" y="4658840"/>
                  <a:pt x="3184939" y="4633844"/>
                  <a:pt x="3207026" y="4611757"/>
                </a:cubicBezTo>
                <a:cubicBezTo>
                  <a:pt x="3220278" y="4598505"/>
                  <a:pt x="3231790" y="4583245"/>
                  <a:pt x="3246783" y="4572000"/>
                </a:cubicBezTo>
                <a:cubicBezTo>
                  <a:pt x="3285785" y="4542749"/>
                  <a:pt x="3308782" y="4529407"/>
                  <a:pt x="3339548" y="4492487"/>
                </a:cubicBezTo>
                <a:cubicBezTo>
                  <a:pt x="3423129" y="4392189"/>
                  <a:pt x="3315451" y="4503332"/>
                  <a:pt x="3392557" y="4426226"/>
                </a:cubicBezTo>
                <a:cubicBezTo>
                  <a:pt x="3407676" y="4380868"/>
                  <a:pt x="3428030" y="4296560"/>
                  <a:pt x="3472070" y="4267200"/>
                </a:cubicBezTo>
                <a:cubicBezTo>
                  <a:pt x="3485322" y="4258365"/>
                  <a:pt x="3501171" y="4252534"/>
                  <a:pt x="3511826" y="4240696"/>
                </a:cubicBezTo>
                <a:cubicBezTo>
                  <a:pt x="3541377" y="4207862"/>
                  <a:pt x="3556000" y="4161182"/>
                  <a:pt x="3591339" y="4134678"/>
                </a:cubicBezTo>
                <a:cubicBezTo>
                  <a:pt x="3609009" y="4121426"/>
                  <a:pt x="3628730" y="4110540"/>
                  <a:pt x="3644348" y="4094922"/>
                </a:cubicBezTo>
                <a:cubicBezTo>
                  <a:pt x="3772639" y="3966632"/>
                  <a:pt x="3605642" y="4114866"/>
                  <a:pt x="3710609" y="3988904"/>
                </a:cubicBezTo>
                <a:cubicBezTo>
                  <a:pt x="3720805" y="3976669"/>
                  <a:pt x="3737113" y="3971235"/>
                  <a:pt x="3750365" y="3962400"/>
                </a:cubicBezTo>
                <a:cubicBezTo>
                  <a:pt x="3764074" y="3921275"/>
                  <a:pt x="3765561" y="3910570"/>
                  <a:pt x="3790122" y="3869635"/>
                </a:cubicBezTo>
                <a:cubicBezTo>
                  <a:pt x="3806511" y="3842320"/>
                  <a:pt x="3820607" y="3812647"/>
                  <a:pt x="3843131" y="3790122"/>
                </a:cubicBezTo>
                <a:lnTo>
                  <a:pt x="3869635" y="3763617"/>
                </a:lnTo>
                <a:cubicBezTo>
                  <a:pt x="3901415" y="3668276"/>
                  <a:pt x="3862850" y="3787359"/>
                  <a:pt x="3896139" y="3670852"/>
                </a:cubicBezTo>
                <a:cubicBezTo>
                  <a:pt x="3899977" y="3657421"/>
                  <a:pt x="3905554" y="3644527"/>
                  <a:pt x="3909392" y="3631096"/>
                </a:cubicBezTo>
                <a:cubicBezTo>
                  <a:pt x="3914396" y="3613583"/>
                  <a:pt x="3914499" y="3594378"/>
                  <a:pt x="3922644" y="3578087"/>
                </a:cubicBezTo>
                <a:cubicBezTo>
                  <a:pt x="3936889" y="3549596"/>
                  <a:pt x="3961406" y="3527065"/>
                  <a:pt x="3975652" y="3498574"/>
                </a:cubicBezTo>
                <a:cubicBezTo>
                  <a:pt x="4009280" y="3431320"/>
                  <a:pt x="3991199" y="3462002"/>
                  <a:pt x="4028661" y="3405809"/>
                </a:cubicBezTo>
                <a:cubicBezTo>
                  <a:pt x="4033078" y="3388139"/>
                  <a:pt x="4036679" y="3370245"/>
                  <a:pt x="4041913" y="3352800"/>
                </a:cubicBezTo>
                <a:cubicBezTo>
                  <a:pt x="4049941" y="3326040"/>
                  <a:pt x="4061642" y="3300391"/>
                  <a:pt x="4068418" y="3273287"/>
                </a:cubicBezTo>
                <a:cubicBezTo>
                  <a:pt x="4085058" y="3206726"/>
                  <a:pt x="4075910" y="3237557"/>
                  <a:pt x="4094922" y="3180522"/>
                </a:cubicBezTo>
                <a:cubicBezTo>
                  <a:pt x="4112770" y="2671856"/>
                  <a:pt x="4139091" y="2336727"/>
                  <a:pt x="4108174" y="1842052"/>
                </a:cubicBezTo>
                <a:cubicBezTo>
                  <a:pt x="4106942" y="1822336"/>
                  <a:pt x="4090505" y="1806713"/>
                  <a:pt x="4081670" y="1789044"/>
                </a:cubicBezTo>
                <a:cubicBezTo>
                  <a:pt x="4073549" y="1740320"/>
                  <a:pt x="4066282" y="1691444"/>
                  <a:pt x="4055165" y="1643270"/>
                </a:cubicBezTo>
                <a:cubicBezTo>
                  <a:pt x="4046974" y="1607776"/>
                  <a:pt x="4037496" y="1572591"/>
                  <a:pt x="4028661" y="1537252"/>
                </a:cubicBezTo>
                <a:cubicBezTo>
                  <a:pt x="4025273" y="1523700"/>
                  <a:pt x="4019246" y="1510927"/>
                  <a:pt x="4015409" y="1497496"/>
                </a:cubicBezTo>
                <a:cubicBezTo>
                  <a:pt x="3975352" y="1357296"/>
                  <a:pt x="4038640" y="1553935"/>
                  <a:pt x="3975652" y="1364974"/>
                </a:cubicBezTo>
                <a:cubicBezTo>
                  <a:pt x="3971235" y="1351722"/>
                  <a:pt x="3965788" y="1338769"/>
                  <a:pt x="3962400" y="1325217"/>
                </a:cubicBezTo>
                <a:cubicBezTo>
                  <a:pt x="3958154" y="1308235"/>
                  <a:pt x="3945401" y="1251462"/>
                  <a:pt x="3935896" y="1232452"/>
                </a:cubicBezTo>
                <a:cubicBezTo>
                  <a:pt x="3928773" y="1218206"/>
                  <a:pt x="3918227" y="1205948"/>
                  <a:pt x="3909392" y="1192696"/>
                </a:cubicBezTo>
                <a:cubicBezTo>
                  <a:pt x="3881808" y="1082368"/>
                  <a:pt x="3915395" y="1191453"/>
                  <a:pt x="3869635" y="1099931"/>
                </a:cubicBezTo>
                <a:cubicBezTo>
                  <a:pt x="3849800" y="1060260"/>
                  <a:pt x="3858253" y="1039277"/>
                  <a:pt x="3843131" y="993913"/>
                </a:cubicBezTo>
                <a:cubicBezTo>
                  <a:pt x="3825688" y="941585"/>
                  <a:pt x="3814047" y="938325"/>
                  <a:pt x="3776870" y="901148"/>
                </a:cubicBezTo>
                <a:cubicBezTo>
                  <a:pt x="3772453" y="887896"/>
                  <a:pt x="3770805" y="873369"/>
                  <a:pt x="3763618" y="861391"/>
                </a:cubicBezTo>
                <a:cubicBezTo>
                  <a:pt x="3757190" y="850677"/>
                  <a:pt x="3742701" y="846062"/>
                  <a:pt x="3737113" y="834887"/>
                </a:cubicBezTo>
                <a:cubicBezTo>
                  <a:pt x="3728968" y="818596"/>
                  <a:pt x="3728865" y="799391"/>
                  <a:pt x="3723861" y="781878"/>
                </a:cubicBezTo>
                <a:cubicBezTo>
                  <a:pt x="3720024" y="768447"/>
                  <a:pt x="3716856" y="754616"/>
                  <a:pt x="3710609" y="742122"/>
                </a:cubicBezTo>
                <a:cubicBezTo>
                  <a:pt x="3703486" y="727876"/>
                  <a:pt x="3692007" y="716194"/>
                  <a:pt x="3684105" y="702365"/>
                </a:cubicBezTo>
                <a:cubicBezTo>
                  <a:pt x="3674304" y="685213"/>
                  <a:pt x="3665623" y="667409"/>
                  <a:pt x="3657600" y="649357"/>
                </a:cubicBezTo>
                <a:cubicBezTo>
                  <a:pt x="3647939" y="627619"/>
                  <a:pt x="3641734" y="604373"/>
                  <a:pt x="3631096" y="583096"/>
                </a:cubicBezTo>
                <a:cubicBezTo>
                  <a:pt x="3623973" y="568850"/>
                  <a:pt x="3612494" y="557168"/>
                  <a:pt x="3604592" y="543339"/>
                </a:cubicBezTo>
                <a:cubicBezTo>
                  <a:pt x="3594791" y="526187"/>
                  <a:pt x="3587888" y="507483"/>
                  <a:pt x="3578087" y="490331"/>
                </a:cubicBezTo>
                <a:cubicBezTo>
                  <a:pt x="3570185" y="476502"/>
                  <a:pt x="3559485" y="464403"/>
                  <a:pt x="3551583" y="450574"/>
                </a:cubicBezTo>
                <a:cubicBezTo>
                  <a:pt x="3541782" y="433422"/>
                  <a:pt x="3532861" y="415723"/>
                  <a:pt x="3525079" y="397565"/>
                </a:cubicBezTo>
                <a:cubicBezTo>
                  <a:pt x="3519576" y="384726"/>
                  <a:pt x="3519013" y="369787"/>
                  <a:pt x="3511826" y="357809"/>
                </a:cubicBezTo>
                <a:cubicBezTo>
                  <a:pt x="3505398" y="347095"/>
                  <a:pt x="3493127" y="341060"/>
                  <a:pt x="3485322" y="331304"/>
                </a:cubicBezTo>
                <a:cubicBezTo>
                  <a:pt x="3475373" y="318867"/>
                  <a:pt x="3470080" y="302810"/>
                  <a:pt x="3458818" y="291548"/>
                </a:cubicBezTo>
                <a:cubicBezTo>
                  <a:pt x="3447556" y="280286"/>
                  <a:pt x="3431047" y="275532"/>
                  <a:pt x="3419061" y="265044"/>
                </a:cubicBezTo>
                <a:cubicBezTo>
                  <a:pt x="3419024" y="265012"/>
                  <a:pt x="3344863" y="190845"/>
                  <a:pt x="3326296" y="172278"/>
                </a:cubicBezTo>
                <a:cubicBezTo>
                  <a:pt x="3313044" y="159026"/>
                  <a:pt x="3302133" y="142918"/>
                  <a:pt x="3286539" y="132522"/>
                </a:cubicBezTo>
                <a:lnTo>
                  <a:pt x="3246783" y="106017"/>
                </a:lnTo>
                <a:cubicBezTo>
                  <a:pt x="3201346" y="37861"/>
                  <a:pt x="3243630" y="90243"/>
                  <a:pt x="3180522" y="39757"/>
                </a:cubicBezTo>
                <a:cubicBezTo>
                  <a:pt x="3170766" y="31952"/>
                  <a:pt x="3166512" y="13395"/>
                  <a:pt x="3154018" y="13252"/>
                </a:cubicBezTo>
                <a:lnTo>
                  <a:pt x="887896" y="0"/>
                </a:lnTo>
                <a:close/>
              </a:path>
            </a:pathLst>
          </a:custGeom>
          <a:solidFill>
            <a:srgbClr val="FFC000">
              <a:alpha val="49000"/>
            </a:srgbClr>
          </a:solidFill>
          <a:ln w="9525" cap="flat" cmpd="sng" algn="ctr">
            <a:noFill/>
            <a:prstDash val="solid"/>
            <a:round/>
            <a:headEnd type="none" w="med" len="med"/>
            <a:tailEnd type="none" w="med" len="med"/>
          </a:ln>
          <a:effectLst/>
        </p:spPr>
        <p:txBody>
          <a:bodyPr/>
          <a:lstStyle/>
          <a:p>
            <a:pPr marL="342900" indent="-342900">
              <a:defRPr/>
            </a:pPr>
            <a:endParaRPr lang="en-US"/>
          </a:p>
        </p:txBody>
      </p:sp>
      <p:sp>
        <p:nvSpPr>
          <p:cNvPr id="5" name="Rounded Rectangle 4"/>
          <p:cNvSpPr/>
          <p:nvPr/>
        </p:nvSpPr>
        <p:spPr bwMode="auto">
          <a:xfrm>
            <a:off x="609600" y="649995"/>
            <a:ext cx="1084262" cy="381000"/>
          </a:xfrm>
          <a:prstGeom prst="roundRect">
            <a:avLst/>
          </a:prstGeom>
          <a:solidFill>
            <a:schemeClr val="tx1"/>
          </a:solidFill>
          <a:ln w="9525" cap="flat" cmpd="sng" algn="ctr">
            <a:solidFill>
              <a:srgbClr val="663300"/>
            </a:solidFill>
            <a:prstDash val="solid"/>
            <a:round/>
            <a:headEnd type="none" w="med" len="med"/>
            <a:tailEnd type="none" w="med" len="med"/>
          </a:ln>
          <a:effectLst>
            <a:glow>
              <a:schemeClr val="tx1"/>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7696200" y="1397675"/>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
        <p:nvSpPr>
          <p:cNvPr id="3" name="Rounded Rectangle 2"/>
          <p:cNvSpPr/>
          <p:nvPr/>
        </p:nvSpPr>
        <p:spPr bwMode="auto">
          <a:xfrm>
            <a:off x="914400" y="5715000"/>
            <a:ext cx="914400" cy="3048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64219666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3"/>
          <p:cNvSpPr>
            <a:spLocks noGrp="1" noChangeArrowheads="1"/>
          </p:cNvSpPr>
          <p:nvPr>
            <p:ph idx="1"/>
          </p:nvPr>
        </p:nvSpPr>
        <p:spPr>
          <a:xfrm>
            <a:off x="228600" y="152400"/>
            <a:ext cx="8686800" cy="5978525"/>
          </a:xfrm>
        </p:spPr>
        <p:txBody>
          <a:bodyPr/>
          <a:lstStyle/>
          <a:p>
            <a:pPr eaLnBrk="1" hangingPunct="1"/>
            <a:r>
              <a:rPr lang="en-US" dirty="0">
                <a:solidFill>
                  <a:srgbClr val="CC66FF"/>
                </a:solidFill>
              </a:rPr>
              <a:t>This is the structure producing and containing spores.</a:t>
            </a:r>
          </a:p>
          <a:p>
            <a:pPr eaLnBrk="1" hangingPunct="1"/>
            <a:endParaRPr lang="en-US" dirty="0"/>
          </a:p>
        </p:txBody>
      </p:sp>
      <p:pic>
        <p:nvPicPr>
          <p:cNvPr id="382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6" name="Picture 2" descr="http://upload.wikimedia.org/wikipedia/commons/c/c5/Mature_sporangium_of_a_Mucor_sp._fung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524000"/>
            <a:ext cx="4326418" cy="2957512"/>
          </a:xfrm>
          <a:prstGeom prst="rect">
            <a:avLst/>
          </a:prstGeom>
          <a:noFill/>
          <a:ln w="19050">
            <a:solidFill>
              <a:srgbClr val="CC66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3" name="Rectangle 2"/>
          <p:cNvSpPr/>
          <p:nvPr/>
        </p:nvSpPr>
        <p:spPr>
          <a:xfrm>
            <a:off x="1351409" y="2967335"/>
            <a:ext cx="6441187"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CC66FF"/>
                </a:solidFill>
                <a:effectLst>
                  <a:outerShdw blurRad="50800" algn="tl" rotWithShape="0">
                    <a:srgbClr val="000000"/>
                  </a:outerShdw>
                  <a:reflection blurRad="6350" stA="50000" endA="300" endPos="50000" dist="60007" dir="5400000" sy="-100000" algn="bl" rotWithShape="0"/>
                </a:effectLst>
                <a:uLnTx/>
                <a:uFillTx/>
                <a:latin typeface="Tahoma" pitchFamily="34" charset="0"/>
                <a:ea typeface="+mn-ea"/>
                <a:cs typeface="+mn-cs"/>
              </a:rPr>
              <a:t>Sporangia</a:t>
            </a:r>
          </a:p>
        </p:txBody>
      </p:sp>
    </p:spTree>
    <p:extLst>
      <p:ext uri="{BB962C8B-B14F-4D97-AF65-F5344CB8AC3E}">
        <p14:creationId xmlns:p14="http://schemas.microsoft.com/office/powerpoint/2010/main" val="18820812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Box 1"/>
          <p:cNvSpPr txBox="1">
            <a:spLocks noChangeArrowheads="1"/>
          </p:cNvSpPr>
          <p:nvPr/>
        </p:nvSpPr>
        <p:spPr bwMode="auto">
          <a:xfrm>
            <a:off x="304800" y="228600"/>
            <a:ext cx="8458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Fungi Review Game</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Questions 1-20 = 5pts Each</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Final Questions = 5 </a:t>
            </a:r>
            <a:r>
              <a:rPr kumimoji="0" lang="en-US" sz="36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mn-cs"/>
              </a:rPr>
              <a:t>pt</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wager</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Find the Owl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Secretly write “Owl” in the correct box worth 1pt.</a:t>
            </a:r>
          </a:p>
        </p:txBody>
      </p:sp>
      <p:pic>
        <p:nvPicPr>
          <p:cNvPr id="177155"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956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8165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ech1234463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229"/>
          </a:xfrm>
          <a:prstGeom prst="rect">
            <a:avLst/>
          </a:prstGeom>
          <a:noFill/>
          <a:ln w="7620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oliviagc.edublogs.org/files/2012/04/woodland_fungi_1-2am5t3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670"/>
            <a:ext cx="9144000" cy="6862899"/>
          </a:xfrm>
          <a:prstGeom prst="rect">
            <a:avLst/>
          </a:prstGeom>
          <a:noFill/>
          <a:ln w="28575">
            <a:solidFill>
              <a:schemeClr val="accent1">
                <a:lumMod val="1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0480"/>
            <a:ext cx="8763000" cy="233172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CCFF99"/>
                </a:solidFill>
                <a:effectLst>
                  <a:outerShdw blurRad="50800" algn="tl" rotWithShape="0">
                    <a:srgbClr val="000000"/>
                  </a:outerShdw>
                </a:effectLst>
                <a:uLnTx/>
                <a:uFillTx/>
                <a:latin typeface="Tahoma" pitchFamily="34" charset="0"/>
                <a:ea typeface="+mn-ea"/>
                <a:cs typeface="+mn-cs"/>
              </a:rPr>
              <a:t>Kingdom Fungi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CCFF99"/>
                </a:solidFill>
                <a:effectLst>
                  <a:outerShdw blurRad="50800" algn="tl" rotWithShape="0">
                    <a:srgbClr val="000000"/>
                  </a:outerShdw>
                </a:effectLst>
                <a:uLnTx/>
                <a:uFillTx/>
                <a:latin typeface="Tahoma" pitchFamily="34" charset="0"/>
                <a:ea typeface="+mn-ea"/>
                <a:cs typeface="+mn-cs"/>
              </a:rPr>
              <a:t>Review Game</a:t>
            </a:r>
          </a:p>
        </p:txBody>
      </p:sp>
      <p:sp>
        <p:nvSpPr>
          <p:cNvPr id="4" name="Rectangle 3"/>
          <p:cNvSpPr/>
          <p:nvPr/>
        </p:nvSpPr>
        <p:spPr>
          <a:xfrm>
            <a:off x="121412" y="4906994"/>
            <a:ext cx="3220754"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5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Lesson 8</a:t>
            </a:r>
          </a:p>
        </p:txBody>
      </p:sp>
      <p:pic>
        <p:nvPicPr>
          <p:cNvPr id="5" name="Graphic 4">
            <a:extLst>
              <a:ext uri="{FF2B5EF4-FFF2-40B4-BE49-F238E27FC236}">
                <a16:creationId xmlns:a16="http://schemas.microsoft.com/office/drawing/2014/main" id="{8E8A0B9F-97D5-2A51-D8C5-B3332BDE1E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pic>
        <p:nvPicPr>
          <p:cNvPr id="6" name="Picture 2" descr="Download Key Transparent HQ PNG Image | FreePNGImg">
            <a:extLst>
              <a:ext uri="{FF2B5EF4-FFF2-40B4-BE49-F238E27FC236}">
                <a16:creationId xmlns:a16="http://schemas.microsoft.com/office/drawing/2014/main" id="{4F57543A-B0A7-A9D0-F368-FCE902A8C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661345">
            <a:off x="1523695" y="170918"/>
            <a:ext cx="6260668" cy="602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187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sz="half" idx="4294967295"/>
          </p:nvPr>
        </p:nvSpPr>
        <p:spPr>
          <a:xfrm>
            <a:off x="228600" y="228600"/>
            <a:ext cx="8763000" cy="5902325"/>
          </a:xfrm>
        </p:spPr>
        <p:txBody>
          <a:bodyPr/>
          <a:lstStyle/>
          <a:p>
            <a:pPr eaLnBrk="1" hangingPunct="1"/>
            <a:r>
              <a:rPr lang="en-US" sz="2800" dirty="0"/>
              <a:t>Do Fungi absorb their food on the </a:t>
            </a:r>
            <a:r>
              <a:rPr lang="en-US" sz="2800" u="sng" dirty="0"/>
              <a:t>inside</a:t>
            </a:r>
            <a:r>
              <a:rPr lang="en-US" sz="2800" dirty="0"/>
              <a:t> or </a:t>
            </a:r>
            <a:r>
              <a:rPr lang="en-US" sz="2800" u="sng" dirty="0"/>
              <a:t>outside</a:t>
            </a:r>
            <a:r>
              <a:rPr lang="en-US" sz="2800" dirty="0"/>
              <a:t>?</a:t>
            </a:r>
          </a:p>
        </p:txBody>
      </p:sp>
      <p:pic>
        <p:nvPicPr>
          <p:cNvPr id="6" name="Rectangl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1536700"/>
            <a:ext cx="2846388" cy="114617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609600" y="4267200"/>
            <a:ext cx="2133600" cy="11430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8" name="Rounded Rectangle 7"/>
          <p:cNvSpPr/>
          <p:nvPr/>
        </p:nvSpPr>
        <p:spPr bwMode="auto">
          <a:xfrm>
            <a:off x="533400" y="4191000"/>
            <a:ext cx="2362200" cy="12954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9" name="Rounded Rectangle 8"/>
          <p:cNvSpPr/>
          <p:nvPr/>
        </p:nvSpPr>
        <p:spPr bwMode="auto">
          <a:xfrm>
            <a:off x="3048000" y="4267200"/>
            <a:ext cx="2133600" cy="1066800"/>
          </a:xfrm>
          <a:prstGeom prst="roundRect">
            <a:avLst/>
          </a:prstGeom>
          <a:solidFill>
            <a:srgbClr val="FFCC66"/>
          </a:solidFill>
          <a:ln w="2857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10" name="Rounded Rectangle 9"/>
          <p:cNvSpPr/>
          <p:nvPr/>
        </p:nvSpPr>
        <p:spPr bwMode="auto">
          <a:xfrm>
            <a:off x="2971800" y="4191000"/>
            <a:ext cx="2362200" cy="1295400"/>
          </a:xfrm>
          <a:prstGeom prst="roundRect">
            <a:avLst/>
          </a:prstGeom>
          <a:noFill/>
          <a:ln w="28575" cap="flat" cmpd="sng" algn="ctr">
            <a:solidFill>
              <a:srgbClr val="FF66FF"/>
            </a:solidFill>
            <a:prstDash val="solid"/>
            <a:round/>
            <a:headEnd type="none" w="med" len="med"/>
            <a:tailEnd type="none" w="med" len="med"/>
          </a:ln>
          <a:effectLst/>
        </p:spPr>
        <p:txBody>
          <a:bodyPr/>
          <a:lstStyle/>
          <a:p>
            <a:pPr marL="342900" indent="-342900">
              <a:defRPr/>
            </a:pPr>
            <a:endParaRPr lang="en-US"/>
          </a:p>
        </p:txBody>
      </p:sp>
      <p:sp>
        <p:nvSpPr>
          <p:cNvPr id="12" name="Rounded Rectangle 11"/>
          <p:cNvSpPr/>
          <p:nvPr/>
        </p:nvSpPr>
        <p:spPr bwMode="auto">
          <a:xfrm>
            <a:off x="-685800" y="4267200"/>
            <a:ext cx="1066800" cy="11430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13" name="Rounded Rectangle 12"/>
          <p:cNvSpPr/>
          <p:nvPr/>
        </p:nvSpPr>
        <p:spPr bwMode="auto">
          <a:xfrm>
            <a:off x="-914400" y="4191000"/>
            <a:ext cx="1371600" cy="12954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indent="-342900">
              <a:defRPr/>
            </a:pPr>
            <a:endParaRPr lang="en-US" dirty="0"/>
          </a:p>
        </p:txBody>
      </p:sp>
      <p:sp>
        <p:nvSpPr>
          <p:cNvPr id="14" name="Up Arrow 13"/>
          <p:cNvSpPr/>
          <p:nvPr/>
        </p:nvSpPr>
        <p:spPr bwMode="auto">
          <a:xfrm rot="2969968">
            <a:off x="5177632" y="2840831"/>
            <a:ext cx="533400" cy="1116013"/>
          </a:xfrm>
          <a:prstGeom prst="upArrow">
            <a:avLst/>
          </a:prstGeom>
          <a:solidFill>
            <a:schemeClr val="tx1"/>
          </a:solidFill>
          <a:ln w="9525" cap="flat" cmpd="sng" algn="ctr">
            <a:solidFill>
              <a:schemeClr val="tx1"/>
            </a:solidFill>
            <a:prstDash val="solid"/>
            <a:round/>
            <a:headEnd type="none" w="med" len="med"/>
            <a:tailEnd type="none" w="med" len="med"/>
          </a:ln>
          <a:effectLst/>
        </p:spPr>
        <p:txBody>
          <a:bodyPr/>
          <a:lstStyle/>
          <a:p>
            <a:pPr marL="342900" indent="-342900">
              <a:defRPr/>
            </a:pPr>
            <a:endParaRPr lang="en-US"/>
          </a:p>
        </p:txBody>
      </p:sp>
      <p:sp>
        <p:nvSpPr>
          <p:cNvPr id="15" name="TextBox 14"/>
          <p:cNvSpPr txBox="1"/>
          <p:nvPr/>
        </p:nvSpPr>
        <p:spPr>
          <a:xfrm>
            <a:off x="6019800" y="1828800"/>
            <a:ext cx="2895600" cy="1384995"/>
          </a:xfrm>
          <a:prstGeom prst="rect">
            <a:avLst/>
          </a:prstGeom>
          <a:noFill/>
        </p:spPr>
        <p:txBody>
          <a:bodyPr>
            <a:spAutoFit/>
          </a:bodyPr>
          <a:lstStyle/>
          <a:p>
            <a:pPr>
              <a:buFont typeface="Wingdings" pitchFamily="2" charset="2"/>
              <a:buNone/>
              <a:defRPr/>
            </a:pPr>
            <a:r>
              <a:rPr lang="en-US" sz="2800" dirty="0">
                <a:solidFill>
                  <a:srgbClr val="FFC000"/>
                </a:solidFill>
              </a:rPr>
              <a:t>Excretion of digestive enzymes</a:t>
            </a:r>
          </a:p>
        </p:txBody>
      </p:sp>
      <p:sp>
        <p:nvSpPr>
          <p:cNvPr id="16" name="Rounded Rectangle 15"/>
          <p:cNvSpPr/>
          <p:nvPr/>
        </p:nvSpPr>
        <p:spPr bwMode="auto">
          <a:xfrm>
            <a:off x="5334000" y="3810000"/>
            <a:ext cx="4114800" cy="2286000"/>
          </a:xfrm>
          <a:prstGeom prst="roundRect">
            <a:avLst/>
          </a:prstGeom>
          <a:solidFill>
            <a:srgbClr val="996633"/>
          </a:solidFill>
          <a:ln w="9525" cap="flat" cmpd="sng" algn="ctr">
            <a:solidFill>
              <a:srgbClr val="FF66FF"/>
            </a:solidFill>
            <a:prstDash val="solid"/>
            <a:round/>
            <a:headEnd type="none" w="med" len="med"/>
            <a:tailEnd type="none" w="med" len="med"/>
          </a:ln>
          <a:effectLst/>
        </p:spPr>
        <p:txBody>
          <a:bodyPr/>
          <a:lstStyle/>
          <a:p>
            <a:pPr marL="342900" indent="-342900">
              <a:defRPr/>
            </a:pPr>
            <a:endParaRPr lang="en-US"/>
          </a:p>
        </p:txBody>
      </p:sp>
      <p:sp>
        <p:nvSpPr>
          <p:cNvPr id="17" name="Rectangle 16"/>
          <p:cNvSpPr/>
          <p:nvPr/>
        </p:nvSpPr>
        <p:spPr>
          <a:xfrm>
            <a:off x="5562600" y="3809999"/>
            <a:ext cx="3352799" cy="1920526"/>
          </a:xfrm>
          <a:prstGeom prst="rect">
            <a:avLst/>
          </a:prstGeom>
          <a:noFill/>
        </p:spPr>
        <p:txBody>
          <a:bodyPr>
            <a:spAutoFit/>
          </a:bodyPr>
          <a:lstStyle/>
          <a:p>
            <a:pPr algn="ctr">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Food </a:t>
            </a:r>
          </a:p>
          <a:p>
            <a:pPr algn="ctr">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Source</a:t>
            </a:r>
          </a:p>
        </p:txBody>
      </p:sp>
      <p:sp>
        <p:nvSpPr>
          <p:cNvPr id="18" name="Up Arrow 17"/>
          <p:cNvSpPr/>
          <p:nvPr/>
        </p:nvSpPr>
        <p:spPr bwMode="auto">
          <a:xfrm rot="15107280">
            <a:off x="4994276" y="4365625"/>
            <a:ext cx="533400" cy="1114425"/>
          </a:xfrm>
          <a:prstGeom prst="upArrow">
            <a:avLst/>
          </a:prstGeom>
          <a:solidFill>
            <a:srgbClr val="FF9900"/>
          </a:solidFill>
          <a:ln w="9525" cap="flat" cmpd="sng" algn="ctr">
            <a:solidFill>
              <a:schemeClr val="bg1"/>
            </a:solidFill>
            <a:prstDash val="solid"/>
            <a:round/>
            <a:headEnd type="none" w="med" len="med"/>
            <a:tailEnd type="none" w="med" len="med"/>
          </a:ln>
          <a:effectLst/>
        </p:spPr>
        <p:txBody>
          <a:bodyPr/>
          <a:lstStyle/>
          <a:p>
            <a:pPr marL="342900" indent="-342900">
              <a:defRPr/>
            </a:pPr>
            <a:endParaRPr lang="en-US"/>
          </a:p>
        </p:txBody>
      </p:sp>
      <p:sp>
        <p:nvSpPr>
          <p:cNvPr id="19" name="TextBox 18"/>
          <p:cNvSpPr txBox="1"/>
          <p:nvPr/>
        </p:nvSpPr>
        <p:spPr>
          <a:xfrm>
            <a:off x="838200" y="5638800"/>
            <a:ext cx="4495800" cy="1077913"/>
          </a:xfrm>
          <a:prstGeom prst="rect">
            <a:avLst/>
          </a:prstGeom>
          <a:noFill/>
        </p:spPr>
        <p:txBody>
          <a:bodyPr>
            <a:spAutoFit/>
          </a:bodyPr>
          <a:lstStyle/>
          <a:p>
            <a:pPr>
              <a:buFont typeface="Wingdings" pitchFamily="2" charset="2"/>
              <a:buNone/>
              <a:defRPr/>
            </a:pPr>
            <a:r>
              <a:rPr lang="en-US" sz="3200" dirty="0">
                <a:solidFill>
                  <a:srgbClr val="FFCC66"/>
                </a:solidFill>
              </a:rPr>
              <a:t>Organic molecules absorbed by </a:t>
            </a:r>
            <a:r>
              <a:rPr lang="en-US" sz="3200" dirty="0" err="1">
                <a:solidFill>
                  <a:srgbClr val="FFCC66"/>
                </a:solidFill>
              </a:rPr>
              <a:t>hyphae</a:t>
            </a:r>
            <a:r>
              <a:rPr lang="en-US" sz="3200" dirty="0">
                <a:solidFill>
                  <a:srgbClr val="FFCC66"/>
                </a:solidFill>
              </a:rPr>
              <a:t>.</a:t>
            </a:r>
          </a:p>
        </p:txBody>
      </p:sp>
      <p:sp>
        <p:nvSpPr>
          <p:cNvPr id="2" name="Rectangle 1"/>
          <p:cNvSpPr/>
          <p:nvPr/>
        </p:nvSpPr>
        <p:spPr>
          <a:xfrm>
            <a:off x="304800" y="7518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Tree>
    <p:extLst>
      <p:ext uri="{BB962C8B-B14F-4D97-AF65-F5344CB8AC3E}">
        <p14:creationId xmlns:p14="http://schemas.microsoft.com/office/powerpoint/2010/main" val="259238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p:cNvSpPr txBox="1">
            <a:spLocks noChangeArrowheads="1"/>
          </p:cNvSpPr>
          <p:nvPr/>
        </p:nvSpPr>
        <p:spPr bwMode="auto">
          <a:xfrm>
            <a:off x="304800" y="1524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latin typeface="Times New Roman" pitchFamily="18" charset="0"/>
              </a:rPr>
              <a:t>Mold belongs to this Division of Fungi?</a:t>
            </a:r>
          </a:p>
        </p:txBody>
      </p:sp>
      <p:pic>
        <p:nvPicPr>
          <p:cNvPr id="96259" name="Picture 6" descr="moldy_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10600" cy="56388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62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6" name="Rectangle 5"/>
          <p:cNvSpPr/>
          <p:nvPr/>
        </p:nvSpPr>
        <p:spPr>
          <a:xfrm>
            <a:off x="7010400" y="838200"/>
            <a:ext cx="1676400" cy="1569660"/>
          </a:xfrm>
          <a:prstGeom prst="rect">
            <a:avLst/>
          </a:prstGeom>
          <a:noFill/>
        </p:spPr>
        <p:txBody>
          <a:bodyPr>
            <a:spAutoFit/>
          </a:bodyPr>
          <a:lstStyle/>
          <a:p>
            <a:pPr algn="ctr">
              <a:buNone/>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6427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1488927"/>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184831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2498123"/>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8949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8831433"/>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solidFill>
                            <a:srgbClr val="FFFF99"/>
                          </a:solidFill>
                        </a:rPr>
                        <a:t>DA</a:t>
                      </a:r>
                      <a:r>
                        <a:rPr lang="en-US" baseline="0" dirty="0">
                          <a:solidFill>
                            <a:srgbClr val="FFFF99"/>
                          </a:solidFill>
                        </a:rPr>
                        <a:t> VISION</a:t>
                      </a:r>
                      <a:endParaRPr lang="en-US" dirty="0">
                        <a:solidFill>
                          <a:srgbClr val="FFFF99"/>
                        </a:solidFill>
                      </a:endParaRPr>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accent6">
                        <a:lumMod val="50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accent6">
                        <a:lumMod val="50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accent6">
                        <a:lumMod val="50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accent6">
                        <a:lumMod val="50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accent6">
                        <a:lumMod val="50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1848312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228600" y="1524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latin typeface="Times New Roman" pitchFamily="18" charset="0"/>
              </a:rPr>
              <a:t>This common Fungi is a necessary ingredient to make bread. </a:t>
            </a:r>
            <a:r>
              <a:rPr lang="en-US" sz="3600" dirty="0">
                <a:solidFill>
                  <a:srgbClr val="FFFF00"/>
                </a:solidFill>
                <a:latin typeface="Times New Roman" pitchFamily="18" charset="0"/>
              </a:rPr>
              <a:t>Some belong to </a:t>
            </a:r>
            <a:r>
              <a:rPr lang="en-US" sz="3600" dirty="0" err="1">
                <a:solidFill>
                  <a:srgbClr val="FFFF00"/>
                </a:solidFill>
                <a:latin typeface="Times New Roman" pitchFamily="18" charset="0"/>
              </a:rPr>
              <a:t>Basidiomycota</a:t>
            </a:r>
            <a:endParaRPr lang="en-US" sz="3600" dirty="0">
              <a:solidFill>
                <a:srgbClr val="FFFF00"/>
              </a:solidFill>
              <a:latin typeface="Times New Roman" pitchFamily="18" charset="0"/>
            </a:endParaRPr>
          </a:p>
        </p:txBody>
      </p:sp>
      <p:pic>
        <p:nvPicPr>
          <p:cNvPr id="99332" name="Picture 7" descr="champagne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237163"/>
          </a:xfrm>
          <a:prstGeom prst="rect">
            <a:avLst/>
          </a:prstGeom>
          <a:noFill/>
          <a:ln w="2857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9933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sp>
        <p:nvSpPr>
          <p:cNvPr id="7" name="Rectangle 6"/>
          <p:cNvSpPr/>
          <p:nvPr/>
        </p:nvSpPr>
        <p:spPr>
          <a:xfrm>
            <a:off x="7146731" y="4816098"/>
            <a:ext cx="1676400" cy="1569660"/>
          </a:xfrm>
          <a:prstGeom prst="rect">
            <a:avLst/>
          </a:prstGeom>
          <a:noFill/>
        </p:spPr>
        <p:txBody>
          <a:bodyPr>
            <a:spAutoFit/>
          </a:bodyPr>
          <a:lstStyle/>
          <a:p>
            <a:pPr algn="ctr">
              <a:buNone/>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32345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9171" name="Rectangle 3"/>
          <p:cNvSpPr>
            <a:spLocks noGrp="1" noChangeArrowheads="1"/>
          </p:cNvSpPr>
          <p:nvPr>
            <p:ph type="body" idx="4294967295"/>
          </p:nvPr>
        </p:nvSpPr>
        <p:spPr>
          <a:xfrm>
            <a:off x="304800" y="304800"/>
            <a:ext cx="7924800" cy="5826125"/>
          </a:xfrm>
        </p:spPr>
        <p:txBody>
          <a:bodyPr/>
          <a:lstStyle/>
          <a:p>
            <a:pPr eaLnBrk="1" hangingPunct="1">
              <a:defRPr/>
            </a:pPr>
            <a:r>
              <a:rPr lang="en-US" dirty="0" err="1"/>
              <a:t>Chytridiomycota</a:t>
            </a:r>
            <a:r>
              <a:rPr lang="en-US" dirty="0"/>
              <a:t> are known as the  Primitive Fungi</a:t>
            </a:r>
          </a:p>
          <a:p>
            <a:pPr lvl="1" eaLnBrk="1" hangingPunct="1">
              <a:defRPr/>
            </a:pPr>
            <a:r>
              <a:rPr lang="en-US" dirty="0"/>
              <a:t>Live on land and water.</a:t>
            </a:r>
          </a:p>
          <a:p>
            <a:pPr lvl="1" eaLnBrk="1" hangingPunct="1">
              <a:defRPr/>
            </a:pPr>
            <a:r>
              <a:rPr lang="en-US" dirty="0">
                <a:solidFill>
                  <a:schemeClr val="tx2"/>
                </a:solidFill>
              </a:rPr>
              <a:t>Great decomposers.</a:t>
            </a:r>
          </a:p>
        </p:txBody>
      </p:sp>
      <p:pic>
        <p:nvPicPr>
          <p:cNvPr id="51203" name="Picture 5" descr="Chytridiomyc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610600" cy="4076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639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8" name="Rounded Rectangle 7"/>
          <p:cNvSpPr/>
          <p:nvPr/>
        </p:nvSpPr>
        <p:spPr bwMode="auto">
          <a:xfrm>
            <a:off x="637610" y="380999"/>
            <a:ext cx="3019990" cy="429661"/>
          </a:xfrm>
          <a:prstGeom prst="roundRect">
            <a:avLst/>
          </a:prstGeom>
          <a:solidFill>
            <a:srgbClr val="996600"/>
          </a:solidFill>
          <a:ln w="9525" cap="flat" cmpd="sng" algn="ctr">
            <a:solidFill>
              <a:schemeClr val="tx1"/>
            </a:solidFill>
            <a:prstDash val="solid"/>
            <a:round/>
            <a:headEnd type="none" w="med" len="med"/>
            <a:tailEnd type="none" w="med" len="med"/>
          </a:ln>
          <a:effectLst>
            <a:glow>
              <a:schemeClr val="tx1"/>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a:xfrm>
            <a:off x="8077200" y="25831"/>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4705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0195" name="Rectangle 3"/>
          <p:cNvSpPr>
            <a:spLocks noGrp="1" noChangeArrowheads="1"/>
          </p:cNvSpPr>
          <p:nvPr>
            <p:ph type="body" idx="4294967295"/>
          </p:nvPr>
        </p:nvSpPr>
        <p:spPr>
          <a:xfrm>
            <a:off x="381000" y="152400"/>
            <a:ext cx="8534400" cy="5978525"/>
          </a:xfrm>
        </p:spPr>
        <p:txBody>
          <a:bodyPr/>
          <a:lstStyle/>
          <a:p>
            <a:pPr eaLnBrk="1" hangingPunct="1">
              <a:defRPr/>
            </a:pPr>
            <a:r>
              <a:rPr lang="en-US" dirty="0" err="1">
                <a:effectLst>
                  <a:outerShdw blurRad="38100" dist="38100" dir="2700000" algn="tl">
                    <a:srgbClr val="336699"/>
                  </a:outerShdw>
                </a:effectLst>
              </a:rPr>
              <a:t>Zygomycota</a:t>
            </a:r>
            <a:endParaRPr lang="en-US" dirty="0">
              <a:effectLst>
                <a:outerShdw blurRad="38100" dist="38100" dir="2700000" algn="tl">
                  <a:srgbClr val="336699"/>
                </a:outerShdw>
              </a:effectLst>
            </a:endParaRPr>
          </a:p>
          <a:p>
            <a:pPr lvl="1" eaLnBrk="1" hangingPunct="1">
              <a:defRPr/>
            </a:pPr>
            <a:r>
              <a:rPr lang="en-US" dirty="0">
                <a:effectLst>
                  <a:outerShdw blurRad="38100" dist="38100" dir="2700000" algn="tl">
                    <a:srgbClr val="336699"/>
                  </a:outerShdw>
                </a:effectLst>
              </a:rPr>
              <a:t>They Live only on land. </a:t>
            </a:r>
            <a:r>
              <a:rPr lang="en-US" dirty="0" err="1">
                <a:effectLst>
                  <a:outerShdw blurRad="38100" dist="38100" dir="2700000" algn="tl">
                    <a:srgbClr val="336699"/>
                  </a:outerShdw>
                </a:effectLst>
              </a:rPr>
              <a:t>Mycorrhizal</a:t>
            </a:r>
            <a:r>
              <a:rPr lang="en-US" dirty="0">
                <a:effectLst>
                  <a:outerShdw blurRad="38100" dist="38100" dir="2700000" algn="tl">
                    <a:srgbClr val="336699"/>
                  </a:outerShdw>
                </a:effectLst>
              </a:rPr>
              <a:t> fungi can live in the soil    and often form relationships with plants.</a:t>
            </a:r>
          </a:p>
          <a:p>
            <a:pPr lvl="1" eaLnBrk="1" hangingPunct="1">
              <a:defRPr/>
            </a:pPr>
            <a:endParaRPr lang="en-US" dirty="0">
              <a:effectLst>
                <a:outerShdw blurRad="38100" dist="38100" dir="2700000" algn="tl">
                  <a:srgbClr val="336699"/>
                </a:outerShdw>
              </a:effectLst>
            </a:endParaRPr>
          </a:p>
        </p:txBody>
      </p:sp>
      <p:pic>
        <p:nvPicPr>
          <p:cNvPr id="63491" name="Picture 7" descr="Phycomyces%20blakesleeanus2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17" y="2362200"/>
            <a:ext cx="8610600" cy="4267200"/>
          </a:xfrm>
          <a:prstGeom prst="rect">
            <a:avLst/>
          </a:prstGeom>
          <a:noFill/>
          <a:ln w="76200">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36602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8" name="Rounded Rectangle 7"/>
          <p:cNvSpPr/>
          <p:nvPr/>
        </p:nvSpPr>
        <p:spPr bwMode="auto">
          <a:xfrm>
            <a:off x="2819400" y="1219200"/>
            <a:ext cx="838200" cy="429661"/>
          </a:xfrm>
          <a:prstGeom prst="roundRect">
            <a:avLst/>
          </a:prstGeom>
          <a:solidFill>
            <a:srgbClr val="996600"/>
          </a:solidFill>
          <a:ln w="9525" cap="flat" cmpd="sng" algn="ctr">
            <a:solidFill>
              <a:schemeClr val="tx1"/>
            </a:solidFill>
            <a:prstDash val="solid"/>
            <a:round/>
            <a:headEnd type="none" w="med" len="med"/>
            <a:tailEnd type="none" w="med" len="med"/>
          </a:ln>
          <a:effectLst>
            <a:glow>
              <a:schemeClr val="tx1"/>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AutoShape 2" descr="data:image/jpeg;base64,/9j/4AAQSkZJRgABAQAAAQABAAD/2wCEAAkGBxQTEhUUExQVFhUXGB0aGRcYGBocHRwaGiAXHB8dHBwZHyggHh8lHBwYIjEhJSkrLi4uGh8zODMsNygtLiwBCgoKDg0OGxAQGzQmICQsLCw0NCwsLCwsLCwsLCwsLCwsLywsLCwsLCwsLCwsLCwsLCwsLCwsLCwsLCwsLCwsLP/AABEIANIA8AMBIgACEQEDEQH/xAAcAAACAwEBAQEAAAAAAAAAAAAEBQIDBgABBwj/xABBEAABAgQEBAMGBAMHAwUAAAABAhEAAwQhBRIxQSJRYXETgZEGMkKhscEUI9HwUnLhFTNigpKi0kOywiRTY4Oj/8QAGgEAAgMBAQAAAAAAAAAAAAAAAgMAAQQFBv/EAC4RAAICAQQABAQGAwEAAAAAAAABAhEhAxIxQSJRcfAEEzKBM2GRocHhBSOxQv/aAAwDAQACEQMRAD8AwuMYguamUlSUlUgZQQC5S7hKnNwk2HIFoHXiuZKQEAKuDle4JBFjvqOzQ2l4aFJzFRu7NoSGcDq0ULw4JdUpAJSQOJySDum2W278xrCvmxliuAarJA4SsVAAQo5CLKBAZgRYktq7P2jU0hKFleqWIUi5cHYtt0eBsPClBRWty6cptw62LGzh/SGEmRlLle4sBr52jDqT8ec0aI/QTkTBLcygk5h8Qf0ewMTxBZkoCdzxBaVWI/hYWBSQ3d+kFSUplhKkgqBJNm4WLXGhGl4tq8LRMQVhnL9B0Iu3ryivmJZa449SUZ1GIEFJcKcF3Dsbhr9Gv1hnWYSiZNlmYVXTsbM6gNHAPSJI9mirw7i44iNdethaDK/FEpUmUgJcEJJFxYM4MJer857YdDqUFbB8Tw5MtJAOZgkAiwfhe2+422gIIKSBvyjyjVMWl1O3XnBEsEklszd7MdRf5X1hEoKEtqZq05bo2MieFltwuAm5uQQdOVt+UCV1Jkci4dnGj8n7QYuouhB91BUOmY67A8tf6RdiBCsyy+VXvAMLsGYMzOO7AwTi73LkXfR88qMPm3ypUeRHKPMM9iKmer3ClJ+JXLoBcxuJXhy5JnLQlRBsDv8Ay8rs52GxMKqf2gqp8xSELKXQoJloOUObdzzuTpHU03rakb3KK83l/b+zm6iUJNJWPMP9k5VNL8MFIUfeKyEqWrUAAEkJAc7Qkr6imSfd8ZQtbhlv0Bd+7X5xRW1okSFykEFQ4FTButZBUE9AhOUneEtJVJBSTsXg4/DxjJu2/wBv7/f+l75Sx0O67G1IHgpCU5ffygi+6QXdhoTuX2jLYhJ8UkoV5HWGddKZa+tweYVcH5wpp5mRYKg4BhkZ+GoYBjG34hNNkqQbwRSVpTaG2LzUTi6Es3zhIhABcwUZuSysjHzQ2lEqN4PE3INYUyattImueVaQLTLaKsUnlW8KpamMPZNNm1EezMI5RIzjHDJtYImUVAQRKprQzpaEgRCdIKTpFLUTdIpxdCuekiLaSYXAgkS3gijpQFPDoz8xdBIRbeAVy3NhGlRTgphcmnCVm+ogIam66KnBxYjw7Flo91gQS4CR1H0iXjLWCTYHe8LafD1A8Z6s8NZyrMksFWP6+UBJr/yPS7C8Hqcv4mWgKZSEKLl2Ugno983TzhzLqCooSlJcAW8naMdhVRknlJLuFC3PUerQ8n1GYZUjKCOZLetzGXWg79++h0HRp5ATnTmBynUO2u/7eCKCuCVkAmxsel723Yxj6HEZkheRY8RFrs23w6ty30jUUvgzJZWgkKGoJYl3cdbXt+kZpbo8q/z/AKHUuUX4tic1LDNllapSkMG5aOextC7BwiZMClJBIBY3Dk6Atbcw6pq2QsCXNS7AAFIANiLnTNbaE+PVmXgkIU4DKUEtYG1gLed4KMZfS40vNYF2kOKiilnh8SUGI4VKKSX9HJfaKp8xclXhlwlJ02J59YzsyaSLuFJYMbFr84vw7FiULlq4k3KHvlYa9r6dImp8Pcbg7rp/wFpam2VMdIqXUVlizqYh8yid/r5aRdSsAFKAUOI5ews/mX8oz+D4oCVIuFLQUqOt3dgDoGAvchiekaOiklaXAuHJYMAPsBGfU03p4ZpUlJWhXWIzpIUbNoOXoW9Iy1XiwlhSKcZAbKX8auj7DoG6vH0Cvw9kBSdAGawJIubbte4fRrRgMRwwqqQFWSsi/Sz+kavgtVbnGXPvoyfEwvK4FeJTGRKljZJWr+aYQf8AsCPWBBMIgzEF+JMUtmzGw5DQDyAAgdEly0dFSMtYHdDM8WTc8cv5oP6H6mBaqmfQQZh9MZcpSj8YypG50c9gLPzMXS7tCpfU3EgiEopIjyfRpUfeaG9RTPeFs+n5mCUrBAZ1AUX1TzgmQxEGUUgZVAlwzwNRzEhUHl2i7GFDKvDqVIDQumTgkWHnFdNigzM8ZJwcng0aclwxyJPKB6ySGMHy56ct4XVc8GExi9wU2khP4TGLFTMt4nOmQunTDG5SMrVhn9slMRl1xmqSNATCScb3j2XWZSDHQ+E09KTvUdIVO+CdLVGYb67wUUcoQ0blTDUxosNp8pIUp+sYNTBpRLDqEeMlZZkqByn4uj7RpcTkZkOlQISpQYkPclQIDe78nJ5tCbxQSRtF6JmQkKJY6E6CMmpl2x8OKISJapihLylSrsBqwBP0i+mmlSSUIJSBoHYMCd92Cj5GK6gZSTqosBrY2LhjyDXfWCZqB4EqYUZR4jE6hWpLgG1raB2iopPgKbotopxUCSAwIDanizNlHcXbmInUYgtyyzu6SAbnooHdvSA6Ks8OSuWGZYTdr8BzBn02HrAMpSivKm76DqYiVEasnjWIzHQhTG1mAFvICDaFE0ApErMtaAoAEF0OS+Vi/u+64NtxCnEZHiZSnUajvE5M6ehkgEENxJcH1F4clFrpCXaNJgy5akrUoOohISw3e5PO1o1NBTceRRAG6gxtZm+UZjBk8LlgRqOQh0jRvnHNnOHzTbtew0+KhMyUgD3UuAQRdTWfcOb32EZmopgCFFINyQO3Pof1g2jkKKibm2gHbXe33iipYE994rVlB6m6IuEXVGbxfAZs1ihgnZKilJS/MdWs2waFJkSpBy/3kzcl0oHTKWUruWHSNl+HlsQQq4LnMAOYF4EFNIUWUdTYKdf2t5NHRipJYVr35GF80Zhc0rLkudOwGw5DpFgHKGk3CpDqSmYsKSSCnI7s7sM33Ji6R7O6HxU3sxZJfkylaxd/k/0LtUZypS8LplAtRYOe0b2Z7PsOJKyBqQA3qnMflFPgpSGQl7MTp8vePy7QcdR8isWY7EJPgyxLBdSrrP0EL6eW14e4lTZiXRMHUB/kQPrCpdJslaT3BT9bfODhPBaaZTU1JZniulR8RglOETXdSFN0Dg+YtE5+Hzm4ZMw9kK/SCU4rsthEytLMIrVVFohQ4TUq/wCjN/0K+4gnEsCqGZMlf+kwDlCOLRXIs/GuYsQoGPJPsvVamSodSUj6qgyTgU8BylI7zJf/ACgnKHTDQDVShCmamNPUYNMy5iZfJvEQ/wD3QrqMJU91Sh/nSfo8TTmiNC+fTeEygq8XU9QonWK62hUFbwwwqicB4KUklZcRpR0hOSz3cgamHGN1ylSxK8IJAV5+cQRMRIKFpN0jTZ+0UHEErJVMuSbjQb7xmd1voKHie0EWtWje6NenWCMRqMkrwyLuFAZL6eo9492HSLqHFMqpmRAUhaFJHxZcwZ+pDqZ+bwsmqWok3sGudtB9rdICOMs1SjeA7CaPOoImJIcZ3zAMhIUo3LgO1nHLnAsmUp/dL8hrz7wSFJRLQtMwifmKVAsOEpZ3PmDdtI6RWfmAh1ZGUSnYBtxoAAOxiOPaBvNMnQyikTCsEOAQ4N77ef0g+mlqmHKHJV5nfVrxNeICck50soklwDvfnzPzhvhWHZLqcJyOpTlg+bhHNRDWELzeQZtUX0eHeEly3EATcOGsLA6Xi2SjfUdIhLQZpALpD26b3OjgOTsB876KaklZQRq9gGuSzHUxk1/h870xmjrY2sY0tQyWYG+rfXn20iOI0DF9jcc/QDeLpXEBu20WzZaiQVXbQEE2tr+kR6drPIL1KeBOrDcycxSVFtAW+p0hfR4SpRslTi/EQ3qLRqJUg6F2bt9YEmJIbK5SNSqwfo/vHzaNug3XPv8AUzatbrEdbTy5JWSLnVV2L6gF375eesS8U+FwsARYJSAGO0TxavnBTgunRtinna+xuIhXVj04ykSyelht8Nx6Q7xKCa80JQuliY7BZBHIsflDCnVUpBOeabWdSvW52hOibUIAzqWUnQ5ipJ8wSPKJzqpyEg2GvfeHN33f2BoPVXTk6zldnzf0iAxZbPxKvqo69AEsPMvEDTOMxPDz/TnCmoqFE8hoOggFtvhX6F0wqux2adJsxHY2/wBrfeE9VidWbpqFr7TVA+iiD6PFtVLOVzvCCsUxaChLpf8AEXtPanE6nMBMmTey1K+hhhXzlGXqYBpKlQsFEJ3Go9DaHC5YUniAuPht8tPlDdSckkVtMyqeece+MecEVVEh7LY8lD7pf6RQKJewzDmni+l/WJ8xvsNUd4pO5iYTEadPPaJzltAtsLA9pEBKiZgtBlHToWo5dX9BCVVcZgcDbSOoKspNrc4S44sitsdY3S8LwnmSQZf+IHV7N+sNsQTmloyLBJ1HLvA2J0Hh+8ehI0ik8ItCnD6wJWATuxbT1jQ12GkIzqUlAcAPwqUCAXSgOSAbPzIO8KKvFaaSf/To/NcXNwA1xxPd2v3ij8TMmhyonKHcueuuz6d4CWnb3cGiM3toZ1M6X4WQJBJIJWr3rPpewIOnSJyG8JaQyT0BzKBsoONrAkH7mCMJTKClBIVNWAky1JsAoXLpIJsWbY5epZxQ0op0rmKAWzhgeIgqHEp3yDQcy8BxgjkgfAMHUUhc15cu1yWK/wCUE72ubd4eVc0aunIg8CLhIAdPiTFHsbDU6OTCaqxzxyTkSFgpa5ygCzBJLP8AvsZjM5JPg8RJ4swLZlF1BGhcAFh1g0q9RGo2wXEMbSpJTKc7LUbZhySH4U7tqbPygz2cWElSSbquB2v9IQU9OASUkLOuW3C3MfF5abwcmtWmYFOW1A0DcrQrVhui4oZpOpJm0ppjGG0sKKSeen9HhLLDgK5wzpJpA0/f7+kZNGblGmM1YpPBRnUlV4zONVTqZSsqhYO+U3N7aH92jWrlPf8ApCfE8FMwZ+ELGhLsOezf1h+nOUZUxM0mrElKhaEscxcuyGXZtTqAOhESxKgKwQhJBysw921+4JginwoS055i8xBcFjqep97yiaMYSmSVcQd8ubUsC5Zzpp5xtkrVp5M9iihoKiU5SFA7uQlI/mKiAT0iyXkfMpCSvmgcPmnRR7MO8Lp9SiYXJm9OJLDtw2iE2slIH/Uf+ZP/ABi+7fJOhtWJWoOOPqNR3TqPpCpeUXUYAmY2gaeK/wDMn/jFpxmVOYLSsnTM6Qr1CQ/nFfLksrISZ0+dnsNIU1WFlVxBpXLQojOQxIulxbqD9oOEzOOBSFEbBQB8gpjBbNq3IFyTMoZRRrDClxRwExfW4ZPWS0lfchg3csPnAVPgywriXIQ38U6X9EEn5Q2L3xplJlGIyzmfaKpaTZnfpGkNAhaWM6WSN0BavqkfWBEU8pIbMtX+QD/yMCpNKmWn0LPxaxqyv57/AD1jvCTN1BR/KX+R/WCJ8yWD7ij3Ww9AkH5xZIrUJ0lpH+o/UwVKrKthc+nQlJKGANrQrKSnTeFlVXKskHQwwo6hmKi5gGqQ6KDpMuYlDjV3aORUKmsFkkPoDEZmJ5yybJ3PSFqKxKFFSrkaB2eASlRbqydH7OzZs6YLJyKykqPxP7r87iHmH4bJQtSJi1LWhKnShKsri3ESyjdtB5wsrsTVUCVMTwZXdALB3PEP8Vg510gQz1hK2JuLjm14krlyxkU1E0EvEppSUIQyc3uoDJPMWDq0GpMHSpUyoICAFOndQ0F9zraEOAhU1J3Zufp15+UPqHCppDMkAHNxGzWsWL6XhUlWCXkLkUJlhJQgkqTYg5rg3NtyXYbNBmNlSkJShP5iEgBIHGSWc8yRcQywhKJaAlUxOZJN0kMM383kItqK6UJaVFKVIHxE57gkBgAw5PaAjaYM8mBq6af4gmIlrD+8wIKVj3nGz+8+l40mFUap6QmZlQsHUMbbuAfpB87HkL4kKlsdQc2mn8JGu9to9RTySWlS0pUwJKcwZ9xYjfl6Qx5WUAm0aVUnwQlIIVlAAVY6dIskTH94k8gTA9BQpTKQPEskMAWf5RKomMeFr8rn5iOfmM2vzNLpovqahiGtzt+/SJqqhlOpYbH56c4qnHNLPMB+VoDp1EKEMTle0XtTQBNrUBRWszEJ0Txg5zyZSXDc35QvM/xCpalshiAFS2y7WUCpz6xpsTw6SUpUUFd/Qxn8RKx7iQlt2Gsbk1w0ZGugb8Asp/LmJI5rOX7QKrAZqhxTZDcgrN9EtC+rppyy5KiB0U3yEC/h1I0StR6AwajHv+CrYxm+xmb4VqP/AMZlt81kj0gGZ7NTJRBFGtxfMuYo+bIyj1gf8dMRoJgbuItpPaSpzBhNWnsot2hkI5w/f6kbGs7CJquOVKlAH3uBGZKtwSt9S7EQBWYbWkXUW6TUJA7gKAg6fiiFKCVpXKUu2cD8svo6TdJBbSENbMmJYlTpV7q0l0q7H7aiF8OiA0z2aqC5JlHvPlE2/wA8BHCCNZ1OP/tB+gMez61aTqFdxAc3EAr3pY8obHdYWR3hlIEKvUSG5BSz9EQyqMMSFP46AD/hmH/xhFhUmXMUkJcKJ0MbStwtUlIChtaJrpRpvsEzdRhsr/3/AP8ANX3IgT8LIGs2Ye0ofdcGYktI7wnmqu4hcWEkxPPlaM5LX6RVLUQoODzYwzqq6UmcpSEcBBARozi3pAaqkzZiSrkBpsAAPkId1kOLYX4J8MrA1gVVK5GYs4Bu2h5PGhpJ5UnwUo1LBhck9OcRmYaghCpjgDg2JJQA7Jta+r6vCVNrAbA5MghATYgade/0iyTI0z8IV+/Tq3kYLl1CVcKUgbZplwATuwsAX2J5QbhVfKumfKE8JBSkJdBvuFAOWIsD/FprC83kdeMAGHZsxlynBDkBIPw3LvdVgTfS5MOaeqIqFKKlMjMEp0ASkEM4NiwGgirC6VKG4kqzniSzqSkEEm4s4BuNPNoI8WUAs5QtSlMFOQm5cvudhtqekDOXkCo2QwWX4rhS0oO+ptp+/KOxjCZylqKVAp0ARmLDsE9yW5mGnsqoeKcyUBLsyUJPVwbksAd30hli9BNmLUmnUopIutOZAQqzDUO7hxrfaKUqYvUtZMjhmDzwpOYy0y7gqU411ASplEnk0fQqSYgSCAFAgZeLhUwZncA82jCYpSKQZcidmUsOTMQCo5rBlDVYAAubi/aG+EomSSSpilQu60JByj/Exa9we8Mn4o0LsJwZaxOUrxMyZlm0vrbm2lo0ABNt9ozNdRS1rE1M4JYB0oObKe6AbdW2h9RYihaXuSk5Tfcb3SNe0Y9XTypD9OdqvIPp1u79jz9IKlS0vbKQNSfsICl1qGcga6sXMWJVyFn2Fj++sRRyXYZMmoOZKSk9BzPzePkPtHMmImqQp0see20fQ60IEwzElWbK2U8Ie51b6tGb9pJH4hJOsxIcaOWZ0uLm1wD1aNEcSUv1MzMBNqV7qUfMxZIrep9Y9nyQ0KVKYxsWSKjQjEFgWWodiYXVNdNL/mLP+YwKiog/OiU2ZAWsh8qvdTyzAXJ3Z97xOCUW0E5aZZVNUQgngJNyvmkE6DcxTh9dMkr8JYzy1G6DdJfRQ67vFE+UuYcyiT32HIDQDoLQZhkpylK/h9xXLp2iPhv9iqyDzp8palJ4pSgSAXzILHcHiT5E9oHm0ykFlhjtuCOYO46x1XhykTFA7GG1H+ZJMshygFadLNdQ8wNOYiN7Y7kRcCuiqVIWCCxBsY1C8YnVCSFrcgRkFy+KG1HJCACp32EXq/7Et3PRKoCqZynLxKTNJhtUykLS7MecBqpwnSFXiglgz1QniI6w39nqYGYHDkbQjUq/ODKSpXLdSH78nhk02qQccDPE60iYrQH6Q89i6bxEl/fcGWySpalAjhTdrgkl391rPGIWpT5jvd+ca3AsWmU8r3jlJzBKcwJULZnSxs53bWAmqSoi4HOLVxlGbKTKlqeWxKkF0qCUpUrUtMYXdwC5HMpcOkLUCoDhZ1EEHKHHEb21Ac845Fb4wCluVhRIBSMrHd9SX2baCq2ZNLBWbKT2BbtY7wqcksIbpRfYcK1CSJUp8pbMbZlfzEhm/wAOkWpyJICUS1ApccS7XIuA3FZ25EdoEpJOXKyApd1G5YJSzgtpobu+ulocU+LD/wBSJiBnnJawGUHMHYaMwax9YR6jHjgBGMTUy1eBLlhSSHZJPCbOcxcXA1tcQmk47UgkJUUEm+UBN/8AKHhnUKJnqXYOWZCiR2BJJ0bUmFNdNCXLJ12BcudDdrbQyDT6Eyjmxpic5edfGVZ9CVKLZmLB9LFrQqn1B8YKdIXmbicJTtfYDnDZIK0pOb+7HGeSNUqYnUXT/p5wjxXOVZS6io3Ju52LmGQ5FtJDRdV4c4y8oU7AM4GUsbN8iOTw+8cJUk+JlGXMXupg+YbJJsf6QqwF2UoDLldEon4nsQRuH4gOZbeGFXTgoSgFBVcOM3ukkqs2YGwckM+rPEmlVAKVMjVe2TMUSwW0zEs3Ybwbh2NTqlsqvDP+Hhbq/wCrd9oykjCJhzBXCnmq1hcm7WAvBsybllKKSAgABICnNyA5axLPpzivlwj6hOdmim108LKfFKgCAohatrFxqOxEJKbHEzFlEw5FBXDMTzBs/b9tCOXjhQsFT5gGTMF1AciCeJOlrHkdoHnVJHHNlomoJ/vUcJJ6qTYHotLwyGmkC23yN/aalzBcxAZaT+cgAgX0mJH8KtTyJjFzHJjf4ZXy5kuWpKmWjgJmakKJZCm4VIIcXaBMV9nPBz1EkZkAEhIOYy1HtqlLkvs14tf68P376KUqMmuamUGSAZnxKN8vROz81ekV0SnVeBSmCaWSdYcsZYRq5QTlHOBlTAC0DSZpZjEcjmFK9xTQ2qkCYgK+JNj1GxgXCg62bVKh6gwZQoa7Eg2MNaHDUpWFhKiARxM4D84CXhjLyK7Mvh9MFFzoLx5Vy1lRsfQxdVESzkSXG5gSfMUdy3cwV27RfQTITMAuk9t/R3iEwEnQiPKCUVFgHMbnAPZtdjMDvog384HUah4mMhByPlyqmbNBBLpDHLwgJCXAAFmAzMAOce0EjMlaWDlspJIu+zW9Y7CKZa1EISk8JcqS4Sks6iTZLW4joSOcOsKok8RUscPTU9Gg5S2olCNdJNUtikqJ5afYRoaMGVLKJuRdgAeJSkgF2SqwAfkbhw7QbPwTgz5uEvldLuxFtXFi7lo8psKUopMwKyG+ZNzlBYkDRh5QuU7VotJcEcKlSEhU0hUwoGdlMlNtmBJVdv28M/Zqp8aaZlipKswSoWUp3ypSAQ5uGIa8eYSlBK5DB1IUBvmsTp3by2MTwXBFLXwABCeNbWKQAS/I+u8Il4rS5GwdN3xQTTpXJnFACCFEJWCtkKBykpUoEMMwBJcMxEeTqGYXSErLS8ws4CQSTkcuUuVaDn1MO/wwHhqyJWgkmY5U2YbKV8NnI73eAsQmy0kGXmBCiUaOlinKS77E2B1HWF7vMJ/kJqikm8MwEFINlJUCAQWHunV/k0DV9FNWnxEozhsyiGzJAJBJu+vMfrDfDpYWDKlpBWbhhxOCDwnm3yij+1ptMSmZ+eHsnKnKCGF5m+gsHEGm+Yipc5M3JnTJSkBKQpc1ROXV0CwSQ2h4j2aNHidAkKXOfMkJH5aSTdgOhA6tBlVjMmYBMSjwlKQMysqbEWZ0ta2ov0iikly1yyJanAU7pUSsEg8RPvBz/WGb7zVCmIFYhM4D7jl2FsiBYAcviL6xdjFMVlC3CEFDjMQGckmwuX1sIcV0n8tZXKSQWCVKDOE7OlnducZ3GAnOBlICUgMlejbMU6wy0+AVZKVMQlCkoKiktmJsVB202D9/tAlao+Dw6FbN2BI+piciWkvlXszKtppfT6QQuiX4RsTxA2uNDdxaCrv0I37+5mKwGzxVT1SkF0KKT0OvfmOhhpU0SyDmBDQpMgg3EORaY0pMUSC+VUtR1VKVlH+g28gQO0bHCMYUf+vmISyVPlWeQWhRd9nSS73ePnyJbQTKTEkk1QLiabG68oUUzaSQQoOF5GUpt86Wu+oa0BI/DLAbNKP+tPzLj92i/Ca0hBlrKSg6BaQoA82ItyteB6qXKzMpCpR/wcQ7hKj/AOUKWMEUaJjCyTwTJS+ymPosAxXUUsyWeNBHlb1iyXhYIeXNQrop0H/db5mCpNPUSjbM3IcQ+TgiLJdA0upta0WSMUnj8tK1ZFKDpexMGyZoUrjlo8hlP+23yhpLw+WQFJSU3a1/0gZRVZVlpu7MbUKeYttMx+phhh+HKmkBIcxo6P2LJXcgI5842uEYGlCcqLMP4XJ7tAT1VGPhyO09O14uBLgPs4mSHIBXuf0jSBAQDwknR3s/lFglrCcuVt1FVh0iSagJSw1bU39I52pqSeW8+/0NLfSPzth00hY2fS2vQBt4MoZzFw+UnT6QOaL8rxFzAGDJbjJUlhlseAXsT/DYQywGkE1Cg4HxFxcnkAmyQ25YDuQ/WmlXqZIvJq8MqCwUWyBYsMpVw3IY7NzsbwuxRBzyZqloyqCk5U2KS62zjuQX5NAqR4SyhKkqylgUlwfOGMmoGVaCgnOGOjM4PK1x0jOrg6fBbV5QHSrVmExDBaCCDrodudxG/oa6VMlZknw5ikupSgQC+YFLjfMFXt11jDyUpylg2UWjQUcxAlS0O60pJIe5Cio25sIy6zp2vfqPirVB8upaSUqIOXm2wKQxSxy5A2pJLGzmFEyalUxlEFIJ40jVyHN9W2tFhUEpmEgj+Dqf0d3HUQKkOhXCBwm55vyaxuBEzyyVQCQylFLvm4H3AJ1Gr6HyMVTMTXNIlpllKwTcMA5bM4ZmF2bnEq5c5OUnMWBOuxJ0JvqVepgSvrAmV4ouvMyszvqd3u7Aw+KzlCprHIBi1WsnIRly26nuIngU/JNzKBIZiBZ3/rCSuxGZPmFSi6lchrttvBSQZbD43dV3Abbqx1jSo0hY9kzpiZ3hBZmSlqe6iUkHch+FQHmCDFFZNIWpaUGYlSiQQHbuNR6bR57Pz1JQs65hlT1Ufuz/AChtiVSpOZBAKgMgKVlrcQCeEEF1EsW0I1FqlFR69+6A4E9IEqUODVwWLa2g8JloSQnM4YG/XbzhbR4nMJLqzEfxcR9TeGcxyr3AAtLkh9T5tqIt2RqgxNSgoCgnxG95JJJA7cu0KaqrpyTmlMD/AAvbs5imUtUteYFiI6spROvJYnUy/iH8v8Q6C45REm3ySkskUUMhfuTC3IsD87RObhqUB3WRzSAr7wKjDSkXSQetvrARmzJarEiCalwWqfDDguWPiX/oH/KLJU2WbKUojbhuD0v8oX/jsx40pPk30guTTy1aKKeh/WKyuQ9oxkUqT7q38r+jvDGhVkDBVrbFoW4dRELBewu46RqsLojP4MhZ3zPp3iN0rB2tukWUtOmYsJYLfUtcc72J8zGooMHA0GnoPWJUlIiUGSL7nnD3C8uUkwjctSDd0l5jUlpgS8ksHTN+9IIw+YAlyRfrFVamWo2Z+cLMQlBLBJJO8c/50tNVfIxLcM8SmAtlIHMwoM26r6WFo7xSxGYab9IX0tS5ZvOMu5O7Hx02fFqzEVzJaUFR8NFkIewtcsAA5cupnL3Jhp7PVgpylZUCScqpZzMpOvE3wu28Z9MknmQOV28oYUVCrIV2ZLAuRqXYAO53003aPRzgmtpgTGZWVzEqWolIORJcgZE7Js7XbzjQ4hiKDnWkcc2+VRUVICWe7AKzX2sAGhVVmXlSMqglAAKlEZn94gNs6hdrvs0D1tWqcrxTfNuVAkBmuE6OOgBGkLdvJeKpBmFTXWt+RLX1F/pFdRPmFYmIdkABwbj+m0C04KC7Fwb9RBNFNVLXOluShRZ9nFx9oVONW6GRds2uFVf4yQAwBQQVpADFQDZh1I25gRdR0QSSFaKSbEsHY3fmC7czaMr7LVZlVDKJShRZQ7uzjv8AWN7WlAlFrkApAVY3dlDmRaOdK4am39DRKttmXqMRC1JRNCfDQriy8JWkkP8A7eUZ32lTwrlIUMqVqNiCD/CxGoh1ickhbkHiD3flf0sYX4bToXnKg6QeK4diCXZ32Om7c42abaq+siJpPgylLK8NImH31Wljppn+w6vyjyZw5gdEpb/MeXn8oKxBzNJawLDokWSPQR1ZQukFyVG7DYknVxd7EEPr0jcnZnOwnE5jJkuPDKg6SeE9Ts457Qxxw51IEtRKCciVLyuliTlKxY7sp7gNtGelS1hYypUDrofWNJUAIkSkqmLVJOYmQr3kKJGZQsAxIcG5DXiOKjT9+/0JLOQOYgImFKcp4RdGZiSBe7l+Y5vGioSTJBKS6XDsd+/nAlJKMsBSAAhuFTFl3symsoD3knrE0U6iJijbMDbq20Ln2iPgW1SAQ+dA/wAz/R4nRSEi/vHY3A/WEs4EGxhhRzlAbweUgTQLxElIzKNtnMLaslQNh5pSftHSahBsdYtSoaA3haJXmJFkDWUjyzfZUQFUj+D5mGtTIZ3EZ2rPFaDi9waHtJPJYJs56vH1/B5AlU6c3vEOftHxTBFkTEZrBxH3XLnlpKbhg0I+NxCMVw2P014W+wPM8M6em4HUotAKJBEEqzEAE6aCMs5qMaRSTbLZaAroOcL8TKUlkl7XidStktmIHeMljONZcwQQCPiN45mo5606h79TTFRhmTGNXXIQHmKYRnK/HvE4ZNn3OsZtalzOJRJJgymoVJTn1AMdPS/x0NNbtTL/AGEz+JcsLCMTnUFHUK+5jQYfPCU8eV0ZWA3vfs2p5wnwuUlamWdeb6sWh7igeaiShAkulImJuEhQ3cqJ0YuWuTYR05NcMzZwE4sJc1QTKWtYUXUpWql7qa7BvpoIKpKFapoWVFWYEzCvLdRzNlD6MxBbXZoowObLkg5si3fhU4s4uOSiHF3bWLcMnLXOWQMoIJA1Cb2725wmU6i15edBRXiVGtFHLVJUDJQ/8dtGPz6xkKoIQtsw01IUo2FrAdt9408ys/LWLOEsD9hy78hGdxSnMsS1qCiVksAOWp9TGbRk5YbGyVZPKcBTLCnIFwxct3/rGypa8qliYkuoDlyGUv6g6dYyFRKKACQUqZ9Wb03htgNYFoKWGfNm72Ytt5QjXjdPyHxeKGGITxUk5g2aYcqQzgrBa524R+zGLqZipM4omAZWykcgdSCNwQ++kbFdPlmpu4dLsXtq3cAxj/aaQkz5hlklBUcrgO1o0fDtfTfv1ETWT00JEqZmO4ILluHVJADFwQX2y7vbsNxZCVgLUTLdNyMxQHBZDgsxA0FwG3iqpxUrEpGUqWE5Fg/Hd06MXGnknlAv9hTSlSsilMq5Gmjt339Y2KLlbeBNpMK/tcomZxkWliCkgaKzXA1Fy7DpHlTUeLmmkKIDBZ6nTs4B9ITLklBcBhs7GOFQpIUkKYLbMBoW0ivl5tckxwauimiX4ktCnlkOC3NvQ7eUM6KtDKlsCz3OosbPvGRwOqS6pai2YcJPMXZ+sPMQ4QFJ95TBTc0sPnaAlBcdgttCqow/84jYlxDA4cpCdLRaZOZKFfFp3hvKWVAJa7X5GG5aoG6MHXEpVEKXECFB403tHQCzwr/sQBLgv0ik47bZaZ5NqjN0hTPklCrxZLm+Ev7RZWVAXeIsPASLF1DqDCN97M+2HhICJnEkdbx82pVcQ3hzWUaiM4sOUBrQjKO1jISceD65Te1tIvRbK5EH6iAsU9rEJdKEuW3/AKR8aFYpJ6wxGJsoEXeMU/8AHqTy20GtUdYti82aSVKLP7o0hPMUVsB1eGElYWkqNrQlrJxQpvWNWlCMPDFcC3nkNJ8NIvaCabELEJLPzhOKxyDr0iirqCVFQt0EOUW+QGJpamLw2NcAoKSS7Bzptf8AR4VqT+wI4FmOvcfrDXFMtMPp5zrBylQBduYHYWhkKhV2JykhwLOrUC1rfSEMqdlU/N7aavygiVWFIs19jz594Bxsg5o8aWo5VNlDnt+7w9/tHxxKWUgplskJJOxc363jEyCXCQTxat+9o0qZ+RAToXI6X01jPqaMbwhq1H2aLG0mfx5WJAJsRrxW6MYXYZImSpiFbP2t0/pFuC+0oSFSzLzNbS4bUsdeWoIg6oq0zGCMoIDaMfNtTs5jHcoxcJR+/Q61dxYxxCoIJUWO2gA06Dk3eEftBQFC0zEJzJWPRQF/kX9YLVOzDKo7szvo2+9iIKpgFICS7DQcut+30helJ6f8knGzH4hPylIyhxvv66xpMKxUrGZKXzpUFJNwSxzFhuBd+kI8clykKCZpNwWLW5Pro8AIqfByiXMIDnMAdCbfSN0oqUVRlB8ZUkLKQSW0LN5EQKiUF94e1GEBSgtLEJDq6sdxqAQ177x0rCpQWSoLlyyCE2zZVgaPZ7/WNkaUbFp9CadhMxIzEW5xqsMSFS0b2v3EKVT1J/LJITu9/MQwwxSUp4VEsLuG1taFubaLaNphXs/KXJUolfDow+JrDSFU6YmUygQbctDu4gr2PxiVJE1FSWQtLB/0EZj2oxVB4ZXuh2O57xm1teWpq7Yt9dYX37IobeS+uxaWsEKZx84zqMVuUu40vCOdPJMV08xjGiOjXOS6NCMLM2/PeBMYwoyW4ng3D8U0TAmNV+axLmJvk5VRNtIXom5dIeUldnQQpTNGaAe8MJM5F7NaDnFPkIrny7nlFAmsReD62uC0JSEsRa28AfhVOLEPvFq6yVYfTTyQQDEJ1QDwsxFoX52LAx5mi0qdkeR5KwkmXnRdrqPLo0V0UpJCsx0+sUy61eQofhN2iMiZlSqwL8/tA3LILQCj4ooOsdHQ0s9XtDz2SlhUwhQCgQHBDg3Gx8o6Ohc+CwbDh+aO8OVh0l+Y+0eR0BL8Qt8INygTg24HzAj3HRlqZuWzTLNZrmPY6Mup+N9jRD6F78g1eqf52+UPU2CSLHKdOxjo6MOp9K+45cMzft0keBJLB86g+7MmzxhU6x5HR19D8KPoYH9TNpRTCEAgl2Rd/L6WhzTKOapS/DkdtndIdubR7HQzU/Cj9v8ArAfL9H/BlK7WCsFN/WPY6Fa3DDiLsXUfE1ML1qjo6Ch9KIuBfPiKNY6OhqIFyzaB5hvHR0UuS2ETBw+UDy46OgpcgoupPeEPKn+5Wd2H1MdHQrU4RJcGaiSI6OhqCDSIgrUR0dFPkp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UUExQVFhUXGB0aGRcYGBocHRwaGiAXHB8dHBwZHyggHh8lHBwYIjEhJSkrLi4uGh8zODMsNygtLiwBCgoKDg0OGxAQGzQmICQsLCw0NCwsLCwsLCwsLCwsLCwsLywsLCwsLCwsLCwsLCwsLCwsLCwsLCwsLCwsLCwsLP/AABEIANIA8AMBIgACEQEDEQH/xAAcAAACAwEBAQEAAAAAAAAAAAAEBQIDBgABBwj/xABBEAABAgQEBAMGBAMHAwUAAAABAhEAAwQhBRIxQSJRYXETgZEGMkKhscEUI9HwUnLhFTNigpKi0kOywiRTY4Oj/8QAGgEAAgMBAQAAAAAAAAAAAAAAAgMAAQQFBv/EAC4RAAICAQQABAQGAwEAAAAAAAABAhEhAxIxQSJRcfAEEzKBM2GRocHhBSOxQv/aAAwDAQACEQMRAD8AwuMYguamUlSUlUgZQQC5S7hKnNwk2HIFoHXiuZKQEAKuDle4JBFjvqOzQ2l4aFJzFRu7NoSGcDq0ULw4JdUpAJSQOJySDum2W278xrCvmxliuAarJA4SsVAAQo5CLKBAZgRYktq7P2jU0hKFleqWIUi5cHYtt0eBsPClBRWty6cptw62LGzh/SGEmRlLle4sBr52jDqT8ec0aI/QTkTBLcygk5h8Qf0ewMTxBZkoCdzxBaVWI/hYWBSQ3d+kFSUplhKkgqBJNm4WLXGhGl4tq8LRMQVhnL9B0Iu3ryivmJZa449SUZ1GIEFJcKcF3Dsbhr9Gv1hnWYSiZNlmYVXTsbM6gNHAPSJI9mirw7i44iNdethaDK/FEpUmUgJcEJJFxYM4MJer857YdDqUFbB8Tw5MtJAOZgkAiwfhe2+422gIIKSBvyjyjVMWl1O3XnBEsEklszd7MdRf5X1hEoKEtqZq05bo2MieFltwuAm5uQQdOVt+UCV1Jkci4dnGj8n7QYuouhB91BUOmY67A8tf6RdiBCsyy+VXvAMLsGYMzOO7AwTi73LkXfR88qMPm3ypUeRHKPMM9iKmer3ClJ+JXLoBcxuJXhy5JnLQlRBsDv8Ay8rs52GxMKqf2gqp8xSELKXQoJloOUObdzzuTpHU03rakb3KK83l/b+zm6iUJNJWPMP9k5VNL8MFIUfeKyEqWrUAAEkJAc7Qkr6imSfd8ZQtbhlv0Bd+7X5xRW1okSFykEFQ4FTButZBUE9AhOUneEtJVJBSTsXg4/DxjJu2/wBv7/f+l75Sx0O67G1IHgpCU5ffygi+6QXdhoTuX2jLYhJ8UkoV5HWGddKZa+tweYVcH5wpp5mRYKg4BhkZ+GoYBjG34hNNkqQbwRSVpTaG2LzUTi6Es3zhIhABcwUZuSysjHzQ2lEqN4PE3INYUyattImueVaQLTLaKsUnlW8KpamMPZNNm1EezMI5RIzjHDJtYImUVAQRKprQzpaEgRCdIKTpFLUTdIpxdCuekiLaSYXAgkS3gijpQFPDoz8xdBIRbeAVy3NhGlRTgphcmnCVm+ogIam66KnBxYjw7Flo91gQS4CR1H0iXjLWCTYHe8LafD1A8Z6s8NZyrMksFWP6+UBJr/yPS7C8Hqcv4mWgKZSEKLl2Ugno983TzhzLqCooSlJcAW8naMdhVRknlJLuFC3PUerQ8n1GYZUjKCOZLetzGXWg79++h0HRp5ATnTmBynUO2u/7eCKCuCVkAmxsel723Yxj6HEZkheRY8RFrs23w6ty30jUUvgzJZWgkKGoJYl3cdbXt+kZpbo8q/z/AKHUuUX4tic1LDNllapSkMG5aOextC7BwiZMClJBIBY3Dk6Atbcw6pq2QsCXNS7AAFIANiLnTNbaE+PVmXgkIU4DKUEtYG1gLed4KMZfS40vNYF2kOKiilnh8SUGI4VKKSX9HJfaKp8xclXhlwlJ02J59YzsyaSLuFJYMbFr84vw7FiULlq4k3KHvlYa9r6dImp8Pcbg7rp/wFpam2VMdIqXUVlizqYh8yid/r5aRdSsAFKAUOI5ews/mX8oz+D4oCVIuFLQUqOt3dgDoGAvchiekaOiklaXAuHJYMAPsBGfU03p4ZpUlJWhXWIzpIUbNoOXoW9Iy1XiwlhSKcZAbKX8auj7DoG6vH0Cvw9kBSdAGawJIubbte4fRrRgMRwwqqQFWSsi/Sz+kavgtVbnGXPvoyfEwvK4FeJTGRKljZJWr+aYQf8AsCPWBBMIgzEF+JMUtmzGw5DQDyAAgdEly0dFSMtYHdDM8WTc8cv5oP6H6mBaqmfQQZh9MZcpSj8YypG50c9gLPzMXS7tCpfU3EgiEopIjyfRpUfeaG9RTPeFs+n5mCUrBAZ1AUX1TzgmQxEGUUgZVAlwzwNRzEhUHl2i7GFDKvDqVIDQumTgkWHnFdNigzM8ZJwcng0aclwxyJPKB6ySGMHy56ct4XVc8GExi9wU2khP4TGLFTMt4nOmQunTDG5SMrVhn9slMRl1xmqSNATCScb3j2XWZSDHQ+E09KTvUdIVO+CdLVGYb67wUUcoQ0blTDUxosNp8pIUp+sYNTBpRLDqEeMlZZkqByn4uj7RpcTkZkOlQISpQYkPclQIDe78nJ5tCbxQSRtF6JmQkKJY6E6CMmpl2x8OKISJapihLylSrsBqwBP0i+mmlSSUIJSBoHYMCd92Cj5GK6gZSTqosBrY2LhjyDXfWCZqB4EqYUZR4jE6hWpLgG1raB2iopPgKbotopxUCSAwIDanizNlHcXbmInUYgtyyzu6SAbnooHdvSA6Ks8OSuWGZYTdr8BzBn02HrAMpSivKm76DqYiVEasnjWIzHQhTG1mAFvICDaFE0ApErMtaAoAEF0OS+Vi/u+64NtxCnEZHiZSnUajvE5M6ehkgEENxJcH1F4clFrpCXaNJgy5akrUoOohISw3e5PO1o1NBTceRRAG6gxtZm+UZjBk8LlgRqOQh0jRvnHNnOHzTbtew0+KhMyUgD3UuAQRdTWfcOb32EZmopgCFFINyQO3Pof1g2jkKKibm2gHbXe33iipYE994rVlB6m6IuEXVGbxfAZs1ihgnZKilJS/MdWs2waFJkSpBy/3kzcl0oHTKWUruWHSNl+HlsQQq4LnMAOYF4EFNIUWUdTYKdf2t5NHRipJYVr35GF80Zhc0rLkudOwGw5DpFgHKGk3CpDqSmYsKSSCnI7s7sM33Ji6R7O6HxU3sxZJfkylaxd/k/0LtUZypS8LplAtRYOe0b2Z7PsOJKyBqQA3qnMflFPgpSGQl7MTp8vePy7QcdR8isWY7EJPgyxLBdSrrP0EL6eW14e4lTZiXRMHUB/kQPrCpdJslaT3BT9bfODhPBaaZTU1JZniulR8RglOETXdSFN0Dg+YtE5+Hzm4ZMw9kK/SCU4rsthEytLMIrVVFohQ4TUq/wCjN/0K+4gnEsCqGZMlf+kwDlCOLRXIs/GuYsQoGPJPsvVamSodSUj6qgyTgU8BylI7zJf/ACgnKHTDQDVShCmamNPUYNMy5iZfJvEQ/wD3QrqMJU91Sh/nSfo8TTmiNC+fTeEygq8XU9QonWK62hUFbwwwqicB4KUklZcRpR0hOSz3cgamHGN1ylSxK8IJAV5+cQRMRIKFpN0jTZ+0UHEErJVMuSbjQb7xmd1voKHie0EWtWje6NenWCMRqMkrwyLuFAZL6eo9492HSLqHFMqpmRAUhaFJHxZcwZ+pDqZ+bwsmqWok3sGudtB9rdICOMs1SjeA7CaPOoImJIcZ3zAMhIUo3LgO1nHLnAsmUp/dL8hrz7wSFJRLQtMwifmKVAsOEpZ3PmDdtI6RWfmAh1ZGUSnYBtxoAAOxiOPaBvNMnQyikTCsEOAQ4N77ef0g+mlqmHKHJV5nfVrxNeICck50soklwDvfnzPzhvhWHZLqcJyOpTlg+bhHNRDWELzeQZtUX0eHeEly3EATcOGsLA6Xi2SjfUdIhLQZpALpD26b3OjgOTsB876KaklZQRq9gGuSzHUxk1/h870xmjrY2sY0tQyWYG+rfXn20iOI0DF9jcc/QDeLpXEBu20WzZaiQVXbQEE2tr+kR6drPIL1KeBOrDcycxSVFtAW+p0hfR4SpRslTi/EQ3qLRqJUg6F2bt9YEmJIbK5SNSqwfo/vHzaNug3XPv8AUzatbrEdbTy5JWSLnVV2L6gF375eesS8U+FwsARYJSAGO0TxavnBTgunRtinna+xuIhXVj04ykSyelht8Nx6Q7xKCa80JQuliY7BZBHIsflDCnVUpBOeabWdSvW52hOibUIAzqWUnQ5ipJ8wSPKJzqpyEg2GvfeHN33f2BoPVXTk6zldnzf0iAxZbPxKvqo69AEsPMvEDTOMxPDz/TnCmoqFE8hoOggFtvhX6F0wqux2adJsxHY2/wBrfeE9VidWbpqFr7TVA+iiD6PFtVLOVzvCCsUxaChLpf8AEXtPanE6nMBMmTey1K+hhhXzlGXqYBpKlQsFEJ3Go9DaHC5YUniAuPht8tPlDdSckkVtMyqeece+MecEVVEh7LY8lD7pf6RQKJewzDmni+l/WJ8xvsNUd4pO5iYTEadPPaJzltAtsLA9pEBKiZgtBlHToWo5dX9BCVVcZgcDbSOoKspNrc4S44sitsdY3S8LwnmSQZf+IHV7N+sNsQTmloyLBJ1HLvA2J0Hh+8ehI0ik8ItCnD6wJWATuxbT1jQ12GkIzqUlAcAPwqUCAXSgOSAbPzIO8KKvFaaSf/To/NcXNwA1xxPd2v3ij8TMmhyonKHcueuuz6d4CWnb3cGiM3toZ1M6X4WQJBJIJWr3rPpewIOnSJyG8JaQyT0BzKBsoONrAkH7mCMJTKClBIVNWAky1JsAoXLpIJsWbY5epZxQ0op0rmKAWzhgeIgqHEp3yDQcy8BxgjkgfAMHUUhc15cu1yWK/wCUE72ubd4eVc0aunIg8CLhIAdPiTFHsbDU6OTCaqxzxyTkSFgpa5ygCzBJLP8AvsZjM5JPg8RJ4swLZlF1BGhcAFh1g0q9RGo2wXEMbSpJTKc7LUbZhySH4U7tqbPygz2cWElSSbquB2v9IQU9OASUkLOuW3C3MfF5abwcmtWmYFOW1A0DcrQrVhui4oZpOpJm0ppjGG0sKKSeen9HhLLDgK5wzpJpA0/f7+kZNGblGmM1YpPBRnUlV4zONVTqZSsqhYO+U3N7aH92jWrlPf8ApCfE8FMwZ+ELGhLsOezf1h+nOUZUxM0mrElKhaEscxcuyGXZtTqAOhESxKgKwQhJBysw921+4JginwoS055i8xBcFjqep97yiaMYSmSVcQd8ubUsC5Zzpp5xtkrVp5M9iihoKiU5SFA7uQlI/mKiAT0iyXkfMpCSvmgcPmnRR7MO8Lp9SiYXJm9OJLDtw2iE2slIH/Uf+ZP/ABi+7fJOhtWJWoOOPqNR3TqPpCpeUXUYAmY2gaeK/wDMn/jFpxmVOYLSsnTM6Qr1CQ/nFfLksrISZ0+dnsNIU1WFlVxBpXLQojOQxIulxbqD9oOEzOOBSFEbBQB8gpjBbNq3IFyTMoZRRrDClxRwExfW4ZPWS0lfchg3csPnAVPgywriXIQ38U6X9EEn5Q2L3xplJlGIyzmfaKpaTZnfpGkNAhaWM6WSN0BavqkfWBEU8pIbMtX+QD/yMCpNKmWn0LPxaxqyv57/AD1jvCTN1BR/KX+R/WCJ8yWD7ij3Ww9AkH5xZIrUJ0lpH+o/UwVKrKthc+nQlJKGANrQrKSnTeFlVXKskHQwwo6hmKi5gGqQ6KDpMuYlDjV3aORUKmsFkkPoDEZmJ5yybJ3PSFqKxKFFSrkaB2eASlRbqydH7OzZs6YLJyKykqPxP7r87iHmH4bJQtSJi1LWhKnShKsri3ESyjdtB5wsrsTVUCVMTwZXdALB3PEP8Vg510gQz1hK2JuLjm14krlyxkU1E0EvEppSUIQyc3uoDJPMWDq0GpMHSpUyoICAFOndQ0F9zraEOAhU1J3Zufp15+UPqHCppDMkAHNxGzWsWL6XhUlWCXkLkUJlhJQgkqTYg5rg3NtyXYbNBmNlSkJShP5iEgBIHGSWc8yRcQywhKJaAlUxOZJN0kMM383kItqK6UJaVFKVIHxE57gkBgAw5PaAjaYM8mBq6af4gmIlrD+8wIKVj3nGz+8+l40mFUap6QmZlQsHUMbbuAfpB87HkL4kKlsdQc2mn8JGu9to9RTySWlS0pUwJKcwZ9xYjfl6Qx5WUAm0aVUnwQlIIVlAAVY6dIskTH94k8gTA9BQpTKQPEskMAWf5RKomMeFr8rn5iOfmM2vzNLpovqahiGtzt+/SJqqhlOpYbH56c4qnHNLPMB+VoDp1EKEMTle0XtTQBNrUBRWszEJ0Txg5zyZSXDc35QvM/xCpalshiAFS2y7WUCpz6xpsTw6SUpUUFd/Qxn8RKx7iQlt2Gsbk1w0ZGugb8Asp/LmJI5rOX7QKrAZqhxTZDcgrN9EtC+rppyy5KiB0U3yEC/h1I0StR6AwajHv+CrYxm+xmb4VqP/AMZlt81kj0gGZ7NTJRBFGtxfMuYo+bIyj1gf8dMRoJgbuItpPaSpzBhNWnsot2hkI5w/f6kbGs7CJquOVKlAH3uBGZKtwSt9S7EQBWYbWkXUW6TUJA7gKAg6fiiFKCVpXKUu2cD8svo6TdJBbSENbMmJYlTpV7q0l0q7H7aiF8OiA0z2aqC5JlHvPlE2/wA8BHCCNZ1OP/tB+gMez61aTqFdxAc3EAr3pY8obHdYWR3hlIEKvUSG5BSz9EQyqMMSFP46AD/hmH/xhFhUmXMUkJcKJ0MbStwtUlIChtaJrpRpvsEzdRhsr/3/AP8ANX3IgT8LIGs2Ye0ofdcGYktI7wnmqu4hcWEkxPPlaM5LX6RVLUQoODzYwzqq6UmcpSEcBBARozi3pAaqkzZiSrkBpsAAPkId1kOLYX4J8MrA1gVVK5GYs4Bu2h5PGhpJ5UnwUo1LBhck9OcRmYaghCpjgDg2JJQA7Jta+r6vCVNrAbA5MghATYgade/0iyTI0z8IV+/Tq3kYLl1CVcKUgbZplwATuwsAX2J5QbhVfKumfKE8JBSkJdBvuFAOWIsD/FprC83kdeMAGHZsxlynBDkBIPw3LvdVgTfS5MOaeqIqFKKlMjMEp0ASkEM4NiwGgirC6VKG4kqzniSzqSkEEm4s4BuNPNoI8WUAs5QtSlMFOQm5cvudhtqekDOXkCo2QwWX4rhS0oO+ptp+/KOxjCZylqKVAp0ARmLDsE9yW5mGnsqoeKcyUBLsyUJPVwbksAd30hli9BNmLUmnUopIutOZAQqzDUO7hxrfaKUqYvUtZMjhmDzwpOYy0y7gqU411ASplEnk0fQqSYgSCAFAgZeLhUwZncA82jCYpSKQZcidmUsOTMQCo5rBlDVYAAubi/aG+EomSSSpilQu60JByj/Exa9we8Mn4o0LsJwZaxOUrxMyZlm0vrbm2lo0ABNt9ozNdRS1rE1M4JYB0oObKe6AbdW2h9RYihaXuSk5Tfcb3SNe0Y9XTypD9OdqvIPp1u79jz9IKlS0vbKQNSfsICl1qGcga6sXMWJVyFn2Fj++sRRyXYZMmoOZKSk9BzPzePkPtHMmImqQp0see20fQ60IEwzElWbK2U8Ie51b6tGb9pJH4hJOsxIcaOWZ0uLm1wD1aNEcSUv1MzMBNqV7qUfMxZIrep9Y9nyQ0KVKYxsWSKjQjEFgWWodiYXVNdNL/mLP+YwKiog/OiU2ZAWsh8qvdTyzAXJ3Z97xOCUW0E5aZZVNUQgngJNyvmkE6DcxTh9dMkr8JYzy1G6DdJfRQ67vFE+UuYcyiT32HIDQDoLQZhkpylK/h9xXLp2iPhv9iqyDzp8palJ4pSgSAXzILHcHiT5E9oHm0ykFlhjtuCOYO46x1XhykTFA7GG1H+ZJMshygFadLNdQ8wNOYiN7Y7kRcCuiqVIWCCxBsY1C8YnVCSFrcgRkFy+KG1HJCACp32EXq/7Et3PRKoCqZynLxKTNJhtUykLS7MecBqpwnSFXiglgz1QniI6w39nqYGYHDkbQjUq/ODKSpXLdSH78nhk02qQccDPE60iYrQH6Q89i6bxEl/fcGWySpalAjhTdrgkl391rPGIWpT5jvd+ca3AsWmU8r3jlJzBKcwJULZnSxs53bWAmqSoi4HOLVxlGbKTKlqeWxKkF0qCUpUrUtMYXdwC5HMpcOkLUCoDhZ1EEHKHHEb21Ac845Fb4wCluVhRIBSMrHd9SX2baCq2ZNLBWbKT2BbtY7wqcksIbpRfYcK1CSJUp8pbMbZlfzEhm/wAOkWpyJICUS1ApccS7XIuA3FZ25EdoEpJOXKyApd1G5YJSzgtpobu+ulocU+LD/wBSJiBnnJawGUHMHYaMwax9YR6jHjgBGMTUy1eBLlhSSHZJPCbOcxcXA1tcQmk47UgkJUUEm+UBN/8AKHhnUKJnqXYOWZCiR2BJJ0bUmFNdNCXLJ12BcudDdrbQyDT6Eyjmxpic5edfGVZ9CVKLZmLB9LFrQqn1B8YKdIXmbicJTtfYDnDZIK0pOb+7HGeSNUqYnUXT/p5wjxXOVZS6io3Ju52LmGQ5FtJDRdV4c4y8oU7AM4GUsbN8iOTw+8cJUk+JlGXMXupg+YbJJsf6QqwF2UoDLldEon4nsQRuH4gOZbeGFXTgoSgFBVcOM3ukkqs2YGwckM+rPEmlVAKVMjVe2TMUSwW0zEs3Ybwbh2NTqlsqvDP+Hhbq/wCrd9oykjCJhzBXCnmq1hcm7WAvBsybllKKSAgABICnNyA5axLPpzivlwj6hOdmim108LKfFKgCAohatrFxqOxEJKbHEzFlEw5FBXDMTzBs/b9tCOXjhQsFT5gGTMF1AciCeJOlrHkdoHnVJHHNlomoJ/vUcJJ6qTYHotLwyGmkC23yN/aalzBcxAZaT+cgAgX0mJH8KtTyJjFzHJjf4ZXy5kuWpKmWjgJmakKJZCm4VIIcXaBMV9nPBz1EkZkAEhIOYy1HtqlLkvs14tf68P376KUqMmuamUGSAZnxKN8vROz81ekV0SnVeBSmCaWSdYcsZYRq5QTlHOBlTAC0DSZpZjEcjmFK9xTQ2qkCYgK+JNj1GxgXCg62bVKh6gwZQoa7Eg2MNaHDUpWFhKiARxM4D84CXhjLyK7Mvh9MFFzoLx5Vy1lRsfQxdVESzkSXG5gSfMUdy3cwV27RfQTITMAuk9t/R3iEwEnQiPKCUVFgHMbnAPZtdjMDvog384HUah4mMhByPlyqmbNBBLpDHLwgJCXAAFmAzMAOce0EjMlaWDlspJIu+zW9Y7CKZa1EISk8JcqS4Sks6iTZLW4joSOcOsKok8RUscPTU9Gg5S2olCNdJNUtikqJ5afYRoaMGVLKJuRdgAeJSkgF2SqwAfkbhw7QbPwTgz5uEvldLuxFtXFi7lo8psKUopMwKyG+ZNzlBYkDRh5QuU7VotJcEcKlSEhU0hUwoGdlMlNtmBJVdv28M/Zqp8aaZlipKswSoWUp3ypSAQ5uGIa8eYSlBK5DB1IUBvmsTp3by2MTwXBFLXwABCeNbWKQAS/I+u8Il4rS5GwdN3xQTTpXJnFACCFEJWCtkKBykpUoEMMwBJcMxEeTqGYXSErLS8ws4CQSTkcuUuVaDn1MO/wwHhqyJWgkmY5U2YbKV8NnI73eAsQmy0kGXmBCiUaOlinKS77E2B1HWF7vMJ/kJqikm8MwEFINlJUCAQWHunV/k0DV9FNWnxEozhsyiGzJAJBJu+vMfrDfDpYWDKlpBWbhhxOCDwnm3yij+1ptMSmZ+eHsnKnKCGF5m+gsHEGm+Yipc5M3JnTJSkBKQpc1ROXV0CwSQ2h4j2aNHidAkKXOfMkJH5aSTdgOhA6tBlVjMmYBMSjwlKQMysqbEWZ0ta2ov0iikly1yyJanAU7pUSsEg8RPvBz/WGb7zVCmIFYhM4D7jl2FsiBYAcviL6xdjFMVlC3CEFDjMQGckmwuX1sIcV0n8tZXKSQWCVKDOE7OlnducZ3GAnOBlICUgMlejbMU6wy0+AVZKVMQlCkoKiktmJsVB202D9/tAlao+Dw6FbN2BI+piciWkvlXszKtppfT6QQuiX4RsTxA2uNDdxaCrv0I37+5mKwGzxVT1SkF0KKT0OvfmOhhpU0SyDmBDQpMgg3EORaY0pMUSC+VUtR1VKVlH+g28gQO0bHCMYUf+vmISyVPlWeQWhRd9nSS73ePnyJbQTKTEkk1QLiabG68oUUzaSQQoOF5GUpt86Wu+oa0BI/DLAbNKP+tPzLj92i/Ca0hBlrKSg6BaQoA82ItyteB6qXKzMpCpR/wcQ7hKj/AOUKWMEUaJjCyTwTJS+ymPosAxXUUsyWeNBHlb1iyXhYIeXNQrop0H/db5mCpNPUSjbM3IcQ+TgiLJdA0upta0WSMUnj8tK1ZFKDpexMGyZoUrjlo8hlP+23yhpLw+WQFJSU3a1/0gZRVZVlpu7MbUKeYttMx+phhh+HKmkBIcxo6P2LJXcgI5842uEYGlCcqLMP4XJ7tAT1VGPhyO09O14uBLgPs4mSHIBXuf0jSBAQDwknR3s/lFglrCcuVt1FVh0iSagJSw1bU39I52pqSeW8+/0NLfSPzth00hY2fS2vQBt4MoZzFw+UnT6QOaL8rxFzAGDJbjJUlhlseAXsT/DYQywGkE1Cg4HxFxcnkAmyQ25YDuQ/WmlXqZIvJq8MqCwUWyBYsMpVw3IY7NzsbwuxRBzyZqloyqCk5U2KS62zjuQX5NAqR4SyhKkqylgUlwfOGMmoGVaCgnOGOjM4PK1x0jOrg6fBbV5QHSrVmExDBaCCDrodudxG/oa6VMlZknw5ikupSgQC+YFLjfMFXt11jDyUpylg2UWjQUcxAlS0O60pJIe5Cio25sIy6zp2vfqPirVB8upaSUqIOXm2wKQxSxy5A2pJLGzmFEyalUxlEFIJ40jVyHN9W2tFhUEpmEgj+Dqf0d3HUQKkOhXCBwm55vyaxuBEzyyVQCQylFLvm4H3AJ1Gr6HyMVTMTXNIlpllKwTcMA5bM4ZmF2bnEq5c5OUnMWBOuxJ0JvqVepgSvrAmV4ouvMyszvqd3u7Aw+KzlCprHIBi1WsnIRly26nuIngU/JNzKBIZiBZ3/rCSuxGZPmFSi6lchrttvBSQZbD43dV3Abbqx1jSo0hY9kzpiZ3hBZmSlqe6iUkHch+FQHmCDFFZNIWpaUGYlSiQQHbuNR6bR57Pz1JQs65hlT1Ufuz/AChtiVSpOZBAKgMgKVlrcQCeEEF1EsW0I1FqlFR69+6A4E9IEqUODVwWLa2g8JloSQnM4YG/XbzhbR4nMJLqzEfxcR9TeGcxyr3AAtLkh9T5tqIt2RqgxNSgoCgnxG95JJJA7cu0KaqrpyTmlMD/AAvbs5imUtUteYFiI6spROvJYnUy/iH8v8Q6C45REm3ySkskUUMhfuTC3IsD87RObhqUB3WRzSAr7wKjDSkXSQetvrARmzJarEiCalwWqfDDguWPiX/oH/KLJU2WbKUojbhuD0v8oX/jsx40pPk30guTTy1aKKeh/WKyuQ9oxkUqT7q38r+jvDGhVkDBVrbFoW4dRELBewu46RqsLojP4MhZ3zPp3iN0rB2tukWUtOmYsJYLfUtcc72J8zGooMHA0GnoPWJUlIiUGSL7nnD3C8uUkwjctSDd0l5jUlpgS8ksHTN+9IIw+YAlyRfrFVamWo2Z+cLMQlBLBJJO8c/50tNVfIxLcM8SmAtlIHMwoM26r6WFo7xSxGYab9IX0tS5ZvOMu5O7Hx02fFqzEVzJaUFR8NFkIewtcsAA5cupnL3Jhp7PVgpylZUCScqpZzMpOvE3wu28Z9MknmQOV28oYUVCrIV2ZLAuRqXYAO53003aPRzgmtpgTGZWVzEqWolIORJcgZE7Js7XbzjQ4hiKDnWkcc2+VRUVICWe7AKzX2sAGhVVmXlSMqglAAKlEZn94gNs6hdrvs0D1tWqcrxTfNuVAkBmuE6OOgBGkLdvJeKpBmFTXWt+RLX1F/pFdRPmFYmIdkABwbj+m0C04KC7Fwb9RBNFNVLXOluShRZ9nFx9oVONW6GRds2uFVf4yQAwBQQVpADFQDZh1I25gRdR0QSSFaKSbEsHY3fmC7czaMr7LVZlVDKJShRZQ7uzjv8AWN7WlAlFrkApAVY3dlDmRaOdK4am39DRKttmXqMRC1JRNCfDQriy8JWkkP8A7eUZ32lTwrlIUMqVqNiCD/CxGoh1ickhbkHiD3flf0sYX4bToXnKg6QeK4diCXZ32Om7c42abaq+siJpPgylLK8NImH31Wljppn+w6vyjyZw5gdEpb/MeXn8oKxBzNJawLDokWSPQR1ZQukFyVG7DYknVxd7EEPr0jcnZnOwnE5jJkuPDKg6SeE9Ts457Qxxw51IEtRKCciVLyuliTlKxY7sp7gNtGelS1hYypUDrofWNJUAIkSkqmLVJOYmQr3kKJGZQsAxIcG5DXiOKjT9+/0JLOQOYgImFKcp4RdGZiSBe7l+Y5vGioSTJBKS6XDsd+/nAlJKMsBSAAhuFTFl3symsoD3knrE0U6iJijbMDbq20Ln2iPgW1SAQ+dA/wAz/R4nRSEi/vHY3A/WEs4EGxhhRzlAbweUgTQLxElIzKNtnMLaslQNh5pSftHSahBsdYtSoaA3haJXmJFkDWUjyzfZUQFUj+D5mGtTIZ3EZ2rPFaDi9waHtJPJYJs56vH1/B5AlU6c3vEOftHxTBFkTEZrBxH3XLnlpKbhg0I+NxCMVw2P014W+wPM8M6em4HUotAKJBEEqzEAE6aCMs5qMaRSTbLZaAroOcL8TKUlkl7XidStktmIHeMljONZcwQQCPiN45mo5606h79TTFRhmTGNXXIQHmKYRnK/HvE4ZNn3OsZtalzOJRJJgymoVJTn1AMdPS/x0NNbtTL/AGEz+JcsLCMTnUFHUK+5jQYfPCU8eV0ZWA3vfs2p5wnwuUlamWdeb6sWh7igeaiShAkulImJuEhQ3cqJ0YuWuTYR05NcMzZwE4sJc1QTKWtYUXUpWql7qa7BvpoIKpKFapoWVFWYEzCvLdRzNlD6MxBbXZoowObLkg5si3fhU4s4uOSiHF3bWLcMnLXOWQMoIJA1Cb2725wmU6i15edBRXiVGtFHLVJUDJQ/8dtGPz6xkKoIQtsw01IUo2FrAdt9408ys/LWLOEsD9hy78hGdxSnMsS1qCiVksAOWp9TGbRk5YbGyVZPKcBTLCnIFwxct3/rGypa8qliYkuoDlyGUv6g6dYyFRKKACQUqZ9Wb03htgNYFoKWGfNm72Ytt5QjXjdPyHxeKGGITxUk5g2aYcqQzgrBa524R+zGLqZipM4omAZWykcgdSCNwQ++kbFdPlmpu4dLsXtq3cAxj/aaQkz5hlklBUcrgO1o0fDtfTfv1ETWT00JEqZmO4ILluHVJADFwQX2y7vbsNxZCVgLUTLdNyMxQHBZDgsxA0FwG3iqpxUrEpGUqWE5Fg/Hd06MXGnknlAv9hTSlSsilMq5Gmjt339Y2KLlbeBNpMK/tcomZxkWliCkgaKzXA1Fy7DpHlTUeLmmkKIDBZ6nTs4B9ITLklBcBhs7GOFQpIUkKYLbMBoW0ivl5tckxwauimiX4ktCnlkOC3NvQ7eUM6KtDKlsCz3OosbPvGRwOqS6pai2YcJPMXZ+sPMQ4QFJ95TBTc0sPnaAlBcdgttCqow/84jYlxDA4cpCdLRaZOZKFfFp3hvKWVAJa7X5GG5aoG6MHXEpVEKXECFB403tHQCzwr/sQBLgv0ik47bZaZ5NqjN0hTPklCrxZLm+Ev7RZWVAXeIsPASLF1DqDCN97M+2HhICJnEkdbx82pVcQ3hzWUaiM4sOUBrQjKO1jISceD65Te1tIvRbK5EH6iAsU9rEJdKEuW3/AKR8aFYpJ6wxGJsoEXeMU/8AHqTy20GtUdYti82aSVKLP7o0hPMUVsB1eGElYWkqNrQlrJxQpvWNWlCMPDFcC3nkNJ8NIvaCabELEJLPzhOKxyDr0iirqCVFQt0EOUW+QGJpamLw2NcAoKSS7Bzptf8AR4VqT+wI4FmOvcfrDXFMtMPp5zrBylQBduYHYWhkKhV2JykhwLOrUC1rfSEMqdlU/N7aavygiVWFIs19jz594Bxsg5o8aWo5VNlDnt+7w9/tHxxKWUgplskJJOxc363jEyCXCQTxat+9o0qZ+RAToXI6X01jPqaMbwhq1H2aLG0mfx5WJAJsRrxW6MYXYZImSpiFbP2t0/pFuC+0oSFSzLzNbS4bUsdeWoIg6oq0zGCMoIDaMfNtTs5jHcoxcJR+/Q61dxYxxCoIJUWO2gA06Dk3eEftBQFC0zEJzJWPRQF/kX9YLVOzDKo7szvo2+9iIKpgFICS7DQcut+30helJ6f8knGzH4hPylIyhxvv66xpMKxUrGZKXzpUFJNwSxzFhuBd+kI8clykKCZpNwWLW5Pro8AIqfByiXMIDnMAdCbfSN0oqUVRlB8ZUkLKQSW0LN5EQKiUF94e1GEBSgtLEJDq6sdxqAQ177x0rCpQWSoLlyyCE2zZVgaPZ7/WNkaUbFp9CadhMxIzEW5xqsMSFS0b2v3EKVT1J/LJITu9/MQwwxSUp4VEsLuG1taFubaLaNphXs/KXJUolfDow+JrDSFU6YmUygQbctDu4gr2PxiVJE1FSWQtLB/0EZj2oxVB4ZXuh2O57xm1teWpq7Yt9dYX37IobeS+uxaWsEKZx84zqMVuUu40vCOdPJMV08xjGiOjXOS6NCMLM2/PeBMYwoyW4ng3D8U0TAmNV+axLmJvk5VRNtIXom5dIeUldnQQpTNGaAe8MJM5F7NaDnFPkIrny7nlFAmsReD62uC0JSEsRa28AfhVOLEPvFq6yVYfTTyQQDEJ1QDwsxFoX52LAx5mi0qdkeR5KwkmXnRdrqPLo0V0UpJCsx0+sUy61eQofhN2iMiZlSqwL8/tA3LILQCj4ooOsdHQ0s9XtDz2SlhUwhQCgQHBDg3Gx8o6Ohc+CwbDh+aO8OVh0l+Y+0eR0BL8Qt8INygTg24HzAj3HRlqZuWzTLNZrmPY6Mup+N9jRD6F78g1eqf52+UPU2CSLHKdOxjo6MOp9K+45cMzft0keBJLB86g+7MmzxhU6x5HR19D8KPoYH9TNpRTCEAgl2Rd/L6WhzTKOapS/DkdtndIdubR7HQzU/Cj9v8ArAfL9H/BlK7WCsFN/WPY6Fa3DDiLsXUfE1ML1qjo6Ch9KIuBfPiKNY6OhqIFyzaB5hvHR0UuS2ETBw+UDy46OgpcgoupPeEPKn+5Wd2H1MdHQrU4RJcGaiSI6OhqCDSIgrUR0dFPkp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sdhydroponics.com/resources/wp-content/uploads/2010/08/mycorrhi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9" y="2362200"/>
            <a:ext cx="8639978" cy="42672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evaluacec.milaulas.com/pluginfile.php/50/course/summary/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2514600"/>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1219" name="Rectangle 3"/>
          <p:cNvSpPr>
            <a:spLocks noGrp="1" noChangeArrowheads="1"/>
          </p:cNvSpPr>
          <p:nvPr>
            <p:ph type="body" idx="4294967295"/>
          </p:nvPr>
        </p:nvSpPr>
        <p:spPr>
          <a:xfrm>
            <a:off x="457200" y="304800"/>
            <a:ext cx="7848600" cy="5826125"/>
          </a:xfrm>
        </p:spPr>
        <p:txBody>
          <a:bodyPr/>
          <a:lstStyle/>
          <a:p>
            <a:pPr eaLnBrk="1" hangingPunct="1">
              <a:defRPr/>
            </a:pPr>
            <a:r>
              <a:rPr lang="en-US" dirty="0"/>
              <a:t>Name this Division of the Kingdom Fungi?</a:t>
            </a:r>
          </a:p>
          <a:p>
            <a:pPr lvl="1" eaLnBrk="1" hangingPunct="1">
              <a:defRPr/>
            </a:pPr>
            <a:r>
              <a:rPr lang="en-US" dirty="0">
                <a:solidFill>
                  <a:srgbClr val="FFC000"/>
                </a:solidFill>
              </a:rPr>
              <a:t>75% of all Fungi.</a:t>
            </a:r>
          </a:p>
          <a:p>
            <a:pPr lvl="1" eaLnBrk="1" hangingPunct="1">
              <a:defRPr/>
            </a:pPr>
            <a:r>
              <a:rPr lang="en-US" dirty="0">
                <a:solidFill>
                  <a:srgbClr val="FFC000"/>
                </a:solidFill>
              </a:rPr>
              <a:t>Yeast.</a:t>
            </a:r>
          </a:p>
          <a:p>
            <a:pPr lvl="1" eaLnBrk="1" hangingPunct="1">
              <a:defRPr/>
            </a:pPr>
            <a:r>
              <a:rPr lang="en-US" dirty="0">
                <a:solidFill>
                  <a:srgbClr val="FFC000"/>
                </a:solidFill>
              </a:rPr>
              <a:t>Truffles</a:t>
            </a:r>
          </a:p>
          <a:p>
            <a:pPr lvl="1" eaLnBrk="1" hangingPunct="1">
              <a:defRPr/>
            </a:pPr>
            <a:r>
              <a:rPr lang="en-US" dirty="0">
                <a:solidFill>
                  <a:srgbClr val="FFC000"/>
                </a:solidFill>
              </a:rPr>
              <a:t>Called Sac Fungi</a:t>
            </a:r>
          </a:p>
        </p:txBody>
      </p:sp>
      <p:pic>
        <p:nvPicPr>
          <p:cNvPr id="81923" name="Picture 5" descr="238px-Morchella_rotunda_04041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69581"/>
            <a:ext cx="8763000" cy="298362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36806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pic>
        <p:nvPicPr>
          <p:cNvPr id="14338" name="Picture 2" descr="http://www.kidsbiology.com/images/fungi_truff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990600"/>
            <a:ext cx="4629150" cy="2286000"/>
          </a:xfrm>
          <a:prstGeom prst="rect">
            <a:avLst/>
          </a:prstGeom>
          <a:noFill/>
          <a:ln w="38100">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794465" y="2057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extLst>
      <p:ext uri="{BB962C8B-B14F-4D97-AF65-F5344CB8AC3E}">
        <p14:creationId xmlns:p14="http://schemas.microsoft.com/office/powerpoint/2010/main" val="90918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28600" y="152400"/>
            <a:ext cx="8915400" cy="5943600"/>
          </a:xfrm>
        </p:spPr>
        <p:txBody>
          <a:bodyPr/>
          <a:lstStyle/>
          <a:p>
            <a:pPr eaLnBrk="1" hangingPunct="1"/>
            <a:r>
              <a:rPr lang="en-US" dirty="0">
                <a:solidFill>
                  <a:srgbClr val="FFFFCC"/>
                </a:solidFill>
              </a:rPr>
              <a:t>Name this Process: </a:t>
            </a:r>
            <a:r>
              <a:rPr lang="en-US" dirty="0">
                <a:solidFill>
                  <a:srgbClr val="CC66FF"/>
                </a:solidFill>
              </a:rPr>
              <a:t>Fermentation</a:t>
            </a:r>
          </a:p>
          <a:p>
            <a:pPr eaLnBrk="1" hangingPunct="1">
              <a:buFontTx/>
              <a:buNone/>
            </a:pPr>
            <a:r>
              <a:rPr lang="en-US" dirty="0">
                <a:solidFill>
                  <a:srgbClr val="FFFFCC"/>
                </a:solidFill>
              </a:rPr>
              <a:t>Sugar 	       Ethyl Alcohol 	  Carbon Dioxide</a:t>
            </a:r>
          </a:p>
          <a:p>
            <a:pPr eaLnBrk="1" hangingPunct="1">
              <a:buFontTx/>
              <a:buNone/>
            </a:pPr>
            <a:r>
              <a:rPr lang="en-US" dirty="0">
                <a:solidFill>
                  <a:srgbClr val="FFFFCC"/>
                </a:solidFill>
              </a:rPr>
              <a:t>C</a:t>
            </a:r>
            <a:r>
              <a:rPr lang="en-US" sz="2400" dirty="0">
                <a:solidFill>
                  <a:srgbClr val="FFFFCC"/>
                </a:solidFill>
              </a:rPr>
              <a:t>6</a:t>
            </a:r>
            <a:r>
              <a:rPr lang="en-US" dirty="0">
                <a:solidFill>
                  <a:srgbClr val="FFFFCC"/>
                </a:solidFill>
              </a:rPr>
              <a:t>H</a:t>
            </a:r>
            <a:r>
              <a:rPr lang="en-US" sz="2400" dirty="0">
                <a:solidFill>
                  <a:srgbClr val="FFFFCC"/>
                </a:solidFill>
              </a:rPr>
              <a:t>12</a:t>
            </a:r>
            <a:r>
              <a:rPr lang="en-US" dirty="0">
                <a:solidFill>
                  <a:srgbClr val="FFFFCC"/>
                </a:solidFill>
              </a:rPr>
              <a:t>O</a:t>
            </a:r>
            <a:r>
              <a:rPr lang="en-US" sz="2400" dirty="0">
                <a:solidFill>
                  <a:srgbClr val="FFFFCC"/>
                </a:solidFill>
              </a:rPr>
              <a:t>6</a:t>
            </a:r>
            <a:r>
              <a:rPr lang="en-US" dirty="0">
                <a:solidFill>
                  <a:srgbClr val="FFFFCC"/>
                </a:solidFill>
              </a:rPr>
              <a:t> 		2C</a:t>
            </a:r>
            <a:r>
              <a:rPr lang="en-US" sz="2400" dirty="0">
                <a:solidFill>
                  <a:srgbClr val="FFFFCC"/>
                </a:solidFill>
              </a:rPr>
              <a:t>2</a:t>
            </a:r>
            <a:r>
              <a:rPr lang="en-US" dirty="0">
                <a:solidFill>
                  <a:srgbClr val="FFFFCC"/>
                </a:solidFill>
              </a:rPr>
              <a:t>H</a:t>
            </a:r>
            <a:r>
              <a:rPr lang="en-US" sz="2400" dirty="0">
                <a:solidFill>
                  <a:srgbClr val="FFFFCC"/>
                </a:solidFill>
              </a:rPr>
              <a:t>5</a:t>
            </a:r>
            <a:r>
              <a:rPr lang="en-US" dirty="0">
                <a:solidFill>
                  <a:srgbClr val="FFFFCC"/>
                </a:solidFill>
              </a:rPr>
              <a:t>OH      +    2CO</a:t>
            </a:r>
            <a:r>
              <a:rPr lang="en-US" sz="2400" dirty="0">
                <a:solidFill>
                  <a:srgbClr val="FFFFCC"/>
                </a:solidFill>
              </a:rPr>
              <a:t>2</a:t>
            </a:r>
          </a:p>
          <a:p>
            <a:pPr eaLnBrk="1" hangingPunct="1">
              <a:buFontTx/>
              <a:buNone/>
            </a:pPr>
            <a:endParaRPr lang="en-US" dirty="0">
              <a:solidFill>
                <a:srgbClr val="FFFFCC"/>
              </a:solidFill>
            </a:endParaRPr>
          </a:p>
          <a:p>
            <a:pPr eaLnBrk="1" hangingPunct="1"/>
            <a:endParaRPr lang="en-US" dirty="0"/>
          </a:p>
        </p:txBody>
      </p:sp>
      <p:pic>
        <p:nvPicPr>
          <p:cNvPr id="99331" name="Picture 4" descr="fer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bwMode="auto">
          <a:xfrm>
            <a:off x="2133600" y="1447800"/>
            <a:ext cx="762000" cy="381000"/>
          </a:xfrm>
          <a:prstGeom prst="rightArrow">
            <a:avLst/>
          </a:prstGeom>
          <a:solidFill>
            <a:schemeClr val="tx1">
              <a:lumMod val="50000"/>
            </a:schemeClr>
          </a:solidFill>
          <a:ln w="9525" cap="flat" cmpd="sng" algn="ctr">
            <a:solidFill>
              <a:schemeClr val="tx1">
                <a:lumMod val="95000"/>
              </a:schemeClr>
            </a:solidFill>
            <a:prstDash val="solid"/>
            <a:round/>
            <a:headEnd type="none" w="med" len="med"/>
            <a:tailEnd type="none" w="med" len="med"/>
          </a:ln>
          <a:effectLst/>
        </p:spPr>
        <p:txBody>
          <a:bodyPr/>
          <a:lstStyle/>
          <a:p>
            <a:pPr marL="342900" indent="-342900">
              <a:defRPr/>
            </a:pPr>
            <a:endParaRPr lang="en-US"/>
          </a:p>
        </p:txBody>
      </p:sp>
      <p:pic>
        <p:nvPicPr>
          <p:cNvPr id="993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95600"/>
            <a:ext cx="4048125" cy="287655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Down Arrow 6"/>
          <p:cNvSpPr/>
          <p:nvPr/>
        </p:nvSpPr>
        <p:spPr bwMode="auto">
          <a:xfrm rot="1387426">
            <a:off x="5573713" y="1812925"/>
            <a:ext cx="838200" cy="2600325"/>
          </a:xfrm>
          <a:prstGeom prst="downArrow">
            <a:avLst/>
          </a:prstGeom>
          <a:solidFill>
            <a:srgbClr val="FFFF00"/>
          </a:solidFill>
          <a:ln w="38100" cap="flat" cmpd="sng" algn="ctr">
            <a:solidFill>
              <a:schemeClr val="bg1">
                <a:lumMod val="95000"/>
                <a:lumOff val="5000"/>
              </a:schemeClr>
            </a:solidFill>
            <a:prstDash val="solid"/>
            <a:round/>
            <a:headEnd type="none" w="med" len="med"/>
            <a:tailEnd type="none" w="med" len="med"/>
          </a:ln>
          <a:effectLst/>
        </p:spPr>
        <p:txBody>
          <a:bodyPr/>
          <a:lstStyle/>
          <a:p>
            <a:pPr marL="342900" indent="-342900">
              <a:defRPr/>
            </a:pPr>
            <a:endParaRPr lang="en-US"/>
          </a:p>
        </p:txBody>
      </p:sp>
      <p:sp>
        <p:nvSpPr>
          <p:cNvPr id="8" name="Oval 7"/>
          <p:cNvSpPr/>
          <p:nvPr/>
        </p:nvSpPr>
        <p:spPr bwMode="auto">
          <a:xfrm>
            <a:off x="5638800" y="457200"/>
            <a:ext cx="3429000" cy="1676400"/>
          </a:xfrm>
          <a:prstGeom prst="ellipse">
            <a:avLst/>
          </a:prstGeom>
          <a:solidFill>
            <a:srgbClr val="FF66FF">
              <a:alpha val="14000"/>
            </a:srgbClr>
          </a:solidFill>
          <a:ln w="12700" cap="flat" cmpd="sng" algn="ctr">
            <a:solidFill>
              <a:srgbClr val="FF66FF"/>
            </a:solidFill>
            <a:prstDash val="solid"/>
            <a:round/>
            <a:headEnd type="none" w="med" len="med"/>
            <a:tailEnd type="none" w="med" len="med"/>
          </a:ln>
          <a:effectLst/>
        </p:spPr>
        <p:txBody>
          <a:bodyPr/>
          <a:lstStyle/>
          <a:p>
            <a:pPr marL="342900" indent="-342900">
              <a:defRPr/>
            </a:pPr>
            <a:endParaRPr lang="en-US"/>
          </a:p>
        </p:txBody>
      </p:sp>
      <p:sp>
        <p:nvSpPr>
          <p:cNvPr id="9" name="TextBox 8"/>
          <p:cNvSpPr txBox="1"/>
          <p:nvPr/>
        </p:nvSpPr>
        <p:spPr>
          <a:xfrm>
            <a:off x="3352800" y="2895600"/>
            <a:ext cx="2362200" cy="461665"/>
          </a:xfrm>
          <a:prstGeom prst="rect">
            <a:avLst/>
          </a:prstGeom>
          <a:noFill/>
        </p:spPr>
        <p:txBody>
          <a:bodyPr>
            <a:spAutoFit/>
          </a:bodyPr>
          <a:lstStyle/>
          <a:p>
            <a:pPr>
              <a:buFont typeface="Wingdings" pitchFamily="2" charset="2"/>
              <a:buNone/>
              <a:defRPr/>
            </a:pPr>
            <a:r>
              <a:rPr lang="en-US" sz="2400" dirty="0">
                <a:solidFill>
                  <a:schemeClr val="bg1"/>
                </a:solidFill>
              </a:rPr>
              <a:t>Carbonation</a:t>
            </a:r>
          </a:p>
        </p:txBody>
      </p:sp>
      <p:pic>
        <p:nvPicPr>
          <p:cNvPr id="99337" name="Picture 9" descr="Co2_02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2743200" cy="2057400"/>
          </a:xfrm>
          <a:prstGeom prst="rect">
            <a:avLst/>
          </a:prstGeom>
          <a:noFill/>
          <a:ln w="57150">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 y="1792288"/>
            <a:ext cx="6096000" cy="701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88840" y="5055031"/>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p>
        </p:txBody>
      </p:sp>
      <p:sp>
        <p:nvSpPr>
          <p:cNvPr id="6" name="Rounded Rectangle 5"/>
          <p:cNvSpPr/>
          <p:nvPr/>
        </p:nvSpPr>
        <p:spPr bwMode="auto">
          <a:xfrm>
            <a:off x="4191000" y="228600"/>
            <a:ext cx="2590800" cy="381000"/>
          </a:xfrm>
          <a:prstGeom prst="roundRect">
            <a:avLst/>
          </a:prstGeom>
          <a:solidFill>
            <a:schemeClr val="tx1">
              <a:lumMod val="65000"/>
            </a:schemeClr>
          </a:solidFill>
          <a:ln w="12700" cap="flat" cmpd="sng" algn="ctr">
            <a:solidFill>
              <a:srgbClr val="FFFF99"/>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55334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1488927"/>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1848312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3835317"/>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solidFill>
                            <a:schemeClr val="accent6">
                              <a:lumMod val="60000"/>
                              <a:lumOff val="40000"/>
                            </a:schemeClr>
                          </a:solidFill>
                        </a:rPr>
                        <a:t>MOLDY</a:t>
                      </a:r>
                      <a:r>
                        <a:rPr lang="en-US" baseline="0" dirty="0">
                          <a:solidFill>
                            <a:schemeClr val="accent6">
                              <a:lumMod val="60000"/>
                              <a:lumOff val="40000"/>
                            </a:schemeClr>
                          </a:solidFill>
                        </a:rPr>
                        <a:t> CHEESE</a:t>
                      </a:r>
                      <a:endParaRPr lang="en-US" dirty="0">
                        <a:solidFill>
                          <a:schemeClr val="accent6">
                            <a:lumMod val="60000"/>
                            <a:lumOff val="40000"/>
                          </a:schemeClr>
                        </a:solidFill>
                      </a:endParaRPr>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bg1"/>
                          </a:solidFill>
                        </a:rPr>
                        <a:t>11</a:t>
                      </a:r>
                    </a:p>
                  </a:txBody>
                  <a:tcPr>
                    <a:solidFill>
                      <a:srgbClr val="CCFF99"/>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bg1"/>
                          </a:solidFill>
                        </a:rPr>
                        <a:t>12</a:t>
                      </a:r>
                    </a:p>
                  </a:txBody>
                  <a:tcPr>
                    <a:solidFill>
                      <a:srgbClr val="CCFF99"/>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bg1"/>
                          </a:solidFill>
                        </a:rPr>
                        <a:t>13</a:t>
                      </a:r>
                    </a:p>
                  </a:txBody>
                  <a:tcPr>
                    <a:solidFill>
                      <a:srgbClr val="CCFF99"/>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bg1"/>
                          </a:solidFill>
                        </a:rPr>
                        <a:t>14</a:t>
                      </a:r>
                    </a:p>
                  </a:txBody>
                  <a:tcPr>
                    <a:solidFill>
                      <a:srgbClr val="CCFF99"/>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bg1"/>
                          </a:solidFill>
                        </a:rPr>
                        <a:t>15</a:t>
                      </a:r>
                    </a:p>
                  </a:txBody>
                  <a:tcPr>
                    <a:solidFill>
                      <a:srgbClr val="CCFF99"/>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1848312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228600"/>
            <a:ext cx="8229600" cy="5897563"/>
          </a:xfrm>
        </p:spPr>
        <p:txBody>
          <a:bodyPr/>
          <a:lstStyle/>
          <a:p>
            <a:r>
              <a:rPr lang="en-US" dirty="0">
                <a:solidFill>
                  <a:srgbClr val="9966FF"/>
                </a:solidFill>
              </a:rPr>
              <a:t>Yeast is reproducing asexually in the process of budding     shown below.</a:t>
            </a:r>
          </a:p>
          <a:p>
            <a:endParaRPr lang="en-US" dirty="0"/>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bwMode="auto">
          <a:xfrm>
            <a:off x="2895600" y="838200"/>
            <a:ext cx="1828800" cy="381000"/>
          </a:xfrm>
          <a:prstGeom prst="roundRect">
            <a:avLst/>
          </a:prstGeom>
          <a:solidFill>
            <a:schemeClr val="tx1">
              <a:lumMod val="65000"/>
            </a:schemeClr>
          </a:solidFill>
          <a:ln w="12700" cap="flat" cmpd="sng" algn="ctr">
            <a:solidFill>
              <a:srgbClr val="FFFF99"/>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1560848"/>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1140549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6994" name="Rectangle 2"/>
          <p:cNvSpPr>
            <a:spLocks noGrp="1" noChangeArrowheads="1"/>
          </p:cNvSpPr>
          <p:nvPr>
            <p:ph idx="1"/>
          </p:nvPr>
        </p:nvSpPr>
        <p:spPr>
          <a:xfrm>
            <a:off x="457200" y="228600"/>
            <a:ext cx="8077200" cy="5902325"/>
          </a:xfrm>
        </p:spPr>
        <p:txBody>
          <a:bodyPr/>
          <a:lstStyle/>
          <a:p>
            <a:pPr eaLnBrk="1" hangingPunct="1">
              <a:defRPr/>
            </a:pPr>
            <a:r>
              <a:rPr lang="en-US" dirty="0"/>
              <a:t>Lichen (</a:t>
            </a:r>
            <a:r>
              <a:rPr lang="en-US" dirty="0" err="1"/>
              <a:t>Mycophycophyta</a:t>
            </a:r>
            <a:r>
              <a:rPr lang="en-US" dirty="0"/>
              <a:t>): Are a algae and fungus growing together in a symbiotic relationship.</a:t>
            </a:r>
          </a:p>
        </p:txBody>
      </p:sp>
      <p:pic>
        <p:nvPicPr>
          <p:cNvPr id="447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529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1969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dirty="0">
                <a:latin typeface="Verdana" pitchFamily="34" charset="0"/>
              </a:rPr>
              <a:t>Copyright © 2024 SlideSpark .LLC</a:t>
            </a:r>
            <a:endParaRPr lang="en-US" b="0" dirty="0">
              <a:effectLst>
                <a:outerShdw blurRad="38100" dist="38100" dir="2700000" algn="tl">
                  <a:srgbClr val="000000"/>
                </a:outerShdw>
              </a:effectLst>
              <a:latin typeface="Tahoma" pitchFamily="34" charset="0"/>
            </a:endParaRPr>
          </a:p>
        </p:txBody>
      </p:sp>
      <p:sp>
        <p:nvSpPr>
          <p:cNvPr id="5" name="Rounded Rectangle 4"/>
          <p:cNvSpPr/>
          <p:nvPr/>
        </p:nvSpPr>
        <p:spPr bwMode="auto">
          <a:xfrm>
            <a:off x="6781800" y="304800"/>
            <a:ext cx="1676400" cy="457200"/>
          </a:xfrm>
          <a:prstGeom prst="roundRect">
            <a:avLst/>
          </a:prstGeom>
          <a:solidFill>
            <a:schemeClr val="tx1">
              <a:lumMod val="65000"/>
            </a:schemeClr>
          </a:solidFill>
          <a:ln w="12700" cap="flat" cmpd="sng" algn="ctr">
            <a:solidFill>
              <a:srgbClr val="FFFF99"/>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7128109" y="19050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pic>
        <p:nvPicPr>
          <p:cNvPr id="7"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547" y="4198143"/>
            <a:ext cx="183356"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89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spTree>
    <p:extLst>
      <p:ext uri="{BB962C8B-B14F-4D97-AF65-F5344CB8AC3E}">
        <p14:creationId xmlns:p14="http://schemas.microsoft.com/office/powerpoint/2010/main" val="138239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body" idx="1"/>
          </p:nvPr>
        </p:nvSpPr>
        <p:spPr>
          <a:xfrm>
            <a:off x="228600" y="228600"/>
            <a:ext cx="8305800" cy="5897563"/>
          </a:xfrm>
        </p:spPr>
        <p:txBody>
          <a:bodyPr/>
          <a:lstStyle/>
          <a:p>
            <a:pPr eaLnBrk="1" hangingPunct="1"/>
            <a:r>
              <a:rPr lang="en-US">
                <a:solidFill>
                  <a:srgbClr val="CCFFCC"/>
                </a:solidFill>
              </a:rPr>
              <a:t>Which is fruticose, and which is foliose lichen in the photograph below?</a:t>
            </a:r>
          </a:p>
          <a:p>
            <a:pPr eaLnBrk="1" hangingPunct="1"/>
            <a:endParaRPr lang="en-US">
              <a:solidFill>
                <a:srgbClr val="CCFFCC"/>
              </a:solidFill>
            </a:endParaRPr>
          </a:p>
        </p:txBody>
      </p:sp>
      <p:pic>
        <p:nvPicPr>
          <p:cNvPr id="490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67300"/>
          </a:xfrm>
          <a:prstGeom prst="rect">
            <a:avLst/>
          </a:prstGeom>
          <a:noFill/>
          <a:ln w="76200" cmpd="tri">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023693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dirty="0">
                <a:latin typeface="Verdana" pitchFamily="34" charset="0"/>
              </a:rPr>
              <a:t>Copyright © 2024 SlideSpark .LLC</a:t>
            </a:r>
            <a:endParaRPr lang="en-US" b="0" dirty="0">
              <a:effectLst>
                <a:outerShdw blurRad="38100" dist="38100" dir="2700000" algn="tl">
                  <a:srgbClr val="336699"/>
                </a:outerShdw>
              </a:effectLst>
              <a:latin typeface="Tahoma" pitchFamily="34" charset="0"/>
            </a:endParaRPr>
          </a:p>
        </p:txBody>
      </p:sp>
      <p:sp>
        <p:nvSpPr>
          <p:cNvPr id="490501" name="WordArt 5"/>
          <p:cNvSpPr>
            <a:spLocks noChangeArrowheads="1" noChangeShapeType="1" noTextEdit="1"/>
          </p:cNvSpPr>
          <p:nvPr/>
        </p:nvSpPr>
        <p:spPr bwMode="auto">
          <a:xfrm>
            <a:off x="5334000" y="2590800"/>
            <a:ext cx="633413" cy="936625"/>
          </a:xfrm>
          <a:prstGeom prst="rect">
            <a:avLst/>
          </a:prstGeom>
        </p:spPr>
        <p:txBody>
          <a:bodyPr wrap="none" fromWordArt="1">
            <a:prstTxWarp prst="textPlain">
              <a:avLst>
                <a:gd name="adj" fmla="val 50000"/>
              </a:avLst>
            </a:prstTxWarp>
          </a:bodyPr>
          <a:lstStyle/>
          <a:p>
            <a:pPr algn="ctr">
              <a:buFontTx/>
              <a:buNone/>
            </a:pP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90502" name="WordArt 6"/>
          <p:cNvSpPr>
            <a:spLocks noChangeArrowheads="1" noChangeShapeType="1" noTextEdit="1"/>
          </p:cNvSpPr>
          <p:nvPr/>
        </p:nvSpPr>
        <p:spPr bwMode="auto">
          <a:xfrm>
            <a:off x="685800" y="3276600"/>
            <a:ext cx="762000" cy="1012825"/>
          </a:xfrm>
          <a:prstGeom prst="rect">
            <a:avLst/>
          </a:prstGeom>
        </p:spPr>
        <p:txBody>
          <a:bodyPr wrap="none" fromWordArt="1">
            <a:prstTxWarp prst="textPlain">
              <a:avLst>
                <a:gd name="adj" fmla="val 50000"/>
              </a:avLst>
            </a:prstTxWarp>
          </a:bodyPr>
          <a:lstStyle/>
          <a:p>
            <a:pPr algn="ctr">
              <a:buFontTx/>
              <a:buNone/>
            </a:pP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pic>
        <p:nvPicPr>
          <p:cNvPr id="15362" name="Picture 2" descr="http://ihatebreastcancer.files.wordpress.com/2011/09/600px-ma_route_13-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5967" y="1500053"/>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91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3267" name="Rectangle 3"/>
          <p:cNvSpPr>
            <a:spLocks noGrp="1" noChangeArrowheads="1"/>
          </p:cNvSpPr>
          <p:nvPr>
            <p:ph type="body" idx="4294967295"/>
          </p:nvPr>
        </p:nvSpPr>
        <p:spPr>
          <a:xfrm>
            <a:off x="48658" y="152400"/>
            <a:ext cx="9067800" cy="5826125"/>
          </a:xfrm>
        </p:spPr>
        <p:txBody>
          <a:bodyPr/>
          <a:lstStyle/>
          <a:p>
            <a:pPr eaLnBrk="1" hangingPunct="1">
              <a:defRPr/>
            </a:pPr>
            <a:r>
              <a:rPr lang="en-US" dirty="0"/>
              <a:t>These are the Imperfect Fungi: </a:t>
            </a:r>
            <a:r>
              <a:rPr lang="en-US" dirty="0" err="1"/>
              <a:t>Deuteromycota</a:t>
            </a:r>
            <a:endParaRPr lang="en-US" dirty="0"/>
          </a:p>
          <a:p>
            <a:pPr lvl="1" eaLnBrk="1" hangingPunct="1">
              <a:defRPr/>
            </a:pPr>
            <a:r>
              <a:rPr lang="en-US" dirty="0">
                <a:solidFill>
                  <a:srgbClr val="00B0F0"/>
                </a:solidFill>
              </a:rPr>
              <a:t>The leftovers </a:t>
            </a:r>
            <a:r>
              <a:rPr lang="en-US" dirty="0">
                <a:solidFill>
                  <a:srgbClr val="00B0F0"/>
                </a:solidFill>
                <a:sym typeface="Wingdings" pitchFamily="2" charset="2"/>
              </a:rPr>
              <a:t>. Much classification unknown, asexual spore formation.</a:t>
            </a:r>
          </a:p>
          <a:p>
            <a:pPr lvl="1" eaLnBrk="1" hangingPunct="1">
              <a:defRPr/>
            </a:pPr>
            <a:r>
              <a:rPr lang="en-US" dirty="0">
                <a:solidFill>
                  <a:srgbClr val="CCFF99"/>
                </a:solidFill>
                <a:sym typeface="Wingdings" pitchFamily="2" charset="2"/>
              </a:rPr>
              <a:t>Includes Athletes foot, Penicillin.</a:t>
            </a:r>
            <a:br>
              <a:rPr lang="en-US" dirty="0"/>
            </a:br>
            <a:endParaRPr lang="en-US" dirty="0"/>
          </a:p>
        </p:txBody>
      </p:sp>
      <p:sp>
        <p:nvSpPr>
          <p:cNvPr id="137830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pic>
        <p:nvPicPr>
          <p:cNvPr id="5" name="Picture 5" descr="penicillium-roqueforti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6" y="2362200"/>
            <a:ext cx="8741884" cy="41148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2388031"/>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
        <p:nvSpPr>
          <p:cNvPr id="7" name="Rounded Rectangle 6"/>
          <p:cNvSpPr/>
          <p:nvPr/>
        </p:nvSpPr>
        <p:spPr bwMode="auto">
          <a:xfrm>
            <a:off x="6019800" y="228600"/>
            <a:ext cx="2895600" cy="457200"/>
          </a:xfrm>
          <a:prstGeom prst="roundRect">
            <a:avLst/>
          </a:prstGeom>
          <a:solidFill>
            <a:schemeClr val="tx1">
              <a:lumMod val="65000"/>
            </a:schemeClr>
          </a:solidFill>
          <a:ln w="12700" cap="flat" cmpd="sng" algn="ctr">
            <a:solidFill>
              <a:srgbClr val="00B0F0"/>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611426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304800" y="304800"/>
            <a:ext cx="8382000" cy="5821363"/>
          </a:xfrm>
        </p:spPr>
        <p:txBody>
          <a:bodyPr/>
          <a:lstStyle/>
          <a:p>
            <a:pPr eaLnBrk="1" hangingPunct="1"/>
            <a:r>
              <a:rPr lang="en-US" dirty="0">
                <a:solidFill>
                  <a:srgbClr val="33CCCC"/>
                </a:solidFill>
              </a:rPr>
              <a:t>Penicillin (Fungi) is humanities great weapon against these organisms.</a:t>
            </a:r>
          </a:p>
        </p:txBody>
      </p:sp>
      <p:pic>
        <p:nvPicPr>
          <p:cNvPr id="165891" name="Picture 6" descr="82_103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57775"/>
          </a:xfrm>
          <a:prstGeom prst="rect">
            <a:avLst/>
          </a:prstGeom>
          <a:noFill/>
          <a:ln w="76200" cmpd="tri">
            <a:solidFill>
              <a:srgbClr val="33CCCC"/>
            </a:solidFill>
            <a:miter lim="800000"/>
            <a:headEnd/>
            <a:tailEnd/>
          </a:ln>
          <a:extLst>
            <a:ext uri="{909E8E84-426E-40DD-AFC4-6F175D3DCCD1}">
              <a14:hiddenFill xmlns:a14="http://schemas.microsoft.com/office/drawing/2010/main">
                <a:solidFill>
                  <a:srgbClr val="FFFFFF"/>
                </a:solidFill>
              </a14:hiddenFill>
            </a:ext>
          </a:extLst>
        </p:spPr>
      </p:pic>
      <p:sp>
        <p:nvSpPr>
          <p:cNvPr id="9205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336699"/>
                </a:outerShdw>
              </a:effectLst>
            </a:endParaRPr>
          </a:p>
        </p:txBody>
      </p:sp>
      <p:sp>
        <p:nvSpPr>
          <p:cNvPr id="5" name="Rectangle 4"/>
          <p:cNvSpPr/>
          <p:nvPr/>
        </p:nvSpPr>
        <p:spPr>
          <a:xfrm>
            <a:off x="7543800" y="1600200"/>
            <a:ext cx="1066800" cy="1569660"/>
          </a:xfrm>
          <a:prstGeom prst="rect">
            <a:avLst/>
          </a:prstGeom>
          <a:noFill/>
        </p:spPr>
        <p:txBody>
          <a:bodyPr>
            <a:spAutoFit/>
          </a:bodyPr>
          <a:lstStyle/>
          <a:p>
            <a:pPr algn="ctr">
              <a:buFont typeface="Wingdings" pitchFamily="2" charset="2"/>
              <a:buNone/>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2" name="Rectangle 1"/>
          <p:cNvSpPr/>
          <p:nvPr/>
        </p:nvSpPr>
        <p:spPr>
          <a:xfrm>
            <a:off x="381000" y="16002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spTree>
    <p:extLst>
      <p:ext uri="{BB962C8B-B14F-4D97-AF65-F5344CB8AC3E}">
        <p14:creationId xmlns:p14="http://schemas.microsoft.com/office/powerpoint/2010/main" val="3832053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1488927"/>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1848312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168365"/>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solidFill>
                            <a:srgbClr val="FF5050"/>
                          </a:solidFill>
                        </a:rPr>
                        <a:t>ROOM</a:t>
                      </a:r>
                      <a:r>
                        <a:rPr lang="en-US" baseline="0" dirty="0">
                          <a:solidFill>
                            <a:srgbClr val="FF5050"/>
                          </a:solidFill>
                        </a:rPr>
                        <a:t> </a:t>
                      </a:r>
                    </a:p>
                    <a:p>
                      <a:pPr algn="ctr"/>
                      <a:r>
                        <a:rPr lang="en-US" baseline="0" dirty="0">
                          <a:solidFill>
                            <a:srgbClr val="FF5050"/>
                          </a:solidFill>
                        </a:rPr>
                        <a:t>MUSH</a:t>
                      </a:r>
                      <a:endParaRPr lang="en-US" dirty="0">
                        <a:solidFill>
                          <a:srgbClr val="FF5050"/>
                        </a:solidFill>
                      </a:endParaRPr>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1">
                        <a:lumMod val="75000"/>
                        <a:lumOff val="2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1">
                        <a:lumMod val="75000"/>
                        <a:lumOff val="2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1">
                        <a:lumMod val="75000"/>
                        <a:lumOff val="2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1">
                        <a:lumMod val="75000"/>
                        <a:lumOff val="2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1">
                        <a:lumMod val="75000"/>
                        <a:lumOff val="2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1848312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4291" name="Rectangle 3"/>
          <p:cNvSpPr>
            <a:spLocks noGrp="1" noChangeArrowheads="1"/>
          </p:cNvSpPr>
          <p:nvPr>
            <p:ph type="body" idx="4294967295"/>
          </p:nvPr>
        </p:nvSpPr>
        <p:spPr>
          <a:xfrm>
            <a:off x="457200" y="304800"/>
            <a:ext cx="8229600" cy="5826125"/>
          </a:xfrm>
        </p:spPr>
        <p:txBody>
          <a:bodyPr/>
          <a:lstStyle/>
          <a:p>
            <a:pPr eaLnBrk="1" hangingPunct="1">
              <a:defRPr/>
            </a:pPr>
            <a:r>
              <a:rPr lang="en-US" dirty="0"/>
              <a:t>Name this Division: </a:t>
            </a:r>
          </a:p>
          <a:p>
            <a:pPr eaLnBrk="1" hangingPunct="1">
              <a:defRPr/>
            </a:pPr>
            <a:r>
              <a:rPr lang="en-US" dirty="0" err="1"/>
              <a:t>Basidiomycota</a:t>
            </a:r>
            <a:r>
              <a:rPr lang="en-US" dirty="0"/>
              <a:t> / Club Fungi</a:t>
            </a:r>
          </a:p>
          <a:p>
            <a:pPr lvl="1" eaLnBrk="1" hangingPunct="1">
              <a:defRPr/>
            </a:pPr>
            <a:r>
              <a:rPr lang="en-US" dirty="0">
                <a:solidFill>
                  <a:srgbClr val="996600"/>
                </a:solidFill>
              </a:rPr>
              <a:t>Mushrooms.</a:t>
            </a:r>
          </a:p>
          <a:p>
            <a:pPr lvl="1" eaLnBrk="1" hangingPunct="1">
              <a:defRPr/>
            </a:pPr>
            <a:r>
              <a:rPr lang="en-US" dirty="0">
                <a:solidFill>
                  <a:srgbClr val="FF5050"/>
                </a:solidFill>
              </a:rPr>
              <a:t>Decomposition of wood.</a:t>
            </a:r>
            <a:br>
              <a:rPr lang="en-US" dirty="0"/>
            </a:br>
            <a:endParaRPr lang="en-US" dirty="0"/>
          </a:p>
        </p:txBody>
      </p:sp>
      <p:pic>
        <p:nvPicPr>
          <p:cNvPr id="171011" name="Picture 5" descr="6gnnrz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8458200" cy="3886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8138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sp>
        <p:nvSpPr>
          <p:cNvPr id="7" name="Rounded Rectangle 6"/>
          <p:cNvSpPr/>
          <p:nvPr/>
        </p:nvSpPr>
        <p:spPr bwMode="auto">
          <a:xfrm>
            <a:off x="838200" y="914400"/>
            <a:ext cx="5105400" cy="609600"/>
          </a:xfrm>
          <a:prstGeom prst="roundRect">
            <a:avLst/>
          </a:prstGeom>
          <a:solidFill>
            <a:schemeClr val="tx1">
              <a:lumMod val="65000"/>
            </a:schemeClr>
          </a:solidFill>
          <a:ln w="12700" cap="flat" cmpd="sng" algn="ctr">
            <a:solidFill>
              <a:srgbClr val="FF5050"/>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a:xfrm>
            <a:off x="7239000" y="12957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extLst>
      <p:ext uri="{BB962C8B-B14F-4D97-AF65-F5344CB8AC3E}">
        <p14:creationId xmlns:p14="http://schemas.microsoft.com/office/powerpoint/2010/main" val="1114264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810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latin typeface="Times New Roman" pitchFamily="18" charset="0"/>
              </a:rPr>
              <a:t>What are the name for the terms hidden below? </a:t>
            </a:r>
          </a:p>
        </p:txBody>
      </p:sp>
      <p:sp>
        <p:nvSpPr>
          <p:cNvPr id="102403" name="Rectangle 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1024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02405" name="Rectangle 5"/>
          <p:cNvSpPr>
            <a:spLocks noChangeArrowheads="1"/>
          </p:cNvSpPr>
          <p:nvPr/>
        </p:nvSpPr>
        <p:spPr bwMode="auto">
          <a:xfrm>
            <a:off x="7529111" y="2743200"/>
            <a:ext cx="1143000" cy="428740"/>
          </a:xfrm>
          <a:prstGeom prst="rect">
            <a:avLst/>
          </a:prstGeom>
          <a:solidFill>
            <a:schemeClr val="bg2"/>
          </a:solidFill>
          <a:ln w="38100">
            <a:solidFill>
              <a:schemeClr val="bg1"/>
            </a:solidFill>
            <a:miter lim="800000"/>
            <a:headEnd/>
            <a:tailEnd/>
          </a:ln>
        </p:spPr>
        <p:txBody>
          <a:bodyPr wrap="none" anchor="ctr"/>
          <a:lstStyle/>
          <a:p>
            <a:endParaRPr lang="en-US"/>
          </a:p>
        </p:txBody>
      </p:sp>
      <p:sp>
        <p:nvSpPr>
          <p:cNvPr id="102406" name="Rectangle 6"/>
          <p:cNvSpPr>
            <a:spLocks noChangeArrowheads="1"/>
          </p:cNvSpPr>
          <p:nvPr/>
        </p:nvSpPr>
        <p:spPr bwMode="auto">
          <a:xfrm>
            <a:off x="7438222" y="4436125"/>
            <a:ext cx="1324778" cy="533400"/>
          </a:xfrm>
          <a:prstGeom prst="rect">
            <a:avLst/>
          </a:prstGeom>
          <a:solidFill>
            <a:schemeClr val="bg2"/>
          </a:solidFill>
          <a:ln w="38100">
            <a:solidFill>
              <a:schemeClr val="bg1"/>
            </a:solidFill>
            <a:miter lim="800000"/>
            <a:headEnd/>
            <a:tailEnd/>
          </a:ln>
        </p:spPr>
        <p:txBody>
          <a:bodyPr wrap="none" anchor="ctr"/>
          <a:lstStyle/>
          <a:p>
            <a:endParaRPr lang="en-US"/>
          </a:p>
        </p:txBody>
      </p:sp>
      <p:sp>
        <p:nvSpPr>
          <p:cNvPr id="9" name="Rectangle 5"/>
          <p:cNvSpPr>
            <a:spLocks noChangeArrowheads="1"/>
          </p:cNvSpPr>
          <p:nvPr/>
        </p:nvSpPr>
        <p:spPr bwMode="auto">
          <a:xfrm>
            <a:off x="7643411" y="2133600"/>
            <a:ext cx="1143000" cy="428740"/>
          </a:xfrm>
          <a:prstGeom prst="rect">
            <a:avLst/>
          </a:prstGeom>
          <a:solidFill>
            <a:schemeClr val="bg2"/>
          </a:solidFill>
          <a:ln w="38100">
            <a:solidFill>
              <a:schemeClr val="bg1"/>
            </a:solidFill>
            <a:miter lim="800000"/>
            <a:headEnd/>
            <a:tailEnd/>
          </a:ln>
        </p:spPr>
        <p:txBody>
          <a:bodyPr wrap="none" anchor="ctr"/>
          <a:lstStyle/>
          <a:p>
            <a:endParaRPr lang="en-US"/>
          </a:p>
        </p:txBody>
      </p:sp>
      <p:pic>
        <p:nvPicPr>
          <p:cNvPr id="24578" name="Picture 2" descr="http://www.clker.com/cliparts/7/f/3/g/f/S/pink-tilted-tiara-and-number-17-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6800"/>
            <a:ext cx="1597472" cy="142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85822" y="17526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3" name="Rectangle 2"/>
          <p:cNvSpPr/>
          <p:nvPr/>
        </p:nvSpPr>
        <p:spPr>
          <a:xfrm>
            <a:off x="8342533" y="2495905"/>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 name="Rectangle 3"/>
          <p:cNvSpPr/>
          <p:nvPr/>
        </p:nvSpPr>
        <p:spPr>
          <a:xfrm>
            <a:off x="8463245" y="4241160"/>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Tree>
    <p:extLst>
      <p:ext uri="{BB962C8B-B14F-4D97-AF65-F5344CB8AC3E}">
        <p14:creationId xmlns:p14="http://schemas.microsoft.com/office/powerpoint/2010/main" val="221831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04800" y="152400"/>
            <a:ext cx="8610600" cy="1570038"/>
          </a:xfrm>
          <a:prstGeom prst="rect">
            <a:avLst/>
          </a:prstGeom>
          <a:noFill/>
          <a:ln w="9525">
            <a:noFill/>
            <a:miter lim="800000"/>
            <a:headEnd/>
            <a:tailEnd/>
          </a:ln>
          <a:effectLst/>
        </p:spPr>
        <p:txBody>
          <a:bodyPr>
            <a:spAutoFit/>
          </a:bodyPr>
          <a:lstStyle/>
          <a:p>
            <a:pPr>
              <a:buNone/>
              <a:defRPr/>
            </a:pPr>
            <a:r>
              <a:rPr lang="en-US" sz="3200" dirty="0">
                <a:effectLst>
                  <a:outerShdw blurRad="38100" dist="38100" dir="2700000" algn="tl">
                    <a:srgbClr val="808080"/>
                  </a:outerShdw>
                </a:effectLst>
              </a:rPr>
              <a:t>This is the name for the part of the Mycelium- The part of the fungus that feeds, grows, and ultimately may produce a mushroom.</a:t>
            </a:r>
            <a:endParaRPr lang="en-US" sz="3200" dirty="0">
              <a:effectLst>
                <a:outerShdw blurRad="38100" dist="38100" dir="2700000" algn="tl">
                  <a:srgbClr val="FFFFFF"/>
                </a:outerShdw>
              </a:effectLst>
            </a:endParaRPr>
          </a:p>
        </p:txBody>
      </p:sp>
      <p:pic>
        <p:nvPicPr>
          <p:cNvPr id="1075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648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0752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p>
        </p:txBody>
      </p:sp>
      <p:pic>
        <p:nvPicPr>
          <p:cNvPr id="7" name="Picture 2" descr="http://theeconomiccollapseblog.com/wp-content/uploads/2012/05/18-Examples-Of-The-Nanny-State-Gone-Wi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421" y="1905000"/>
            <a:ext cx="126682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734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idx="1"/>
          </p:nvPr>
        </p:nvSpPr>
        <p:spPr>
          <a:xfrm>
            <a:off x="152400" y="152400"/>
            <a:ext cx="8839200" cy="5978525"/>
          </a:xfrm>
        </p:spPr>
        <p:txBody>
          <a:bodyPr/>
          <a:lstStyle/>
          <a:p>
            <a:pPr eaLnBrk="1" hangingPunct="1">
              <a:defRPr/>
            </a:pPr>
            <a:r>
              <a:rPr lang="en-US" b="1" dirty="0"/>
              <a:t>Reproductive cycles of the Fungi.</a:t>
            </a:r>
            <a:endParaRPr lang="en-US" dirty="0"/>
          </a:p>
          <a:p>
            <a:pPr lvl="1" eaLnBrk="1" hangingPunct="1">
              <a:defRPr/>
            </a:pPr>
            <a:r>
              <a:rPr lang="en-US" dirty="0">
                <a:solidFill>
                  <a:schemeClr val="accent6">
                    <a:lumMod val="40000"/>
                    <a:lumOff val="60000"/>
                  </a:schemeClr>
                </a:solidFill>
              </a:rPr>
              <a:t>Diploid cells contain two complete sets (2n) of chromosomes. </a:t>
            </a:r>
          </a:p>
          <a:p>
            <a:pPr lvl="1" eaLnBrk="1" hangingPunct="1">
              <a:defRPr/>
            </a:pPr>
            <a:r>
              <a:rPr lang="en-US" dirty="0">
                <a:solidFill>
                  <a:srgbClr val="FFCC99"/>
                </a:solidFill>
              </a:rPr>
              <a:t>Haploid cells have half the number of chromosomes (n) as diploid - i.e. a haploid cell contains only one complete set of chromosomes.</a:t>
            </a:r>
          </a:p>
          <a:p>
            <a:pPr lvl="1" eaLnBrk="1" hangingPunct="1">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86800" cy="3429000"/>
          </a:xfrm>
          <a:prstGeom prst="rect">
            <a:avLst/>
          </a:prstGeom>
          <a:noFill/>
          <a:ln w="76200" algn="ctr">
            <a:solidFill>
              <a:srgbClr val="7FBE83"/>
            </a:solidFill>
            <a:miter lim="800000"/>
            <a:headEnd/>
            <a:tailEnd/>
          </a:ln>
          <a:extLst>
            <a:ext uri="{909E8E84-426E-40DD-AFC4-6F175D3DCCD1}">
              <a14:hiddenFill xmlns:a14="http://schemas.microsoft.com/office/drawing/2010/main">
                <a:solidFill>
                  <a:srgbClr val="FFFFFF"/>
                </a:solidFill>
              </a14:hiddenFill>
            </a:ext>
          </a:extLst>
        </p:spPr>
      </p:pic>
      <p:pic>
        <p:nvPicPr>
          <p:cNvPr id="8"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3" y="4516438"/>
            <a:ext cx="6953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211638"/>
            <a:ext cx="847725" cy="463550"/>
          </a:xfrm>
          <a:prstGeom prst="rect">
            <a:avLst/>
          </a:prstGeom>
          <a:noFill/>
          <a:extLst>
            <a:ext uri="{909E8E84-426E-40DD-AFC4-6F175D3DCCD1}">
              <a14:hiddenFill xmlns:a14="http://schemas.microsoft.com/office/drawing/2010/main">
                <a:solidFill>
                  <a:srgbClr val="FFFFFF"/>
                </a:solidFill>
              </a14:hiddenFill>
            </a:ext>
          </a:extLst>
        </p:spPr>
      </p:pic>
      <p:pic>
        <p:nvPicPr>
          <p:cNvPr id="10"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13" y="5211763"/>
            <a:ext cx="1206500" cy="7747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914400" y="4267200"/>
            <a:ext cx="1219200" cy="381000"/>
          </a:xfrm>
          <a:prstGeom prst="roundRect">
            <a:avLst/>
          </a:prstGeom>
          <a:noFill/>
          <a:ln w="38100" cap="flat" cmpd="sng" algn="ctr">
            <a:solidFill>
              <a:srgbClr val="FFFF00"/>
            </a:solidFill>
            <a:prstDash val="solid"/>
            <a:round/>
            <a:headEnd type="none" w="med" len="med"/>
            <a:tailEnd type="none" w="med" len="med"/>
          </a:ln>
          <a:effectLst/>
        </p:spPr>
        <p:txBody>
          <a:bodyPr/>
          <a:lstStyle/>
          <a:p>
            <a:pPr marL="342900" indent="-342900">
              <a:defRPr/>
            </a:pPr>
            <a:endParaRPr lang="en-US"/>
          </a:p>
        </p:txBody>
      </p:sp>
      <p:pic>
        <p:nvPicPr>
          <p:cNvPr id="359434" name="Picture 5" descr="penicillium-roqueforti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76600"/>
            <a:ext cx="1270000" cy="9525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59435" name="Picture 4" descr="slide0013_image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76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36" name="Picture 5" descr="perico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276600"/>
            <a:ext cx="1295400" cy="9715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914400" y="762000"/>
            <a:ext cx="1981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14400" y="1676400"/>
            <a:ext cx="2133600" cy="457200"/>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descr="data:image/jpeg;base64,/9j/4AAQSkZJRgABAQAAAQABAAD/2wCEAAkGBhQGDxIQBxAVFBMVEhgQGRYYEhoUFxAWGRQXFhYVFRYXGyceGxwjGRIUHzsgJzMpLS0uFSoxNTQqNiYrLCkBCQoKBQUFDQUFDSkYEhgpKSkpKSkpKSkpKSkpKSkpKSkpKSkpKSkpKSkpKSkpKSkpKSkpKSkpKSkpKSkpKSkpKf/AABEIAL4BCgMBIgACEQEDEQH/xAAbAAEAAwEBAQEAAAAAAAAAAAAABgcIAQUDBP/EAE0QAAECAwEHEAYJAwIHAQAAAAABAgMEEQUGBwgSITFxExcYNUFRVFVhc5OjscLR0iIyM3KBshQjJEJSYpGhtBaSosHwQ1NjZHSCsxX/xAAUAQEAAAAAAAAAAAAAAAAAAAAA/8QAFBEBAAAAAAAAAAAAAAAAAAAAAP/aAAwDAQACEQMRAD8AvEAAAV5dPfxkLnIzoDdUmHsXFdqSNxGOTO1XuciKqclU5Txt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uRwipCZejZqDMQmqtMdWte1vK5GOV1NCKWdJzjLQhsiyb0fDe1Htc1ao5FzKigfYAACO3w7TfY9kzsaVVUe2A5GuRaK1XeijkXfTGr8CRESvsbST3M99oGSlOAAAAAAAAAAAAAAAAAAAAAAAAAAAAAAAAAAAAANDYOVrum5GYlojqpAjI5qfgbFaq0Tkxob10uUzyXngzZrR0y/ZHAvAAACJX2NpJ7me+0lpEr7G0k9zPfaBkkAAAAAAAAAAAfaWk3zqqkrDc9USqo1quVE36Ih+n/8ABmODRuhf4AfgB95mRiSVEmob2VzYzFbXRVD4AAAAAAAHqWJcvNXRuxbHlokbLRVaxVa33n+q34qhNpLB+tOabjRkgQl/C+NV3Vtcn7gVqCwp68Rasp7KDDi+5HZ2PVpD7Yuambn1pa8tFg5aIr4atR3uupRfgB5oAAAAAAAAAAF54M2a0dMv2RyjC88GbNaOmX7I4F4AAARK+xtJPcz32ktIlfY2knuZ77QMkgAAAAAAAA9KVuZmp5qOlJOO9q0orYD3ItcqUVG8p60hextO0XI2FZ8dtVRKxIawkTlVYlEoBO8GyRc+bnI6eq2A2Eul8TGT9oSmgCJ3s7if6FkGwIqo6M9yxYrkzK9aIjWquWjWoifquSpLAKFwlvbyPNRfmYUsXThLe3keai/MwpYAAAPtKSj5+I2FKMc973IxrWpVznLkRERM6l+XAXhIVntbHutRIsXI5ICL9VC3aPVPaO5PV97OfW8Pe/bZculpWgysaM36qqeygr95PzPz1/DT8SluAfKXlmSbGslmNYxqURrWo1rU3kRMiH1BD7or7NnXNOWHNTKPiItFZCTVVau6jlb6KKm8qooEwPnMS7ZtqsmGNexyUVrkRzXJvKi5FINIX8LKnlRHTLoSrk+sgvanxciKifFSbSM/DtOGkWQiMiQ3Znscj2u0OatAKqu9vCwLUa6NctSBGyu1Kv1MXkb/AMtf8eRM5QE/IRLLivgzzHQ4jHYrmuSitVNxTbZWl+e9wl1Ms6bs5n2uA2uRMsxDTKrF33IlVT9N1KBmcAAAAAAAAvPBmzWjpl+yOUYXngzZrR0y/ZHAvAAACJX2NpJ7me+0lpEr7G0k9zPfaBkkAAAAAAAGx7htqrP/APCl/wD4MPcKguav6WfZMjKy8ykfHhS0KC6kJFTGZDa11Fx8qVRT0tkJZu9MdCnnAs0Hl3NXRQrq5WHN2djanExqYzcV3ovcxapVd1inqAULhLe3keai/MwpYunCW9vI81F+ZhSwA9O5qyFt+dlpVtfrYzISqn3WuciOd8G1X4HmE8vIS+r27Kq77rYr/ikF6J+7kA1HAgtlmNZBRGta1GoiZEaiJRETQiH0B5F19prY1nTcxBWjocvEe1d5yMXF/wAqAUlfjvsRLQjRLPsKIrIENVhxXtWjo7kyOajkzMRapk9ai50oVAdVa5zgAkdxN3MxcPMJFs9yqxVTVISr6EZu6ipuOpmdnTRVFjgA2rYlsQ7floUzILWHFYkRu+lc6LvKi1RU30P3FUYOtrLN2bGgRFrqMwuLyMiNR1P70iL8S1wMpX37lkuVtWK2XbSFG+0w0TM1HquM1N5Eej0pvUISaCwkLHSPJys21MsKMsFfdiNxsuh0JP7jPoAAAAAALzwZs1o6ZfsjlGF54M2a0dMv2RwLwAAAiV9jaSe5nvtJaRK+xtJPcz32gZJAAAAAAAAAAGqbyW0EnpjfyYpOiC3ktoJPTG/kxSdAULhLe3keai/MwpYunCW9vI81F+ZhSwAsG8TF1O3ICL96HGb1Tnd0r4kV722kuetWTmIi0a2MjXL+Fj6w3r8GvcvwA2CeDd7JLaNlT0KClXOlYtE31RiqifFUoe8FSoGHVOE1vqXCOuKnn6k1fo0VyxILqZERcqwl5WVpypRd0hQAA/RISES1IrIMkxXxHuRjWolVcq5kQC9cGqTcyWnYzvUfFhw095jHOd+0VhcxH7grlkuNs+BKJRXtbjRHJmfEctXqnIirRORqEgAhN+aS+m2HOJTK1rIqcmJFYq/4436mUjYd8GHqtkWgi8DjL+kJzv8AQx6oHAAAAAAvPBmzWjpl+yOUYXngzZrR0y/ZHAvAAACJX2NpJ7me+0lpEr7G0k9zPfaBkkAAAAAAAAAAapvJbQSemN/Jik6ILeS2gk9Mb+TFJ0BQuEt7eR5qL8zCli6cJb28jzUX5mFLAAABqW89dy266QbDmHfaZdqQoiLne1EoyLy1RKL+ZF30J8YvucuijXKzLJmyn4kRvxa9q52PTdau98UoqIppe4K+1K3aNbDe5IE1mWC91Mdf+k5fXTk9bk3QJXbViQboYLpe1oTYsN2drt/cVFTK1U30oqFS2rg2Qor1dZU8+G3OjIkJIlOTHa5vYXQAKKl8Ghyr9ptFqJ+WXVVX9YmT9yyLi72MncP6VnsV8ZUosaIqOfTdRtERGpoTLuqpLT8NsW3Aufguj2tGbChtzuctKrvImdy8iVVQP3ArG4u+u67m2Xy8izElGS0R6YyJjxXo+GiPd+FKKqI1N+q1yIlnAeDd8/Esi0FXgUdP1guT/Ux2prC/BO/QbDnXbrobYScuPEYxf2cpk4AAAAAAF54M2a0dMv2RyjC88GbNaOmX7I4F4AAARK+xtJPcz32ktIlfY2knuZ77QMkgAAAAAAAAADVN5LaCT0xv5MUnRBbyW0EnpjfyYpOgKFwlvbyPNRfmYUsXThLe3keai/MwpYAAM+YAdRaZiV2BestG6OjpOUe1i0XVIv1TKL95MeiuT3UUsGTwbnNl4qz04izGIupthtpDR9PRR73pjKirkyIlM+XMBBrnr8FpXOIjIMzqsNMzIyaqiciOVcdE5EWhLpfCTmWp9pkoDl32vexP0XGKjm5V8jEfCmmqx7HKxzVSitci0VFTfRUPiBalp4RM/NorZGFAg1+8jXRHJox3Yv7FeW3dDMXRxNVtiO+M/cVzqo1F3GtzNTkSiHnHUSuYC3cG+z1iz81Hp6MOW1PQ6JEaqftBcaFIJecuNdchZrfpjcWPHdq8RFTKxKUZDXlRuVU3FeqE7AqLCOtj6NIy8q1fSjR1iL7kJuWv/tFZ/aZ5J9frul/qG14rYK1hy6fRW7yq1VWIv96uSu81CAgAAAAAAvPBmzWjpl+yOUYXngzZrR0y/ZHAvAAACJX2NpJ7me+0lpEr7G0k9zPfaBkkAAAAAAAAAAapvJbQSemN/Jik6ILeS2gk9Mb+TFJ0BQuEt7eR5qL8zCli6cJb28jzUX5mFLAD6S8w6Ve2JAcrXNcj2uTIrXItUVOVFRFPmANiXDXVMuykIM1BpjObixGp/wAOK2iPborlTkci7p75lO9ZfFdcHNLq9XSsWjYrEyq2maKxPxJVcm6mTeVNSWfaEO1YTI0hEbEhvbjNc1ao5P8Ae5uAQC+befh3bKszZrmwZulFVU+rmERKIkSmVHIlEx0rkSiouSlF2reytKx3K2ZkIzvzQ2LGavLjQ6p+tDXYAyDZl7e0bXejJaQjp+Z8NYTE0viUQum9xePh3MvZNW+5saYb6TGJlhQXbjsqVe5NxciJvKtFS1QAIjfPuzS4qz4kWG5NXifUwU3cdU9em8xKu+CJukgtq24Nz0B8xasRIcNiVVy/siImVVXcRMqmVb493T7vJ1Yy1bBZWHBhr9xlfWVEyYzs6/BMqIgEVc7HWrlqq5dJwAAAAAAAF54M2a0dMv2RyjC88GbNaOmX7I4F4AAARK+xtJPcz32ktIlfY2knuZ77QMkgAAAAAAAAAC8r21+GRuVsuXlLR1bVIeqY2LCxm+lGiPSi4289CTbIKzP+46FPMZnAFjX5LvJa7mJKusfVKQmPa7HZi5XOaqUyrX1VK5AAAAASe4y+JN3DvVbLiVhqtXQX1dDfy0rVrvzJRcmWuYjAA0bYOEPJT6IlsQ4ss/dVE1aH8FZ6f+JKoF9ay5lKstCCnvYzF/RzUUyQANZzV96ypT2k/DX3GvifI1SJXRYRUrKNVtgQYkeJuOempQ05fxroomkzyAPfutu4m7tYiPtiLVEriw2piw4Vfwt3+VaryngAAAAAAAAAAC88GbNaOmX7I5RheeDNmtHTL9kcC8AAAIlfY2knuZ77SWnkXW2J/UchMyrVRFiwXMaq5kdSrFXkxkQDGYP02jZ0Syor4E/DdDiMdiua5KK1f97u6fnoBwHaCgHAdoKAcB2goBwHaCgHAdoKAcB2goBwHaCgHAdoKAcB2goBwHaCgHAdoKAcB2goBwHaCgHC88GbNaOmX7I5RtDTd4y5OJc1Zrn2ixWRJiJq2KqUcyGjUaxHJuKvpOpvOTdqBY4AAAADzLWuYlbeVFtaVgxlRKIr4TXORN5HKlUTkPO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eHI3DSFmPSJJSEux7VqjkgtxmrvtWmReVD3AAAAA//Z"/>
          <p:cNvSpPr>
            <a:spLocks noChangeAspect="1" noChangeArrowheads="1"/>
          </p:cNvSpPr>
          <p:nvPr/>
        </p:nvSpPr>
        <p:spPr bwMode="auto">
          <a:xfrm>
            <a:off x="155575" y="-24003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GDxIQBxAVFBMVEhgQGRYYEhoUFxAWGRQXFhYVFRYXGyceGxwjGRIUHzsgJzMpLS0uFSoxNTQqNiYrLCkBCQoKBQUFDQUFDSkYEhgpKSkpKSkpKSkpKSkpKSkpKSkpKSkpKSkpKSkpKSkpKSkpKSkpKSkpKSkpKSkpKSkpKf/AABEIAL4BCgMBIgACEQEDEQH/xAAbAAEAAwEBAQEAAAAAAAAAAAAABgcIAQUDBP/EAE0QAAECAwEHEAYJAwIHAQAAAAABAgMEEQUGBwgSITFxExcYNUFRVFVhc5OjscLR0iIyM3KBshQjJEJSYpGhtBaSosHwQ1NjZHSCsxX/xAAUAQEAAAAAAAAAAAAAAAAAAAAA/8QAFBEBAAAAAAAAAAAAAAAAAAAAAP/aAAwDAQACEQMRAD8AvEAAAV5dPfxkLnIzoDdUmHsXFdqSNxGOTO1XuciKqclU5Txt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uRwipCZejZqDMQmqtMdWte1vK5GOV1NCKWdJzjLQhsiyb0fDe1Htc1ao5FzKigfYAACO3w7TfY9kzsaVVUe2A5GuRaK1XeijkXfTGr8CRESvsbST3M99oGSlOAAAAAAAAAAAAAAAAAAAAAAAAAAAAAAAAAAAAANDYOVrum5GYlojqpAjI5qfgbFaq0Tkxob10uUzyXngzZrR0y/ZHAvAAACJX2NpJ7me+0lpEr7G0k9zPfaBkkAAAAAAAAAAAfaWk3zqqkrDc9USqo1quVE36Ih+n/8ABmODRuhf4AfgB95mRiSVEmob2VzYzFbXRVD4AAAAAAAHqWJcvNXRuxbHlokbLRVaxVa33n+q34qhNpLB+tOabjRkgQl/C+NV3Vtcn7gVqCwp68Rasp7KDDi+5HZ2PVpD7Yuambn1pa8tFg5aIr4atR3uupRfgB5oAAAAAAAAAAF54M2a0dMv2RyjC88GbNaOmX7I4F4AAARK+xtJPcz32ktIlfY2knuZ77QMkgAAAAAAAA9KVuZmp5qOlJOO9q0orYD3ItcqUVG8p60hextO0XI2FZ8dtVRKxIawkTlVYlEoBO8GyRc+bnI6eq2A2Eul8TGT9oSmgCJ3s7if6FkGwIqo6M9yxYrkzK9aIjWquWjWoifquSpLAKFwlvbyPNRfmYUsXThLe3keai/MwpYAAAPtKSj5+I2FKMc973IxrWpVznLkRERM6l+XAXhIVntbHutRIsXI5ICL9VC3aPVPaO5PV97OfW8Pe/bZculpWgysaM36qqeygr95PzPz1/DT8SluAfKXlmSbGslmNYxqURrWo1rU3kRMiH1BD7or7NnXNOWHNTKPiItFZCTVVau6jlb6KKm8qooEwPnMS7ZtqsmGNexyUVrkRzXJvKi5FINIX8LKnlRHTLoSrk+sgvanxciKifFSbSM/DtOGkWQiMiQ3Znscj2u0OatAKqu9vCwLUa6NctSBGyu1Kv1MXkb/AMtf8eRM5QE/IRLLivgzzHQ4jHYrmuSitVNxTbZWl+e9wl1Ms6bs5n2uA2uRMsxDTKrF33IlVT9N1KBmcAAAAAAAAvPBmzWjpl+yOUYXngzZrR0y/ZHAvAAACJX2NpJ7me+0lpEr7G0k9zPfaBkkAAAAAAAGx7htqrP/APCl/wD4MPcKguav6WfZMjKy8ykfHhS0KC6kJFTGZDa11Fx8qVRT0tkJZu9MdCnnAs0Hl3NXRQrq5WHN2djanExqYzcV3ovcxapVd1inqAULhLe3keai/MwpYunCW9vI81F+ZhSwA9O5qyFt+dlpVtfrYzISqn3WuciOd8G1X4HmE8vIS+r27Kq77rYr/ikF6J+7kA1HAgtlmNZBRGta1GoiZEaiJRETQiH0B5F19prY1nTcxBWjocvEe1d5yMXF/wAqAUlfjvsRLQjRLPsKIrIENVhxXtWjo7kyOajkzMRapk9ai50oVAdVa5zgAkdxN3MxcPMJFs9yqxVTVISr6EZu6ipuOpmdnTRVFjgA2rYlsQ7floUzILWHFYkRu+lc6LvKi1RU30P3FUYOtrLN2bGgRFrqMwuLyMiNR1P70iL8S1wMpX37lkuVtWK2XbSFG+0w0TM1HquM1N5Eej0pvUISaCwkLHSPJys21MsKMsFfdiNxsuh0JP7jPoAAAAAALzwZs1o6ZfsjlGF54M2a0dMv2RwLwAAAiV9jaSe5nvtJaRK+xtJPcz32gZJAAAAAAAAAAGqbyW0EnpjfyYpOiC3ktoJPTG/kxSdAULhLe3keai/MwpYunCW9vI81F+ZhSwAsG8TF1O3ICL96HGb1Tnd0r4kV722kuetWTmIi0a2MjXL+Fj6w3r8GvcvwA2CeDd7JLaNlT0KClXOlYtE31RiqifFUoe8FSoGHVOE1vqXCOuKnn6k1fo0VyxILqZERcqwl5WVpypRd0hQAA/RISES1IrIMkxXxHuRjWolVcq5kQC9cGqTcyWnYzvUfFhw095jHOd+0VhcxH7grlkuNs+BKJRXtbjRHJmfEctXqnIirRORqEgAhN+aS+m2HOJTK1rIqcmJFYq/4436mUjYd8GHqtkWgi8DjL+kJzv8AQx6oHAAAAAAvPBmzWjpl+yOUYXngzZrR0y/ZHAvAAACJX2NpJ7me+0lpEr7G0k9zPfaBkkAAAAAAAAAAapvJbQSemN/Jik6ILeS2gk9Mb+TFJ0BQuEt7eR5qL8zCli6cJb28jzUX5mFLAAABqW89dy266QbDmHfaZdqQoiLne1EoyLy1RKL+ZF30J8YvucuijXKzLJmyn4kRvxa9q52PTdau98UoqIppe4K+1K3aNbDe5IE1mWC91Mdf+k5fXTk9bk3QJXbViQboYLpe1oTYsN2drt/cVFTK1U30oqFS2rg2Qor1dZU8+G3OjIkJIlOTHa5vYXQAKKl8Ghyr9ptFqJ+WXVVX9YmT9yyLi72MncP6VnsV8ZUosaIqOfTdRtERGpoTLuqpLT8NsW3Aufguj2tGbChtzuctKrvImdy8iVVQP3ArG4u+u67m2Xy8izElGS0R6YyJjxXo+GiPd+FKKqI1N+q1yIlnAeDd8/Esi0FXgUdP1guT/Ux2prC/BO/QbDnXbrobYScuPEYxf2cpk4AAAAAAF54M2a0dMv2RyjC88GbNaOmX7I4F4AAARK+xtJPcz32ktIlfY2knuZ77QMkgAAAAAAAAADVN5LaCT0xv5MUnRBbyW0EnpjfyYpOgKFwlvbyPNRfmYUsXThLe3keai/MwpYAAM+YAdRaZiV2BestG6OjpOUe1i0XVIv1TKL95MeiuT3UUsGTwbnNl4qz04izGIupthtpDR9PRR73pjKirkyIlM+XMBBrnr8FpXOIjIMzqsNMzIyaqiciOVcdE5EWhLpfCTmWp9pkoDl32vexP0XGKjm5V8jEfCmmqx7HKxzVSitci0VFTfRUPiBalp4RM/NorZGFAg1+8jXRHJox3Yv7FeW3dDMXRxNVtiO+M/cVzqo1F3GtzNTkSiHnHUSuYC3cG+z1iz81Hp6MOW1PQ6JEaqftBcaFIJecuNdchZrfpjcWPHdq8RFTKxKUZDXlRuVU3FeqE7AqLCOtj6NIy8q1fSjR1iL7kJuWv/tFZ/aZ5J9frul/qG14rYK1hy6fRW7yq1VWIv96uSu81CAgAAAAAAvPBmzWjpl+yOUYXngzZrR0y/ZHAvAAACJX2NpJ7me+0lpEr7G0k9zPfaBkkAAAAAAAAAAapvJbQSemN/Jik6ILeS2gk9Mb+TFJ0BQuEt7eR5qL8zCli6cJb28jzUX5mFLAD6S8w6Ve2JAcrXNcj2uTIrXItUVOVFRFPmANiXDXVMuykIM1BpjObixGp/wAOK2iPborlTkci7p75lO9ZfFdcHNLq9XSsWjYrEyq2maKxPxJVcm6mTeVNSWfaEO1YTI0hEbEhvbjNc1ao5P8Ae5uAQC+befh3bKszZrmwZulFVU+rmERKIkSmVHIlEx0rkSiouSlF2reytKx3K2ZkIzvzQ2LGavLjQ6p+tDXYAyDZl7e0bXejJaQjp+Z8NYTE0viUQum9xePh3MvZNW+5saYb6TGJlhQXbjsqVe5NxciJvKtFS1QAIjfPuzS4qz4kWG5NXifUwU3cdU9em8xKu+CJukgtq24Nz0B8xasRIcNiVVy/siImVVXcRMqmVb493T7vJ1Yy1bBZWHBhr9xlfWVEyYzs6/BMqIgEVc7HWrlqq5dJwAAAAAAAF54M2a0dMv2RyjC88GbNaOmX7I4F4AAARK+xtJPcz32ktIlfY2knuZ77QMkgAAAAAAAAAC8r21+GRuVsuXlLR1bVIeqY2LCxm+lGiPSi4289CTbIKzP+46FPMZnAFjX5LvJa7mJKusfVKQmPa7HZi5XOaqUyrX1VK5AAAAASe4y+JN3DvVbLiVhqtXQX1dDfy0rVrvzJRcmWuYjAA0bYOEPJT6IlsQ4ss/dVE1aH8FZ6f+JKoF9ay5lKstCCnvYzF/RzUUyQANZzV96ypT2k/DX3GvifI1SJXRYRUrKNVtgQYkeJuOempQ05fxroomkzyAPfutu4m7tYiPtiLVEriw2piw4Vfwt3+VaryngAAAAAAAAAAC88GbNaOmX7I5RheeDNmtHTL9kcC8AAAIlfY2knuZ77SWnkXW2J/UchMyrVRFiwXMaq5kdSrFXkxkQDGYP02jZ0Syor4E/DdDiMdiua5KK1f97u6fnoBwHaCgHAdoKAcB2goBwHaCgHAdoKAcB2goBwHaCgHAdoKAcB2goBwHaCgHAdoKAcB2goBwHaCgHC88GbNaOmX7I5RtDTd4y5OJc1Zrn2ixWRJiJq2KqUcyGjUaxHJuKvpOpvOTdqBY4AAAADzLWuYlbeVFtaVgxlRKIr4TXORN5HKlUTkPO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eHI3DSFmPSJJSEux7VqjkgtxmrvtWmReVD3AAAAA//Z"/>
          <p:cNvSpPr>
            <a:spLocks noChangeAspect="1" noChangeArrowheads="1"/>
          </p:cNvSpPr>
          <p:nvPr/>
        </p:nvSpPr>
        <p:spPr bwMode="auto">
          <a:xfrm>
            <a:off x="307975" y="-22479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GDxIQBxAVFBMVEhgQGRYYEhoUFxAWGRQXFhYVFRYXGyceGxwjGRIUHzsgJzMpLS0uFSoxNTQqNiYrLCkBCQoKBQUFDQUFDSkYEhgpKSkpKSkpKSkpKSkpKSkpKSkpKSkpKSkpKSkpKSkpKSkpKSkpKSkpKSkpKSkpKSkpKf/AABEIAL4BCgMBIgACEQEDEQH/xAAbAAEAAwEBAQEAAAAAAAAAAAAABgcIAQUDBP/EAE0QAAECAwEHEAYJAwIHAQAAAAABAgMEEQUGBwgSITFxExcYNUFRVFVhc5OjscLR0iIyM3KBshQjJEJSYpGhtBaSosHwQ1NjZHSCsxX/xAAUAQEAAAAAAAAAAAAAAAAAAAAA/8QAFBEBAAAAAAAAAAAAAAAAAAAAAP/aAAwDAQACEQMRAD8AvEAAAV5dPfxkLnIzoDdUmHsXFdqSNxGOTO1XuciKqclU5Txt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PZISfBJnq/ONkhJ8Emer84FuAquRwipCZejZqDMQmqtMdWte1vK5GOV1NCKWdJzjLQhsiyb0fDe1Htc1ao5FzKigfYAACO3w7TfY9kzsaVVUe2A5GuRaK1XeijkXfTGr8CRESvsbST3M99oGSlOAAAAAAAAAAAAAAAAAAAAAAAAAAAAAAAAAAAAANDYOVrum5GYlojqpAjI5qfgbFaq0Tkxob10uUzyXngzZrR0y/ZHAvAAACJX2NpJ7me+0lpEr7G0k9zPfaBkkAAAAAAAAAAAfaWk3zqqkrDc9USqo1quVE36Ih+n/8ABmODRuhf4AfgB95mRiSVEmob2VzYzFbXRVD4AAAAAAAHqWJcvNXRuxbHlokbLRVaxVa33n+q34qhNpLB+tOabjRkgQl/C+NV3Vtcn7gVqCwp68Rasp7KDDi+5HZ2PVpD7Yuambn1pa8tFg5aIr4atR3uupRfgB5oAAAAAAAAAAF54M2a0dMv2RyjC88GbNaOmX7I4F4AAARK+xtJPcz32ktIlfY2knuZ77QMkgAAAAAAAA9KVuZmp5qOlJOO9q0orYD3ItcqUVG8p60hextO0XI2FZ8dtVRKxIawkTlVYlEoBO8GyRc+bnI6eq2A2Eul8TGT9oSmgCJ3s7if6FkGwIqo6M9yxYrkzK9aIjWquWjWoifquSpLAKFwlvbyPNRfmYUsXThLe3keai/MwpYAAAPtKSj5+I2FKMc973IxrWpVznLkRERM6l+XAXhIVntbHutRIsXI5ICL9VC3aPVPaO5PV97OfW8Pe/bZculpWgysaM36qqeygr95PzPz1/DT8SluAfKXlmSbGslmNYxqURrWo1rU3kRMiH1BD7or7NnXNOWHNTKPiItFZCTVVau6jlb6KKm8qooEwPnMS7ZtqsmGNexyUVrkRzXJvKi5FINIX8LKnlRHTLoSrk+sgvanxciKifFSbSM/DtOGkWQiMiQ3Znscj2u0OatAKqu9vCwLUa6NctSBGyu1Kv1MXkb/AMtf8eRM5QE/IRLLivgzzHQ4jHYrmuSitVNxTbZWl+e9wl1Ms6bs5n2uA2uRMsxDTKrF33IlVT9N1KBmcAAAAAAAAvPBmzWjpl+yOUYXngzZrR0y/ZHAvAAACJX2NpJ7me+0lpEr7G0k9zPfaBkkAAAAAAAGx7htqrP/APCl/wD4MPcKguav6WfZMjKy8ykfHhS0KC6kJFTGZDa11Fx8qVRT0tkJZu9MdCnnAs0Hl3NXRQrq5WHN2djanExqYzcV3ovcxapVd1inqAULhLe3keai/MwpYunCW9vI81F+ZhSwA9O5qyFt+dlpVtfrYzISqn3WuciOd8G1X4HmE8vIS+r27Kq77rYr/ikF6J+7kA1HAgtlmNZBRGta1GoiZEaiJRETQiH0B5F19prY1nTcxBWjocvEe1d5yMXF/wAqAUlfjvsRLQjRLPsKIrIENVhxXtWjo7kyOajkzMRapk9ai50oVAdVa5zgAkdxN3MxcPMJFs9yqxVTVISr6EZu6ipuOpmdnTRVFjgA2rYlsQ7floUzILWHFYkRu+lc6LvKi1RU30P3FUYOtrLN2bGgRFrqMwuLyMiNR1P70iL8S1wMpX37lkuVtWK2XbSFG+0w0TM1HquM1N5Eej0pvUISaCwkLHSPJys21MsKMsFfdiNxsuh0JP7jPoAAAAAALzwZs1o6ZfsjlGF54M2a0dMv2RwLwAAAiV9jaSe5nvtJaRK+xtJPcz32gZJAAAAAAAAAAGqbyW0EnpjfyYpOiC3ktoJPTG/kxSdAULhLe3keai/MwpYunCW9vI81F+ZhSwAsG8TF1O3ICL96HGb1Tnd0r4kV722kuetWTmIi0a2MjXL+Fj6w3r8GvcvwA2CeDd7JLaNlT0KClXOlYtE31RiqifFUoe8FSoGHVOE1vqXCOuKnn6k1fo0VyxILqZERcqwl5WVpypRd0hQAA/RISES1IrIMkxXxHuRjWolVcq5kQC9cGqTcyWnYzvUfFhw095jHOd+0VhcxH7grlkuNs+BKJRXtbjRHJmfEctXqnIirRORqEgAhN+aS+m2HOJTK1rIqcmJFYq/4436mUjYd8GHqtkWgi8DjL+kJzv8AQx6oHAAAAAAvPBmzWjpl+yOUYXngzZrR0y/ZHAvAAACJX2NpJ7me+0lpEr7G0k9zPfaBkkAAAAAAAAAAapvJbQSemN/Jik6ILeS2gk9Mb+TFJ0BQuEt7eR5qL8zCli6cJb28jzUX5mFLAAABqW89dy266QbDmHfaZdqQoiLne1EoyLy1RKL+ZF30J8YvucuijXKzLJmyn4kRvxa9q52PTdau98UoqIppe4K+1K3aNbDe5IE1mWC91Mdf+k5fXTk9bk3QJXbViQboYLpe1oTYsN2drt/cVFTK1U30oqFS2rg2Qor1dZU8+G3OjIkJIlOTHa5vYXQAKKl8Ghyr9ptFqJ+WXVVX9YmT9yyLi72MncP6VnsV8ZUosaIqOfTdRtERGpoTLuqpLT8NsW3Aufguj2tGbChtzuctKrvImdy8iVVQP3ArG4u+u67m2Xy8izElGS0R6YyJjxXo+GiPd+FKKqI1N+q1yIlnAeDd8/Esi0FXgUdP1guT/Ux2prC/BO/QbDnXbrobYScuPEYxf2cpk4AAAAAAF54M2a0dMv2RyjC88GbNaOmX7I4F4AAARK+xtJPcz32ktIlfY2knuZ77QMkgAAAAAAAAADVN5LaCT0xv5MUnRBbyW0EnpjfyYpOgKFwlvbyPNRfmYUsXThLe3keai/MwpYAAM+YAdRaZiV2BestG6OjpOUe1i0XVIv1TKL95MeiuT3UUsGTwbnNl4qz04izGIupthtpDR9PRR73pjKirkyIlM+XMBBrnr8FpXOIjIMzqsNMzIyaqiciOVcdE5EWhLpfCTmWp9pkoDl32vexP0XGKjm5V8jEfCmmqx7HKxzVSitci0VFTfRUPiBalp4RM/NorZGFAg1+8jXRHJox3Yv7FeW3dDMXRxNVtiO+M/cVzqo1F3GtzNTkSiHnHUSuYC3cG+z1iz81Hp6MOW1PQ6JEaqftBcaFIJecuNdchZrfpjcWPHdq8RFTKxKUZDXlRuVU3FeqE7AqLCOtj6NIy8q1fSjR1iL7kJuWv/tFZ/aZ5J9frul/qG14rYK1hy6fRW7yq1VWIv96uSu81CAgAAAAAAvPBmzWjpl+yOUYXngzZrR0y/ZHAvAAACJX2NpJ7me+0lpEr7G0k9zPfaBkkAAAAAAAAAAapvJbQSemN/Jik6ILeS2gk9Mb+TFJ0BQuEt7eR5qL8zCli6cJb28jzUX5mFLAD6S8w6Ve2JAcrXNcj2uTIrXItUVOVFRFPmANiXDXVMuykIM1BpjObixGp/wAOK2iPborlTkci7p75lO9ZfFdcHNLq9XSsWjYrEyq2maKxPxJVcm6mTeVNSWfaEO1YTI0hEbEhvbjNc1ao5P8Ae5uAQC+befh3bKszZrmwZulFVU+rmERKIkSmVHIlEx0rkSiouSlF2reytKx3K2ZkIzvzQ2LGavLjQ6p+tDXYAyDZl7e0bXejJaQjp+Z8NYTE0viUQum9xePh3MvZNW+5saYb6TGJlhQXbjsqVe5NxciJvKtFS1QAIjfPuzS4qz4kWG5NXifUwU3cdU9em8xKu+CJukgtq24Nz0B8xasRIcNiVVy/siImVVXcRMqmVb493T7vJ1Yy1bBZWHBhr9xlfWVEyYzs6/BMqIgEVc7HWrlqq5dJwAAAAAAAF54M2a0dMv2RyjC88GbNaOmX7I4F4AAARK+xtJPcz32ktIlfY2knuZ77QMkgAAAAAAAAAC8r21+GRuVsuXlLR1bVIeqY2LCxm+lGiPSi4289CTbIKzP+46FPMZnAFjX5LvJa7mJKusfVKQmPa7HZi5XOaqUyrX1VK5AAAAASe4y+JN3DvVbLiVhqtXQX1dDfy0rVrvzJRcmWuYjAA0bYOEPJT6IlsQ4ss/dVE1aH8FZ6f+JKoF9ay5lKstCCnvYzF/RzUUyQANZzV96ypT2k/DX3GvifI1SJXRYRUrKNVtgQYkeJuOempQ05fxroomkzyAPfutu4m7tYiPtiLVEriw2piw4Vfwt3+VaryngAAAAAAAAAAC88GbNaOmX7I5RheeDNmtHTL9kcC8AAAIlfY2knuZ77SWnkXW2J/UchMyrVRFiwXMaq5kdSrFXkxkQDGYP02jZ0Syor4E/DdDiMdiua5KK1f97u6fnoBwHaCgHAdoKAcB2goBwHaCgHAdoKAcB2goBwHaCgHAdoKAcB2goBwHaCgHAdoKAcB2goBwHaCgHC88GbNaOmX7I5RtDTd4y5OJc1Zrn2ixWRJiJq2KqUcyGjUaxHJuKvpOpvOTdqBY4AAAADzLWuYlbeVFtaVgxlRKIr4TXORN5HKlUTkPO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RvW3s3i6W6FvgNbezeLpboW+BJABG9bezeLpboW+A1t7N4uluhb4EkAEb1t7N4uluhb4DW3s3i6W6FvgSQAeHI3DSFmPSJJSEux7VqjkgtxmrvtWmReVD3AAAAA//Z"/>
          <p:cNvSpPr>
            <a:spLocks noChangeAspect="1" noChangeArrowheads="1"/>
          </p:cNvSpPr>
          <p:nvPr/>
        </p:nvSpPr>
        <p:spPr bwMode="auto">
          <a:xfrm>
            <a:off x="460375" y="-20955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upload.wikimedia.org/wikipedia/commons/thumb/5/5b/19_logo_new.svg/250px-19_logo_new.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56" y="5211763"/>
            <a:ext cx="1429018" cy="11221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4867" y="528935"/>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306741" y="15240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Tree>
    <p:extLst>
      <p:ext uri="{BB962C8B-B14F-4D97-AF65-F5344CB8AC3E}">
        <p14:creationId xmlns:p14="http://schemas.microsoft.com/office/powerpoint/2010/main" val="2316061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a:t>
            </a:r>
            <a:r>
              <a:rPr lang="en-US" dirty="0">
                <a:solidFill>
                  <a:schemeClr val="bg1"/>
                </a:solidFill>
              </a:rPr>
              <a:t>Limit moisture.</a:t>
            </a:r>
            <a:endParaRPr lang="en-US" sz="1200" dirty="0">
              <a:solidFill>
                <a:schemeClr val="bg1"/>
              </a:solidFill>
            </a:endParaRPr>
          </a:p>
          <a:p>
            <a:pPr marL="457200" lvl="1" indent="0">
              <a:buNone/>
            </a:pPr>
            <a:r>
              <a:rPr lang="en-US" dirty="0">
                <a:solidFill>
                  <a:srgbClr val="FF5050"/>
                </a:solidFill>
              </a:rPr>
              <a:t>B.) </a:t>
            </a:r>
            <a:r>
              <a:rPr lang="en-US" dirty="0">
                <a:solidFill>
                  <a:schemeClr val="bg1"/>
                </a:solidFill>
              </a:rPr>
              <a:t>Limit cold temperatures (Place food in a warm environment)</a:t>
            </a:r>
          </a:p>
          <a:p>
            <a:pPr marL="457200" lvl="1" indent="0">
              <a:buNone/>
            </a:pPr>
            <a:r>
              <a:rPr lang="en-US" dirty="0">
                <a:solidFill>
                  <a:srgbClr val="FFFF99"/>
                </a:solidFill>
              </a:rPr>
              <a:t>C.) </a:t>
            </a:r>
            <a:r>
              <a:rPr lang="en-US" dirty="0">
                <a:solidFill>
                  <a:schemeClr val="bg1"/>
                </a:solidFill>
              </a:rPr>
              <a:t>Limit spores (use bags and containers)</a:t>
            </a:r>
          </a:p>
          <a:p>
            <a:pPr marL="457200" lvl="1" indent="0">
              <a:buNone/>
            </a:pPr>
            <a:r>
              <a:rPr lang="en-US" dirty="0">
                <a:solidFill>
                  <a:srgbClr val="CC66FF"/>
                </a:solidFill>
              </a:rPr>
              <a:t>D.) </a:t>
            </a:r>
            <a:r>
              <a:rPr lang="en-US" dirty="0">
                <a:solidFill>
                  <a:schemeClr val="bg1"/>
                </a:solidFill>
              </a:rPr>
              <a:t>Limit available food sources (remove moldy food from the group.)</a:t>
            </a:r>
            <a:endParaRPr lang="en-US" sz="1600" dirty="0">
              <a:solidFill>
                <a:schemeClr val="bg1"/>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Tree>
    <p:extLst>
      <p:ext uri="{BB962C8B-B14F-4D97-AF65-F5344CB8AC3E}">
        <p14:creationId xmlns:p14="http://schemas.microsoft.com/office/powerpoint/2010/main" val="113333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a:solidFill>
                  <a:srgbClr val="996633"/>
                </a:solidFill>
              </a:rPr>
              <a:t>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spTree>
    <p:extLst>
      <p:ext uri="{BB962C8B-B14F-4D97-AF65-F5344CB8AC3E}">
        <p14:creationId xmlns:p14="http://schemas.microsoft.com/office/powerpoint/2010/main" val="47593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a:t>
            </a:r>
            <a:r>
              <a:rPr lang="en-US" dirty="0">
                <a:solidFill>
                  <a:schemeClr val="bg1"/>
                </a:solidFill>
              </a:rPr>
              <a:t>Limit cold temperatures (Place food in a warm environment)</a:t>
            </a:r>
          </a:p>
          <a:p>
            <a:pPr marL="457200" lvl="1" indent="0">
              <a:buNone/>
            </a:pPr>
            <a:r>
              <a:rPr lang="en-US" dirty="0">
                <a:solidFill>
                  <a:srgbClr val="FFFF99"/>
                </a:solidFill>
              </a:rPr>
              <a:t>C.) </a:t>
            </a:r>
            <a:r>
              <a:rPr lang="en-US" dirty="0">
                <a:solidFill>
                  <a:schemeClr val="bg1"/>
                </a:solidFill>
              </a:rPr>
              <a:t>Limit spores (use bags and containers)</a:t>
            </a:r>
          </a:p>
          <a:p>
            <a:pPr marL="457200" lvl="1" indent="0">
              <a:buNone/>
            </a:pPr>
            <a:r>
              <a:rPr lang="en-US" dirty="0">
                <a:solidFill>
                  <a:srgbClr val="CC66FF"/>
                </a:solidFill>
              </a:rPr>
              <a:t>D.) </a:t>
            </a:r>
            <a:r>
              <a:rPr lang="en-US" dirty="0">
                <a:solidFill>
                  <a:schemeClr val="bg1"/>
                </a:solidFill>
              </a:rPr>
              <a:t>Limit available food sources (remove moldy food from the group.)</a:t>
            </a:r>
            <a:endParaRPr lang="en-US" sz="1600" dirty="0">
              <a:solidFill>
                <a:schemeClr val="bg1"/>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Tree>
    <p:extLst>
      <p:ext uri="{BB962C8B-B14F-4D97-AF65-F5344CB8AC3E}">
        <p14:creationId xmlns:p14="http://schemas.microsoft.com/office/powerpoint/2010/main" val="1420097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Limit cold temperatures (Place food in a warm environment)</a:t>
            </a:r>
          </a:p>
          <a:p>
            <a:pPr marL="457200" lvl="1" indent="0">
              <a:buNone/>
            </a:pPr>
            <a:r>
              <a:rPr lang="en-US" dirty="0">
                <a:solidFill>
                  <a:srgbClr val="FFFF99"/>
                </a:solidFill>
              </a:rPr>
              <a:t>C.) </a:t>
            </a:r>
            <a:r>
              <a:rPr lang="en-US" dirty="0">
                <a:solidFill>
                  <a:schemeClr val="bg1"/>
                </a:solidFill>
              </a:rPr>
              <a:t>Limit spores (use bags and containers)</a:t>
            </a:r>
          </a:p>
          <a:p>
            <a:pPr marL="457200" lvl="1" indent="0">
              <a:buNone/>
            </a:pPr>
            <a:r>
              <a:rPr lang="en-US" dirty="0">
                <a:solidFill>
                  <a:srgbClr val="CC66FF"/>
                </a:solidFill>
              </a:rPr>
              <a:t>D.) </a:t>
            </a:r>
            <a:r>
              <a:rPr lang="en-US" dirty="0">
                <a:solidFill>
                  <a:schemeClr val="bg1"/>
                </a:solidFill>
              </a:rPr>
              <a:t>Limit available food sources (remove moldy food from the group.)</a:t>
            </a:r>
            <a:endParaRPr lang="en-US" sz="1600" dirty="0">
              <a:solidFill>
                <a:schemeClr val="bg1"/>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Tree>
    <p:extLst>
      <p:ext uri="{BB962C8B-B14F-4D97-AF65-F5344CB8AC3E}">
        <p14:creationId xmlns:p14="http://schemas.microsoft.com/office/powerpoint/2010/main" val="1420097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Limit cold temperatures (Place food in a warm environment)</a:t>
            </a:r>
          </a:p>
          <a:p>
            <a:pPr marL="457200" lvl="1" indent="0">
              <a:buNone/>
            </a:pPr>
            <a:r>
              <a:rPr lang="en-US" dirty="0">
                <a:solidFill>
                  <a:srgbClr val="FFFF99"/>
                </a:solidFill>
              </a:rPr>
              <a:t>C.) Limit spores (use bags and containers)</a:t>
            </a:r>
          </a:p>
          <a:p>
            <a:pPr marL="457200" lvl="1" indent="0">
              <a:buNone/>
            </a:pPr>
            <a:r>
              <a:rPr lang="en-US" dirty="0">
                <a:solidFill>
                  <a:srgbClr val="CC66FF"/>
                </a:solidFill>
              </a:rPr>
              <a:t>D.) </a:t>
            </a:r>
            <a:r>
              <a:rPr lang="en-US" dirty="0">
                <a:solidFill>
                  <a:schemeClr val="bg1"/>
                </a:solidFill>
              </a:rPr>
              <a:t>Limit available food sources (remove moldy food from the group.)</a:t>
            </a:r>
            <a:endParaRPr lang="en-US" sz="1600" dirty="0">
              <a:solidFill>
                <a:schemeClr val="bg1"/>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Tree>
    <p:extLst>
      <p:ext uri="{BB962C8B-B14F-4D97-AF65-F5344CB8AC3E}">
        <p14:creationId xmlns:p14="http://schemas.microsoft.com/office/powerpoint/2010/main" val="1420097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lstStyle/>
          <a:p>
            <a:pPr lvl="0"/>
            <a:r>
              <a:rPr lang="en-US" dirty="0"/>
              <a:t>To prevent mold growth, all of the following is recommended </a:t>
            </a:r>
            <a:r>
              <a:rPr lang="en-US" u="sng" dirty="0"/>
              <a:t>except</a:t>
            </a:r>
            <a:r>
              <a:rPr lang="en-US" dirty="0"/>
              <a:t> …</a:t>
            </a:r>
            <a:endParaRPr lang="en-US" sz="1800" dirty="0"/>
          </a:p>
          <a:p>
            <a:pPr marL="457200" lvl="1" indent="0">
              <a:buNone/>
            </a:pPr>
            <a:r>
              <a:rPr lang="en-US" dirty="0">
                <a:solidFill>
                  <a:schemeClr val="accent1">
                    <a:lumMod val="40000"/>
                    <a:lumOff val="60000"/>
                  </a:schemeClr>
                </a:solidFill>
              </a:rPr>
              <a:t>A.) Limit moisture.</a:t>
            </a:r>
            <a:endParaRPr lang="en-US" sz="1200" dirty="0">
              <a:solidFill>
                <a:schemeClr val="accent1">
                  <a:lumMod val="40000"/>
                  <a:lumOff val="60000"/>
                </a:schemeClr>
              </a:solidFill>
            </a:endParaRPr>
          </a:p>
          <a:p>
            <a:pPr marL="457200" lvl="1" indent="0">
              <a:buNone/>
            </a:pPr>
            <a:r>
              <a:rPr lang="en-US" dirty="0">
                <a:solidFill>
                  <a:srgbClr val="FF5050"/>
                </a:solidFill>
              </a:rPr>
              <a:t>B.) Limit cold temperatures (Place food in a warm environment)</a:t>
            </a:r>
          </a:p>
          <a:p>
            <a:pPr marL="457200" lvl="1" indent="0">
              <a:buNone/>
            </a:pPr>
            <a:r>
              <a:rPr lang="en-US" dirty="0">
                <a:solidFill>
                  <a:srgbClr val="FFFF99"/>
                </a:solidFill>
              </a:rPr>
              <a:t>C.) Limit spores (use bags and containers)</a:t>
            </a:r>
          </a:p>
          <a:p>
            <a:pPr marL="457200" lvl="1" indent="0">
              <a:buNone/>
            </a:pPr>
            <a:r>
              <a:rPr lang="en-US" dirty="0">
                <a:solidFill>
                  <a:srgbClr val="CC66FF"/>
                </a:solidFill>
              </a:rPr>
              <a:t>D.) Limit available food sources (remove moldy food from the group.)</a:t>
            </a:r>
            <a:endParaRPr lang="en-US" sz="1600" dirty="0">
              <a:solidFill>
                <a:srgbClr val="CC66FF"/>
              </a:solidFill>
            </a:endParaRPr>
          </a:p>
          <a:p>
            <a:endParaRPr lang="en-US" dirty="0"/>
          </a:p>
        </p:txBody>
      </p:sp>
      <p:pic>
        <p:nvPicPr>
          <p:cNvPr id="2050" name="Picture 2" descr="http://2.bp.blogspot.com/-hhz2K6ifzkw/UjSnFbBCXhI/AAAAAAAAKHg/5CUH9G8Kr14/s1600/mold-77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399"/>
            <a:ext cx="3505200" cy="2276475"/>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6/64/Schimmelmandarij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43398"/>
            <a:ext cx="4724400" cy="227647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434339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Tree>
    <p:extLst>
      <p:ext uri="{BB962C8B-B14F-4D97-AF65-F5344CB8AC3E}">
        <p14:creationId xmlns:p14="http://schemas.microsoft.com/office/powerpoint/2010/main" val="1420097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6904637"/>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2232004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4262921"/>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solidFill>
                            <a:schemeClr val="accent1">
                              <a:lumMod val="60000"/>
                              <a:lumOff val="40000"/>
                            </a:schemeClr>
                          </a:solidFill>
                        </a:rPr>
                        <a:t>-Bonus-</a:t>
                      </a:r>
                      <a:r>
                        <a:rPr lang="en-US" baseline="0" dirty="0">
                          <a:solidFill>
                            <a:schemeClr val="accent1">
                              <a:lumMod val="60000"/>
                              <a:lumOff val="40000"/>
                            </a:schemeClr>
                          </a:solidFill>
                        </a:rPr>
                        <a:t> </a:t>
                      </a:r>
                    </a:p>
                    <a:p>
                      <a:pPr algn="ctr"/>
                      <a:r>
                        <a:rPr lang="en-US" baseline="0" dirty="0">
                          <a:solidFill>
                            <a:schemeClr val="accent1">
                              <a:lumMod val="60000"/>
                              <a:lumOff val="40000"/>
                            </a:schemeClr>
                          </a:solidFill>
                        </a:rPr>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2232004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05800" cy="5897563"/>
          </a:xfrm>
        </p:spPr>
        <p:txBody>
          <a:bodyPr/>
          <a:lstStyle/>
          <a:p>
            <a:r>
              <a:rPr lang="en-US" dirty="0"/>
              <a:t>Name this SMURF?</a:t>
            </a:r>
          </a:p>
        </p:txBody>
      </p:sp>
      <p:pic>
        <p:nvPicPr>
          <p:cNvPr id="15362" name="Picture 2" descr="http://www.iainclaridge.co.uk/blog/wp-content/uploads/2012/01/brainy_smu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772151"/>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172200" y="841998"/>
            <a:ext cx="2536272" cy="1569660"/>
          </a:xfrm>
          <a:prstGeom prst="rect">
            <a:avLst/>
          </a:prstGeom>
          <a:noFill/>
        </p:spPr>
        <p:txBody>
          <a:bodyPr wrap="none" lIns="91440" tIns="45720" rIns="91440" bIns="45720">
            <a:spAutoFit/>
          </a:bodyPr>
          <a:lstStyle/>
          <a:p>
            <a:pPr algn="ctr">
              <a:buNone/>
            </a:pPr>
            <a:r>
              <a:rPr lang="en-US"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*21</a:t>
            </a:r>
          </a:p>
        </p:txBody>
      </p:sp>
    </p:spTree>
    <p:extLst>
      <p:ext uri="{BB962C8B-B14F-4D97-AF65-F5344CB8AC3E}">
        <p14:creationId xmlns:p14="http://schemas.microsoft.com/office/powerpoint/2010/main" val="2557354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Name this Movie?</a:t>
            </a:r>
          </a:p>
        </p:txBody>
      </p:sp>
      <p:pic>
        <p:nvPicPr>
          <p:cNvPr id="16386" name="Picture 2" descr="http://www.alice-in-wonderland.net/alicepic/disney-movie/alice-with-caterpill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762625"/>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864031"/>
            <a:ext cx="2536272" cy="1569660"/>
          </a:xfrm>
          <a:prstGeom prst="rect">
            <a:avLst/>
          </a:prstGeom>
          <a:noFill/>
        </p:spPr>
        <p:txBody>
          <a:bodyPr wrap="none" lIns="91440" tIns="45720" rIns="91440" bIns="45720">
            <a:spAutoFit/>
          </a:bodyPr>
          <a:lstStyle/>
          <a:p>
            <a:pPr algn="ctr">
              <a:buNone/>
            </a:pPr>
            <a:r>
              <a:rPr lang="en-US" b="1" dirty="0">
                <a:ln w="17780" cmpd="sng">
                  <a:solidFill>
                    <a:sysClr val="windowText" lastClr="000000"/>
                  </a:solidFill>
                  <a:prstDash val="solid"/>
                  <a:miter lim="800000"/>
                </a:ln>
                <a:solidFill>
                  <a:srgbClr val="CC66FF"/>
                </a:solidFill>
                <a:effectLst>
                  <a:outerShdw blurRad="50800" algn="tl" rotWithShape="0">
                    <a:srgbClr val="000000"/>
                  </a:outerShdw>
                </a:effectLst>
              </a:rPr>
              <a:t>*22</a:t>
            </a:r>
            <a:endParaRPr lang="en-US" b="1" cap="none" spc="0" dirty="0">
              <a:ln w="17780" cmpd="sng">
                <a:solidFill>
                  <a:sysClr val="windowText" lastClr="000000"/>
                </a:solidFill>
                <a:prstDash val="solid"/>
                <a:miter lim="800000"/>
              </a:ln>
              <a:solidFill>
                <a:srgbClr val="CC66FF"/>
              </a:solidFill>
              <a:effectLst>
                <a:outerShdw blurRad="50800" algn="tl" rotWithShape="0">
                  <a:srgbClr val="000000"/>
                </a:outerShdw>
              </a:effectLst>
            </a:endParaRPr>
          </a:p>
        </p:txBody>
      </p:sp>
      <p:sp>
        <p:nvSpPr>
          <p:cNvPr id="5" name="Freeform 4"/>
          <p:cNvSpPr/>
          <p:nvPr/>
        </p:nvSpPr>
        <p:spPr bwMode="auto">
          <a:xfrm>
            <a:off x="4616067" y="2225407"/>
            <a:ext cx="2898060" cy="4131326"/>
          </a:xfrm>
          <a:custGeom>
            <a:avLst/>
            <a:gdLst>
              <a:gd name="connsiteX0" fmla="*/ 1035586 w 2898060"/>
              <a:gd name="connsiteY0" fmla="*/ 0 h 4131326"/>
              <a:gd name="connsiteX1" fmla="*/ 980502 w 2898060"/>
              <a:gd name="connsiteY1" fmla="*/ 33051 h 4131326"/>
              <a:gd name="connsiteX2" fmla="*/ 958468 w 2898060"/>
              <a:gd name="connsiteY2" fmla="*/ 66101 h 4131326"/>
              <a:gd name="connsiteX3" fmla="*/ 925417 w 2898060"/>
              <a:gd name="connsiteY3" fmla="*/ 88135 h 4131326"/>
              <a:gd name="connsiteX4" fmla="*/ 881350 w 2898060"/>
              <a:gd name="connsiteY4" fmla="*/ 154236 h 4131326"/>
              <a:gd name="connsiteX5" fmla="*/ 870333 w 2898060"/>
              <a:gd name="connsiteY5" fmla="*/ 187287 h 4131326"/>
              <a:gd name="connsiteX6" fmla="*/ 826266 w 2898060"/>
              <a:gd name="connsiteY6" fmla="*/ 253388 h 4131326"/>
              <a:gd name="connsiteX7" fmla="*/ 793215 w 2898060"/>
              <a:gd name="connsiteY7" fmla="*/ 330506 h 4131326"/>
              <a:gd name="connsiteX8" fmla="*/ 771181 w 2898060"/>
              <a:gd name="connsiteY8" fmla="*/ 396607 h 4131326"/>
              <a:gd name="connsiteX9" fmla="*/ 760164 w 2898060"/>
              <a:gd name="connsiteY9" fmla="*/ 429658 h 4131326"/>
              <a:gd name="connsiteX10" fmla="*/ 793215 w 2898060"/>
              <a:gd name="connsiteY10" fmla="*/ 594911 h 4131326"/>
              <a:gd name="connsiteX11" fmla="*/ 804232 w 2898060"/>
              <a:gd name="connsiteY11" fmla="*/ 627962 h 4131326"/>
              <a:gd name="connsiteX12" fmla="*/ 815249 w 2898060"/>
              <a:gd name="connsiteY12" fmla="*/ 661012 h 4131326"/>
              <a:gd name="connsiteX13" fmla="*/ 782198 w 2898060"/>
              <a:gd name="connsiteY13" fmla="*/ 837282 h 4131326"/>
              <a:gd name="connsiteX14" fmla="*/ 760164 w 2898060"/>
              <a:gd name="connsiteY14" fmla="*/ 903383 h 4131326"/>
              <a:gd name="connsiteX15" fmla="*/ 716097 w 2898060"/>
              <a:gd name="connsiteY15" fmla="*/ 980501 h 4131326"/>
              <a:gd name="connsiteX16" fmla="*/ 683046 w 2898060"/>
              <a:gd name="connsiteY16" fmla="*/ 1079653 h 4131326"/>
              <a:gd name="connsiteX17" fmla="*/ 661013 w 2898060"/>
              <a:gd name="connsiteY17" fmla="*/ 1134738 h 4131326"/>
              <a:gd name="connsiteX18" fmla="*/ 683046 w 2898060"/>
              <a:gd name="connsiteY18" fmla="*/ 1333041 h 4131326"/>
              <a:gd name="connsiteX19" fmla="*/ 705080 w 2898060"/>
              <a:gd name="connsiteY19" fmla="*/ 1366092 h 4131326"/>
              <a:gd name="connsiteX20" fmla="*/ 705080 w 2898060"/>
              <a:gd name="connsiteY20" fmla="*/ 1498294 h 4131326"/>
              <a:gd name="connsiteX21" fmla="*/ 683046 w 2898060"/>
              <a:gd name="connsiteY21" fmla="*/ 1586429 h 4131326"/>
              <a:gd name="connsiteX22" fmla="*/ 649996 w 2898060"/>
              <a:gd name="connsiteY22" fmla="*/ 1608463 h 4131326"/>
              <a:gd name="connsiteX23" fmla="*/ 627962 w 2898060"/>
              <a:gd name="connsiteY23" fmla="*/ 1685581 h 4131326"/>
              <a:gd name="connsiteX24" fmla="*/ 572878 w 2898060"/>
              <a:gd name="connsiteY24" fmla="*/ 1751682 h 4131326"/>
              <a:gd name="connsiteX25" fmla="*/ 561861 w 2898060"/>
              <a:gd name="connsiteY25" fmla="*/ 1784733 h 4131326"/>
              <a:gd name="connsiteX26" fmla="*/ 517793 w 2898060"/>
              <a:gd name="connsiteY26" fmla="*/ 1850834 h 4131326"/>
              <a:gd name="connsiteX27" fmla="*/ 495760 w 2898060"/>
              <a:gd name="connsiteY27" fmla="*/ 1883885 h 4131326"/>
              <a:gd name="connsiteX28" fmla="*/ 429658 w 2898060"/>
              <a:gd name="connsiteY28" fmla="*/ 2005070 h 4131326"/>
              <a:gd name="connsiteX29" fmla="*/ 374574 w 2898060"/>
              <a:gd name="connsiteY29" fmla="*/ 2104222 h 4131326"/>
              <a:gd name="connsiteX30" fmla="*/ 352540 w 2898060"/>
              <a:gd name="connsiteY30" fmla="*/ 2148289 h 4131326"/>
              <a:gd name="connsiteX31" fmla="*/ 319490 w 2898060"/>
              <a:gd name="connsiteY31" fmla="*/ 2225407 h 4131326"/>
              <a:gd name="connsiteX32" fmla="*/ 242372 w 2898060"/>
              <a:gd name="connsiteY32" fmla="*/ 2335576 h 4131326"/>
              <a:gd name="connsiteX33" fmla="*/ 231355 w 2898060"/>
              <a:gd name="connsiteY33" fmla="*/ 2379644 h 4131326"/>
              <a:gd name="connsiteX34" fmla="*/ 187287 w 2898060"/>
              <a:gd name="connsiteY34" fmla="*/ 2456762 h 4131326"/>
              <a:gd name="connsiteX35" fmla="*/ 165253 w 2898060"/>
              <a:gd name="connsiteY35" fmla="*/ 2500829 h 4131326"/>
              <a:gd name="connsiteX36" fmla="*/ 154237 w 2898060"/>
              <a:gd name="connsiteY36" fmla="*/ 2533880 h 4131326"/>
              <a:gd name="connsiteX37" fmla="*/ 110169 w 2898060"/>
              <a:gd name="connsiteY37" fmla="*/ 2599981 h 4131326"/>
              <a:gd name="connsiteX38" fmla="*/ 88135 w 2898060"/>
              <a:gd name="connsiteY38" fmla="*/ 2633032 h 4131326"/>
              <a:gd name="connsiteX39" fmla="*/ 44068 w 2898060"/>
              <a:gd name="connsiteY39" fmla="*/ 2732183 h 4131326"/>
              <a:gd name="connsiteX40" fmla="*/ 33051 w 2898060"/>
              <a:gd name="connsiteY40" fmla="*/ 2765234 h 4131326"/>
              <a:gd name="connsiteX41" fmla="*/ 0 w 2898060"/>
              <a:gd name="connsiteY41" fmla="*/ 2831335 h 4131326"/>
              <a:gd name="connsiteX42" fmla="*/ 22034 w 2898060"/>
              <a:gd name="connsiteY42" fmla="*/ 2919470 h 4131326"/>
              <a:gd name="connsiteX43" fmla="*/ 55085 w 2898060"/>
              <a:gd name="connsiteY43" fmla="*/ 2952521 h 4131326"/>
              <a:gd name="connsiteX44" fmla="*/ 77119 w 2898060"/>
              <a:gd name="connsiteY44" fmla="*/ 2996588 h 4131326"/>
              <a:gd name="connsiteX45" fmla="*/ 110169 w 2898060"/>
              <a:gd name="connsiteY45" fmla="*/ 3029639 h 4131326"/>
              <a:gd name="connsiteX46" fmla="*/ 165253 w 2898060"/>
              <a:gd name="connsiteY46" fmla="*/ 3084723 h 4131326"/>
              <a:gd name="connsiteX47" fmla="*/ 220338 w 2898060"/>
              <a:gd name="connsiteY47" fmla="*/ 3139807 h 4131326"/>
              <a:gd name="connsiteX48" fmla="*/ 253388 w 2898060"/>
              <a:gd name="connsiteY48" fmla="*/ 3172858 h 4131326"/>
              <a:gd name="connsiteX49" fmla="*/ 319490 w 2898060"/>
              <a:gd name="connsiteY49" fmla="*/ 3194892 h 4131326"/>
              <a:gd name="connsiteX50" fmla="*/ 352540 w 2898060"/>
              <a:gd name="connsiteY50" fmla="*/ 3216926 h 4131326"/>
              <a:gd name="connsiteX51" fmla="*/ 385591 w 2898060"/>
              <a:gd name="connsiteY51" fmla="*/ 3227942 h 4131326"/>
              <a:gd name="connsiteX52" fmla="*/ 484743 w 2898060"/>
              <a:gd name="connsiteY52" fmla="*/ 3249976 h 4131326"/>
              <a:gd name="connsiteX53" fmla="*/ 517793 w 2898060"/>
              <a:gd name="connsiteY53" fmla="*/ 3260993 h 4131326"/>
              <a:gd name="connsiteX54" fmla="*/ 561861 w 2898060"/>
              <a:gd name="connsiteY54" fmla="*/ 3272010 h 4131326"/>
              <a:gd name="connsiteX55" fmla="*/ 672029 w 2898060"/>
              <a:gd name="connsiteY55" fmla="*/ 3305060 h 4131326"/>
              <a:gd name="connsiteX56" fmla="*/ 749147 w 2898060"/>
              <a:gd name="connsiteY56" fmla="*/ 3338111 h 4131326"/>
              <a:gd name="connsiteX57" fmla="*/ 782198 w 2898060"/>
              <a:gd name="connsiteY57" fmla="*/ 3360145 h 4131326"/>
              <a:gd name="connsiteX58" fmla="*/ 815249 w 2898060"/>
              <a:gd name="connsiteY58" fmla="*/ 3371162 h 4131326"/>
              <a:gd name="connsiteX59" fmla="*/ 881350 w 2898060"/>
              <a:gd name="connsiteY59" fmla="*/ 3415229 h 4131326"/>
              <a:gd name="connsiteX60" fmla="*/ 914400 w 2898060"/>
              <a:gd name="connsiteY60" fmla="*/ 3437263 h 4131326"/>
              <a:gd name="connsiteX61" fmla="*/ 969485 w 2898060"/>
              <a:gd name="connsiteY61" fmla="*/ 3624550 h 4131326"/>
              <a:gd name="connsiteX62" fmla="*/ 958468 w 2898060"/>
              <a:gd name="connsiteY62" fmla="*/ 3789803 h 4131326"/>
              <a:gd name="connsiteX63" fmla="*/ 892367 w 2898060"/>
              <a:gd name="connsiteY63" fmla="*/ 3822853 h 4131326"/>
              <a:gd name="connsiteX64" fmla="*/ 826266 w 2898060"/>
              <a:gd name="connsiteY64" fmla="*/ 3866921 h 4131326"/>
              <a:gd name="connsiteX65" fmla="*/ 760164 w 2898060"/>
              <a:gd name="connsiteY65" fmla="*/ 3922005 h 4131326"/>
              <a:gd name="connsiteX66" fmla="*/ 716097 w 2898060"/>
              <a:gd name="connsiteY66" fmla="*/ 3988106 h 4131326"/>
              <a:gd name="connsiteX67" fmla="*/ 738131 w 2898060"/>
              <a:gd name="connsiteY67" fmla="*/ 4087258 h 4131326"/>
              <a:gd name="connsiteX68" fmla="*/ 771181 w 2898060"/>
              <a:gd name="connsiteY68" fmla="*/ 4120309 h 4131326"/>
              <a:gd name="connsiteX69" fmla="*/ 815249 w 2898060"/>
              <a:gd name="connsiteY69" fmla="*/ 4131326 h 4131326"/>
              <a:gd name="connsiteX70" fmla="*/ 1002535 w 2898060"/>
              <a:gd name="connsiteY70" fmla="*/ 4120309 h 4131326"/>
              <a:gd name="connsiteX71" fmla="*/ 1046603 w 2898060"/>
              <a:gd name="connsiteY71" fmla="*/ 4109292 h 4131326"/>
              <a:gd name="connsiteX72" fmla="*/ 1101687 w 2898060"/>
              <a:gd name="connsiteY72" fmla="*/ 4098275 h 4131326"/>
              <a:gd name="connsiteX73" fmla="*/ 1145755 w 2898060"/>
              <a:gd name="connsiteY73" fmla="*/ 4087258 h 4131326"/>
              <a:gd name="connsiteX74" fmla="*/ 1322025 w 2898060"/>
              <a:gd name="connsiteY74" fmla="*/ 4054207 h 4131326"/>
              <a:gd name="connsiteX75" fmla="*/ 1443210 w 2898060"/>
              <a:gd name="connsiteY75" fmla="*/ 4021157 h 4131326"/>
              <a:gd name="connsiteX76" fmla="*/ 1553379 w 2898060"/>
              <a:gd name="connsiteY76" fmla="*/ 3999123 h 4131326"/>
              <a:gd name="connsiteX77" fmla="*/ 1608463 w 2898060"/>
              <a:gd name="connsiteY77" fmla="*/ 3988106 h 4131326"/>
              <a:gd name="connsiteX78" fmla="*/ 1641514 w 2898060"/>
              <a:gd name="connsiteY78" fmla="*/ 3977089 h 4131326"/>
              <a:gd name="connsiteX79" fmla="*/ 1718632 w 2898060"/>
              <a:gd name="connsiteY79" fmla="*/ 3955056 h 4131326"/>
              <a:gd name="connsiteX80" fmla="*/ 1740666 w 2898060"/>
              <a:gd name="connsiteY80" fmla="*/ 3922005 h 4131326"/>
              <a:gd name="connsiteX81" fmla="*/ 1773716 w 2898060"/>
              <a:gd name="connsiteY81" fmla="*/ 3877938 h 4131326"/>
              <a:gd name="connsiteX82" fmla="*/ 1784733 w 2898060"/>
              <a:gd name="connsiteY82" fmla="*/ 3833870 h 4131326"/>
              <a:gd name="connsiteX83" fmla="*/ 1795750 w 2898060"/>
              <a:gd name="connsiteY83" fmla="*/ 3800820 h 4131326"/>
              <a:gd name="connsiteX84" fmla="*/ 1784733 w 2898060"/>
              <a:gd name="connsiteY84" fmla="*/ 3745735 h 4131326"/>
              <a:gd name="connsiteX85" fmla="*/ 1751682 w 2898060"/>
              <a:gd name="connsiteY85" fmla="*/ 3734718 h 4131326"/>
              <a:gd name="connsiteX86" fmla="*/ 1718632 w 2898060"/>
              <a:gd name="connsiteY86" fmla="*/ 3712685 h 4131326"/>
              <a:gd name="connsiteX87" fmla="*/ 1696598 w 2898060"/>
              <a:gd name="connsiteY87" fmla="*/ 3679634 h 4131326"/>
              <a:gd name="connsiteX88" fmla="*/ 1663547 w 2898060"/>
              <a:gd name="connsiteY88" fmla="*/ 3569465 h 4131326"/>
              <a:gd name="connsiteX89" fmla="*/ 1696598 w 2898060"/>
              <a:gd name="connsiteY89" fmla="*/ 3492347 h 4131326"/>
              <a:gd name="connsiteX90" fmla="*/ 1718632 w 2898060"/>
              <a:gd name="connsiteY90" fmla="*/ 3426246 h 4131326"/>
              <a:gd name="connsiteX91" fmla="*/ 1729649 w 2898060"/>
              <a:gd name="connsiteY91" fmla="*/ 3382179 h 4131326"/>
              <a:gd name="connsiteX92" fmla="*/ 1751682 w 2898060"/>
              <a:gd name="connsiteY92" fmla="*/ 3349128 h 4131326"/>
              <a:gd name="connsiteX93" fmla="*/ 1762699 w 2898060"/>
              <a:gd name="connsiteY93" fmla="*/ 3316077 h 4131326"/>
              <a:gd name="connsiteX94" fmla="*/ 1817784 w 2898060"/>
              <a:gd name="connsiteY94" fmla="*/ 3249976 h 4131326"/>
              <a:gd name="connsiteX95" fmla="*/ 1861851 w 2898060"/>
              <a:gd name="connsiteY95" fmla="*/ 3227942 h 4131326"/>
              <a:gd name="connsiteX96" fmla="*/ 1916935 w 2898060"/>
              <a:gd name="connsiteY96" fmla="*/ 3194892 h 4131326"/>
              <a:gd name="connsiteX97" fmla="*/ 1994053 w 2898060"/>
              <a:gd name="connsiteY97" fmla="*/ 3172858 h 4131326"/>
              <a:gd name="connsiteX98" fmla="*/ 2071172 w 2898060"/>
              <a:gd name="connsiteY98" fmla="*/ 3139807 h 4131326"/>
              <a:gd name="connsiteX99" fmla="*/ 2148290 w 2898060"/>
              <a:gd name="connsiteY99" fmla="*/ 3095740 h 4131326"/>
              <a:gd name="connsiteX100" fmla="*/ 2225408 w 2898060"/>
              <a:gd name="connsiteY100" fmla="*/ 3051673 h 4131326"/>
              <a:gd name="connsiteX101" fmla="*/ 2269475 w 2898060"/>
              <a:gd name="connsiteY101" fmla="*/ 3040656 h 4131326"/>
              <a:gd name="connsiteX102" fmla="*/ 2302526 w 2898060"/>
              <a:gd name="connsiteY102" fmla="*/ 3018622 h 4131326"/>
              <a:gd name="connsiteX103" fmla="*/ 2412694 w 2898060"/>
              <a:gd name="connsiteY103" fmla="*/ 2985571 h 4131326"/>
              <a:gd name="connsiteX104" fmla="*/ 2478796 w 2898060"/>
              <a:gd name="connsiteY104" fmla="*/ 2963538 h 4131326"/>
              <a:gd name="connsiteX105" fmla="*/ 2511846 w 2898060"/>
              <a:gd name="connsiteY105" fmla="*/ 2952521 h 4131326"/>
              <a:gd name="connsiteX106" fmla="*/ 2610998 w 2898060"/>
              <a:gd name="connsiteY106" fmla="*/ 2886420 h 4131326"/>
              <a:gd name="connsiteX107" fmla="*/ 2677099 w 2898060"/>
              <a:gd name="connsiteY107" fmla="*/ 2842352 h 4131326"/>
              <a:gd name="connsiteX108" fmla="*/ 2776251 w 2898060"/>
              <a:gd name="connsiteY108" fmla="*/ 2754217 h 4131326"/>
              <a:gd name="connsiteX109" fmla="*/ 2842352 w 2898060"/>
              <a:gd name="connsiteY109" fmla="*/ 2655065 h 4131326"/>
              <a:gd name="connsiteX110" fmla="*/ 2864386 w 2898060"/>
              <a:gd name="connsiteY110" fmla="*/ 2622015 h 4131326"/>
              <a:gd name="connsiteX111" fmla="*/ 2875403 w 2898060"/>
              <a:gd name="connsiteY111" fmla="*/ 2588964 h 4131326"/>
              <a:gd name="connsiteX112" fmla="*/ 2897437 w 2898060"/>
              <a:gd name="connsiteY112" fmla="*/ 2555913 h 4131326"/>
              <a:gd name="connsiteX113" fmla="*/ 2886420 w 2898060"/>
              <a:gd name="connsiteY113" fmla="*/ 2423711 h 4131326"/>
              <a:gd name="connsiteX114" fmla="*/ 2875403 w 2898060"/>
              <a:gd name="connsiteY114" fmla="*/ 2390660 h 4131326"/>
              <a:gd name="connsiteX115" fmla="*/ 2842352 w 2898060"/>
              <a:gd name="connsiteY115" fmla="*/ 2357610 h 4131326"/>
              <a:gd name="connsiteX116" fmla="*/ 2820319 w 2898060"/>
              <a:gd name="connsiteY116" fmla="*/ 2324559 h 4131326"/>
              <a:gd name="connsiteX117" fmla="*/ 2754217 w 2898060"/>
              <a:gd name="connsiteY117" fmla="*/ 2258458 h 4131326"/>
              <a:gd name="connsiteX118" fmla="*/ 2655066 w 2898060"/>
              <a:gd name="connsiteY118" fmla="*/ 2148289 h 4131326"/>
              <a:gd name="connsiteX119" fmla="*/ 2588964 w 2898060"/>
              <a:gd name="connsiteY119" fmla="*/ 2104222 h 4131326"/>
              <a:gd name="connsiteX120" fmla="*/ 2544897 w 2898060"/>
              <a:gd name="connsiteY120" fmla="*/ 2071171 h 4131326"/>
              <a:gd name="connsiteX121" fmla="*/ 2478796 w 2898060"/>
              <a:gd name="connsiteY121" fmla="*/ 2027104 h 4131326"/>
              <a:gd name="connsiteX122" fmla="*/ 2445745 w 2898060"/>
              <a:gd name="connsiteY122" fmla="*/ 2005070 h 4131326"/>
              <a:gd name="connsiteX123" fmla="*/ 2346593 w 2898060"/>
              <a:gd name="connsiteY123" fmla="*/ 1927952 h 4131326"/>
              <a:gd name="connsiteX124" fmla="*/ 2313543 w 2898060"/>
              <a:gd name="connsiteY124" fmla="*/ 1916935 h 4131326"/>
              <a:gd name="connsiteX125" fmla="*/ 2247441 w 2898060"/>
              <a:gd name="connsiteY125" fmla="*/ 1861851 h 4131326"/>
              <a:gd name="connsiteX126" fmla="*/ 2214391 w 2898060"/>
              <a:gd name="connsiteY126" fmla="*/ 1850834 h 4131326"/>
              <a:gd name="connsiteX127" fmla="*/ 2148290 w 2898060"/>
              <a:gd name="connsiteY127" fmla="*/ 1806766 h 4131326"/>
              <a:gd name="connsiteX128" fmla="*/ 2115239 w 2898060"/>
              <a:gd name="connsiteY128" fmla="*/ 1773716 h 4131326"/>
              <a:gd name="connsiteX129" fmla="*/ 2082188 w 2898060"/>
              <a:gd name="connsiteY129" fmla="*/ 1751682 h 4131326"/>
              <a:gd name="connsiteX130" fmla="*/ 2038121 w 2898060"/>
              <a:gd name="connsiteY130" fmla="*/ 1685581 h 4131326"/>
              <a:gd name="connsiteX131" fmla="*/ 1905919 w 2898060"/>
              <a:gd name="connsiteY131" fmla="*/ 1553379 h 4131326"/>
              <a:gd name="connsiteX132" fmla="*/ 1839817 w 2898060"/>
              <a:gd name="connsiteY132" fmla="*/ 1509311 h 4131326"/>
              <a:gd name="connsiteX133" fmla="*/ 1806767 w 2898060"/>
              <a:gd name="connsiteY133" fmla="*/ 1487277 h 4131326"/>
              <a:gd name="connsiteX134" fmla="*/ 1817784 w 2898060"/>
              <a:gd name="connsiteY134" fmla="*/ 1454227 h 4131326"/>
              <a:gd name="connsiteX135" fmla="*/ 1883885 w 2898060"/>
              <a:gd name="connsiteY135" fmla="*/ 1410159 h 4131326"/>
              <a:gd name="connsiteX136" fmla="*/ 1949986 w 2898060"/>
              <a:gd name="connsiteY136" fmla="*/ 1311007 h 4131326"/>
              <a:gd name="connsiteX137" fmla="*/ 1972020 w 2898060"/>
              <a:gd name="connsiteY137" fmla="*/ 1277957 h 4131326"/>
              <a:gd name="connsiteX138" fmla="*/ 2005070 w 2898060"/>
              <a:gd name="connsiteY138" fmla="*/ 1255923 h 4131326"/>
              <a:gd name="connsiteX139" fmla="*/ 2049138 w 2898060"/>
              <a:gd name="connsiteY139" fmla="*/ 1189822 h 4131326"/>
              <a:gd name="connsiteX140" fmla="*/ 2071172 w 2898060"/>
              <a:gd name="connsiteY140" fmla="*/ 1123721 h 4131326"/>
              <a:gd name="connsiteX141" fmla="*/ 2049138 w 2898060"/>
              <a:gd name="connsiteY141" fmla="*/ 1024569 h 4131326"/>
              <a:gd name="connsiteX142" fmla="*/ 2027104 w 2898060"/>
              <a:gd name="connsiteY142" fmla="*/ 991518 h 4131326"/>
              <a:gd name="connsiteX143" fmla="*/ 1994053 w 2898060"/>
              <a:gd name="connsiteY143" fmla="*/ 925417 h 4131326"/>
              <a:gd name="connsiteX144" fmla="*/ 1938969 w 2898060"/>
              <a:gd name="connsiteY144" fmla="*/ 826265 h 4131326"/>
              <a:gd name="connsiteX145" fmla="*/ 1916935 w 2898060"/>
              <a:gd name="connsiteY145" fmla="*/ 793215 h 4131326"/>
              <a:gd name="connsiteX146" fmla="*/ 1883885 w 2898060"/>
              <a:gd name="connsiteY146" fmla="*/ 760164 h 4131326"/>
              <a:gd name="connsiteX147" fmla="*/ 1839817 w 2898060"/>
              <a:gd name="connsiteY147" fmla="*/ 683046 h 4131326"/>
              <a:gd name="connsiteX148" fmla="*/ 1817784 w 2898060"/>
              <a:gd name="connsiteY148" fmla="*/ 649995 h 4131326"/>
              <a:gd name="connsiteX149" fmla="*/ 1806767 w 2898060"/>
              <a:gd name="connsiteY149" fmla="*/ 616945 h 4131326"/>
              <a:gd name="connsiteX150" fmla="*/ 1762699 w 2898060"/>
              <a:gd name="connsiteY150" fmla="*/ 550844 h 4131326"/>
              <a:gd name="connsiteX151" fmla="*/ 1740666 w 2898060"/>
              <a:gd name="connsiteY151" fmla="*/ 517793 h 4131326"/>
              <a:gd name="connsiteX152" fmla="*/ 1729649 w 2898060"/>
              <a:gd name="connsiteY152" fmla="*/ 484742 h 4131326"/>
              <a:gd name="connsiteX153" fmla="*/ 1707615 w 2898060"/>
              <a:gd name="connsiteY153" fmla="*/ 451692 h 4131326"/>
              <a:gd name="connsiteX154" fmla="*/ 1685581 w 2898060"/>
              <a:gd name="connsiteY154" fmla="*/ 407624 h 4131326"/>
              <a:gd name="connsiteX155" fmla="*/ 1663547 w 2898060"/>
              <a:gd name="connsiteY155" fmla="*/ 374574 h 4131326"/>
              <a:gd name="connsiteX156" fmla="*/ 1641514 w 2898060"/>
              <a:gd name="connsiteY156" fmla="*/ 330506 h 4131326"/>
              <a:gd name="connsiteX157" fmla="*/ 1608463 w 2898060"/>
              <a:gd name="connsiteY157" fmla="*/ 264405 h 4131326"/>
              <a:gd name="connsiteX158" fmla="*/ 1575413 w 2898060"/>
              <a:gd name="connsiteY158" fmla="*/ 242371 h 4131326"/>
              <a:gd name="connsiteX159" fmla="*/ 1531345 w 2898060"/>
              <a:gd name="connsiteY159" fmla="*/ 176270 h 4131326"/>
              <a:gd name="connsiteX160" fmla="*/ 1509311 w 2898060"/>
              <a:gd name="connsiteY160" fmla="*/ 143220 h 4131326"/>
              <a:gd name="connsiteX161" fmla="*/ 1443210 w 2898060"/>
              <a:gd name="connsiteY161" fmla="*/ 88135 h 4131326"/>
              <a:gd name="connsiteX162" fmla="*/ 1377109 w 2898060"/>
              <a:gd name="connsiteY162" fmla="*/ 44068 h 4131326"/>
              <a:gd name="connsiteX163" fmla="*/ 1046603 w 2898060"/>
              <a:gd name="connsiteY163" fmla="*/ 33051 h 4131326"/>
              <a:gd name="connsiteX164" fmla="*/ 980502 w 2898060"/>
              <a:gd name="connsiteY164" fmla="*/ 33051 h 413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898060" h="4131326">
                <a:moveTo>
                  <a:pt x="1035586" y="0"/>
                </a:moveTo>
                <a:cubicBezTo>
                  <a:pt x="1017225" y="11017"/>
                  <a:pt x="996760" y="19116"/>
                  <a:pt x="980502" y="33051"/>
                </a:cubicBezTo>
                <a:cubicBezTo>
                  <a:pt x="970449" y="41668"/>
                  <a:pt x="967831" y="56739"/>
                  <a:pt x="958468" y="66101"/>
                </a:cubicBezTo>
                <a:cubicBezTo>
                  <a:pt x="949105" y="75464"/>
                  <a:pt x="936434" y="80790"/>
                  <a:pt x="925417" y="88135"/>
                </a:cubicBezTo>
                <a:cubicBezTo>
                  <a:pt x="910728" y="110169"/>
                  <a:pt x="889724" y="129114"/>
                  <a:pt x="881350" y="154236"/>
                </a:cubicBezTo>
                <a:cubicBezTo>
                  <a:pt x="877678" y="165253"/>
                  <a:pt x="875973" y="177135"/>
                  <a:pt x="870333" y="187287"/>
                </a:cubicBezTo>
                <a:cubicBezTo>
                  <a:pt x="857473" y="210436"/>
                  <a:pt x="826266" y="253388"/>
                  <a:pt x="826266" y="253388"/>
                </a:cubicBezTo>
                <a:cubicBezTo>
                  <a:pt x="797123" y="369961"/>
                  <a:pt x="836691" y="232688"/>
                  <a:pt x="793215" y="330506"/>
                </a:cubicBezTo>
                <a:cubicBezTo>
                  <a:pt x="783782" y="351730"/>
                  <a:pt x="778526" y="374573"/>
                  <a:pt x="771181" y="396607"/>
                </a:cubicBezTo>
                <a:lnTo>
                  <a:pt x="760164" y="429658"/>
                </a:lnTo>
                <a:cubicBezTo>
                  <a:pt x="773746" y="551895"/>
                  <a:pt x="760665" y="497262"/>
                  <a:pt x="793215" y="594911"/>
                </a:cubicBezTo>
                <a:lnTo>
                  <a:pt x="804232" y="627962"/>
                </a:lnTo>
                <a:lnTo>
                  <a:pt x="815249" y="661012"/>
                </a:lnTo>
                <a:cubicBezTo>
                  <a:pt x="801921" y="794292"/>
                  <a:pt x="815903" y="736168"/>
                  <a:pt x="782198" y="837282"/>
                </a:cubicBezTo>
                <a:cubicBezTo>
                  <a:pt x="782198" y="837283"/>
                  <a:pt x="760165" y="903382"/>
                  <a:pt x="760164" y="903383"/>
                </a:cubicBezTo>
                <a:cubicBezTo>
                  <a:pt x="741317" y="931655"/>
                  <a:pt x="728802" y="947468"/>
                  <a:pt x="716097" y="980501"/>
                </a:cubicBezTo>
                <a:cubicBezTo>
                  <a:pt x="703591" y="1013017"/>
                  <a:pt x="695984" y="1047306"/>
                  <a:pt x="683046" y="1079653"/>
                </a:cubicBezTo>
                <a:lnTo>
                  <a:pt x="661013" y="1134738"/>
                </a:lnTo>
                <a:cubicBezTo>
                  <a:pt x="661672" y="1143965"/>
                  <a:pt x="662887" y="1286004"/>
                  <a:pt x="683046" y="1333041"/>
                </a:cubicBezTo>
                <a:cubicBezTo>
                  <a:pt x="688262" y="1345211"/>
                  <a:pt x="697735" y="1355075"/>
                  <a:pt x="705080" y="1366092"/>
                </a:cubicBezTo>
                <a:cubicBezTo>
                  <a:pt x="720294" y="1442160"/>
                  <a:pt x="719987" y="1408850"/>
                  <a:pt x="705080" y="1498294"/>
                </a:cubicBezTo>
                <a:cubicBezTo>
                  <a:pt x="704647" y="1500894"/>
                  <a:pt x="692009" y="1575226"/>
                  <a:pt x="683046" y="1586429"/>
                </a:cubicBezTo>
                <a:cubicBezTo>
                  <a:pt x="674775" y="1596768"/>
                  <a:pt x="661013" y="1601118"/>
                  <a:pt x="649996" y="1608463"/>
                </a:cubicBezTo>
                <a:cubicBezTo>
                  <a:pt x="648527" y="1614339"/>
                  <a:pt x="634284" y="1676098"/>
                  <a:pt x="627962" y="1685581"/>
                </a:cubicBezTo>
                <a:cubicBezTo>
                  <a:pt x="579233" y="1758674"/>
                  <a:pt x="608920" y="1679596"/>
                  <a:pt x="572878" y="1751682"/>
                </a:cubicBezTo>
                <a:cubicBezTo>
                  <a:pt x="567685" y="1762069"/>
                  <a:pt x="567501" y="1774581"/>
                  <a:pt x="561861" y="1784733"/>
                </a:cubicBezTo>
                <a:cubicBezTo>
                  <a:pt x="549000" y="1807882"/>
                  <a:pt x="532482" y="1828800"/>
                  <a:pt x="517793" y="1850834"/>
                </a:cubicBezTo>
                <a:cubicBezTo>
                  <a:pt x="510448" y="1861851"/>
                  <a:pt x="501681" y="1872042"/>
                  <a:pt x="495760" y="1883885"/>
                </a:cubicBezTo>
                <a:cubicBezTo>
                  <a:pt x="445771" y="1983863"/>
                  <a:pt x="469912" y="1944691"/>
                  <a:pt x="429658" y="2005070"/>
                </a:cubicBezTo>
                <a:cubicBezTo>
                  <a:pt x="399194" y="2096463"/>
                  <a:pt x="450333" y="1952707"/>
                  <a:pt x="374574" y="2104222"/>
                </a:cubicBezTo>
                <a:cubicBezTo>
                  <a:pt x="367229" y="2118911"/>
                  <a:pt x="359009" y="2133194"/>
                  <a:pt x="352540" y="2148289"/>
                </a:cubicBezTo>
                <a:cubicBezTo>
                  <a:pt x="329745" y="2201476"/>
                  <a:pt x="356028" y="2164511"/>
                  <a:pt x="319490" y="2225407"/>
                </a:cubicBezTo>
                <a:cubicBezTo>
                  <a:pt x="292365" y="2270615"/>
                  <a:pt x="272501" y="2295403"/>
                  <a:pt x="242372" y="2335576"/>
                </a:cubicBezTo>
                <a:cubicBezTo>
                  <a:pt x="238700" y="2350265"/>
                  <a:pt x="236672" y="2365467"/>
                  <a:pt x="231355" y="2379644"/>
                </a:cubicBezTo>
                <a:cubicBezTo>
                  <a:pt x="213197" y="2428064"/>
                  <a:pt x="210531" y="2416085"/>
                  <a:pt x="187287" y="2456762"/>
                </a:cubicBezTo>
                <a:cubicBezTo>
                  <a:pt x="179139" y="2471021"/>
                  <a:pt x="171722" y="2485734"/>
                  <a:pt x="165253" y="2500829"/>
                </a:cubicBezTo>
                <a:cubicBezTo>
                  <a:pt x="160679" y="2511503"/>
                  <a:pt x="159877" y="2523729"/>
                  <a:pt x="154237" y="2533880"/>
                </a:cubicBezTo>
                <a:cubicBezTo>
                  <a:pt x="141377" y="2557029"/>
                  <a:pt x="124858" y="2577947"/>
                  <a:pt x="110169" y="2599981"/>
                </a:cubicBezTo>
                <a:lnTo>
                  <a:pt x="88135" y="2633032"/>
                </a:lnTo>
                <a:cubicBezTo>
                  <a:pt x="61915" y="2711694"/>
                  <a:pt x="78985" y="2679808"/>
                  <a:pt x="44068" y="2732183"/>
                </a:cubicBezTo>
                <a:cubicBezTo>
                  <a:pt x="40396" y="2743200"/>
                  <a:pt x="38244" y="2754847"/>
                  <a:pt x="33051" y="2765234"/>
                </a:cubicBezTo>
                <a:cubicBezTo>
                  <a:pt x="-9664" y="2850663"/>
                  <a:pt x="27692" y="2748260"/>
                  <a:pt x="0" y="2831335"/>
                </a:cubicBezTo>
                <a:cubicBezTo>
                  <a:pt x="1589" y="2839281"/>
                  <a:pt x="12354" y="2904951"/>
                  <a:pt x="22034" y="2919470"/>
                </a:cubicBezTo>
                <a:cubicBezTo>
                  <a:pt x="30677" y="2932434"/>
                  <a:pt x="46029" y="2939843"/>
                  <a:pt x="55085" y="2952521"/>
                </a:cubicBezTo>
                <a:cubicBezTo>
                  <a:pt x="64631" y="2965885"/>
                  <a:pt x="67573" y="2983224"/>
                  <a:pt x="77119" y="2996588"/>
                </a:cubicBezTo>
                <a:cubicBezTo>
                  <a:pt x="86175" y="3009266"/>
                  <a:pt x="100195" y="3017670"/>
                  <a:pt x="110169" y="3029639"/>
                </a:cubicBezTo>
                <a:cubicBezTo>
                  <a:pt x="156071" y="3084722"/>
                  <a:pt x="104663" y="3044328"/>
                  <a:pt x="165253" y="3084723"/>
                </a:cubicBezTo>
                <a:cubicBezTo>
                  <a:pt x="205651" y="3145319"/>
                  <a:pt x="165251" y="3093901"/>
                  <a:pt x="220338" y="3139807"/>
                </a:cubicBezTo>
                <a:cubicBezTo>
                  <a:pt x="232307" y="3149781"/>
                  <a:pt x="239769" y="3165292"/>
                  <a:pt x="253388" y="3172858"/>
                </a:cubicBezTo>
                <a:cubicBezTo>
                  <a:pt x="273691" y="3184138"/>
                  <a:pt x="319490" y="3194892"/>
                  <a:pt x="319490" y="3194892"/>
                </a:cubicBezTo>
                <a:cubicBezTo>
                  <a:pt x="330507" y="3202237"/>
                  <a:pt x="340697" y="3211005"/>
                  <a:pt x="352540" y="3216926"/>
                </a:cubicBezTo>
                <a:cubicBezTo>
                  <a:pt x="362927" y="3222119"/>
                  <a:pt x="374425" y="3224752"/>
                  <a:pt x="385591" y="3227942"/>
                </a:cubicBezTo>
                <a:cubicBezTo>
                  <a:pt x="464792" y="3250570"/>
                  <a:pt x="393826" y="3227247"/>
                  <a:pt x="484743" y="3249976"/>
                </a:cubicBezTo>
                <a:cubicBezTo>
                  <a:pt x="496009" y="3252793"/>
                  <a:pt x="506627" y="3257803"/>
                  <a:pt x="517793" y="3260993"/>
                </a:cubicBezTo>
                <a:cubicBezTo>
                  <a:pt x="532352" y="3265153"/>
                  <a:pt x="547358" y="3267659"/>
                  <a:pt x="561861" y="3272010"/>
                </a:cubicBezTo>
                <a:cubicBezTo>
                  <a:pt x="695952" y="3312238"/>
                  <a:pt x="570470" y="3279672"/>
                  <a:pt x="672029" y="3305060"/>
                </a:cubicBezTo>
                <a:cubicBezTo>
                  <a:pt x="755006" y="3360378"/>
                  <a:pt x="649549" y="3295426"/>
                  <a:pt x="749147" y="3338111"/>
                </a:cubicBezTo>
                <a:cubicBezTo>
                  <a:pt x="761317" y="3343327"/>
                  <a:pt x="770355" y="3354224"/>
                  <a:pt x="782198" y="3360145"/>
                </a:cubicBezTo>
                <a:cubicBezTo>
                  <a:pt x="792585" y="3365338"/>
                  <a:pt x="805097" y="3365522"/>
                  <a:pt x="815249" y="3371162"/>
                </a:cubicBezTo>
                <a:cubicBezTo>
                  <a:pt x="838398" y="3384022"/>
                  <a:pt x="859316" y="3400540"/>
                  <a:pt x="881350" y="3415229"/>
                </a:cubicBezTo>
                <a:lnTo>
                  <a:pt x="914400" y="3437263"/>
                </a:lnTo>
                <a:cubicBezTo>
                  <a:pt x="980968" y="3537113"/>
                  <a:pt x="956070" y="3476991"/>
                  <a:pt x="969485" y="3624550"/>
                </a:cubicBezTo>
                <a:cubicBezTo>
                  <a:pt x="965813" y="3679634"/>
                  <a:pt x="971113" y="3736064"/>
                  <a:pt x="958468" y="3789803"/>
                </a:cubicBezTo>
                <a:cubicBezTo>
                  <a:pt x="954056" y="3808555"/>
                  <a:pt x="904386" y="3816175"/>
                  <a:pt x="892367" y="3822853"/>
                </a:cubicBezTo>
                <a:cubicBezTo>
                  <a:pt x="869218" y="3835714"/>
                  <a:pt x="848300" y="3852232"/>
                  <a:pt x="826266" y="3866921"/>
                </a:cubicBezTo>
                <a:cubicBezTo>
                  <a:pt x="796885" y="3886508"/>
                  <a:pt x="783004" y="3892639"/>
                  <a:pt x="760164" y="3922005"/>
                </a:cubicBezTo>
                <a:cubicBezTo>
                  <a:pt x="743906" y="3942908"/>
                  <a:pt x="716097" y="3988106"/>
                  <a:pt x="716097" y="3988106"/>
                </a:cubicBezTo>
                <a:cubicBezTo>
                  <a:pt x="717430" y="3996106"/>
                  <a:pt x="726077" y="4069177"/>
                  <a:pt x="738131" y="4087258"/>
                </a:cubicBezTo>
                <a:cubicBezTo>
                  <a:pt x="746773" y="4100222"/>
                  <a:pt x="757654" y="4112579"/>
                  <a:pt x="771181" y="4120309"/>
                </a:cubicBezTo>
                <a:cubicBezTo>
                  <a:pt x="784327" y="4127821"/>
                  <a:pt x="800560" y="4127654"/>
                  <a:pt x="815249" y="4131326"/>
                </a:cubicBezTo>
                <a:cubicBezTo>
                  <a:pt x="877678" y="4127654"/>
                  <a:pt x="940280" y="4126238"/>
                  <a:pt x="1002535" y="4120309"/>
                </a:cubicBezTo>
                <a:cubicBezTo>
                  <a:pt x="1017608" y="4118873"/>
                  <a:pt x="1031822" y="4112577"/>
                  <a:pt x="1046603" y="4109292"/>
                </a:cubicBezTo>
                <a:cubicBezTo>
                  <a:pt x="1064882" y="4105230"/>
                  <a:pt x="1083408" y="4102337"/>
                  <a:pt x="1101687" y="4098275"/>
                </a:cubicBezTo>
                <a:cubicBezTo>
                  <a:pt x="1116468" y="4094990"/>
                  <a:pt x="1130908" y="4090228"/>
                  <a:pt x="1145755" y="4087258"/>
                </a:cubicBezTo>
                <a:cubicBezTo>
                  <a:pt x="1195785" y="4077252"/>
                  <a:pt x="1278830" y="4068604"/>
                  <a:pt x="1322025" y="4054207"/>
                </a:cubicBezTo>
                <a:cubicBezTo>
                  <a:pt x="1369507" y="4038381"/>
                  <a:pt x="1381091" y="4033581"/>
                  <a:pt x="1443210" y="4021157"/>
                </a:cubicBezTo>
                <a:lnTo>
                  <a:pt x="1553379" y="3999123"/>
                </a:lnTo>
                <a:cubicBezTo>
                  <a:pt x="1571740" y="3995451"/>
                  <a:pt x="1590699" y="3994027"/>
                  <a:pt x="1608463" y="3988106"/>
                </a:cubicBezTo>
                <a:cubicBezTo>
                  <a:pt x="1619480" y="3984434"/>
                  <a:pt x="1630348" y="3980279"/>
                  <a:pt x="1641514" y="3977089"/>
                </a:cubicBezTo>
                <a:cubicBezTo>
                  <a:pt x="1738348" y="3949423"/>
                  <a:pt x="1639386" y="3981471"/>
                  <a:pt x="1718632" y="3955056"/>
                </a:cubicBezTo>
                <a:cubicBezTo>
                  <a:pt x="1725977" y="3944039"/>
                  <a:pt x="1732970" y="3932779"/>
                  <a:pt x="1740666" y="3922005"/>
                </a:cubicBezTo>
                <a:cubicBezTo>
                  <a:pt x="1751338" y="3907064"/>
                  <a:pt x="1765505" y="3894361"/>
                  <a:pt x="1773716" y="3877938"/>
                </a:cubicBezTo>
                <a:cubicBezTo>
                  <a:pt x="1780487" y="3864395"/>
                  <a:pt x="1780573" y="3848429"/>
                  <a:pt x="1784733" y="3833870"/>
                </a:cubicBezTo>
                <a:cubicBezTo>
                  <a:pt x="1787923" y="3822704"/>
                  <a:pt x="1792078" y="3811837"/>
                  <a:pt x="1795750" y="3800820"/>
                </a:cubicBezTo>
                <a:cubicBezTo>
                  <a:pt x="1792078" y="3782458"/>
                  <a:pt x="1795120" y="3761315"/>
                  <a:pt x="1784733" y="3745735"/>
                </a:cubicBezTo>
                <a:cubicBezTo>
                  <a:pt x="1778291" y="3736072"/>
                  <a:pt x="1762069" y="3739911"/>
                  <a:pt x="1751682" y="3734718"/>
                </a:cubicBezTo>
                <a:cubicBezTo>
                  <a:pt x="1739839" y="3728797"/>
                  <a:pt x="1729649" y="3720029"/>
                  <a:pt x="1718632" y="3712685"/>
                </a:cubicBezTo>
                <a:cubicBezTo>
                  <a:pt x="1711287" y="3701668"/>
                  <a:pt x="1701976" y="3691734"/>
                  <a:pt x="1696598" y="3679634"/>
                </a:cubicBezTo>
                <a:cubicBezTo>
                  <a:pt x="1681271" y="3645148"/>
                  <a:pt x="1672703" y="3606090"/>
                  <a:pt x="1663547" y="3569465"/>
                </a:cubicBezTo>
                <a:cubicBezTo>
                  <a:pt x="1692690" y="3452895"/>
                  <a:pt x="1653123" y="3590166"/>
                  <a:pt x="1696598" y="3492347"/>
                </a:cubicBezTo>
                <a:cubicBezTo>
                  <a:pt x="1706031" y="3471123"/>
                  <a:pt x="1712999" y="3448778"/>
                  <a:pt x="1718632" y="3426246"/>
                </a:cubicBezTo>
                <a:cubicBezTo>
                  <a:pt x="1722304" y="3411557"/>
                  <a:pt x="1723685" y="3396096"/>
                  <a:pt x="1729649" y="3382179"/>
                </a:cubicBezTo>
                <a:cubicBezTo>
                  <a:pt x="1734865" y="3370009"/>
                  <a:pt x="1745761" y="3360971"/>
                  <a:pt x="1751682" y="3349128"/>
                </a:cubicBezTo>
                <a:cubicBezTo>
                  <a:pt x="1756875" y="3338741"/>
                  <a:pt x="1757505" y="3326464"/>
                  <a:pt x="1762699" y="3316077"/>
                </a:cubicBezTo>
                <a:cubicBezTo>
                  <a:pt x="1773435" y="3294605"/>
                  <a:pt x="1798835" y="3263511"/>
                  <a:pt x="1817784" y="3249976"/>
                </a:cubicBezTo>
                <a:cubicBezTo>
                  <a:pt x="1831148" y="3240430"/>
                  <a:pt x="1847495" y="3235918"/>
                  <a:pt x="1861851" y="3227942"/>
                </a:cubicBezTo>
                <a:cubicBezTo>
                  <a:pt x="1880569" y="3217543"/>
                  <a:pt x="1897368" y="3203588"/>
                  <a:pt x="1916935" y="3194892"/>
                </a:cubicBezTo>
                <a:cubicBezTo>
                  <a:pt x="1980465" y="3166657"/>
                  <a:pt x="1940352" y="3199709"/>
                  <a:pt x="1994053" y="3172858"/>
                </a:cubicBezTo>
                <a:cubicBezTo>
                  <a:pt x="2070133" y="3134817"/>
                  <a:pt x="1979460" y="3162735"/>
                  <a:pt x="2071172" y="3139807"/>
                </a:cubicBezTo>
                <a:cubicBezTo>
                  <a:pt x="2177733" y="3059887"/>
                  <a:pt x="2064170" y="3137801"/>
                  <a:pt x="2148290" y="3095740"/>
                </a:cubicBezTo>
                <a:cubicBezTo>
                  <a:pt x="2212223" y="3063773"/>
                  <a:pt x="2148140" y="3080648"/>
                  <a:pt x="2225408" y="3051673"/>
                </a:cubicBezTo>
                <a:cubicBezTo>
                  <a:pt x="2239585" y="3046357"/>
                  <a:pt x="2254786" y="3044328"/>
                  <a:pt x="2269475" y="3040656"/>
                </a:cubicBezTo>
                <a:cubicBezTo>
                  <a:pt x="2280492" y="3033311"/>
                  <a:pt x="2290426" y="3024000"/>
                  <a:pt x="2302526" y="3018622"/>
                </a:cubicBezTo>
                <a:cubicBezTo>
                  <a:pt x="2356451" y="2994655"/>
                  <a:pt x="2363397" y="3000360"/>
                  <a:pt x="2412694" y="2985571"/>
                </a:cubicBezTo>
                <a:cubicBezTo>
                  <a:pt x="2434940" y="2978897"/>
                  <a:pt x="2456762" y="2970882"/>
                  <a:pt x="2478796" y="2963538"/>
                </a:cubicBezTo>
                <a:cubicBezTo>
                  <a:pt x="2489813" y="2959866"/>
                  <a:pt x="2502184" y="2958963"/>
                  <a:pt x="2511846" y="2952521"/>
                </a:cubicBezTo>
                <a:lnTo>
                  <a:pt x="2610998" y="2886420"/>
                </a:lnTo>
                <a:lnTo>
                  <a:pt x="2677099" y="2842352"/>
                </a:lnTo>
                <a:cubicBezTo>
                  <a:pt x="2752563" y="2766888"/>
                  <a:pt x="2717273" y="2793536"/>
                  <a:pt x="2776251" y="2754217"/>
                </a:cubicBezTo>
                <a:lnTo>
                  <a:pt x="2842352" y="2655065"/>
                </a:lnTo>
                <a:lnTo>
                  <a:pt x="2864386" y="2622015"/>
                </a:lnTo>
                <a:cubicBezTo>
                  <a:pt x="2868058" y="2610998"/>
                  <a:pt x="2870210" y="2599351"/>
                  <a:pt x="2875403" y="2588964"/>
                </a:cubicBezTo>
                <a:cubicBezTo>
                  <a:pt x="2881324" y="2577121"/>
                  <a:pt x="2896556" y="2569124"/>
                  <a:pt x="2897437" y="2555913"/>
                </a:cubicBezTo>
                <a:cubicBezTo>
                  <a:pt x="2900379" y="2511791"/>
                  <a:pt x="2892264" y="2467543"/>
                  <a:pt x="2886420" y="2423711"/>
                </a:cubicBezTo>
                <a:cubicBezTo>
                  <a:pt x="2884885" y="2412200"/>
                  <a:pt x="2881845" y="2400323"/>
                  <a:pt x="2875403" y="2390660"/>
                </a:cubicBezTo>
                <a:cubicBezTo>
                  <a:pt x="2866761" y="2377697"/>
                  <a:pt x="2852326" y="2369579"/>
                  <a:pt x="2842352" y="2357610"/>
                </a:cubicBezTo>
                <a:cubicBezTo>
                  <a:pt x="2833876" y="2347438"/>
                  <a:pt x="2829116" y="2334455"/>
                  <a:pt x="2820319" y="2324559"/>
                </a:cubicBezTo>
                <a:cubicBezTo>
                  <a:pt x="2799617" y="2301269"/>
                  <a:pt x="2772913" y="2283387"/>
                  <a:pt x="2754217" y="2258458"/>
                </a:cubicBezTo>
                <a:cubicBezTo>
                  <a:pt x="2725772" y="2220531"/>
                  <a:pt x="2694606" y="2174648"/>
                  <a:pt x="2655066" y="2148289"/>
                </a:cubicBezTo>
                <a:cubicBezTo>
                  <a:pt x="2633032" y="2133600"/>
                  <a:pt x="2610149" y="2120111"/>
                  <a:pt x="2588964" y="2104222"/>
                </a:cubicBezTo>
                <a:cubicBezTo>
                  <a:pt x="2574275" y="2093205"/>
                  <a:pt x="2559939" y="2081701"/>
                  <a:pt x="2544897" y="2071171"/>
                </a:cubicBezTo>
                <a:cubicBezTo>
                  <a:pt x="2523203" y="2055985"/>
                  <a:pt x="2500830" y="2041793"/>
                  <a:pt x="2478796" y="2027104"/>
                </a:cubicBezTo>
                <a:cubicBezTo>
                  <a:pt x="2467779" y="2019759"/>
                  <a:pt x="2455108" y="2014433"/>
                  <a:pt x="2445745" y="2005070"/>
                </a:cubicBezTo>
                <a:cubicBezTo>
                  <a:pt x="2417229" y="1976554"/>
                  <a:pt x="2386123" y="1941129"/>
                  <a:pt x="2346593" y="1927952"/>
                </a:cubicBezTo>
                <a:cubicBezTo>
                  <a:pt x="2335576" y="1924280"/>
                  <a:pt x="2323930" y="1922128"/>
                  <a:pt x="2313543" y="1916935"/>
                </a:cubicBezTo>
                <a:cubicBezTo>
                  <a:pt x="2241454" y="1880890"/>
                  <a:pt x="2320536" y="1910581"/>
                  <a:pt x="2247441" y="1861851"/>
                </a:cubicBezTo>
                <a:cubicBezTo>
                  <a:pt x="2237779" y="1855410"/>
                  <a:pt x="2225408" y="1854506"/>
                  <a:pt x="2214391" y="1850834"/>
                </a:cubicBezTo>
                <a:cubicBezTo>
                  <a:pt x="2108959" y="1745402"/>
                  <a:pt x="2243949" y="1870538"/>
                  <a:pt x="2148290" y="1806766"/>
                </a:cubicBezTo>
                <a:cubicBezTo>
                  <a:pt x="2135326" y="1798124"/>
                  <a:pt x="2127208" y="1783690"/>
                  <a:pt x="2115239" y="1773716"/>
                </a:cubicBezTo>
                <a:cubicBezTo>
                  <a:pt x="2105067" y="1765240"/>
                  <a:pt x="2093205" y="1759027"/>
                  <a:pt x="2082188" y="1751682"/>
                </a:cubicBezTo>
                <a:cubicBezTo>
                  <a:pt x="2061120" y="1688476"/>
                  <a:pt x="2086259" y="1747472"/>
                  <a:pt x="2038121" y="1685581"/>
                </a:cubicBezTo>
                <a:cubicBezTo>
                  <a:pt x="1961991" y="1587700"/>
                  <a:pt x="2031452" y="1637068"/>
                  <a:pt x="1905919" y="1553379"/>
                </a:cubicBezTo>
                <a:lnTo>
                  <a:pt x="1839817" y="1509311"/>
                </a:lnTo>
                <a:lnTo>
                  <a:pt x="1806767" y="1487277"/>
                </a:lnTo>
                <a:cubicBezTo>
                  <a:pt x="1810439" y="1476260"/>
                  <a:pt x="1809573" y="1462438"/>
                  <a:pt x="1817784" y="1454227"/>
                </a:cubicBezTo>
                <a:cubicBezTo>
                  <a:pt x="1836509" y="1435502"/>
                  <a:pt x="1883885" y="1410159"/>
                  <a:pt x="1883885" y="1410159"/>
                </a:cubicBezTo>
                <a:lnTo>
                  <a:pt x="1949986" y="1311007"/>
                </a:lnTo>
                <a:cubicBezTo>
                  <a:pt x="1957331" y="1299990"/>
                  <a:pt x="1961003" y="1285302"/>
                  <a:pt x="1972020" y="1277957"/>
                </a:cubicBezTo>
                <a:lnTo>
                  <a:pt x="2005070" y="1255923"/>
                </a:lnTo>
                <a:cubicBezTo>
                  <a:pt x="2041518" y="1146583"/>
                  <a:pt x="1980366" y="1313610"/>
                  <a:pt x="2049138" y="1189822"/>
                </a:cubicBezTo>
                <a:cubicBezTo>
                  <a:pt x="2060417" y="1169519"/>
                  <a:pt x="2071172" y="1123721"/>
                  <a:pt x="2071172" y="1123721"/>
                </a:cubicBezTo>
                <a:cubicBezTo>
                  <a:pt x="2066941" y="1098333"/>
                  <a:pt x="2062698" y="1051690"/>
                  <a:pt x="2049138" y="1024569"/>
                </a:cubicBezTo>
                <a:cubicBezTo>
                  <a:pt x="2043217" y="1012726"/>
                  <a:pt x="2033026" y="1003361"/>
                  <a:pt x="2027104" y="991518"/>
                </a:cubicBezTo>
                <a:cubicBezTo>
                  <a:pt x="1981491" y="900294"/>
                  <a:pt x="2057200" y="1020138"/>
                  <a:pt x="1994053" y="925417"/>
                </a:cubicBezTo>
                <a:cubicBezTo>
                  <a:pt x="1974664" y="867244"/>
                  <a:pt x="1989478" y="902028"/>
                  <a:pt x="1938969" y="826265"/>
                </a:cubicBezTo>
                <a:cubicBezTo>
                  <a:pt x="1931624" y="815248"/>
                  <a:pt x="1926297" y="802578"/>
                  <a:pt x="1916935" y="793215"/>
                </a:cubicBezTo>
                <a:cubicBezTo>
                  <a:pt x="1905918" y="782198"/>
                  <a:pt x="1893859" y="772133"/>
                  <a:pt x="1883885" y="760164"/>
                </a:cubicBezTo>
                <a:cubicBezTo>
                  <a:pt x="1859485" y="730884"/>
                  <a:pt x="1859408" y="717330"/>
                  <a:pt x="1839817" y="683046"/>
                </a:cubicBezTo>
                <a:cubicBezTo>
                  <a:pt x="1833248" y="671550"/>
                  <a:pt x="1823705" y="661838"/>
                  <a:pt x="1817784" y="649995"/>
                </a:cubicBezTo>
                <a:cubicBezTo>
                  <a:pt x="1812591" y="639608"/>
                  <a:pt x="1812407" y="627096"/>
                  <a:pt x="1806767" y="616945"/>
                </a:cubicBezTo>
                <a:cubicBezTo>
                  <a:pt x="1793906" y="593796"/>
                  <a:pt x="1777388" y="572878"/>
                  <a:pt x="1762699" y="550844"/>
                </a:cubicBezTo>
                <a:cubicBezTo>
                  <a:pt x="1755354" y="539827"/>
                  <a:pt x="1744853" y="530354"/>
                  <a:pt x="1740666" y="517793"/>
                </a:cubicBezTo>
                <a:cubicBezTo>
                  <a:pt x="1736994" y="506776"/>
                  <a:pt x="1734843" y="495129"/>
                  <a:pt x="1729649" y="484742"/>
                </a:cubicBezTo>
                <a:cubicBezTo>
                  <a:pt x="1723728" y="472899"/>
                  <a:pt x="1714184" y="463188"/>
                  <a:pt x="1707615" y="451692"/>
                </a:cubicBezTo>
                <a:cubicBezTo>
                  <a:pt x="1699467" y="437433"/>
                  <a:pt x="1693729" y="421883"/>
                  <a:pt x="1685581" y="407624"/>
                </a:cubicBezTo>
                <a:cubicBezTo>
                  <a:pt x="1679012" y="396128"/>
                  <a:pt x="1670116" y="386070"/>
                  <a:pt x="1663547" y="374574"/>
                </a:cubicBezTo>
                <a:cubicBezTo>
                  <a:pt x="1655399" y="360315"/>
                  <a:pt x="1647983" y="345601"/>
                  <a:pt x="1641514" y="330506"/>
                </a:cubicBezTo>
                <a:cubicBezTo>
                  <a:pt x="1628074" y="299146"/>
                  <a:pt x="1634927" y="290869"/>
                  <a:pt x="1608463" y="264405"/>
                </a:cubicBezTo>
                <a:cubicBezTo>
                  <a:pt x="1599101" y="255042"/>
                  <a:pt x="1586430" y="249716"/>
                  <a:pt x="1575413" y="242371"/>
                </a:cubicBezTo>
                <a:lnTo>
                  <a:pt x="1531345" y="176270"/>
                </a:lnTo>
                <a:cubicBezTo>
                  <a:pt x="1524000" y="165253"/>
                  <a:pt x="1520328" y="150565"/>
                  <a:pt x="1509311" y="143220"/>
                </a:cubicBezTo>
                <a:cubicBezTo>
                  <a:pt x="1391195" y="64473"/>
                  <a:pt x="1570468" y="187113"/>
                  <a:pt x="1443210" y="88135"/>
                </a:cubicBezTo>
                <a:cubicBezTo>
                  <a:pt x="1422307" y="71877"/>
                  <a:pt x="1403575" y="44950"/>
                  <a:pt x="1377109" y="44068"/>
                </a:cubicBezTo>
                <a:lnTo>
                  <a:pt x="1046603" y="33051"/>
                </a:lnTo>
                <a:cubicBezTo>
                  <a:pt x="1024578" y="32439"/>
                  <a:pt x="1002536" y="33051"/>
                  <a:pt x="980502" y="33051"/>
                </a:cubicBezTo>
              </a:path>
            </a:pathLst>
          </a:custGeom>
          <a:solidFill>
            <a:schemeClr val="bg1">
              <a:lumMod val="85000"/>
              <a:lumOff val="15000"/>
            </a:schemeClr>
          </a:solidFill>
          <a:ln w="9525" cap="flat" cmpd="sng" algn="ctr">
            <a:solidFill>
              <a:schemeClr val="tx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Freeform 1"/>
          <p:cNvSpPr/>
          <p:nvPr/>
        </p:nvSpPr>
        <p:spPr bwMode="auto">
          <a:xfrm>
            <a:off x="3843454" y="1947746"/>
            <a:ext cx="4282837" cy="4557132"/>
          </a:xfrm>
          <a:custGeom>
            <a:avLst/>
            <a:gdLst>
              <a:gd name="connsiteX0" fmla="*/ 1635512 w 4282837"/>
              <a:gd name="connsiteY0" fmla="*/ 245327 h 4557132"/>
              <a:gd name="connsiteX1" fmla="*/ 1561170 w 4282837"/>
              <a:gd name="connsiteY1" fmla="*/ 237893 h 4557132"/>
              <a:gd name="connsiteX2" fmla="*/ 1516566 w 4282837"/>
              <a:gd name="connsiteY2" fmla="*/ 230459 h 4557132"/>
              <a:gd name="connsiteX3" fmla="*/ 1338146 w 4282837"/>
              <a:gd name="connsiteY3" fmla="*/ 237893 h 4557132"/>
              <a:gd name="connsiteX4" fmla="*/ 1263805 w 4282837"/>
              <a:gd name="connsiteY4" fmla="*/ 260195 h 4557132"/>
              <a:gd name="connsiteX5" fmla="*/ 1219200 w 4282837"/>
              <a:gd name="connsiteY5" fmla="*/ 282498 h 4557132"/>
              <a:gd name="connsiteX6" fmla="*/ 1174595 w 4282837"/>
              <a:gd name="connsiteY6" fmla="*/ 312234 h 4557132"/>
              <a:gd name="connsiteX7" fmla="*/ 1144858 w 4282837"/>
              <a:gd name="connsiteY7" fmla="*/ 356839 h 4557132"/>
              <a:gd name="connsiteX8" fmla="*/ 1107687 w 4282837"/>
              <a:gd name="connsiteY8" fmla="*/ 408878 h 4557132"/>
              <a:gd name="connsiteX9" fmla="*/ 1085385 w 4282837"/>
              <a:gd name="connsiteY9" fmla="*/ 512956 h 4557132"/>
              <a:gd name="connsiteX10" fmla="*/ 1107687 w 4282837"/>
              <a:gd name="connsiteY10" fmla="*/ 669074 h 4557132"/>
              <a:gd name="connsiteX11" fmla="*/ 1144858 w 4282837"/>
              <a:gd name="connsiteY11" fmla="*/ 698810 h 4557132"/>
              <a:gd name="connsiteX12" fmla="*/ 1189463 w 4282837"/>
              <a:gd name="connsiteY12" fmla="*/ 743415 h 4557132"/>
              <a:gd name="connsiteX13" fmla="*/ 1196897 w 4282837"/>
              <a:gd name="connsiteY13" fmla="*/ 765717 h 4557132"/>
              <a:gd name="connsiteX14" fmla="*/ 1211766 w 4282837"/>
              <a:gd name="connsiteY14" fmla="*/ 788020 h 4557132"/>
              <a:gd name="connsiteX15" fmla="*/ 1219200 w 4282837"/>
              <a:gd name="connsiteY15" fmla="*/ 817756 h 4557132"/>
              <a:gd name="connsiteX16" fmla="*/ 1234068 w 4282837"/>
              <a:gd name="connsiteY16" fmla="*/ 847493 h 4557132"/>
              <a:gd name="connsiteX17" fmla="*/ 1248936 w 4282837"/>
              <a:gd name="connsiteY17" fmla="*/ 892098 h 4557132"/>
              <a:gd name="connsiteX18" fmla="*/ 1256370 w 4282837"/>
              <a:gd name="connsiteY18" fmla="*/ 944137 h 4557132"/>
              <a:gd name="connsiteX19" fmla="*/ 1263805 w 4282837"/>
              <a:gd name="connsiteY19" fmla="*/ 981308 h 4557132"/>
              <a:gd name="connsiteX20" fmla="*/ 1271239 w 4282837"/>
              <a:gd name="connsiteY20" fmla="*/ 1033347 h 4557132"/>
              <a:gd name="connsiteX21" fmla="*/ 1211766 w 4282837"/>
              <a:gd name="connsiteY21" fmla="*/ 1219200 h 4557132"/>
              <a:gd name="connsiteX22" fmla="*/ 1174595 w 4282837"/>
              <a:gd name="connsiteY22" fmla="*/ 1241503 h 4557132"/>
              <a:gd name="connsiteX23" fmla="*/ 1144858 w 4282837"/>
              <a:gd name="connsiteY23" fmla="*/ 1256371 h 4557132"/>
              <a:gd name="connsiteX24" fmla="*/ 1085385 w 4282837"/>
              <a:gd name="connsiteY24" fmla="*/ 1286108 h 4557132"/>
              <a:gd name="connsiteX25" fmla="*/ 1025912 w 4282837"/>
              <a:gd name="connsiteY25" fmla="*/ 1300976 h 4557132"/>
              <a:gd name="connsiteX26" fmla="*/ 631902 w 4282837"/>
              <a:gd name="connsiteY26" fmla="*/ 1300976 h 4557132"/>
              <a:gd name="connsiteX27" fmla="*/ 602166 w 4282837"/>
              <a:gd name="connsiteY27" fmla="*/ 1323278 h 4557132"/>
              <a:gd name="connsiteX28" fmla="*/ 564995 w 4282837"/>
              <a:gd name="connsiteY28" fmla="*/ 1338147 h 4557132"/>
              <a:gd name="connsiteX29" fmla="*/ 505522 w 4282837"/>
              <a:gd name="connsiteY29" fmla="*/ 1412488 h 4557132"/>
              <a:gd name="connsiteX30" fmla="*/ 520390 w 4282837"/>
              <a:gd name="connsiteY30" fmla="*/ 1464527 h 4557132"/>
              <a:gd name="connsiteX31" fmla="*/ 550126 w 4282837"/>
              <a:gd name="connsiteY31" fmla="*/ 1479395 h 4557132"/>
              <a:gd name="connsiteX32" fmla="*/ 587297 w 4282837"/>
              <a:gd name="connsiteY32" fmla="*/ 1501698 h 4557132"/>
              <a:gd name="connsiteX33" fmla="*/ 609600 w 4282837"/>
              <a:gd name="connsiteY33" fmla="*/ 1524000 h 4557132"/>
              <a:gd name="connsiteX34" fmla="*/ 631902 w 4282837"/>
              <a:gd name="connsiteY34" fmla="*/ 1538869 h 4557132"/>
              <a:gd name="connsiteX35" fmla="*/ 654205 w 4282837"/>
              <a:gd name="connsiteY35" fmla="*/ 1568605 h 4557132"/>
              <a:gd name="connsiteX36" fmla="*/ 683941 w 4282837"/>
              <a:gd name="connsiteY36" fmla="*/ 1576039 h 4557132"/>
              <a:gd name="connsiteX37" fmla="*/ 698809 w 4282837"/>
              <a:gd name="connsiteY37" fmla="*/ 1590908 h 4557132"/>
              <a:gd name="connsiteX38" fmla="*/ 721112 w 4282837"/>
              <a:gd name="connsiteY38" fmla="*/ 1598342 h 4557132"/>
              <a:gd name="connsiteX39" fmla="*/ 780585 w 4282837"/>
              <a:gd name="connsiteY39" fmla="*/ 1613210 h 4557132"/>
              <a:gd name="connsiteX40" fmla="*/ 810322 w 4282837"/>
              <a:gd name="connsiteY40" fmla="*/ 1620644 h 4557132"/>
              <a:gd name="connsiteX41" fmla="*/ 869795 w 4282837"/>
              <a:gd name="connsiteY41" fmla="*/ 1635513 h 4557132"/>
              <a:gd name="connsiteX42" fmla="*/ 944136 w 4282837"/>
              <a:gd name="connsiteY42" fmla="*/ 1642947 h 4557132"/>
              <a:gd name="connsiteX43" fmla="*/ 981307 w 4282837"/>
              <a:gd name="connsiteY43" fmla="*/ 1687552 h 4557132"/>
              <a:gd name="connsiteX44" fmla="*/ 1011044 w 4282837"/>
              <a:gd name="connsiteY44" fmla="*/ 1732156 h 4557132"/>
              <a:gd name="connsiteX45" fmla="*/ 1025912 w 4282837"/>
              <a:gd name="connsiteY45" fmla="*/ 1784195 h 4557132"/>
              <a:gd name="connsiteX46" fmla="*/ 1018478 w 4282837"/>
              <a:gd name="connsiteY46" fmla="*/ 1865971 h 4557132"/>
              <a:gd name="connsiteX47" fmla="*/ 944136 w 4282837"/>
              <a:gd name="connsiteY47" fmla="*/ 1940313 h 4557132"/>
              <a:gd name="connsiteX48" fmla="*/ 840058 w 4282837"/>
              <a:gd name="connsiteY48" fmla="*/ 1955181 h 4557132"/>
              <a:gd name="connsiteX49" fmla="*/ 713678 w 4282837"/>
              <a:gd name="connsiteY49" fmla="*/ 1962615 h 4557132"/>
              <a:gd name="connsiteX50" fmla="*/ 661639 w 4282837"/>
              <a:gd name="connsiteY50" fmla="*/ 1977483 h 4557132"/>
              <a:gd name="connsiteX51" fmla="*/ 609600 w 4282837"/>
              <a:gd name="connsiteY51" fmla="*/ 2014654 h 4557132"/>
              <a:gd name="connsiteX52" fmla="*/ 564995 w 4282837"/>
              <a:gd name="connsiteY52" fmla="*/ 2044391 h 4557132"/>
              <a:gd name="connsiteX53" fmla="*/ 564995 w 4282837"/>
              <a:gd name="connsiteY53" fmla="*/ 2185639 h 4557132"/>
              <a:gd name="connsiteX54" fmla="*/ 587297 w 4282837"/>
              <a:gd name="connsiteY54" fmla="*/ 2193074 h 4557132"/>
              <a:gd name="connsiteX55" fmla="*/ 631902 w 4282837"/>
              <a:gd name="connsiteY55" fmla="*/ 2222810 h 4557132"/>
              <a:gd name="connsiteX56" fmla="*/ 683941 w 4282837"/>
              <a:gd name="connsiteY56" fmla="*/ 2267415 h 4557132"/>
              <a:gd name="connsiteX57" fmla="*/ 698809 w 4282837"/>
              <a:gd name="connsiteY57" fmla="*/ 2304586 h 4557132"/>
              <a:gd name="connsiteX58" fmla="*/ 713678 w 4282837"/>
              <a:gd name="connsiteY58" fmla="*/ 2326888 h 4557132"/>
              <a:gd name="connsiteX59" fmla="*/ 698809 w 4282837"/>
              <a:gd name="connsiteY59" fmla="*/ 2453269 h 4557132"/>
              <a:gd name="connsiteX60" fmla="*/ 676507 w 4282837"/>
              <a:gd name="connsiteY60" fmla="*/ 2490439 h 4557132"/>
              <a:gd name="connsiteX61" fmla="*/ 631902 w 4282837"/>
              <a:gd name="connsiteY61" fmla="*/ 2542478 h 4557132"/>
              <a:gd name="connsiteX62" fmla="*/ 602166 w 4282837"/>
              <a:gd name="connsiteY62" fmla="*/ 2557347 h 4557132"/>
              <a:gd name="connsiteX63" fmla="*/ 550126 w 4282837"/>
              <a:gd name="connsiteY63" fmla="*/ 2594517 h 4557132"/>
              <a:gd name="connsiteX64" fmla="*/ 460917 w 4282837"/>
              <a:gd name="connsiteY64" fmla="*/ 2631688 h 4557132"/>
              <a:gd name="connsiteX65" fmla="*/ 394009 w 4282837"/>
              <a:gd name="connsiteY65" fmla="*/ 2661425 h 4557132"/>
              <a:gd name="connsiteX66" fmla="*/ 349405 w 4282837"/>
              <a:gd name="connsiteY66" fmla="*/ 2668859 h 4557132"/>
              <a:gd name="connsiteX67" fmla="*/ 289931 w 4282837"/>
              <a:gd name="connsiteY67" fmla="*/ 2683727 h 4557132"/>
              <a:gd name="connsiteX68" fmla="*/ 193287 w 4282837"/>
              <a:gd name="connsiteY68" fmla="*/ 2698595 h 4557132"/>
              <a:gd name="connsiteX69" fmla="*/ 118946 w 4282837"/>
              <a:gd name="connsiteY69" fmla="*/ 2728332 h 4557132"/>
              <a:gd name="connsiteX70" fmla="*/ 89209 w 4282837"/>
              <a:gd name="connsiteY70" fmla="*/ 2750634 h 4557132"/>
              <a:gd name="connsiteX71" fmla="*/ 59473 w 4282837"/>
              <a:gd name="connsiteY71" fmla="*/ 2802674 h 4557132"/>
              <a:gd name="connsiteX72" fmla="*/ 52039 w 4282837"/>
              <a:gd name="connsiteY72" fmla="*/ 2832410 h 4557132"/>
              <a:gd name="connsiteX73" fmla="*/ 29736 w 4282837"/>
              <a:gd name="connsiteY73" fmla="*/ 2891883 h 4557132"/>
              <a:gd name="connsiteX74" fmla="*/ 22302 w 4282837"/>
              <a:gd name="connsiteY74" fmla="*/ 2921620 h 4557132"/>
              <a:gd name="connsiteX75" fmla="*/ 14868 w 4282837"/>
              <a:gd name="connsiteY75" fmla="*/ 2966225 h 4557132"/>
              <a:gd name="connsiteX76" fmla="*/ 0 w 4282837"/>
              <a:gd name="connsiteY76" fmla="*/ 2995961 h 4557132"/>
              <a:gd name="connsiteX77" fmla="*/ 7434 w 4282837"/>
              <a:gd name="connsiteY77" fmla="*/ 3189249 h 4557132"/>
              <a:gd name="connsiteX78" fmla="*/ 29736 w 4282837"/>
              <a:gd name="connsiteY78" fmla="*/ 3226420 h 4557132"/>
              <a:gd name="connsiteX79" fmla="*/ 52039 w 4282837"/>
              <a:gd name="connsiteY79" fmla="*/ 3271025 h 4557132"/>
              <a:gd name="connsiteX80" fmla="*/ 59473 w 4282837"/>
              <a:gd name="connsiteY80" fmla="*/ 3293327 h 4557132"/>
              <a:gd name="connsiteX81" fmla="*/ 104078 w 4282837"/>
              <a:gd name="connsiteY81" fmla="*/ 3345366 h 4557132"/>
              <a:gd name="connsiteX82" fmla="*/ 126380 w 4282837"/>
              <a:gd name="connsiteY82" fmla="*/ 3375103 h 4557132"/>
              <a:gd name="connsiteX83" fmla="*/ 148683 w 4282837"/>
              <a:gd name="connsiteY83" fmla="*/ 3397405 h 4557132"/>
              <a:gd name="connsiteX84" fmla="*/ 163551 w 4282837"/>
              <a:gd name="connsiteY84" fmla="*/ 3419708 h 4557132"/>
              <a:gd name="connsiteX85" fmla="*/ 200722 w 4282837"/>
              <a:gd name="connsiteY85" fmla="*/ 3442010 h 4557132"/>
              <a:gd name="connsiteX86" fmla="*/ 223024 w 4282837"/>
              <a:gd name="connsiteY86" fmla="*/ 3471747 h 4557132"/>
              <a:gd name="connsiteX87" fmla="*/ 260195 w 4282837"/>
              <a:gd name="connsiteY87" fmla="*/ 3508917 h 4557132"/>
              <a:gd name="connsiteX88" fmla="*/ 267629 w 4282837"/>
              <a:gd name="connsiteY88" fmla="*/ 3531220 h 4557132"/>
              <a:gd name="connsiteX89" fmla="*/ 319668 w 4282837"/>
              <a:gd name="connsiteY89" fmla="*/ 3560956 h 4557132"/>
              <a:gd name="connsiteX90" fmla="*/ 356839 w 4282837"/>
              <a:gd name="connsiteY90" fmla="*/ 3583259 h 4557132"/>
              <a:gd name="connsiteX91" fmla="*/ 431180 w 4282837"/>
              <a:gd name="connsiteY91" fmla="*/ 3605561 h 4557132"/>
              <a:gd name="connsiteX92" fmla="*/ 453483 w 4282837"/>
              <a:gd name="connsiteY92" fmla="*/ 3627864 h 4557132"/>
              <a:gd name="connsiteX93" fmla="*/ 490653 w 4282837"/>
              <a:gd name="connsiteY93" fmla="*/ 3635298 h 4557132"/>
              <a:gd name="connsiteX94" fmla="*/ 520390 w 4282837"/>
              <a:gd name="connsiteY94" fmla="*/ 3642732 h 4557132"/>
              <a:gd name="connsiteX95" fmla="*/ 631902 w 4282837"/>
              <a:gd name="connsiteY95" fmla="*/ 3665034 h 4557132"/>
              <a:gd name="connsiteX96" fmla="*/ 698809 w 4282837"/>
              <a:gd name="connsiteY96" fmla="*/ 3679903 h 4557132"/>
              <a:gd name="connsiteX97" fmla="*/ 728546 w 4282837"/>
              <a:gd name="connsiteY97" fmla="*/ 3687337 h 4557132"/>
              <a:gd name="connsiteX98" fmla="*/ 854926 w 4282837"/>
              <a:gd name="connsiteY98" fmla="*/ 3694771 h 4557132"/>
              <a:gd name="connsiteX99" fmla="*/ 988741 w 4282837"/>
              <a:gd name="connsiteY99" fmla="*/ 3731942 h 4557132"/>
              <a:gd name="connsiteX100" fmla="*/ 1040780 w 4282837"/>
              <a:gd name="connsiteY100" fmla="*/ 3739376 h 4557132"/>
              <a:gd name="connsiteX101" fmla="*/ 1100253 w 4282837"/>
              <a:gd name="connsiteY101" fmla="*/ 3754244 h 4557132"/>
              <a:gd name="connsiteX102" fmla="*/ 1159726 w 4282837"/>
              <a:gd name="connsiteY102" fmla="*/ 3769113 h 4557132"/>
              <a:gd name="connsiteX103" fmla="*/ 1226634 w 4282837"/>
              <a:gd name="connsiteY103" fmla="*/ 3783981 h 4557132"/>
              <a:gd name="connsiteX104" fmla="*/ 1241502 w 4282837"/>
              <a:gd name="connsiteY104" fmla="*/ 3917795 h 4557132"/>
              <a:gd name="connsiteX105" fmla="*/ 1256370 w 4282837"/>
              <a:gd name="connsiteY105" fmla="*/ 4059044 h 4557132"/>
              <a:gd name="connsiteX106" fmla="*/ 1278673 w 4282837"/>
              <a:gd name="connsiteY106" fmla="*/ 4111083 h 4557132"/>
              <a:gd name="connsiteX107" fmla="*/ 1293541 w 4282837"/>
              <a:gd name="connsiteY107" fmla="*/ 4140820 h 4557132"/>
              <a:gd name="connsiteX108" fmla="*/ 1323278 w 4282837"/>
              <a:gd name="connsiteY108" fmla="*/ 4185425 h 4557132"/>
              <a:gd name="connsiteX109" fmla="*/ 1345580 w 4282837"/>
              <a:gd name="connsiteY109" fmla="*/ 4215161 h 4557132"/>
              <a:gd name="connsiteX110" fmla="*/ 1382751 w 4282837"/>
              <a:gd name="connsiteY110" fmla="*/ 4274634 h 4557132"/>
              <a:gd name="connsiteX111" fmla="*/ 1412487 w 4282837"/>
              <a:gd name="connsiteY111" fmla="*/ 4341542 h 4557132"/>
              <a:gd name="connsiteX112" fmla="*/ 1434790 w 4282837"/>
              <a:gd name="connsiteY112" fmla="*/ 4415883 h 4557132"/>
              <a:gd name="connsiteX113" fmla="*/ 1471961 w 4282837"/>
              <a:gd name="connsiteY113" fmla="*/ 4453054 h 4557132"/>
              <a:gd name="connsiteX114" fmla="*/ 1494263 w 4282837"/>
              <a:gd name="connsiteY114" fmla="*/ 4460488 h 4557132"/>
              <a:gd name="connsiteX115" fmla="*/ 1553736 w 4282837"/>
              <a:gd name="connsiteY115" fmla="*/ 4475356 h 4557132"/>
              <a:gd name="connsiteX116" fmla="*/ 1628078 w 4282837"/>
              <a:gd name="connsiteY116" fmla="*/ 4497659 h 4557132"/>
              <a:gd name="connsiteX117" fmla="*/ 1665248 w 4282837"/>
              <a:gd name="connsiteY117" fmla="*/ 4505093 h 4557132"/>
              <a:gd name="connsiteX118" fmla="*/ 1769326 w 4282837"/>
              <a:gd name="connsiteY118" fmla="*/ 4512527 h 4557132"/>
              <a:gd name="connsiteX119" fmla="*/ 1880839 w 4282837"/>
              <a:gd name="connsiteY119" fmla="*/ 4534830 h 4557132"/>
              <a:gd name="connsiteX120" fmla="*/ 1925444 w 4282837"/>
              <a:gd name="connsiteY120" fmla="*/ 4549698 h 4557132"/>
              <a:gd name="connsiteX121" fmla="*/ 1970048 w 4282837"/>
              <a:gd name="connsiteY121" fmla="*/ 4557132 h 4557132"/>
              <a:gd name="connsiteX122" fmla="*/ 2512741 w 4282837"/>
              <a:gd name="connsiteY122" fmla="*/ 4549698 h 4557132"/>
              <a:gd name="connsiteX123" fmla="*/ 2549912 w 4282837"/>
              <a:gd name="connsiteY123" fmla="*/ 4542264 h 4557132"/>
              <a:gd name="connsiteX124" fmla="*/ 2639122 w 4282837"/>
              <a:gd name="connsiteY124" fmla="*/ 4519961 h 4557132"/>
              <a:gd name="connsiteX125" fmla="*/ 2728331 w 4282837"/>
              <a:gd name="connsiteY125" fmla="*/ 4453054 h 4557132"/>
              <a:gd name="connsiteX126" fmla="*/ 2758068 w 4282837"/>
              <a:gd name="connsiteY126" fmla="*/ 4430752 h 4557132"/>
              <a:gd name="connsiteX127" fmla="*/ 2772936 w 4282837"/>
              <a:gd name="connsiteY127" fmla="*/ 4415883 h 4557132"/>
              <a:gd name="connsiteX128" fmla="*/ 2847278 w 4282837"/>
              <a:gd name="connsiteY128" fmla="*/ 4363844 h 4557132"/>
              <a:gd name="connsiteX129" fmla="*/ 2869580 w 4282837"/>
              <a:gd name="connsiteY129" fmla="*/ 4341542 h 4557132"/>
              <a:gd name="connsiteX130" fmla="*/ 2891883 w 4282837"/>
              <a:gd name="connsiteY130" fmla="*/ 4304371 h 4557132"/>
              <a:gd name="connsiteX131" fmla="*/ 2899317 w 4282837"/>
              <a:gd name="connsiteY131" fmla="*/ 3992137 h 4557132"/>
              <a:gd name="connsiteX132" fmla="*/ 2884448 w 4282837"/>
              <a:gd name="connsiteY132" fmla="*/ 3969834 h 4557132"/>
              <a:gd name="connsiteX133" fmla="*/ 2839844 w 4282837"/>
              <a:gd name="connsiteY133" fmla="*/ 3947532 h 4557132"/>
              <a:gd name="connsiteX134" fmla="*/ 2824975 w 4282837"/>
              <a:gd name="connsiteY134" fmla="*/ 3932664 h 4557132"/>
              <a:gd name="connsiteX135" fmla="*/ 2795239 w 4282837"/>
              <a:gd name="connsiteY135" fmla="*/ 3917795 h 4557132"/>
              <a:gd name="connsiteX136" fmla="*/ 2780370 w 4282837"/>
              <a:gd name="connsiteY136" fmla="*/ 3895493 h 4557132"/>
              <a:gd name="connsiteX137" fmla="*/ 2772936 w 4282837"/>
              <a:gd name="connsiteY137" fmla="*/ 3873191 h 4557132"/>
              <a:gd name="connsiteX138" fmla="*/ 2780370 w 4282837"/>
              <a:gd name="connsiteY138" fmla="*/ 3798849 h 4557132"/>
              <a:gd name="connsiteX139" fmla="*/ 2795239 w 4282837"/>
              <a:gd name="connsiteY139" fmla="*/ 3776547 h 4557132"/>
              <a:gd name="connsiteX140" fmla="*/ 2839844 w 4282837"/>
              <a:gd name="connsiteY140" fmla="*/ 3761678 h 4557132"/>
              <a:gd name="connsiteX141" fmla="*/ 2899317 w 4282837"/>
              <a:gd name="connsiteY141" fmla="*/ 3739376 h 4557132"/>
              <a:gd name="connsiteX142" fmla="*/ 3048000 w 4282837"/>
              <a:gd name="connsiteY142" fmla="*/ 3754244 h 4557132"/>
              <a:gd name="connsiteX143" fmla="*/ 3070302 w 4282837"/>
              <a:gd name="connsiteY143" fmla="*/ 3761678 h 4557132"/>
              <a:gd name="connsiteX144" fmla="*/ 3085170 w 4282837"/>
              <a:gd name="connsiteY144" fmla="*/ 3776547 h 4557132"/>
              <a:gd name="connsiteX145" fmla="*/ 3107473 w 4282837"/>
              <a:gd name="connsiteY145" fmla="*/ 3791415 h 4557132"/>
              <a:gd name="connsiteX146" fmla="*/ 3137209 w 4282837"/>
              <a:gd name="connsiteY146" fmla="*/ 3843454 h 4557132"/>
              <a:gd name="connsiteX147" fmla="*/ 3152078 w 4282837"/>
              <a:gd name="connsiteY147" fmla="*/ 3880625 h 4557132"/>
              <a:gd name="connsiteX148" fmla="*/ 3174380 w 4282837"/>
              <a:gd name="connsiteY148" fmla="*/ 3902927 h 4557132"/>
              <a:gd name="connsiteX149" fmla="*/ 3196683 w 4282837"/>
              <a:gd name="connsiteY149" fmla="*/ 3932664 h 4557132"/>
              <a:gd name="connsiteX150" fmla="*/ 3248722 w 4282837"/>
              <a:gd name="connsiteY150" fmla="*/ 3992137 h 4557132"/>
              <a:gd name="connsiteX151" fmla="*/ 3278458 w 4282837"/>
              <a:gd name="connsiteY151" fmla="*/ 4007005 h 4557132"/>
              <a:gd name="connsiteX152" fmla="*/ 3345366 w 4282837"/>
              <a:gd name="connsiteY152" fmla="*/ 4021874 h 4557132"/>
              <a:gd name="connsiteX153" fmla="*/ 3479180 w 4282837"/>
              <a:gd name="connsiteY153" fmla="*/ 4014439 h 4557132"/>
              <a:gd name="connsiteX154" fmla="*/ 3501483 w 4282837"/>
              <a:gd name="connsiteY154" fmla="*/ 3999571 h 4557132"/>
              <a:gd name="connsiteX155" fmla="*/ 3531219 w 4282837"/>
              <a:gd name="connsiteY155" fmla="*/ 3992137 h 4557132"/>
              <a:gd name="connsiteX156" fmla="*/ 3553522 w 4282837"/>
              <a:gd name="connsiteY156" fmla="*/ 3977269 h 4557132"/>
              <a:gd name="connsiteX157" fmla="*/ 3583258 w 4282837"/>
              <a:gd name="connsiteY157" fmla="*/ 3962400 h 4557132"/>
              <a:gd name="connsiteX158" fmla="*/ 3605561 w 4282837"/>
              <a:gd name="connsiteY158" fmla="*/ 3925230 h 4557132"/>
              <a:gd name="connsiteX159" fmla="*/ 3605561 w 4282837"/>
              <a:gd name="connsiteY159" fmla="*/ 3754244 h 4557132"/>
              <a:gd name="connsiteX160" fmla="*/ 3590692 w 4282837"/>
              <a:gd name="connsiteY160" fmla="*/ 3724508 h 4557132"/>
              <a:gd name="connsiteX161" fmla="*/ 3546087 w 4282837"/>
              <a:gd name="connsiteY161" fmla="*/ 3679903 h 4557132"/>
              <a:gd name="connsiteX162" fmla="*/ 3516351 w 4282837"/>
              <a:gd name="connsiteY162" fmla="*/ 3672469 h 4557132"/>
              <a:gd name="connsiteX163" fmla="*/ 3434575 w 4282837"/>
              <a:gd name="connsiteY163" fmla="*/ 3627864 h 4557132"/>
              <a:gd name="connsiteX164" fmla="*/ 3375102 w 4282837"/>
              <a:gd name="connsiteY164" fmla="*/ 3612995 h 4557132"/>
              <a:gd name="connsiteX165" fmla="*/ 3352800 w 4282837"/>
              <a:gd name="connsiteY165" fmla="*/ 3598127 h 4557132"/>
              <a:gd name="connsiteX166" fmla="*/ 3367668 w 4282837"/>
              <a:gd name="connsiteY166" fmla="*/ 3531220 h 4557132"/>
              <a:gd name="connsiteX167" fmla="*/ 3412273 w 4282837"/>
              <a:gd name="connsiteY167" fmla="*/ 3516352 h 4557132"/>
              <a:gd name="connsiteX168" fmla="*/ 3449444 w 4282837"/>
              <a:gd name="connsiteY168" fmla="*/ 3494049 h 4557132"/>
              <a:gd name="connsiteX169" fmla="*/ 3687336 w 4282837"/>
              <a:gd name="connsiteY169" fmla="*/ 3501483 h 4557132"/>
              <a:gd name="connsiteX170" fmla="*/ 3709639 w 4282837"/>
              <a:gd name="connsiteY170" fmla="*/ 3516352 h 4557132"/>
              <a:gd name="connsiteX171" fmla="*/ 3739375 w 4282837"/>
              <a:gd name="connsiteY171" fmla="*/ 3531220 h 4557132"/>
              <a:gd name="connsiteX172" fmla="*/ 3806283 w 4282837"/>
              <a:gd name="connsiteY172" fmla="*/ 3546088 h 4557132"/>
              <a:gd name="connsiteX173" fmla="*/ 3932663 w 4282837"/>
              <a:gd name="connsiteY173" fmla="*/ 3538654 h 4557132"/>
              <a:gd name="connsiteX174" fmla="*/ 3954966 w 4282837"/>
              <a:gd name="connsiteY174" fmla="*/ 3523786 h 4557132"/>
              <a:gd name="connsiteX175" fmla="*/ 3977268 w 4282837"/>
              <a:gd name="connsiteY175" fmla="*/ 3516352 h 4557132"/>
              <a:gd name="connsiteX176" fmla="*/ 4044175 w 4282837"/>
              <a:gd name="connsiteY176" fmla="*/ 3442010 h 4557132"/>
              <a:gd name="connsiteX177" fmla="*/ 4081346 w 4282837"/>
              <a:gd name="connsiteY177" fmla="*/ 3382537 h 4557132"/>
              <a:gd name="connsiteX178" fmla="*/ 4088780 w 4282837"/>
              <a:gd name="connsiteY178" fmla="*/ 3345366 h 4557132"/>
              <a:gd name="connsiteX179" fmla="*/ 4103648 w 4282837"/>
              <a:gd name="connsiteY179" fmla="*/ 3308195 h 4557132"/>
              <a:gd name="connsiteX180" fmla="*/ 4096214 w 4282837"/>
              <a:gd name="connsiteY180" fmla="*/ 3204117 h 4557132"/>
              <a:gd name="connsiteX181" fmla="*/ 4073912 w 4282837"/>
              <a:gd name="connsiteY181" fmla="*/ 3174381 h 4557132"/>
              <a:gd name="connsiteX182" fmla="*/ 4036741 w 4282837"/>
              <a:gd name="connsiteY182" fmla="*/ 3129776 h 4557132"/>
              <a:gd name="connsiteX183" fmla="*/ 4007005 w 4282837"/>
              <a:gd name="connsiteY183" fmla="*/ 3077737 h 4557132"/>
              <a:gd name="connsiteX184" fmla="*/ 4021873 w 4282837"/>
              <a:gd name="connsiteY184" fmla="*/ 3010830 h 4557132"/>
              <a:gd name="connsiteX185" fmla="*/ 4118517 w 4282837"/>
              <a:gd name="connsiteY185" fmla="*/ 2966225 h 4557132"/>
              <a:gd name="connsiteX186" fmla="*/ 4163122 w 4282837"/>
              <a:gd name="connsiteY186" fmla="*/ 2943922 h 4557132"/>
              <a:gd name="connsiteX187" fmla="*/ 4185424 w 4282837"/>
              <a:gd name="connsiteY187" fmla="*/ 2936488 h 4557132"/>
              <a:gd name="connsiteX188" fmla="*/ 4244897 w 4282837"/>
              <a:gd name="connsiteY188" fmla="*/ 2884449 h 4557132"/>
              <a:gd name="connsiteX189" fmla="*/ 4259766 w 4282837"/>
              <a:gd name="connsiteY189" fmla="*/ 2862147 h 4557132"/>
              <a:gd name="connsiteX190" fmla="*/ 4267200 w 4282837"/>
              <a:gd name="connsiteY190" fmla="*/ 2824976 h 4557132"/>
              <a:gd name="connsiteX191" fmla="*/ 4282068 w 4282837"/>
              <a:gd name="connsiteY191" fmla="*/ 2802674 h 4557132"/>
              <a:gd name="connsiteX192" fmla="*/ 4274634 w 4282837"/>
              <a:gd name="connsiteY192" fmla="*/ 2668859 h 4557132"/>
              <a:gd name="connsiteX193" fmla="*/ 4252331 w 4282837"/>
              <a:gd name="connsiteY193" fmla="*/ 2624254 h 4557132"/>
              <a:gd name="connsiteX194" fmla="*/ 4222595 w 4282837"/>
              <a:gd name="connsiteY194" fmla="*/ 2587083 h 4557132"/>
              <a:gd name="connsiteX195" fmla="*/ 4177990 w 4282837"/>
              <a:gd name="connsiteY195" fmla="*/ 2542478 h 4557132"/>
              <a:gd name="connsiteX196" fmla="*/ 4148253 w 4282837"/>
              <a:gd name="connsiteY196" fmla="*/ 2527610 h 4557132"/>
              <a:gd name="connsiteX197" fmla="*/ 4103648 w 4282837"/>
              <a:gd name="connsiteY197" fmla="*/ 2490439 h 4557132"/>
              <a:gd name="connsiteX198" fmla="*/ 4073912 w 4282837"/>
              <a:gd name="connsiteY198" fmla="*/ 2475571 h 4557132"/>
              <a:gd name="connsiteX199" fmla="*/ 4044175 w 4282837"/>
              <a:gd name="connsiteY199" fmla="*/ 2453269 h 4557132"/>
              <a:gd name="connsiteX200" fmla="*/ 3962400 w 4282837"/>
              <a:gd name="connsiteY200" fmla="*/ 2430966 h 4557132"/>
              <a:gd name="connsiteX201" fmla="*/ 3821151 w 4282837"/>
              <a:gd name="connsiteY201" fmla="*/ 2408664 h 4557132"/>
              <a:gd name="connsiteX202" fmla="*/ 3761678 w 4282837"/>
              <a:gd name="connsiteY202" fmla="*/ 2393795 h 4557132"/>
              <a:gd name="connsiteX203" fmla="*/ 3702205 w 4282837"/>
              <a:gd name="connsiteY203" fmla="*/ 2364059 h 4557132"/>
              <a:gd name="connsiteX204" fmla="*/ 3665034 w 4282837"/>
              <a:gd name="connsiteY204" fmla="*/ 2356625 h 4557132"/>
              <a:gd name="connsiteX205" fmla="*/ 3620429 w 4282837"/>
              <a:gd name="connsiteY205" fmla="*/ 2334322 h 4557132"/>
              <a:gd name="connsiteX206" fmla="*/ 3583258 w 4282837"/>
              <a:gd name="connsiteY206" fmla="*/ 2326888 h 4557132"/>
              <a:gd name="connsiteX207" fmla="*/ 3546087 w 4282837"/>
              <a:gd name="connsiteY207" fmla="*/ 2297152 h 4557132"/>
              <a:gd name="connsiteX208" fmla="*/ 3523785 w 4282837"/>
              <a:gd name="connsiteY208" fmla="*/ 2267415 h 4557132"/>
              <a:gd name="connsiteX209" fmla="*/ 3494048 w 4282837"/>
              <a:gd name="connsiteY209" fmla="*/ 2237678 h 4557132"/>
              <a:gd name="connsiteX210" fmla="*/ 3471746 w 4282837"/>
              <a:gd name="connsiteY210" fmla="*/ 2155903 h 4557132"/>
              <a:gd name="connsiteX211" fmla="*/ 3464312 w 4282837"/>
              <a:gd name="connsiteY211" fmla="*/ 2007220 h 4557132"/>
              <a:gd name="connsiteX212" fmla="*/ 3456878 w 4282837"/>
              <a:gd name="connsiteY212" fmla="*/ 1984917 h 4557132"/>
              <a:gd name="connsiteX213" fmla="*/ 3427141 w 4282837"/>
              <a:gd name="connsiteY213" fmla="*/ 1970049 h 4557132"/>
              <a:gd name="connsiteX214" fmla="*/ 3389970 w 4282837"/>
              <a:gd name="connsiteY214" fmla="*/ 1947747 h 4557132"/>
              <a:gd name="connsiteX215" fmla="*/ 3352800 w 4282837"/>
              <a:gd name="connsiteY215" fmla="*/ 1940313 h 4557132"/>
              <a:gd name="connsiteX216" fmla="*/ 3107473 w 4282837"/>
              <a:gd name="connsiteY216" fmla="*/ 1918010 h 4557132"/>
              <a:gd name="connsiteX217" fmla="*/ 3055434 w 4282837"/>
              <a:gd name="connsiteY217" fmla="*/ 1895708 h 4557132"/>
              <a:gd name="connsiteX218" fmla="*/ 3003395 w 4282837"/>
              <a:gd name="connsiteY218" fmla="*/ 1880839 h 4557132"/>
              <a:gd name="connsiteX219" fmla="*/ 2929053 w 4282837"/>
              <a:gd name="connsiteY219" fmla="*/ 1828800 h 4557132"/>
              <a:gd name="connsiteX220" fmla="*/ 2914185 w 4282837"/>
              <a:gd name="connsiteY220" fmla="*/ 1806498 h 4557132"/>
              <a:gd name="connsiteX221" fmla="*/ 2921619 w 4282837"/>
              <a:gd name="connsiteY221" fmla="*/ 1694986 h 4557132"/>
              <a:gd name="connsiteX222" fmla="*/ 2951356 w 4282837"/>
              <a:gd name="connsiteY222" fmla="*/ 1672683 h 4557132"/>
              <a:gd name="connsiteX223" fmla="*/ 2973658 w 4282837"/>
              <a:gd name="connsiteY223" fmla="*/ 1650381 h 4557132"/>
              <a:gd name="connsiteX224" fmla="*/ 3018263 w 4282837"/>
              <a:gd name="connsiteY224" fmla="*/ 1583474 h 4557132"/>
              <a:gd name="connsiteX225" fmla="*/ 3048000 w 4282837"/>
              <a:gd name="connsiteY225" fmla="*/ 1553737 h 4557132"/>
              <a:gd name="connsiteX226" fmla="*/ 3055434 w 4282837"/>
              <a:gd name="connsiteY226" fmla="*/ 1531434 h 4557132"/>
              <a:gd name="connsiteX227" fmla="*/ 3070302 w 4282837"/>
              <a:gd name="connsiteY227" fmla="*/ 1471961 h 4557132"/>
              <a:gd name="connsiteX228" fmla="*/ 3062868 w 4282837"/>
              <a:gd name="connsiteY228" fmla="*/ 1397620 h 4557132"/>
              <a:gd name="connsiteX229" fmla="*/ 3048000 w 4282837"/>
              <a:gd name="connsiteY229" fmla="*/ 1360449 h 4557132"/>
              <a:gd name="connsiteX230" fmla="*/ 3018263 w 4282837"/>
              <a:gd name="connsiteY230" fmla="*/ 1293542 h 4557132"/>
              <a:gd name="connsiteX231" fmla="*/ 2995961 w 4282837"/>
              <a:gd name="connsiteY231" fmla="*/ 1219200 h 4557132"/>
              <a:gd name="connsiteX232" fmla="*/ 2951356 w 4282837"/>
              <a:gd name="connsiteY232" fmla="*/ 1152293 h 4557132"/>
              <a:gd name="connsiteX233" fmla="*/ 2899317 w 4282837"/>
              <a:gd name="connsiteY233" fmla="*/ 1092820 h 4557132"/>
              <a:gd name="connsiteX234" fmla="*/ 2877014 w 4282837"/>
              <a:gd name="connsiteY234" fmla="*/ 1085386 h 4557132"/>
              <a:gd name="connsiteX235" fmla="*/ 2847278 w 4282837"/>
              <a:gd name="connsiteY235" fmla="*/ 1048215 h 4557132"/>
              <a:gd name="connsiteX236" fmla="*/ 2824975 w 4282837"/>
              <a:gd name="connsiteY236" fmla="*/ 996176 h 4557132"/>
              <a:gd name="connsiteX237" fmla="*/ 2802673 w 4282837"/>
              <a:gd name="connsiteY237" fmla="*/ 966439 h 4557132"/>
              <a:gd name="connsiteX238" fmla="*/ 2795239 w 4282837"/>
              <a:gd name="connsiteY238" fmla="*/ 944137 h 4557132"/>
              <a:gd name="connsiteX239" fmla="*/ 2787805 w 4282837"/>
              <a:gd name="connsiteY239" fmla="*/ 914400 h 4557132"/>
              <a:gd name="connsiteX240" fmla="*/ 2772936 w 4282837"/>
              <a:gd name="connsiteY240" fmla="*/ 899532 h 4557132"/>
              <a:gd name="connsiteX241" fmla="*/ 2765502 w 4282837"/>
              <a:gd name="connsiteY241" fmla="*/ 854927 h 4557132"/>
              <a:gd name="connsiteX242" fmla="*/ 2698595 w 4282837"/>
              <a:gd name="connsiteY242" fmla="*/ 735981 h 4557132"/>
              <a:gd name="connsiteX243" fmla="*/ 2668858 w 4282837"/>
              <a:gd name="connsiteY243" fmla="*/ 683942 h 4557132"/>
              <a:gd name="connsiteX244" fmla="*/ 2653990 w 4282837"/>
              <a:gd name="connsiteY244" fmla="*/ 639337 h 4557132"/>
              <a:gd name="connsiteX245" fmla="*/ 2683726 w 4282837"/>
              <a:gd name="connsiteY245" fmla="*/ 617034 h 4557132"/>
              <a:gd name="connsiteX246" fmla="*/ 2720897 w 4282837"/>
              <a:gd name="connsiteY246" fmla="*/ 602166 h 4557132"/>
              <a:gd name="connsiteX247" fmla="*/ 2787805 w 4282837"/>
              <a:gd name="connsiteY247" fmla="*/ 587298 h 4557132"/>
              <a:gd name="connsiteX248" fmla="*/ 2966224 w 4282837"/>
              <a:gd name="connsiteY248" fmla="*/ 594732 h 4557132"/>
              <a:gd name="connsiteX249" fmla="*/ 3003395 w 4282837"/>
              <a:gd name="connsiteY249" fmla="*/ 617034 h 4557132"/>
              <a:gd name="connsiteX250" fmla="*/ 3025697 w 4282837"/>
              <a:gd name="connsiteY250" fmla="*/ 624469 h 4557132"/>
              <a:gd name="connsiteX251" fmla="*/ 3033131 w 4282837"/>
              <a:gd name="connsiteY251" fmla="*/ 602166 h 4557132"/>
              <a:gd name="connsiteX252" fmla="*/ 3010829 w 4282837"/>
              <a:gd name="connsiteY252" fmla="*/ 542693 h 4557132"/>
              <a:gd name="connsiteX253" fmla="*/ 2988526 w 4282837"/>
              <a:gd name="connsiteY253" fmla="*/ 535259 h 4557132"/>
              <a:gd name="connsiteX254" fmla="*/ 2966224 w 4282837"/>
              <a:gd name="connsiteY254" fmla="*/ 520391 h 4557132"/>
              <a:gd name="connsiteX255" fmla="*/ 2929053 w 4282837"/>
              <a:gd name="connsiteY255" fmla="*/ 505522 h 4557132"/>
              <a:gd name="connsiteX256" fmla="*/ 2906751 w 4282837"/>
              <a:gd name="connsiteY256" fmla="*/ 498088 h 4557132"/>
              <a:gd name="connsiteX257" fmla="*/ 2869580 w 4282837"/>
              <a:gd name="connsiteY257" fmla="*/ 475786 h 4557132"/>
              <a:gd name="connsiteX258" fmla="*/ 2810107 w 4282837"/>
              <a:gd name="connsiteY258" fmla="*/ 446049 h 4557132"/>
              <a:gd name="connsiteX259" fmla="*/ 2557346 w 4282837"/>
              <a:gd name="connsiteY259" fmla="*/ 431181 h 4557132"/>
              <a:gd name="connsiteX260" fmla="*/ 2542478 w 4282837"/>
              <a:gd name="connsiteY260" fmla="*/ 408878 h 4557132"/>
              <a:gd name="connsiteX261" fmla="*/ 2557346 w 4282837"/>
              <a:gd name="connsiteY261" fmla="*/ 319669 h 4557132"/>
              <a:gd name="connsiteX262" fmla="*/ 2549912 w 4282837"/>
              <a:gd name="connsiteY262" fmla="*/ 230459 h 4557132"/>
              <a:gd name="connsiteX263" fmla="*/ 2535044 w 4282837"/>
              <a:gd name="connsiteY263" fmla="*/ 260195 h 4557132"/>
              <a:gd name="connsiteX264" fmla="*/ 2497873 w 4282837"/>
              <a:gd name="connsiteY264" fmla="*/ 327103 h 4557132"/>
              <a:gd name="connsiteX265" fmla="*/ 2475570 w 4282837"/>
              <a:gd name="connsiteY265" fmla="*/ 386576 h 4557132"/>
              <a:gd name="connsiteX266" fmla="*/ 2453268 w 4282837"/>
              <a:gd name="connsiteY266" fmla="*/ 379142 h 4557132"/>
              <a:gd name="connsiteX267" fmla="*/ 2416097 w 4282837"/>
              <a:gd name="connsiteY267" fmla="*/ 319669 h 4557132"/>
              <a:gd name="connsiteX268" fmla="*/ 2401229 w 4282837"/>
              <a:gd name="connsiteY268" fmla="*/ 289932 h 4557132"/>
              <a:gd name="connsiteX269" fmla="*/ 2364058 w 4282837"/>
              <a:gd name="connsiteY269" fmla="*/ 252761 h 4557132"/>
              <a:gd name="connsiteX270" fmla="*/ 2349190 w 4282837"/>
              <a:gd name="connsiteY270" fmla="*/ 230459 h 4557132"/>
              <a:gd name="connsiteX271" fmla="*/ 2326887 w 4282837"/>
              <a:gd name="connsiteY271" fmla="*/ 223025 h 4557132"/>
              <a:gd name="connsiteX272" fmla="*/ 2304585 w 4282837"/>
              <a:gd name="connsiteY272" fmla="*/ 267630 h 4557132"/>
              <a:gd name="connsiteX273" fmla="*/ 2297151 w 4282837"/>
              <a:gd name="connsiteY273" fmla="*/ 297366 h 4557132"/>
              <a:gd name="connsiteX274" fmla="*/ 2267414 w 4282837"/>
              <a:gd name="connsiteY274" fmla="*/ 312234 h 4557132"/>
              <a:gd name="connsiteX275" fmla="*/ 2230244 w 4282837"/>
              <a:gd name="connsiteY275" fmla="*/ 245327 h 4557132"/>
              <a:gd name="connsiteX276" fmla="*/ 2193073 w 4282837"/>
              <a:gd name="connsiteY276" fmla="*/ 185854 h 4557132"/>
              <a:gd name="connsiteX277" fmla="*/ 2163336 w 4282837"/>
              <a:gd name="connsiteY277" fmla="*/ 126381 h 4557132"/>
              <a:gd name="connsiteX278" fmla="*/ 2141034 w 4282837"/>
              <a:gd name="connsiteY278" fmla="*/ 74342 h 4557132"/>
              <a:gd name="connsiteX279" fmla="*/ 2126166 w 4282837"/>
              <a:gd name="connsiteY279" fmla="*/ 29737 h 4557132"/>
              <a:gd name="connsiteX280" fmla="*/ 2088995 w 4282837"/>
              <a:gd name="connsiteY280" fmla="*/ 89210 h 4557132"/>
              <a:gd name="connsiteX281" fmla="*/ 2066692 w 4282837"/>
              <a:gd name="connsiteY281" fmla="*/ 126381 h 4557132"/>
              <a:gd name="connsiteX282" fmla="*/ 2051824 w 4282837"/>
              <a:gd name="connsiteY282" fmla="*/ 170986 h 4557132"/>
              <a:gd name="connsiteX283" fmla="*/ 1970048 w 4282837"/>
              <a:gd name="connsiteY283" fmla="*/ 96644 h 4557132"/>
              <a:gd name="connsiteX284" fmla="*/ 1932878 w 4282837"/>
              <a:gd name="connsiteY284" fmla="*/ 52039 h 4557132"/>
              <a:gd name="connsiteX285" fmla="*/ 1910575 w 4282837"/>
              <a:gd name="connsiteY285" fmla="*/ 37171 h 4557132"/>
              <a:gd name="connsiteX286" fmla="*/ 1873405 w 4282837"/>
              <a:gd name="connsiteY286" fmla="*/ 0 h 4557132"/>
              <a:gd name="connsiteX287" fmla="*/ 1858536 w 4282837"/>
              <a:gd name="connsiteY287" fmla="*/ 81776 h 4557132"/>
              <a:gd name="connsiteX288" fmla="*/ 1851102 w 4282837"/>
              <a:gd name="connsiteY288" fmla="*/ 118947 h 4557132"/>
              <a:gd name="connsiteX289" fmla="*/ 1821366 w 4282837"/>
              <a:gd name="connsiteY289" fmla="*/ 126381 h 4557132"/>
              <a:gd name="connsiteX290" fmla="*/ 1791629 w 4282837"/>
              <a:gd name="connsiteY290" fmla="*/ 66908 h 4557132"/>
              <a:gd name="connsiteX291" fmla="*/ 1747024 w 4282837"/>
              <a:gd name="connsiteY291" fmla="*/ 7434 h 4557132"/>
              <a:gd name="connsiteX292" fmla="*/ 1739590 w 4282837"/>
              <a:gd name="connsiteY292" fmla="*/ 200722 h 4557132"/>
              <a:gd name="connsiteX293" fmla="*/ 1694985 w 4282837"/>
              <a:gd name="connsiteY293" fmla="*/ 230459 h 4557132"/>
              <a:gd name="connsiteX294" fmla="*/ 1672683 w 4282837"/>
              <a:gd name="connsiteY294" fmla="*/ 245327 h 4557132"/>
              <a:gd name="connsiteX295" fmla="*/ 1516566 w 4282837"/>
              <a:gd name="connsiteY295" fmla="*/ 252761 h 45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4282837" h="4557132">
                <a:moveTo>
                  <a:pt x="1635512" y="245327"/>
                </a:moveTo>
                <a:cubicBezTo>
                  <a:pt x="1610731" y="242849"/>
                  <a:pt x="1585882" y="240982"/>
                  <a:pt x="1561170" y="237893"/>
                </a:cubicBezTo>
                <a:cubicBezTo>
                  <a:pt x="1546213" y="236023"/>
                  <a:pt x="1531639" y="230459"/>
                  <a:pt x="1516566" y="230459"/>
                </a:cubicBezTo>
                <a:cubicBezTo>
                  <a:pt x="1457041" y="230459"/>
                  <a:pt x="1397619" y="235415"/>
                  <a:pt x="1338146" y="237893"/>
                </a:cubicBezTo>
                <a:cubicBezTo>
                  <a:pt x="1283848" y="255992"/>
                  <a:pt x="1308746" y="248960"/>
                  <a:pt x="1263805" y="260195"/>
                </a:cubicBezTo>
                <a:cubicBezTo>
                  <a:pt x="1229179" y="294821"/>
                  <a:pt x="1274003" y="255097"/>
                  <a:pt x="1219200" y="282498"/>
                </a:cubicBezTo>
                <a:cubicBezTo>
                  <a:pt x="1203217" y="290489"/>
                  <a:pt x="1174595" y="312234"/>
                  <a:pt x="1174595" y="312234"/>
                </a:cubicBezTo>
                <a:cubicBezTo>
                  <a:pt x="1164683" y="327102"/>
                  <a:pt x="1157493" y="344203"/>
                  <a:pt x="1144858" y="356839"/>
                </a:cubicBezTo>
                <a:cubicBezTo>
                  <a:pt x="1114720" y="386978"/>
                  <a:pt x="1127258" y="369739"/>
                  <a:pt x="1107687" y="408878"/>
                </a:cubicBezTo>
                <a:cubicBezTo>
                  <a:pt x="1090815" y="493239"/>
                  <a:pt x="1098948" y="458703"/>
                  <a:pt x="1085385" y="512956"/>
                </a:cubicBezTo>
                <a:cubicBezTo>
                  <a:pt x="1089325" y="579933"/>
                  <a:pt x="1075036" y="620098"/>
                  <a:pt x="1107687" y="669074"/>
                </a:cubicBezTo>
                <a:cubicBezTo>
                  <a:pt x="1119563" y="686888"/>
                  <a:pt x="1128593" y="684352"/>
                  <a:pt x="1144858" y="698810"/>
                </a:cubicBezTo>
                <a:cubicBezTo>
                  <a:pt x="1160574" y="712780"/>
                  <a:pt x="1189463" y="743415"/>
                  <a:pt x="1189463" y="743415"/>
                </a:cubicBezTo>
                <a:cubicBezTo>
                  <a:pt x="1191941" y="750849"/>
                  <a:pt x="1193393" y="758708"/>
                  <a:pt x="1196897" y="765717"/>
                </a:cubicBezTo>
                <a:cubicBezTo>
                  <a:pt x="1200893" y="773709"/>
                  <a:pt x="1208246" y="779807"/>
                  <a:pt x="1211766" y="788020"/>
                </a:cubicBezTo>
                <a:cubicBezTo>
                  <a:pt x="1215791" y="797411"/>
                  <a:pt x="1215613" y="808189"/>
                  <a:pt x="1219200" y="817756"/>
                </a:cubicBezTo>
                <a:cubicBezTo>
                  <a:pt x="1223091" y="828133"/>
                  <a:pt x="1229952" y="837203"/>
                  <a:pt x="1234068" y="847493"/>
                </a:cubicBezTo>
                <a:cubicBezTo>
                  <a:pt x="1239889" y="862045"/>
                  <a:pt x="1243980" y="877230"/>
                  <a:pt x="1248936" y="892098"/>
                </a:cubicBezTo>
                <a:cubicBezTo>
                  <a:pt x="1251414" y="909444"/>
                  <a:pt x="1253489" y="926853"/>
                  <a:pt x="1256370" y="944137"/>
                </a:cubicBezTo>
                <a:cubicBezTo>
                  <a:pt x="1258447" y="956601"/>
                  <a:pt x="1261728" y="968844"/>
                  <a:pt x="1263805" y="981308"/>
                </a:cubicBezTo>
                <a:cubicBezTo>
                  <a:pt x="1266686" y="998592"/>
                  <a:pt x="1268761" y="1016001"/>
                  <a:pt x="1271239" y="1033347"/>
                </a:cubicBezTo>
                <a:cubicBezTo>
                  <a:pt x="1262071" y="1120442"/>
                  <a:pt x="1286337" y="1174457"/>
                  <a:pt x="1211766" y="1219200"/>
                </a:cubicBezTo>
                <a:cubicBezTo>
                  <a:pt x="1199376" y="1226634"/>
                  <a:pt x="1187226" y="1234486"/>
                  <a:pt x="1174595" y="1241503"/>
                </a:cubicBezTo>
                <a:cubicBezTo>
                  <a:pt x="1164907" y="1246885"/>
                  <a:pt x="1154480" y="1250873"/>
                  <a:pt x="1144858" y="1256371"/>
                </a:cubicBezTo>
                <a:cubicBezTo>
                  <a:pt x="1110043" y="1276265"/>
                  <a:pt x="1132956" y="1271471"/>
                  <a:pt x="1085385" y="1286108"/>
                </a:cubicBezTo>
                <a:cubicBezTo>
                  <a:pt x="1065854" y="1292118"/>
                  <a:pt x="1025912" y="1300976"/>
                  <a:pt x="1025912" y="1300976"/>
                </a:cubicBezTo>
                <a:cubicBezTo>
                  <a:pt x="901212" y="1295988"/>
                  <a:pt x="755852" y="1285483"/>
                  <a:pt x="631902" y="1300976"/>
                </a:cubicBezTo>
                <a:cubicBezTo>
                  <a:pt x="619608" y="1302513"/>
                  <a:pt x="612997" y="1317261"/>
                  <a:pt x="602166" y="1323278"/>
                </a:cubicBezTo>
                <a:cubicBezTo>
                  <a:pt x="590501" y="1329759"/>
                  <a:pt x="577385" y="1333191"/>
                  <a:pt x="564995" y="1338147"/>
                </a:cubicBezTo>
                <a:cubicBezTo>
                  <a:pt x="507415" y="1395727"/>
                  <a:pt x="520714" y="1366913"/>
                  <a:pt x="505522" y="1412488"/>
                </a:cubicBezTo>
                <a:cubicBezTo>
                  <a:pt x="510478" y="1429834"/>
                  <a:pt x="510383" y="1449516"/>
                  <a:pt x="520390" y="1464527"/>
                </a:cubicBezTo>
                <a:cubicBezTo>
                  <a:pt x="526537" y="1473748"/>
                  <a:pt x="540439" y="1474013"/>
                  <a:pt x="550126" y="1479395"/>
                </a:cubicBezTo>
                <a:cubicBezTo>
                  <a:pt x="562757" y="1486412"/>
                  <a:pt x="575737" y="1493028"/>
                  <a:pt x="587297" y="1501698"/>
                </a:cubicBezTo>
                <a:cubicBezTo>
                  <a:pt x="595708" y="1508006"/>
                  <a:pt x="601523" y="1517269"/>
                  <a:pt x="609600" y="1524000"/>
                </a:cubicBezTo>
                <a:cubicBezTo>
                  <a:pt x="616464" y="1529720"/>
                  <a:pt x="625584" y="1532551"/>
                  <a:pt x="631902" y="1538869"/>
                </a:cubicBezTo>
                <a:cubicBezTo>
                  <a:pt x="640663" y="1547630"/>
                  <a:pt x="644123" y="1561403"/>
                  <a:pt x="654205" y="1568605"/>
                </a:cubicBezTo>
                <a:cubicBezTo>
                  <a:pt x="662519" y="1574543"/>
                  <a:pt x="674029" y="1573561"/>
                  <a:pt x="683941" y="1576039"/>
                </a:cubicBezTo>
                <a:cubicBezTo>
                  <a:pt x="688897" y="1580995"/>
                  <a:pt x="692799" y="1587302"/>
                  <a:pt x="698809" y="1590908"/>
                </a:cubicBezTo>
                <a:cubicBezTo>
                  <a:pt x="705529" y="1594940"/>
                  <a:pt x="713552" y="1596280"/>
                  <a:pt x="721112" y="1598342"/>
                </a:cubicBezTo>
                <a:cubicBezTo>
                  <a:pt x="740826" y="1603719"/>
                  <a:pt x="760761" y="1608254"/>
                  <a:pt x="780585" y="1613210"/>
                </a:cubicBezTo>
                <a:cubicBezTo>
                  <a:pt x="790497" y="1615688"/>
                  <a:pt x="800629" y="1617413"/>
                  <a:pt x="810322" y="1620644"/>
                </a:cubicBezTo>
                <a:cubicBezTo>
                  <a:pt x="835337" y="1628982"/>
                  <a:pt x="839896" y="1631526"/>
                  <a:pt x="869795" y="1635513"/>
                </a:cubicBezTo>
                <a:cubicBezTo>
                  <a:pt x="894480" y="1638805"/>
                  <a:pt x="919356" y="1640469"/>
                  <a:pt x="944136" y="1642947"/>
                </a:cubicBezTo>
                <a:cubicBezTo>
                  <a:pt x="980731" y="1667342"/>
                  <a:pt x="956154" y="1645631"/>
                  <a:pt x="981307" y="1687552"/>
                </a:cubicBezTo>
                <a:cubicBezTo>
                  <a:pt x="990501" y="1702875"/>
                  <a:pt x="1011044" y="1732156"/>
                  <a:pt x="1011044" y="1732156"/>
                </a:cubicBezTo>
                <a:cubicBezTo>
                  <a:pt x="1014549" y="1742672"/>
                  <a:pt x="1025912" y="1774862"/>
                  <a:pt x="1025912" y="1784195"/>
                </a:cubicBezTo>
                <a:cubicBezTo>
                  <a:pt x="1025912" y="1811566"/>
                  <a:pt x="1026201" y="1839712"/>
                  <a:pt x="1018478" y="1865971"/>
                </a:cubicBezTo>
                <a:cubicBezTo>
                  <a:pt x="1011325" y="1890291"/>
                  <a:pt x="971113" y="1935817"/>
                  <a:pt x="944136" y="1940313"/>
                </a:cubicBezTo>
                <a:cubicBezTo>
                  <a:pt x="908982" y="1946172"/>
                  <a:pt x="875841" y="1952318"/>
                  <a:pt x="840058" y="1955181"/>
                </a:cubicBezTo>
                <a:cubicBezTo>
                  <a:pt x="797993" y="1958546"/>
                  <a:pt x="755805" y="1960137"/>
                  <a:pt x="713678" y="1962615"/>
                </a:cubicBezTo>
                <a:cubicBezTo>
                  <a:pt x="704150" y="1964997"/>
                  <a:pt x="672304" y="1972150"/>
                  <a:pt x="661639" y="1977483"/>
                </a:cubicBezTo>
                <a:cubicBezTo>
                  <a:pt x="649556" y="1983525"/>
                  <a:pt x="618017" y="2008762"/>
                  <a:pt x="609600" y="2014654"/>
                </a:cubicBezTo>
                <a:cubicBezTo>
                  <a:pt x="594961" y="2024902"/>
                  <a:pt x="564995" y="2044391"/>
                  <a:pt x="564995" y="2044391"/>
                </a:cubicBezTo>
                <a:cubicBezTo>
                  <a:pt x="531314" y="2094909"/>
                  <a:pt x="534020" y="2080323"/>
                  <a:pt x="564995" y="2185639"/>
                </a:cubicBezTo>
                <a:cubicBezTo>
                  <a:pt x="567206" y="2193157"/>
                  <a:pt x="579863" y="2190596"/>
                  <a:pt x="587297" y="2193074"/>
                </a:cubicBezTo>
                <a:cubicBezTo>
                  <a:pt x="617595" y="2223370"/>
                  <a:pt x="583892" y="2192804"/>
                  <a:pt x="631902" y="2222810"/>
                </a:cubicBezTo>
                <a:cubicBezTo>
                  <a:pt x="657333" y="2238705"/>
                  <a:pt x="663667" y="2247141"/>
                  <a:pt x="683941" y="2267415"/>
                </a:cubicBezTo>
                <a:cubicBezTo>
                  <a:pt x="688897" y="2279805"/>
                  <a:pt x="692841" y="2292650"/>
                  <a:pt x="698809" y="2304586"/>
                </a:cubicBezTo>
                <a:cubicBezTo>
                  <a:pt x="702805" y="2312577"/>
                  <a:pt x="713678" y="2317953"/>
                  <a:pt x="713678" y="2326888"/>
                </a:cubicBezTo>
                <a:cubicBezTo>
                  <a:pt x="713678" y="2369306"/>
                  <a:pt x="708210" y="2411906"/>
                  <a:pt x="698809" y="2453269"/>
                </a:cubicBezTo>
                <a:cubicBezTo>
                  <a:pt x="695607" y="2467359"/>
                  <a:pt x="684522" y="2478417"/>
                  <a:pt x="676507" y="2490439"/>
                </a:cubicBezTo>
                <a:cubicBezTo>
                  <a:pt x="667275" y="2504287"/>
                  <a:pt x="646524" y="2532034"/>
                  <a:pt x="631902" y="2542478"/>
                </a:cubicBezTo>
                <a:cubicBezTo>
                  <a:pt x="622884" y="2548919"/>
                  <a:pt x="611564" y="2551473"/>
                  <a:pt x="602166" y="2557347"/>
                </a:cubicBezTo>
                <a:cubicBezTo>
                  <a:pt x="571241" y="2576675"/>
                  <a:pt x="578441" y="2578786"/>
                  <a:pt x="550126" y="2594517"/>
                </a:cubicBezTo>
                <a:cubicBezTo>
                  <a:pt x="484992" y="2630703"/>
                  <a:pt x="527432" y="2605083"/>
                  <a:pt x="460917" y="2631688"/>
                </a:cubicBezTo>
                <a:cubicBezTo>
                  <a:pt x="425920" y="2645687"/>
                  <a:pt x="433431" y="2650673"/>
                  <a:pt x="394009" y="2661425"/>
                </a:cubicBezTo>
                <a:cubicBezTo>
                  <a:pt x="379467" y="2665391"/>
                  <a:pt x="364144" y="2665701"/>
                  <a:pt x="349405" y="2668859"/>
                </a:cubicBezTo>
                <a:cubicBezTo>
                  <a:pt x="329424" y="2673141"/>
                  <a:pt x="309842" y="2679132"/>
                  <a:pt x="289931" y="2683727"/>
                </a:cubicBezTo>
                <a:cubicBezTo>
                  <a:pt x="249680" y="2693016"/>
                  <a:pt x="239194" y="2692857"/>
                  <a:pt x="193287" y="2698595"/>
                </a:cubicBezTo>
                <a:cubicBezTo>
                  <a:pt x="132082" y="2739401"/>
                  <a:pt x="227818" y="2678846"/>
                  <a:pt x="118946" y="2728332"/>
                </a:cubicBezTo>
                <a:cubicBezTo>
                  <a:pt x="107666" y="2733459"/>
                  <a:pt x="99121" y="2743200"/>
                  <a:pt x="89209" y="2750634"/>
                </a:cubicBezTo>
                <a:cubicBezTo>
                  <a:pt x="76884" y="2769122"/>
                  <a:pt x="67558" y="2781115"/>
                  <a:pt x="59473" y="2802674"/>
                </a:cubicBezTo>
                <a:cubicBezTo>
                  <a:pt x="55886" y="2812241"/>
                  <a:pt x="55270" y="2822717"/>
                  <a:pt x="52039" y="2832410"/>
                </a:cubicBezTo>
                <a:cubicBezTo>
                  <a:pt x="36329" y="2879540"/>
                  <a:pt x="40175" y="2855345"/>
                  <a:pt x="29736" y="2891883"/>
                </a:cubicBezTo>
                <a:cubicBezTo>
                  <a:pt x="26929" y="2901707"/>
                  <a:pt x="24306" y="2911601"/>
                  <a:pt x="22302" y="2921620"/>
                </a:cubicBezTo>
                <a:cubicBezTo>
                  <a:pt x="19346" y="2936401"/>
                  <a:pt x="19199" y="2951787"/>
                  <a:pt x="14868" y="2966225"/>
                </a:cubicBezTo>
                <a:cubicBezTo>
                  <a:pt x="11684" y="2976840"/>
                  <a:pt x="4956" y="2986049"/>
                  <a:pt x="0" y="2995961"/>
                </a:cubicBezTo>
                <a:cubicBezTo>
                  <a:pt x="2478" y="3060390"/>
                  <a:pt x="-817" y="3125302"/>
                  <a:pt x="7434" y="3189249"/>
                </a:cubicBezTo>
                <a:cubicBezTo>
                  <a:pt x="9283" y="3203580"/>
                  <a:pt x="23274" y="3213496"/>
                  <a:pt x="29736" y="3226420"/>
                </a:cubicBezTo>
                <a:cubicBezTo>
                  <a:pt x="60511" y="3287971"/>
                  <a:pt x="9431" y="3207114"/>
                  <a:pt x="52039" y="3271025"/>
                </a:cubicBezTo>
                <a:cubicBezTo>
                  <a:pt x="54517" y="3278459"/>
                  <a:pt x="55320" y="3286682"/>
                  <a:pt x="59473" y="3293327"/>
                </a:cubicBezTo>
                <a:cubicBezTo>
                  <a:pt x="93277" y="3347415"/>
                  <a:pt x="78126" y="3314223"/>
                  <a:pt x="104078" y="3345366"/>
                </a:cubicBezTo>
                <a:cubicBezTo>
                  <a:pt x="112010" y="3354884"/>
                  <a:pt x="118317" y="3365696"/>
                  <a:pt x="126380" y="3375103"/>
                </a:cubicBezTo>
                <a:cubicBezTo>
                  <a:pt x="133222" y="3383085"/>
                  <a:pt x="141952" y="3389328"/>
                  <a:pt x="148683" y="3397405"/>
                </a:cubicBezTo>
                <a:cubicBezTo>
                  <a:pt x="154403" y="3404269"/>
                  <a:pt x="156767" y="3413893"/>
                  <a:pt x="163551" y="3419708"/>
                </a:cubicBezTo>
                <a:cubicBezTo>
                  <a:pt x="174522" y="3429112"/>
                  <a:pt x="188332" y="3434576"/>
                  <a:pt x="200722" y="3442010"/>
                </a:cubicBezTo>
                <a:cubicBezTo>
                  <a:pt x="208156" y="3451922"/>
                  <a:pt x="214792" y="3462486"/>
                  <a:pt x="223024" y="3471747"/>
                </a:cubicBezTo>
                <a:cubicBezTo>
                  <a:pt x="234665" y="3484843"/>
                  <a:pt x="260195" y="3508917"/>
                  <a:pt x="260195" y="3508917"/>
                </a:cubicBezTo>
                <a:cubicBezTo>
                  <a:pt x="262673" y="3516351"/>
                  <a:pt x="262734" y="3525101"/>
                  <a:pt x="267629" y="3531220"/>
                </a:cubicBezTo>
                <a:cubicBezTo>
                  <a:pt x="274634" y="3539977"/>
                  <a:pt x="312351" y="3557298"/>
                  <a:pt x="319668" y="3560956"/>
                </a:cubicBezTo>
                <a:cubicBezTo>
                  <a:pt x="344393" y="3585682"/>
                  <a:pt x="323061" y="3568783"/>
                  <a:pt x="356839" y="3583259"/>
                </a:cubicBezTo>
                <a:cubicBezTo>
                  <a:pt x="411845" y="3606833"/>
                  <a:pt x="359610" y="3593633"/>
                  <a:pt x="431180" y="3605561"/>
                </a:cubicBezTo>
                <a:cubicBezTo>
                  <a:pt x="438614" y="3612995"/>
                  <a:pt x="444079" y="3623162"/>
                  <a:pt x="453483" y="3627864"/>
                </a:cubicBezTo>
                <a:cubicBezTo>
                  <a:pt x="464784" y="3633515"/>
                  <a:pt x="478319" y="3632557"/>
                  <a:pt x="490653" y="3635298"/>
                </a:cubicBezTo>
                <a:cubicBezTo>
                  <a:pt x="500627" y="3637514"/>
                  <a:pt x="510604" y="3639796"/>
                  <a:pt x="520390" y="3642732"/>
                </a:cubicBezTo>
                <a:cubicBezTo>
                  <a:pt x="597912" y="3665988"/>
                  <a:pt x="532768" y="3654019"/>
                  <a:pt x="631902" y="3665034"/>
                </a:cubicBezTo>
                <a:cubicBezTo>
                  <a:pt x="704388" y="3683157"/>
                  <a:pt x="613913" y="3661038"/>
                  <a:pt x="698809" y="3679903"/>
                </a:cubicBezTo>
                <a:cubicBezTo>
                  <a:pt x="708783" y="3682119"/>
                  <a:pt x="718375" y="3686368"/>
                  <a:pt x="728546" y="3687337"/>
                </a:cubicBezTo>
                <a:cubicBezTo>
                  <a:pt x="770555" y="3691338"/>
                  <a:pt x="812799" y="3692293"/>
                  <a:pt x="854926" y="3694771"/>
                </a:cubicBezTo>
                <a:cubicBezTo>
                  <a:pt x="898576" y="3709321"/>
                  <a:pt x="943066" y="3725417"/>
                  <a:pt x="988741" y="3731942"/>
                </a:cubicBezTo>
                <a:cubicBezTo>
                  <a:pt x="1006087" y="3734420"/>
                  <a:pt x="1023598" y="3735940"/>
                  <a:pt x="1040780" y="3739376"/>
                </a:cubicBezTo>
                <a:cubicBezTo>
                  <a:pt x="1060818" y="3743383"/>
                  <a:pt x="1080429" y="3749288"/>
                  <a:pt x="1100253" y="3754244"/>
                </a:cubicBezTo>
                <a:cubicBezTo>
                  <a:pt x="1120077" y="3759200"/>
                  <a:pt x="1139570" y="3765754"/>
                  <a:pt x="1159726" y="3769113"/>
                </a:cubicBezTo>
                <a:cubicBezTo>
                  <a:pt x="1212061" y="3777835"/>
                  <a:pt x="1190031" y="3771781"/>
                  <a:pt x="1226634" y="3783981"/>
                </a:cubicBezTo>
                <a:cubicBezTo>
                  <a:pt x="1246585" y="3843833"/>
                  <a:pt x="1230047" y="3787963"/>
                  <a:pt x="1241502" y="3917795"/>
                </a:cubicBezTo>
                <a:cubicBezTo>
                  <a:pt x="1245663" y="3964955"/>
                  <a:pt x="1250247" y="4012099"/>
                  <a:pt x="1256370" y="4059044"/>
                </a:cubicBezTo>
                <a:cubicBezTo>
                  <a:pt x="1261013" y="4094643"/>
                  <a:pt x="1262474" y="4082733"/>
                  <a:pt x="1278673" y="4111083"/>
                </a:cubicBezTo>
                <a:cubicBezTo>
                  <a:pt x="1284171" y="4120705"/>
                  <a:pt x="1287839" y="4131317"/>
                  <a:pt x="1293541" y="4140820"/>
                </a:cubicBezTo>
                <a:cubicBezTo>
                  <a:pt x="1302735" y="4156143"/>
                  <a:pt x="1312556" y="4171129"/>
                  <a:pt x="1323278" y="4185425"/>
                </a:cubicBezTo>
                <a:cubicBezTo>
                  <a:pt x="1330712" y="4195337"/>
                  <a:pt x="1339013" y="4204654"/>
                  <a:pt x="1345580" y="4215161"/>
                </a:cubicBezTo>
                <a:cubicBezTo>
                  <a:pt x="1396595" y="4296787"/>
                  <a:pt x="1319580" y="4190409"/>
                  <a:pt x="1382751" y="4274634"/>
                </a:cubicBezTo>
                <a:cubicBezTo>
                  <a:pt x="1400444" y="4327715"/>
                  <a:pt x="1388926" y="4306198"/>
                  <a:pt x="1412487" y="4341542"/>
                </a:cubicBezTo>
                <a:cubicBezTo>
                  <a:pt x="1415856" y="4355016"/>
                  <a:pt x="1428760" y="4409853"/>
                  <a:pt x="1434790" y="4415883"/>
                </a:cubicBezTo>
                <a:cubicBezTo>
                  <a:pt x="1447180" y="4428273"/>
                  <a:pt x="1455338" y="4447513"/>
                  <a:pt x="1471961" y="4453054"/>
                </a:cubicBezTo>
                <a:cubicBezTo>
                  <a:pt x="1479395" y="4455532"/>
                  <a:pt x="1486703" y="4458426"/>
                  <a:pt x="1494263" y="4460488"/>
                </a:cubicBezTo>
                <a:cubicBezTo>
                  <a:pt x="1513977" y="4465865"/>
                  <a:pt x="1534350" y="4468894"/>
                  <a:pt x="1553736" y="4475356"/>
                </a:cubicBezTo>
                <a:cubicBezTo>
                  <a:pt x="1582068" y="4484801"/>
                  <a:pt x="1594024" y="4489146"/>
                  <a:pt x="1628078" y="4497659"/>
                </a:cubicBezTo>
                <a:cubicBezTo>
                  <a:pt x="1640336" y="4500723"/>
                  <a:pt x="1652682" y="4503770"/>
                  <a:pt x="1665248" y="4505093"/>
                </a:cubicBezTo>
                <a:cubicBezTo>
                  <a:pt x="1699838" y="4508734"/>
                  <a:pt x="1734702" y="4509230"/>
                  <a:pt x="1769326" y="4512527"/>
                </a:cubicBezTo>
                <a:cubicBezTo>
                  <a:pt x="1804195" y="4515848"/>
                  <a:pt x="1847981" y="4523878"/>
                  <a:pt x="1880839" y="4534830"/>
                </a:cubicBezTo>
                <a:cubicBezTo>
                  <a:pt x="1895707" y="4539786"/>
                  <a:pt x="1910239" y="4545897"/>
                  <a:pt x="1925444" y="4549698"/>
                </a:cubicBezTo>
                <a:cubicBezTo>
                  <a:pt x="1940067" y="4553354"/>
                  <a:pt x="1955180" y="4554654"/>
                  <a:pt x="1970048" y="4557132"/>
                </a:cubicBezTo>
                <a:lnTo>
                  <a:pt x="2512741" y="4549698"/>
                </a:lnTo>
                <a:cubicBezTo>
                  <a:pt x="2525373" y="4549374"/>
                  <a:pt x="2537612" y="4545158"/>
                  <a:pt x="2549912" y="4542264"/>
                </a:cubicBezTo>
                <a:cubicBezTo>
                  <a:pt x="2579749" y="4535243"/>
                  <a:pt x="2639122" y="4519961"/>
                  <a:pt x="2639122" y="4519961"/>
                </a:cubicBezTo>
                <a:cubicBezTo>
                  <a:pt x="2686884" y="4488120"/>
                  <a:pt x="2648201" y="4514692"/>
                  <a:pt x="2728331" y="4453054"/>
                </a:cubicBezTo>
                <a:cubicBezTo>
                  <a:pt x="2738152" y="4445500"/>
                  <a:pt x="2749307" y="4439514"/>
                  <a:pt x="2758068" y="4430752"/>
                </a:cubicBezTo>
                <a:cubicBezTo>
                  <a:pt x="2763024" y="4425796"/>
                  <a:pt x="2767329" y="4420088"/>
                  <a:pt x="2772936" y="4415883"/>
                </a:cubicBezTo>
                <a:cubicBezTo>
                  <a:pt x="2807072" y="4390281"/>
                  <a:pt x="2817653" y="4389237"/>
                  <a:pt x="2847278" y="4363844"/>
                </a:cubicBezTo>
                <a:cubicBezTo>
                  <a:pt x="2855260" y="4357002"/>
                  <a:pt x="2863272" y="4349953"/>
                  <a:pt x="2869580" y="4341542"/>
                </a:cubicBezTo>
                <a:cubicBezTo>
                  <a:pt x="2878250" y="4329982"/>
                  <a:pt x="2884449" y="4316761"/>
                  <a:pt x="2891883" y="4304371"/>
                </a:cubicBezTo>
                <a:cubicBezTo>
                  <a:pt x="2922550" y="4151031"/>
                  <a:pt x="2925466" y="4188255"/>
                  <a:pt x="2899317" y="3992137"/>
                </a:cubicBezTo>
                <a:cubicBezTo>
                  <a:pt x="2898136" y="3983280"/>
                  <a:pt x="2890766" y="3976152"/>
                  <a:pt x="2884448" y="3969834"/>
                </a:cubicBezTo>
                <a:cubicBezTo>
                  <a:pt x="2870037" y="3955423"/>
                  <a:pt x="2857983" y="3953578"/>
                  <a:pt x="2839844" y="3947532"/>
                </a:cubicBezTo>
                <a:cubicBezTo>
                  <a:pt x="2834888" y="3942576"/>
                  <a:pt x="2830807" y="3936552"/>
                  <a:pt x="2824975" y="3932664"/>
                </a:cubicBezTo>
                <a:cubicBezTo>
                  <a:pt x="2815754" y="3926517"/>
                  <a:pt x="2803752" y="3924890"/>
                  <a:pt x="2795239" y="3917795"/>
                </a:cubicBezTo>
                <a:cubicBezTo>
                  <a:pt x="2788375" y="3912075"/>
                  <a:pt x="2785326" y="3902927"/>
                  <a:pt x="2780370" y="3895493"/>
                </a:cubicBezTo>
                <a:cubicBezTo>
                  <a:pt x="2777892" y="3888059"/>
                  <a:pt x="2772936" y="3881027"/>
                  <a:pt x="2772936" y="3873191"/>
                </a:cubicBezTo>
                <a:cubicBezTo>
                  <a:pt x="2772936" y="3848287"/>
                  <a:pt x="2774770" y="3823115"/>
                  <a:pt x="2780370" y="3798849"/>
                </a:cubicBezTo>
                <a:cubicBezTo>
                  <a:pt x="2782379" y="3790143"/>
                  <a:pt x="2787662" y="3781282"/>
                  <a:pt x="2795239" y="3776547"/>
                </a:cubicBezTo>
                <a:cubicBezTo>
                  <a:pt x="2808529" y="3768241"/>
                  <a:pt x="2825826" y="3768687"/>
                  <a:pt x="2839844" y="3761678"/>
                </a:cubicBezTo>
                <a:cubicBezTo>
                  <a:pt x="2878719" y="3742241"/>
                  <a:pt x="2858829" y="3749498"/>
                  <a:pt x="2899317" y="3739376"/>
                </a:cubicBezTo>
                <a:cubicBezTo>
                  <a:pt x="2948878" y="3744332"/>
                  <a:pt x="2998610" y="3747802"/>
                  <a:pt x="3048000" y="3754244"/>
                </a:cubicBezTo>
                <a:cubicBezTo>
                  <a:pt x="3055770" y="3755258"/>
                  <a:pt x="3063583" y="3757646"/>
                  <a:pt x="3070302" y="3761678"/>
                </a:cubicBezTo>
                <a:cubicBezTo>
                  <a:pt x="3076312" y="3765284"/>
                  <a:pt x="3079697" y="3772168"/>
                  <a:pt x="3085170" y="3776547"/>
                </a:cubicBezTo>
                <a:cubicBezTo>
                  <a:pt x="3092147" y="3782129"/>
                  <a:pt x="3100039" y="3786459"/>
                  <a:pt x="3107473" y="3791415"/>
                </a:cubicBezTo>
                <a:cubicBezTo>
                  <a:pt x="3125466" y="3845394"/>
                  <a:pt x="3099705" y="3775946"/>
                  <a:pt x="3137209" y="3843454"/>
                </a:cubicBezTo>
                <a:cubicBezTo>
                  <a:pt x="3143690" y="3855120"/>
                  <a:pt x="3145005" y="3869309"/>
                  <a:pt x="3152078" y="3880625"/>
                </a:cubicBezTo>
                <a:cubicBezTo>
                  <a:pt x="3157650" y="3889540"/>
                  <a:pt x="3167538" y="3894945"/>
                  <a:pt x="3174380" y="3902927"/>
                </a:cubicBezTo>
                <a:cubicBezTo>
                  <a:pt x="3182444" y="3912335"/>
                  <a:pt x="3189481" y="3922581"/>
                  <a:pt x="3196683" y="3932664"/>
                </a:cubicBezTo>
                <a:cubicBezTo>
                  <a:pt x="3211684" y="3953665"/>
                  <a:pt x="3224035" y="3979794"/>
                  <a:pt x="3248722" y="3992137"/>
                </a:cubicBezTo>
                <a:cubicBezTo>
                  <a:pt x="3258634" y="3997093"/>
                  <a:pt x="3268082" y="4003114"/>
                  <a:pt x="3278458" y="4007005"/>
                </a:cubicBezTo>
                <a:cubicBezTo>
                  <a:pt x="3290451" y="4011502"/>
                  <a:pt x="3335279" y="4019856"/>
                  <a:pt x="3345366" y="4021874"/>
                </a:cubicBezTo>
                <a:cubicBezTo>
                  <a:pt x="3389971" y="4019396"/>
                  <a:pt x="3434956" y="4020757"/>
                  <a:pt x="3479180" y="4014439"/>
                </a:cubicBezTo>
                <a:cubicBezTo>
                  <a:pt x="3488025" y="4013175"/>
                  <a:pt x="3493271" y="4003091"/>
                  <a:pt x="3501483" y="3999571"/>
                </a:cubicBezTo>
                <a:cubicBezTo>
                  <a:pt x="3510874" y="3995546"/>
                  <a:pt x="3521307" y="3994615"/>
                  <a:pt x="3531219" y="3992137"/>
                </a:cubicBezTo>
                <a:cubicBezTo>
                  <a:pt x="3538653" y="3987181"/>
                  <a:pt x="3545764" y="3981702"/>
                  <a:pt x="3553522" y="3977269"/>
                </a:cubicBezTo>
                <a:cubicBezTo>
                  <a:pt x="3563144" y="3971771"/>
                  <a:pt x="3575422" y="3970236"/>
                  <a:pt x="3583258" y="3962400"/>
                </a:cubicBezTo>
                <a:cubicBezTo>
                  <a:pt x="3593475" y="3952183"/>
                  <a:pt x="3598127" y="3937620"/>
                  <a:pt x="3605561" y="3925230"/>
                </a:cubicBezTo>
                <a:cubicBezTo>
                  <a:pt x="3619766" y="3854203"/>
                  <a:pt x="3620732" y="3865494"/>
                  <a:pt x="3605561" y="3754244"/>
                </a:cubicBezTo>
                <a:cubicBezTo>
                  <a:pt x="3604064" y="3743264"/>
                  <a:pt x="3597615" y="3733162"/>
                  <a:pt x="3590692" y="3724508"/>
                </a:cubicBezTo>
                <a:cubicBezTo>
                  <a:pt x="3577556" y="3708089"/>
                  <a:pt x="3566486" y="3685003"/>
                  <a:pt x="3546087" y="3679903"/>
                </a:cubicBezTo>
                <a:lnTo>
                  <a:pt x="3516351" y="3672469"/>
                </a:lnTo>
                <a:cubicBezTo>
                  <a:pt x="3480275" y="3648418"/>
                  <a:pt x="3473676" y="3639594"/>
                  <a:pt x="3434575" y="3627864"/>
                </a:cubicBezTo>
                <a:cubicBezTo>
                  <a:pt x="3413361" y="3621500"/>
                  <a:pt x="3394730" y="3622809"/>
                  <a:pt x="3375102" y="3612995"/>
                </a:cubicBezTo>
                <a:cubicBezTo>
                  <a:pt x="3367111" y="3608999"/>
                  <a:pt x="3360234" y="3603083"/>
                  <a:pt x="3352800" y="3598127"/>
                </a:cubicBezTo>
                <a:cubicBezTo>
                  <a:pt x="3357756" y="3575825"/>
                  <a:pt x="3354230" y="3549697"/>
                  <a:pt x="3367668" y="3531220"/>
                </a:cubicBezTo>
                <a:cubicBezTo>
                  <a:pt x="3376886" y="3518545"/>
                  <a:pt x="3398834" y="3524416"/>
                  <a:pt x="3412273" y="3516352"/>
                </a:cubicBezTo>
                <a:lnTo>
                  <a:pt x="3449444" y="3494049"/>
                </a:lnTo>
                <a:cubicBezTo>
                  <a:pt x="3528741" y="3496527"/>
                  <a:pt x="3608290" y="3494707"/>
                  <a:pt x="3687336" y="3501483"/>
                </a:cubicBezTo>
                <a:cubicBezTo>
                  <a:pt x="3696238" y="3502246"/>
                  <a:pt x="3701881" y="3511919"/>
                  <a:pt x="3709639" y="3516352"/>
                </a:cubicBezTo>
                <a:cubicBezTo>
                  <a:pt x="3719261" y="3521850"/>
                  <a:pt x="3728783" y="3527961"/>
                  <a:pt x="3739375" y="3531220"/>
                </a:cubicBezTo>
                <a:cubicBezTo>
                  <a:pt x="3761211" y="3537939"/>
                  <a:pt x="3783980" y="3541132"/>
                  <a:pt x="3806283" y="3546088"/>
                </a:cubicBezTo>
                <a:cubicBezTo>
                  <a:pt x="3848410" y="3543610"/>
                  <a:pt x="3890930" y="3544914"/>
                  <a:pt x="3932663" y="3538654"/>
                </a:cubicBezTo>
                <a:cubicBezTo>
                  <a:pt x="3941499" y="3537329"/>
                  <a:pt x="3946974" y="3527782"/>
                  <a:pt x="3954966" y="3523786"/>
                </a:cubicBezTo>
                <a:cubicBezTo>
                  <a:pt x="3961975" y="3520282"/>
                  <a:pt x="3969834" y="3518830"/>
                  <a:pt x="3977268" y="3516352"/>
                </a:cubicBezTo>
                <a:cubicBezTo>
                  <a:pt x="4010886" y="3482734"/>
                  <a:pt x="4020894" y="3476932"/>
                  <a:pt x="4044175" y="3442010"/>
                </a:cubicBezTo>
                <a:cubicBezTo>
                  <a:pt x="4057143" y="3422558"/>
                  <a:pt x="4081346" y="3382537"/>
                  <a:pt x="4081346" y="3382537"/>
                </a:cubicBezTo>
                <a:cubicBezTo>
                  <a:pt x="4083824" y="3370147"/>
                  <a:pt x="4085149" y="3357469"/>
                  <a:pt x="4088780" y="3345366"/>
                </a:cubicBezTo>
                <a:cubicBezTo>
                  <a:pt x="4092614" y="3332584"/>
                  <a:pt x="4102947" y="3321521"/>
                  <a:pt x="4103648" y="3308195"/>
                </a:cubicBezTo>
                <a:cubicBezTo>
                  <a:pt x="4105476" y="3273462"/>
                  <a:pt x="4103759" y="3238070"/>
                  <a:pt x="4096214" y="3204117"/>
                </a:cubicBezTo>
                <a:cubicBezTo>
                  <a:pt x="4093526" y="3192022"/>
                  <a:pt x="4081113" y="3184463"/>
                  <a:pt x="4073912" y="3174381"/>
                </a:cubicBezTo>
                <a:cubicBezTo>
                  <a:pt x="4018544" y="3096864"/>
                  <a:pt x="4106156" y="3213072"/>
                  <a:pt x="4036741" y="3129776"/>
                </a:cubicBezTo>
                <a:cubicBezTo>
                  <a:pt x="4023606" y="3114015"/>
                  <a:pt x="4016094" y="3095915"/>
                  <a:pt x="4007005" y="3077737"/>
                </a:cubicBezTo>
                <a:cubicBezTo>
                  <a:pt x="4011961" y="3055435"/>
                  <a:pt x="4007005" y="3028176"/>
                  <a:pt x="4021873" y="3010830"/>
                </a:cubicBezTo>
                <a:cubicBezTo>
                  <a:pt x="4054562" y="2972693"/>
                  <a:pt x="4083694" y="2981702"/>
                  <a:pt x="4118517" y="2966225"/>
                </a:cubicBezTo>
                <a:cubicBezTo>
                  <a:pt x="4133708" y="2959474"/>
                  <a:pt x="4147931" y="2950673"/>
                  <a:pt x="4163122" y="2943922"/>
                </a:cubicBezTo>
                <a:cubicBezTo>
                  <a:pt x="4170283" y="2940739"/>
                  <a:pt x="4177990" y="2938966"/>
                  <a:pt x="4185424" y="2936488"/>
                </a:cubicBezTo>
                <a:cubicBezTo>
                  <a:pt x="4212768" y="2915980"/>
                  <a:pt x="4221794" y="2911402"/>
                  <a:pt x="4244897" y="2884449"/>
                </a:cubicBezTo>
                <a:cubicBezTo>
                  <a:pt x="4250712" y="2877665"/>
                  <a:pt x="4254810" y="2869581"/>
                  <a:pt x="4259766" y="2862147"/>
                </a:cubicBezTo>
                <a:cubicBezTo>
                  <a:pt x="4262244" y="2849757"/>
                  <a:pt x="4262763" y="2836807"/>
                  <a:pt x="4267200" y="2824976"/>
                </a:cubicBezTo>
                <a:cubicBezTo>
                  <a:pt x="4270337" y="2816610"/>
                  <a:pt x="4281643" y="2811598"/>
                  <a:pt x="4282068" y="2802674"/>
                </a:cubicBezTo>
                <a:cubicBezTo>
                  <a:pt x="4284193" y="2758051"/>
                  <a:pt x="4281978" y="2712925"/>
                  <a:pt x="4274634" y="2668859"/>
                </a:cubicBezTo>
                <a:cubicBezTo>
                  <a:pt x="4271901" y="2652462"/>
                  <a:pt x="4261256" y="2638279"/>
                  <a:pt x="4252331" y="2624254"/>
                </a:cubicBezTo>
                <a:cubicBezTo>
                  <a:pt x="4243812" y="2610867"/>
                  <a:pt x="4232115" y="2599777"/>
                  <a:pt x="4222595" y="2587083"/>
                </a:cubicBezTo>
                <a:cubicBezTo>
                  <a:pt x="4200435" y="2557536"/>
                  <a:pt x="4215454" y="2565893"/>
                  <a:pt x="4177990" y="2542478"/>
                </a:cubicBezTo>
                <a:cubicBezTo>
                  <a:pt x="4168592" y="2536604"/>
                  <a:pt x="4157332" y="2533965"/>
                  <a:pt x="4148253" y="2527610"/>
                </a:cubicBezTo>
                <a:cubicBezTo>
                  <a:pt x="4132397" y="2516511"/>
                  <a:pt x="4119504" y="2501538"/>
                  <a:pt x="4103648" y="2490439"/>
                </a:cubicBezTo>
                <a:cubicBezTo>
                  <a:pt x="4094569" y="2484084"/>
                  <a:pt x="4083310" y="2481444"/>
                  <a:pt x="4073912" y="2475571"/>
                </a:cubicBezTo>
                <a:cubicBezTo>
                  <a:pt x="4063405" y="2469004"/>
                  <a:pt x="4055257" y="2458810"/>
                  <a:pt x="4044175" y="2453269"/>
                </a:cubicBezTo>
                <a:cubicBezTo>
                  <a:pt x="4019020" y="2440692"/>
                  <a:pt x="3989594" y="2436405"/>
                  <a:pt x="3962400" y="2430966"/>
                </a:cubicBezTo>
                <a:cubicBezTo>
                  <a:pt x="3916909" y="2385478"/>
                  <a:pt x="3959236" y="2421217"/>
                  <a:pt x="3821151" y="2408664"/>
                </a:cubicBezTo>
                <a:cubicBezTo>
                  <a:pt x="3808176" y="2407484"/>
                  <a:pt x="3776196" y="2400394"/>
                  <a:pt x="3761678" y="2393795"/>
                </a:cubicBezTo>
                <a:cubicBezTo>
                  <a:pt x="3741501" y="2384623"/>
                  <a:pt x="3723939" y="2368406"/>
                  <a:pt x="3702205" y="2364059"/>
                </a:cubicBezTo>
                <a:lnTo>
                  <a:pt x="3665034" y="2356625"/>
                </a:lnTo>
                <a:cubicBezTo>
                  <a:pt x="3650166" y="2349191"/>
                  <a:pt x="3636052" y="2340003"/>
                  <a:pt x="3620429" y="2334322"/>
                </a:cubicBezTo>
                <a:cubicBezTo>
                  <a:pt x="3608554" y="2330004"/>
                  <a:pt x="3595089" y="2331325"/>
                  <a:pt x="3583258" y="2326888"/>
                </a:cubicBezTo>
                <a:cubicBezTo>
                  <a:pt x="3571620" y="2322524"/>
                  <a:pt x="3554333" y="2307047"/>
                  <a:pt x="3546087" y="2297152"/>
                </a:cubicBezTo>
                <a:cubicBezTo>
                  <a:pt x="3538155" y="2287634"/>
                  <a:pt x="3531944" y="2276740"/>
                  <a:pt x="3523785" y="2267415"/>
                </a:cubicBezTo>
                <a:cubicBezTo>
                  <a:pt x="3514554" y="2256865"/>
                  <a:pt x="3503960" y="2247590"/>
                  <a:pt x="3494048" y="2237678"/>
                </a:cubicBezTo>
                <a:cubicBezTo>
                  <a:pt x="3477279" y="2170603"/>
                  <a:pt x="3485642" y="2197591"/>
                  <a:pt x="3471746" y="2155903"/>
                </a:cubicBezTo>
                <a:cubicBezTo>
                  <a:pt x="3469268" y="2106342"/>
                  <a:pt x="3468611" y="2056656"/>
                  <a:pt x="3464312" y="2007220"/>
                </a:cubicBezTo>
                <a:cubicBezTo>
                  <a:pt x="3463633" y="1999413"/>
                  <a:pt x="3462419" y="1990458"/>
                  <a:pt x="3456878" y="1984917"/>
                </a:cubicBezTo>
                <a:cubicBezTo>
                  <a:pt x="3449042" y="1977081"/>
                  <a:pt x="3436829" y="1975431"/>
                  <a:pt x="3427141" y="1970049"/>
                </a:cubicBezTo>
                <a:cubicBezTo>
                  <a:pt x="3414510" y="1963032"/>
                  <a:pt x="3403386" y="1953113"/>
                  <a:pt x="3389970" y="1947747"/>
                </a:cubicBezTo>
                <a:cubicBezTo>
                  <a:pt x="3378238" y="1943054"/>
                  <a:pt x="3365155" y="1942961"/>
                  <a:pt x="3352800" y="1940313"/>
                </a:cubicBezTo>
                <a:cubicBezTo>
                  <a:pt x="3222035" y="1912291"/>
                  <a:pt x="3323699" y="1927019"/>
                  <a:pt x="3107473" y="1918010"/>
                </a:cubicBezTo>
                <a:cubicBezTo>
                  <a:pt x="3006453" y="1892756"/>
                  <a:pt x="3140991" y="1929932"/>
                  <a:pt x="3055434" y="1895708"/>
                </a:cubicBezTo>
                <a:cubicBezTo>
                  <a:pt x="3038684" y="1889008"/>
                  <a:pt x="3020741" y="1885795"/>
                  <a:pt x="3003395" y="1880839"/>
                </a:cubicBezTo>
                <a:cubicBezTo>
                  <a:pt x="2979866" y="1866134"/>
                  <a:pt x="2947893" y="1852350"/>
                  <a:pt x="2929053" y="1828800"/>
                </a:cubicBezTo>
                <a:cubicBezTo>
                  <a:pt x="2923472" y="1821823"/>
                  <a:pt x="2919141" y="1813932"/>
                  <a:pt x="2914185" y="1806498"/>
                </a:cubicBezTo>
                <a:cubicBezTo>
                  <a:pt x="2899891" y="1763613"/>
                  <a:pt x="2895181" y="1761080"/>
                  <a:pt x="2921619" y="1694986"/>
                </a:cubicBezTo>
                <a:cubicBezTo>
                  <a:pt x="2926221" y="1683482"/>
                  <a:pt x="2941948" y="1680747"/>
                  <a:pt x="2951356" y="1672683"/>
                </a:cubicBezTo>
                <a:cubicBezTo>
                  <a:pt x="2959338" y="1665841"/>
                  <a:pt x="2966816" y="1658363"/>
                  <a:pt x="2973658" y="1650381"/>
                </a:cubicBezTo>
                <a:cubicBezTo>
                  <a:pt x="3039965" y="1573023"/>
                  <a:pt x="2948381" y="1673322"/>
                  <a:pt x="3018263" y="1583474"/>
                </a:cubicBezTo>
                <a:cubicBezTo>
                  <a:pt x="3026869" y="1572409"/>
                  <a:pt x="3038088" y="1563649"/>
                  <a:pt x="3048000" y="1553737"/>
                </a:cubicBezTo>
                <a:cubicBezTo>
                  <a:pt x="3050478" y="1546303"/>
                  <a:pt x="3053372" y="1538994"/>
                  <a:pt x="3055434" y="1531434"/>
                </a:cubicBezTo>
                <a:cubicBezTo>
                  <a:pt x="3060811" y="1511720"/>
                  <a:pt x="3070302" y="1471961"/>
                  <a:pt x="3070302" y="1471961"/>
                </a:cubicBezTo>
                <a:cubicBezTo>
                  <a:pt x="3067824" y="1447181"/>
                  <a:pt x="3067752" y="1422040"/>
                  <a:pt x="3062868" y="1397620"/>
                </a:cubicBezTo>
                <a:cubicBezTo>
                  <a:pt x="3060251" y="1384534"/>
                  <a:pt x="3052561" y="1372990"/>
                  <a:pt x="3048000" y="1360449"/>
                </a:cubicBezTo>
                <a:cubicBezTo>
                  <a:pt x="3026768" y="1302062"/>
                  <a:pt x="3043841" y="1331909"/>
                  <a:pt x="3018263" y="1293542"/>
                </a:cubicBezTo>
                <a:cubicBezTo>
                  <a:pt x="3014107" y="1276919"/>
                  <a:pt x="3003201" y="1230059"/>
                  <a:pt x="2995961" y="1219200"/>
                </a:cubicBezTo>
                <a:lnTo>
                  <a:pt x="2951356" y="1152293"/>
                </a:lnTo>
                <a:cubicBezTo>
                  <a:pt x="2939440" y="1134420"/>
                  <a:pt x="2917950" y="1099031"/>
                  <a:pt x="2899317" y="1092820"/>
                </a:cubicBezTo>
                <a:lnTo>
                  <a:pt x="2877014" y="1085386"/>
                </a:lnTo>
                <a:cubicBezTo>
                  <a:pt x="2863186" y="1071557"/>
                  <a:pt x="2856655" y="1066970"/>
                  <a:pt x="2847278" y="1048215"/>
                </a:cubicBezTo>
                <a:cubicBezTo>
                  <a:pt x="2821982" y="997622"/>
                  <a:pt x="2863654" y="1058063"/>
                  <a:pt x="2824975" y="996176"/>
                </a:cubicBezTo>
                <a:cubicBezTo>
                  <a:pt x="2818408" y="985669"/>
                  <a:pt x="2810107" y="976351"/>
                  <a:pt x="2802673" y="966439"/>
                </a:cubicBezTo>
                <a:cubicBezTo>
                  <a:pt x="2800195" y="959005"/>
                  <a:pt x="2797392" y="951672"/>
                  <a:pt x="2795239" y="944137"/>
                </a:cubicBezTo>
                <a:cubicBezTo>
                  <a:pt x="2792432" y="934313"/>
                  <a:pt x="2792374" y="923539"/>
                  <a:pt x="2787805" y="914400"/>
                </a:cubicBezTo>
                <a:cubicBezTo>
                  <a:pt x="2784670" y="908131"/>
                  <a:pt x="2777892" y="904488"/>
                  <a:pt x="2772936" y="899532"/>
                </a:cubicBezTo>
                <a:cubicBezTo>
                  <a:pt x="2770458" y="884664"/>
                  <a:pt x="2770269" y="869227"/>
                  <a:pt x="2765502" y="854927"/>
                </a:cubicBezTo>
                <a:cubicBezTo>
                  <a:pt x="2755308" y="824346"/>
                  <a:pt x="2708236" y="755261"/>
                  <a:pt x="2698595" y="735981"/>
                </a:cubicBezTo>
                <a:cubicBezTo>
                  <a:pt x="2679730" y="698253"/>
                  <a:pt x="2689873" y="715465"/>
                  <a:pt x="2668858" y="683942"/>
                </a:cubicBezTo>
                <a:cubicBezTo>
                  <a:pt x="2663902" y="669074"/>
                  <a:pt x="2641452" y="648741"/>
                  <a:pt x="2653990" y="639337"/>
                </a:cubicBezTo>
                <a:cubicBezTo>
                  <a:pt x="2663902" y="631903"/>
                  <a:pt x="2672895" y="623051"/>
                  <a:pt x="2683726" y="617034"/>
                </a:cubicBezTo>
                <a:cubicBezTo>
                  <a:pt x="2695391" y="610553"/>
                  <a:pt x="2708237" y="606386"/>
                  <a:pt x="2720897" y="602166"/>
                </a:cubicBezTo>
                <a:cubicBezTo>
                  <a:pt x="2736645" y="596917"/>
                  <a:pt x="2773075" y="590244"/>
                  <a:pt x="2787805" y="587298"/>
                </a:cubicBezTo>
                <a:cubicBezTo>
                  <a:pt x="2847278" y="589776"/>
                  <a:pt x="2907258" y="586599"/>
                  <a:pt x="2966224" y="594732"/>
                </a:cubicBezTo>
                <a:cubicBezTo>
                  <a:pt x="2980538" y="596706"/>
                  <a:pt x="2990471" y="610572"/>
                  <a:pt x="3003395" y="617034"/>
                </a:cubicBezTo>
                <a:cubicBezTo>
                  <a:pt x="3010404" y="620539"/>
                  <a:pt x="3018263" y="621991"/>
                  <a:pt x="3025697" y="624469"/>
                </a:cubicBezTo>
                <a:cubicBezTo>
                  <a:pt x="3028175" y="617035"/>
                  <a:pt x="3033131" y="610002"/>
                  <a:pt x="3033131" y="602166"/>
                </a:cubicBezTo>
                <a:cubicBezTo>
                  <a:pt x="3033131" y="585241"/>
                  <a:pt x="3026211" y="554998"/>
                  <a:pt x="3010829" y="542693"/>
                </a:cubicBezTo>
                <a:cubicBezTo>
                  <a:pt x="3004710" y="537798"/>
                  <a:pt x="2995960" y="537737"/>
                  <a:pt x="2988526" y="535259"/>
                </a:cubicBezTo>
                <a:cubicBezTo>
                  <a:pt x="2981092" y="530303"/>
                  <a:pt x="2974215" y="524387"/>
                  <a:pt x="2966224" y="520391"/>
                </a:cubicBezTo>
                <a:cubicBezTo>
                  <a:pt x="2954288" y="514423"/>
                  <a:pt x="2941548" y="510208"/>
                  <a:pt x="2929053" y="505522"/>
                </a:cubicBezTo>
                <a:cubicBezTo>
                  <a:pt x="2921716" y="502770"/>
                  <a:pt x="2913760" y="501592"/>
                  <a:pt x="2906751" y="498088"/>
                </a:cubicBezTo>
                <a:cubicBezTo>
                  <a:pt x="2893827" y="491626"/>
                  <a:pt x="2882302" y="482636"/>
                  <a:pt x="2869580" y="475786"/>
                </a:cubicBezTo>
                <a:cubicBezTo>
                  <a:pt x="2850065" y="465278"/>
                  <a:pt x="2831841" y="450396"/>
                  <a:pt x="2810107" y="446049"/>
                </a:cubicBezTo>
                <a:cubicBezTo>
                  <a:pt x="2702426" y="424513"/>
                  <a:pt x="2785564" y="439050"/>
                  <a:pt x="2557346" y="431181"/>
                </a:cubicBezTo>
                <a:cubicBezTo>
                  <a:pt x="2552390" y="423747"/>
                  <a:pt x="2543220" y="417782"/>
                  <a:pt x="2542478" y="408878"/>
                </a:cubicBezTo>
                <a:cubicBezTo>
                  <a:pt x="2539158" y="369040"/>
                  <a:pt x="2546873" y="351087"/>
                  <a:pt x="2557346" y="319669"/>
                </a:cubicBezTo>
                <a:cubicBezTo>
                  <a:pt x="2554868" y="289932"/>
                  <a:pt x="2560389" y="258399"/>
                  <a:pt x="2549912" y="230459"/>
                </a:cubicBezTo>
                <a:cubicBezTo>
                  <a:pt x="2546021" y="220083"/>
                  <a:pt x="2539160" y="249906"/>
                  <a:pt x="2535044" y="260195"/>
                </a:cubicBezTo>
                <a:cubicBezTo>
                  <a:pt x="2510786" y="320838"/>
                  <a:pt x="2535325" y="289650"/>
                  <a:pt x="2497873" y="327103"/>
                </a:cubicBezTo>
                <a:cubicBezTo>
                  <a:pt x="2495130" y="338076"/>
                  <a:pt x="2487005" y="379715"/>
                  <a:pt x="2475570" y="386576"/>
                </a:cubicBezTo>
                <a:cubicBezTo>
                  <a:pt x="2468851" y="390608"/>
                  <a:pt x="2460702" y="381620"/>
                  <a:pt x="2453268" y="379142"/>
                </a:cubicBezTo>
                <a:cubicBezTo>
                  <a:pt x="2437966" y="333233"/>
                  <a:pt x="2456502" y="380276"/>
                  <a:pt x="2416097" y="319669"/>
                </a:cubicBezTo>
                <a:cubicBezTo>
                  <a:pt x="2409950" y="310448"/>
                  <a:pt x="2408033" y="298680"/>
                  <a:pt x="2401229" y="289932"/>
                </a:cubicBezTo>
                <a:cubicBezTo>
                  <a:pt x="2390471" y="276100"/>
                  <a:pt x="2373778" y="267341"/>
                  <a:pt x="2364058" y="252761"/>
                </a:cubicBezTo>
                <a:cubicBezTo>
                  <a:pt x="2359102" y="245327"/>
                  <a:pt x="2356167" y="236040"/>
                  <a:pt x="2349190" y="230459"/>
                </a:cubicBezTo>
                <a:cubicBezTo>
                  <a:pt x="2343071" y="225564"/>
                  <a:pt x="2334321" y="225503"/>
                  <a:pt x="2326887" y="223025"/>
                </a:cubicBezTo>
                <a:cubicBezTo>
                  <a:pt x="2310596" y="247462"/>
                  <a:pt x="2312280" y="240697"/>
                  <a:pt x="2304585" y="267630"/>
                </a:cubicBezTo>
                <a:cubicBezTo>
                  <a:pt x="2301778" y="277454"/>
                  <a:pt x="2303692" y="289517"/>
                  <a:pt x="2297151" y="297366"/>
                </a:cubicBezTo>
                <a:cubicBezTo>
                  <a:pt x="2290056" y="305880"/>
                  <a:pt x="2277326" y="307278"/>
                  <a:pt x="2267414" y="312234"/>
                </a:cubicBezTo>
                <a:cubicBezTo>
                  <a:pt x="2249667" y="276739"/>
                  <a:pt x="2253576" y="282658"/>
                  <a:pt x="2230244" y="245327"/>
                </a:cubicBezTo>
                <a:cubicBezTo>
                  <a:pt x="2215493" y="221726"/>
                  <a:pt x="2206818" y="213345"/>
                  <a:pt x="2193073" y="185854"/>
                </a:cubicBezTo>
                <a:cubicBezTo>
                  <a:pt x="2156706" y="113118"/>
                  <a:pt x="2197780" y="178044"/>
                  <a:pt x="2163336" y="126381"/>
                </a:cubicBezTo>
                <a:cubicBezTo>
                  <a:pt x="2139408" y="54593"/>
                  <a:pt x="2177777" y="166200"/>
                  <a:pt x="2141034" y="74342"/>
                </a:cubicBezTo>
                <a:cubicBezTo>
                  <a:pt x="2135213" y="59790"/>
                  <a:pt x="2126166" y="29737"/>
                  <a:pt x="2126166" y="29737"/>
                </a:cubicBezTo>
                <a:cubicBezTo>
                  <a:pt x="2068393" y="87510"/>
                  <a:pt x="2114997" y="30706"/>
                  <a:pt x="2088995" y="89210"/>
                </a:cubicBezTo>
                <a:cubicBezTo>
                  <a:pt x="2083126" y="102414"/>
                  <a:pt x="2072671" y="113227"/>
                  <a:pt x="2066692" y="126381"/>
                </a:cubicBezTo>
                <a:cubicBezTo>
                  <a:pt x="2060207" y="140649"/>
                  <a:pt x="2051824" y="170986"/>
                  <a:pt x="2051824" y="170986"/>
                </a:cubicBezTo>
                <a:cubicBezTo>
                  <a:pt x="2016680" y="147555"/>
                  <a:pt x="2002940" y="140500"/>
                  <a:pt x="1970048" y="96644"/>
                </a:cubicBezTo>
                <a:cubicBezTo>
                  <a:pt x="1959209" y="82192"/>
                  <a:pt x="1947643" y="63851"/>
                  <a:pt x="1932878" y="52039"/>
                </a:cubicBezTo>
                <a:cubicBezTo>
                  <a:pt x="1925901" y="46457"/>
                  <a:pt x="1917299" y="43055"/>
                  <a:pt x="1910575" y="37171"/>
                </a:cubicBezTo>
                <a:cubicBezTo>
                  <a:pt x="1897388" y="25632"/>
                  <a:pt x="1873405" y="0"/>
                  <a:pt x="1873405" y="0"/>
                </a:cubicBezTo>
                <a:cubicBezTo>
                  <a:pt x="1860516" y="90213"/>
                  <a:pt x="1872557" y="18678"/>
                  <a:pt x="1858536" y="81776"/>
                </a:cubicBezTo>
                <a:cubicBezTo>
                  <a:pt x="1855795" y="94111"/>
                  <a:pt x="1859191" y="109240"/>
                  <a:pt x="1851102" y="118947"/>
                </a:cubicBezTo>
                <a:cubicBezTo>
                  <a:pt x="1844561" y="126796"/>
                  <a:pt x="1831278" y="123903"/>
                  <a:pt x="1821366" y="126381"/>
                </a:cubicBezTo>
                <a:cubicBezTo>
                  <a:pt x="1811402" y="96492"/>
                  <a:pt x="1814200" y="99511"/>
                  <a:pt x="1791629" y="66908"/>
                </a:cubicBezTo>
                <a:cubicBezTo>
                  <a:pt x="1777524" y="46533"/>
                  <a:pt x="1747024" y="7434"/>
                  <a:pt x="1747024" y="7434"/>
                </a:cubicBezTo>
                <a:cubicBezTo>
                  <a:pt x="1744546" y="71863"/>
                  <a:pt x="1754241" y="137932"/>
                  <a:pt x="1739590" y="200722"/>
                </a:cubicBezTo>
                <a:cubicBezTo>
                  <a:pt x="1735530" y="218124"/>
                  <a:pt x="1709853" y="220547"/>
                  <a:pt x="1694985" y="230459"/>
                </a:cubicBezTo>
                <a:cubicBezTo>
                  <a:pt x="1687551" y="235415"/>
                  <a:pt x="1681159" y="242502"/>
                  <a:pt x="1672683" y="245327"/>
                </a:cubicBezTo>
                <a:cubicBezTo>
                  <a:pt x="1608064" y="266866"/>
                  <a:pt x="1658216" y="252761"/>
                  <a:pt x="1516566" y="252761"/>
                </a:cubicBezTo>
              </a:path>
            </a:pathLst>
          </a:cu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574917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5973763"/>
          </a:xfrm>
        </p:spPr>
        <p:txBody>
          <a:bodyPr/>
          <a:lstStyle/>
          <a:p>
            <a:r>
              <a:rPr lang="en-US" dirty="0"/>
              <a:t>Who lives here?</a:t>
            </a:r>
          </a:p>
        </p:txBody>
      </p:sp>
      <p:pic>
        <p:nvPicPr>
          <p:cNvPr id="18434" name="Picture 2" descr="http://static1.wikia.nocookie.net/__cb20080326171913/starwars/images/2/23/Gng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838200"/>
            <a:ext cx="8759825" cy="579120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54339" y="91440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p>
        </p:txBody>
      </p:sp>
    </p:spTree>
    <p:extLst>
      <p:ext uri="{BB962C8B-B14F-4D97-AF65-F5344CB8AC3E}">
        <p14:creationId xmlns:p14="http://schemas.microsoft.com/office/powerpoint/2010/main" val="12326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Who is this?</a:t>
            </a:r>
          </a:p>
        </p:txBody>
      </p:sp>
      <p:pic>
        <p:nvPicPr>
          <p:cNvPr id="23554" name="Picture 2" descr="http://toychop.files.wordpress.com/2010/12/toad-mario-kart-herocl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14400"/>
            <a:ext cx="8759825" cy="5695951"/>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248400" y="907181"/>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p>
        </p:txBody>
      </p:sp>
    </p:spTree>
    <p:extLst>
      <p:ext uri="{BB962C8B-B14F-4D97-AF65-F5344CB8AC3E}">
        <p14:creationId xmlns:p14="http://schemas.microsoft.com/office/powerpoint/2010/main" val="429064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6878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t>Who is this?</a:t>
            </a:r>
          </a:p>
        </p:txBody>
      </p:sp>
      <p:pic>
        <p:nvPicPr>
          <p:cNvPr id="24578" name="Picture 2" descr="http://static4.wikia.nocookie.net/__cb20121113130117/lotr/images/b/b6/Radagast_the_Br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30" y="762000"/>
            <a:ext cx="8709369" cy="5838825"/>
          </a:xfrm>
          <a:prstGeom prst="rect">
            <a:avLst/>
          </a:prstGeom>
          <a:noFill/>
          <a:ln w="28575">
            <a:solidFill>
              <a:srgbClr val="9966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324600" y="83820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p>
        </p:txBody>
      </p:sp>
    </p:spTree>
    <p:extLst>
      <p:ext uri="{BB962C8B-B14F-4D97-AF65-F5344CB8AC3E}">
        <p14:creationId xmlns:p14="http://schemas.microsoft.com/office/powerpoint/2010/main" val="2977234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3970117"/>
              </p:ext>
            </p:extLst>
          </p:nvPr>
        </p:nvGraphicFramePr>
        <p:xfrm>
          <a:off x="381000" y="891594"/>
          <a:ext cx="8382000" cy="459480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674346">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784092">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84092">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84092">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84092">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84092">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
        <p:nvSpPr>
          <p:cNvPr id="4" name="Rectangle 3"/>
          <p:cNvSpPr/>
          <p:nvPr/>
        </p:nvSpPr>
        <p:spPr>
          <a:xfrm>
            <a:off x="381000" y="5562600"/>
            <a:ext cx="5181227"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Final Question</a:t>
            </a:r>
          </a:p>
        </p:txBody>
      </p:sp>
    </p:spTree>
    <p:extLst>
      <p:ext uri="{BB962C8B-B14F-4D97-AF65-F5344CB8AC3E}">
        <p14:creationId xmlns:p14="http://schemas.microsoft.com/office/powerpoint/2010/main" val="1848312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ih2.redbubble.net/image.4027466.1530/flat,550x550,07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9263" y="533400"/>
            <a:ext cx="8449749" cy="923330"/>
          </a:xfrm>
          <a:prstGeom prst="rect">
            <a:avLst/>
          </a:prstGeom>
          <a:noFill/>
        </p:spPr>
        <p:txBody>
          <a:bodyPr wrap="none" lIns="91440" tIns="45720" rIns="91440" bIns="45720">
            <a:prstTxWarp prst="textArchUp">
              <a:avLst/>
            </a:prstTxWarp>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p>
        </p:txBody>
      </p:sp>
      <p:sp>
        <p:nvSpPr>
          <p:cNvPr id="5" name="Rectangle 4"/>
          <p:cNvSpPr/>
          <p:nvPr/>
        </p:nvSpPr>
        <p:spPr>
          <a:xfrm>
            <a:off x="379263" y="5715000"/>
            <a:ext cx="389241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Photoshop</a:t>
            </a:r>
          </a:p>
        </p:txBody>
      </p:sp>
    </p:spTree>
    <p:extLst>
      <p:ext uri="{BB962C8B-B14F-4D97-AF65-F5344CB8AC3E}">
        <p14:creationId xmlns:p14="http://schemas.microsoft.com/office/powerpoint/2010/main" val="3153730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3"/>
          <p:cNvSpPr>
            <a:spLocks noGrp="1" noChangeArrowheads="1"/>
          </p:cNvSpPr>
          <p:nvPr>
            <p:ph idx="1"/>
          </p:nvPr>
        </p:nvSpPr>
        <p:spPr>
          <a:xfrm>
            <a:off x="228600" y="152400"/>
            <a:ext cx="8686800" cy="5978525"/>
          </a:xfrm>
        </p:spPr>
        <p:txBody>
          <a:bodyPr/>
          <a:lstStyle/>
          <a:p>
            <a:pPr eaLnBrk="1" hangingPunct="1"/>
            <a:r>
              <a:rPr lang="en-US" dirty="0">
                <a:solidFill>
                  <a:srgbClr val="CC66FF"/>
                </a:solidFill>
              </a:rPr>
              <a:t>This is the structure producing and containing spores.</a:t>
            </a:r>
          </a:p>
          <a:p>
            <a:pPr eaLnBrk="1" hangingPunct="1"/>
            <a:endParaRPr lang="en-US" dirty="0"/>
          </a:p>
        </p:txBody>
      </p:sp>
      <p:pic>
        <p:nvPicPr>
          <p:cNvPr id="382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6" name="Picture 2" descr="http://upload.wikimedia.org/wikipedia/commons/c/c5/Mature_sporangium_of_a_Mucor_sp._fung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524000"/>
            <a:ext cx="4326418" cy="2957512"/>
          </a:xfrm>
          <a:prstGeom prst="rect">
            <a:avLst/>
          </a:prstGeom>
          <a:noFill/>
          <a:ln w="19050">
            <a:solidFill>
              <a:srgbClr val="CC66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895600" y="2209800"/>
            <a:ext cx="1143000" cy="228600"/>
          </a:xfrm>
          <a:prstGeom prst="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497052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ech1234463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229"/>
          </a:xfrm>
          <a:prstGeom prst="rect">
            <a:avLst/>
          </a:prstGeom>
          <a:noFill/>
          <a:ln w="7620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oliviagc.edublogs.org/files/2012/04/woodland_fungi_1-2am5t3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670"/>
            <a:ext cx="9144000" cy="6862899"/>
          </a:xfrm>
          <a:prstGeom prst="rect">
            <a:avLst/>
          </a:prstGeom>
          <a:noFill/>
          <a:ln w="28575">
            <a:solidFill>
              <a:schemeClr val="accent1">
                <a:lumMod val="1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0480"/>
            <a:ext cx="8763000" cy="233172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a:buNone/>
            </a:pPr>
            <a:r>
              <a:rPr lang="en-US" sz="5400" b="1" cap="none" spc="0" dirty="0">
                <a:ln w="17780" cmpd="sng">
                  <a:solidFill>
                    <a:schemeClr val="bg1"/>
                  </a:solidFill>
                  <a:prstDash val="solid"/>
                  <a:miter lim="800000"/>
                </a:ln>
                <a:solidFill>
                  <a:srgbClr val="CCFF99"/>
                </a:solidFill>
                <a:effectLst>
                  <a:outerShdw blurRad="50800" algn="tl" rotWithShape="0">
                    <a:srgbClr val="000000"/>
                  </a:outerShdw>
                </a:effectLst>
              </a:rPr>
              <a:t>Kingdom Fungi </a:t>
            </a:r>
          </a:p>
          <a:p>
            <a:pPr>
              <a:buNone/>
            </a:pPr>
            <a:r>
              <a:rPr lang="en-US" sz="5400" b="1" cap="none" spc="0" dirty="0">
                <a:ln w="17780" cmpd="sng">
                  <a:solidFill>
                    <a:schemeClr val="bg1"/>
                  </a:solidFill>
                  <a:prstDash val="solid"/>
                  <a:miter lim="800000"/>
                </a:ln>
                <a:solidFill>
                  <a:srgbClr val="CCFF99"/>
                </a:solidFill>
                <a:effectLst>
                  <a:outerShdw blurRad="50800" algn="tl" rotWithShape="0">
                    <a:srgbClr val="000000"/>
                  </a:outerShdw>
                </a:effectLst>
              </a:rPr>
              <a:t>Review Game</a:t>
            </a:r>
          </a:p>
        </p:txBody>
      </p:sp>
      <p:sp>
        <p:nvSpPr>
          <p:cNvPr id="4" name="Rectangle 3"/>
          <p:cNvSpPr/>
          <p:nvPr/>
        </p:nvSpPr>
        <p:spPr>
          <a:xfrm>
            <a:off x="121412" y="4906994"/>
            <a:ext cx="3220753" cy="1920526"/>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5 </a:t>
            </a:r>
          </a:p>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Lesson 7</a:t>
            </a:r>
          </a:p>
        </p:txBody>
      </p:sp>
      <p:pic>
        <p:nvPicPr>
          <p:cNvPr id="5" name="Graphic 4">
            <a:extLst>
              <a:ext uri="{FF2B5EF4-FFF2-40B4-BE49-F238E27FC236}">
                <a16:creationId xmlns:a16="http://schemas.microsoft.com/office/drawing/2014/main" id="{8E8A0B9F-97D5-2A51-D8C5-B3332BDE1E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spTree>
    <p:extLst>
      <p:ext uri="{BB962C8B-B14F-4D97-AF65-F5344CB8AC3E}">
        <p14:creationId xmlns:p14="http://schemas.microsoft.com/office/powerpoint/2010/main" val="3286799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ech12344632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6229"/>
          </a:xfrm>
          <a:prstGeom prst="rect">
            <a:avLst/>
          </a:prstGeom>
          <a:noFill/>
          <a:ln w="7620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oliviagc.edublogs.org/files/2012/04/woodland_fungi_1-2am5t3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670"/>
            <a:ext cx="9144000" cy="6862899"/>
          </a:xfrm>
          <a:prstGeom prst="rect">
            <a:avLst/>
          </a:prstGeom>
          <a:noFill/>
          <a:ln w="28575">
            <a:solidFill>
              <a:schemeClr val="accent1">
                <a:lumMod val="1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0480"/>
            <a:ext cx="8763000" cy="233172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CCFF99"/>
                </a:solidFill>
                <a:effectLst>
                  <a:outerShdw blurRad="50800" algn="tl" rotWithShape="0">
                    <a:srgbClr val="000000"/>
                  </a:outerShdw>
                </a:effectLst>
                <a:uLnTx/>
                <a:uFillTx/>
                <a:latin typeface="Tahoma" pitchFamily="34" charset="0"/>
                <a:ea typeface="+mn-ea"/>
                <a:cs typeface="+mn-cs"/>
              </a:rPr>
              <a:t>Kingdom Fungi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CCFF99"/>
                </a:solidFill>
                <a:effectLst>
                  <a:outerShdw blurRad="50800" algn="tl" rotWithShape="0">
                    <a:srgbClr val="000000"/>
                  </a:outerShdw>
                </a:effectLst>
                <a:uLnTx/>
                <a:uFillTx/>
                <a:latin typeface="Tahoma" pitchFamily="34" charset="0"/>
                <a:ea typeface="+mn-ea"/>
                <a:cs typeface="+mn-cs"/>
              </a:rPr>
              <a:t>Review Game</a:t>
            </a:r>
          </a:p>
        </p:txBody>
      </p:sp>
      <p:sp>
        <p:nvSpPr>
          <p:cNvPr id="4" name="Rectangle 3"/>
          <p:cNvSpPr/>
          <p:nvPr/>
        </p:nvSpPr>
        <p:spPr>
          <a:xfrm>
            <a:off x="121412" y="4906994"/>
            <a:ext cx="3220754"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5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Lesson 8</a:t>
            </a:r>
          </a:p>
        </p:txBody>
      </p:sp>
      <p:pic>
        <p:nvPicPr>
          <p:cNvPr id="5" name="Graphic 4">
            <a:extLst>
              <a:ext uri="{FF2B5EF4-FFF2-40B4-BE49-F238E27FC236}">
                <a16:creationId xmlns:a16="http://schemas.microsoft.com/office/drawing/2014/main" id="{8E8A0B9F-97D5-2A51-D8C5-B3332BDE1E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pic>
        <p:nvPicPr>
          <p:cNvPr id="6" name="Picture 2" descr="Download Key Transparent HQ PNG Image | FreePNGImg">
            <a:extLst>
              <a:ext uri="{FF2B5EF4-FFF2-40B4-BE49-F238E27FC236}">
                <a16:creationId xmlns:a16="http://schemas.microsoft.com/office/drawing/2014/main" id="{4F57543A-B0A7-A9D0-F368-FCE902A8C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661345">
            <a:off x="1523695" y="170918"/>
            <a:ext cx="6260668" cy="602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9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4056561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996600"/>
                          </a:solidFill>
                        </a:rPr>
                        <a:t>IDENTITY</a:t>
                      </a:r>
                      <a:br>
                        <a:rPr lang="en-US" dirty="0">
                          <a:solidFill>
                            <a:srgbClr val="996600"/>
                          </a:solidFill>
                        </a:rPr>
                      </a:br>
                      <a:r>
                        <a:rPr lang="en-US" dirty="0">
                          <a:solidFill>
                            <a:srgbClr val="996600"/>
                          </a:solidFill>
                        </a:rPr>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bg1">
                        <a:lumMod val="85000"/>
                        <a:lumOff val="1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bg1">
                        <a:lumMod val="85000"/>
                        <a:lumOff val="1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bg1">
                        <a:lumMod val="85000"/>
                        <a:lumOff val="1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bg1">
                        <a:lumMod val="85000"/>
                        <a:lumOff val="1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bg1">
                        <a:lumMod val="85000"/>
                        <a:lumOff val="1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1520617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t>
            </a:r>
            <a:r>
              <a:rPr lang="en-US" dirty="0">
                <a:solidFill>
                  <a:schemeClr val="bg1"/>
                </a:solidFill>
              </a:rPr>
              <a:t>An autotrophic single celled organism that’s eukaryotic</a:t>
            </a:r>
            <a:r>
              <a:rPr lang="en-US" dirty="0">
                <a:solidFill>
                  <a:schemeClr val="bg1">
                    <a:lumMod val="95000"/>
                    <a:lumOff val="5000"/>
                  </a:schemeClr>
                </a:solidFill>
              </a:rPr>
              <a:t>.</a:t>
            </a:r>
          </a:p>
          <a:p>
            <a:pPr lvl="1" eaLnBrk="1" hangingPunct="1">
              <a:defRPr/>
            </a:pPr>
            <a:r>
              <a:rPr lang="en-US" dirty="0">
                <a:solidFill>
                  <a:srgbClr val="FF66FF"/>
                </a:solidFill>
              </a:rPr>
              <a:t>B.) </a:t>
            </a:r>
            <a:r>
              <a:rPr lang="en-US" dirty="0">
                <a:solidFill>
                  <a:schemeClr val="bg1"/>
                </a:solidFill>
              </a:rPr>
              <a:t>A heterotrophic multi-cellular organism with cell walls </a:t>
            </a:r>
            <a:r>
              <a:rPr lang="en-US" dirty="0">
                <a:solidFill>
                  <a:schemeClr val="bg1">
                    <a:lumMod val="95000"/>
                    <a:lumOff val="5000"/>
                  </a:schemeClr>
                </a:solidFill>
              </a:rPr>
              <a:t>made </a:t>
            </a:r>
            <a:r>
              <a:rPr lang="en-US" dirty="0">
                <a:solidFill>
                  <a:schemeClr val="tx1"/>
                </a:solidFill>
              </a:rPr>
              <a:t>of chitin.</a:t>
            </a:r>
          </a:p>
          <a:p>
            <a:pPr lvl="1" eaLnBrk="1" hangingPunct="1">
              <a:defRPr/>
            </a:pPr>
            <a:r>
              <a:rPr lang="en-US" dirty="0">
                <a:solidFill>
                  <a:srgbClr val="99FFCC"/>
                </a:solidFill>
              </a:rPr>
              <a:t>C.) </a:t>
            </a:r>
            <a:r>
              <a:rPr lang="en-US" dirty="0">
                <a:solidFill>
                  <a:schemeClr val="bg1"/>
                </a:solidFill>
              </a:rPr>
              <a:t>A prokaryotic </a:t>
            </a:r>
            <a:r>
              <a:rPr lang="en-US" dirty="0">
                <a:solidFill>
                  <a:schemeClr val="bg1">
                    <a:lumMod val="95000"/>
                    <a:lumOff val="5000"/>
                  </a:schemeClr>
                </a:solidFill>
              </a:rPr>
              <a:t>heterotroph.</a:t>
            </a:r>
          </a:p>
          <a:p>
            <a:pPr lvl="1" eaLnBrk="1" hangingPunct="1">
              <a:defRPr/>
            </a:pPr>
            <a:r>
              <a:rPr lang="en-US" dirty="0">
                <a:solidFill>
                  <a:srgbClr val="FF9900"/>
                </a:solidFill>
              </a:rPr>
              <a:t>D.) </a:t>
            </a:r>
            <a:r>
              <a:rPr lang="en-US" dirty="0">
                <a:solidFill>
                  <a:schemeClr val="bg1"/>
                </a:solidFill>
              </a:rPr>
              <a:t>A eukaryotic multi-cellular heterotrophic organisms that </a:t>
            </a:r>
            <a:r>
              <a:rPr lang="en-US" dirty="0">
                <a:solidFill>
                  <a:schemeClr val="tx1"/>
                </a:solidFill>
              </a:rPr>
              <a:t>consumes food.</a:t>
            </a:r>
          </a:p>
          <a:p>
            <a:pPr lvl="1" eaLnBrk="1" hangingPunct="1">
              <a:defRPr/>
            </a:pPr>
            <a:r>
              <a:rPr lang="en-US" dirty="0">
                <a:solidFill>
                  <a:srgbClr val="996633"/>
                </a:solidFill>
              </a:rPr>
              <a:t>E.) </a:t>
            </a:r>
            <a:r>
              <a:rPr lang="en-US" dirty="0">
                <a:solidFill>
                  <a:schemeClr val="bg1"/>
                </a:solidFill>
              </a:rPr>
              <a:t>A eukaryotic </a:t>
            </a:r>
            <a:r>
              <a:rPr lang="en-US" dirty="0">
                <a:solidFill>
                  <a:schemeClr val="tx1"/>
                </a:solidFill>
              </a:rPr>
              <a:t>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068" y="1447800"/>
            <a:ext cx="6861931"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175465" y="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2894699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t>
            </a:r>
            <a:r>
              <a:rPr lang="en-US" dirty="0">
                <a:solidFill>
                  <a:schemeClr val="bg1"/>
                </a:solidFill>
              </a:rPr>
              <a:t>A</a:t>
            </a:r>
            <a:r>
              <a:rPr lang="en-US" dirty="0">
                <a:solidFill>
                  <a:srgbClr val="FF66FF"/>
                </a:solidFill>
              </a:rPr>
              <a:t> </a:t>
            </a:r>
            <a:r>
              <a:rPr lang="en-US" dirty="0">
                <a:solidFill>
                  <a:schemeClr val="bg1"/>
                </a:solidFill>
              </a:rPr>
              <a:t>heterotrophic multi-cellular organism with cell walls that absorbs its food</a:t>
            </a:r>
          </a:p>
          <a:p>
            <a:pPr lvl="1" eaLnBrk="1" hangingPunct="1">
              <a:defRPr/>
            </a:pPr>
            <a:r>
              <a:rPr lang="en-US" dirty="0">
                <a:solidFill>
                  <a:srgbClr val="99FFCC"/>
                </a:solidFill>
              </a:rPr>
              <a:t>C.) </a:t>
            </a:r>
            <a:r>
              <a:rPr lang="en-US" dirty="0">
                <a:solidFill>
                  <a:schemeClr val="bg1"/>
                </a:solidFill>
              </a:rPr>
              <a:t>A prokaryotic heterotroph.</a:t>
            </a:r>
          </a:p>
          <a:p>
            <a:pPr lvl="1" eaLnBrk="1" hangingPunct="1">
              <a:defRPr/>
            </a:pPr>
            <a:r>
              <a:rPr lang="en-US" dirty="0">
                <a:solidFill>
                  <a:srgbClr val="FFC000"/>
                </a:solidFill>
              </a:rPr>
              <a:t>D.) </a:t>
            </a:r>
            <a:r>
              <a:rPr lang="en-US" dirty="0">
                <a:solidFill>
                  <a:schemeClr val="bg1"/>
                </a:solidFill>
              </a:rPr>
              <a:t>A eukaryotic multi-cellular heterotrophic organisms that consumes food.</a:t>
            </a:r>
          </a:p>
          <a:p>
            <a:pPr lvl="1" eaLnBrk="1" hangingPunct="1">
              <a:defRPr/>
            </a:pPr>
            <a:r>
              <a:rPr lang="en-US" dirty="0">
                <a:solidFill>
                  <a:srgbClr val="996600"/>
                </a:solidFill>
              </a:rPr>
              <a:t>E.) </a:t>
            </a:r>
            <a:r>
              <a:rPr lang="en-US" dirty="0">
                <a:solidFill>
                  <a:schemeClr val="bg1"/>
                </a:solidFill>
              </a:rPr>
              <a:t>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357151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spTree>
    <p:extLst>
      <p:ext uri="{BB962C8B-B14F-4D97-AF65-F5344CB8AC3E}">
        <p14:creationId xmlns:p14="http://schemas.microsoft.com/office/powerpoint/2010/main" val="1310263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t>
            </a:r>
            <a:r>
              <a:rPr lang="en-US" dirty="0">
                <a:solidFill>
                  <a:schemeClr val="bg1"/>
                </a:solidFill>
              </a:rPr>
              <a:t>A prokaryotic heterotroph.</a:t>
            </a:r>
          </a:p>
          <a:p>
            <a:pPr lvl="1" eaLnBrk="1" hangingPunct="1">
              <a:defRPr/>
            </a:pPr>
            <a:r>
              <a:rPr lang="en-US" dirty="0">
                <a:solidFill>
                  <a:srgbClr val="FFC000"/>
                </a:solidFill>
              </a:rPr>
              <a:t>D.) </a:t>
            </a:r>
            <a:r>
              <a:rPr lang="en-US" dirty="0">
                <a:solidFill>
                  <a:schemeClr val="bg1"/>
                </a:solidFill>
              </a:rPr>
              <a:t>A eukaryotic multi-cellular heterotrophic organisms that consumes food.</a:t>
            </a:r>
          </a:p>
          <a:p>
            <a:pPr lvl="1" eaLnBrk="1" hangingPunct="1">
              <a:defRPr/>
            </a:pPr>
            <a:r>
              <a:rPr lang="en-US" dirty="0">
                <a:solidFill>
                  <a:srgbClr val="996600"/>
                </a:solidFill>
              </a:rPr>
              <a:t>E.) </a:t>
            </a:r>
            <a:r>
              <a:rPr lang="en-US" dirty="0">
                <a:solidFill>
                  <a:schemeClr val="bg1"/>
                </a:solidFill>
              </a:rPr>
              <a:t>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1234973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 prokaryotic heterotroph.</a:t>
            </a:r>
          </a:p>
          <a:p>
            <a:pPr lvl="1" eaLnBrk="1" hangingPunct="1">
              <a:defRPr/>
            </a:pPr>
            <a:r>
              <a:rPr lang="en-US" dirty="0">
                <a:solidFill>
                  <a:srgbClr val="FFC000"/>
                </a:solidFill>
              </a:rPr>
              <a:t>D.) </a:t>
            </a:r>
            <a:r>
              <a:rPr lang="en-US" dirty="0">
                <a:solidFill>
                  <a:schemeClr val="bg1"/>
                </a:solidFill>
              </a:rPr>
              <a:t>A eukaryotic multi-cellular heterotrophic organisms that consumes food.</a:t>
            </a:r>
          </a:p>
          <a:p>
            <a:pPr lvl="1" eaLnBrk="1" hangingPunct="1">
              <a:defRPr/>
            </a:pPr>
            <a:r>
              <a:rPr lang="en-US" dirty="0">
                <a:solidFill>
                  <a:srgbClr val="996600"/>
                </a:solidFill>
              </a:rPr>
              <a:t>E.) </a:t>
            </a:r>
            <a:r>
              <a:rPr lang="en-US" dirty="0">
                <a:solidFill>
                  <a:schemeClr val="bg1"/>
                </a:solidFill>
              </a:rPr>
              <a:t>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871643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 prokaryotic heterotroph.</a:t>
            </a:r>
          </a:p>
          <a:p>
            <a:pPr lvl="1" eaLnBrk="1" hangingPunct="1">
              <a:defRPr/>
            </a:pPr>
            <a:r>
              <a:rPr lang="en-US" dirty="0">
                <a:solidFill>
                  <a:srgbClr val="FFC000"/>
                </a:solidFill>
              </a:rPr>
              <a:t>D.) A eukaryotic multi-cellular heterotrophic organisms that consumes food.</a:t>
            </a:r>
          </a:p>
          <a:p>
            <a:pPr lvl="1" eaLnBrk="1" hangingPunct="1">
              <a:defRPr/>
            </a:pPr>
            <a:r>
              <a:rPr lang="en-US" dirty="0">
                <a:solidFill>
                  <a:srgbClr val="996600"/>
                </a:solidFill>
              </a:rPr>
              <a:t>E.) </a:t>
            </a:r>
            <a:r>
              <a:rPr lang="en-US" dirty="0">
                <a:solidFill>
                  <a:schemeClr val="bg1"/>
                </a:solidFill>
              </a:rPr>
              <a:t>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37727675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 prokaryotic heterotroph.</a:t>
            </a:r>
          </a:p>
          <a:p>
            <a:pPr lvl="1" eaLnBrk="1" hangingPunct="1">
              <a:defRPr/>
            </a:pPr>
            <a:r>
              <a:rPr lang="en-US" dirty="0">
                <a:solidFill>
                  <a:srgbClr val="FFC000"/>
                </a:solidFill>
              </a:rPr>
              <a:t>D.) A eukaryotic multi-cellular heterotrophic organisms that consumes food.</a:t>
            </a:r>
          </a:p>
          <a:p>
            <a:pPr lvl="1" eaLnBrk="1" hangingPunct="1">
              <a:defRPr/>
            </a:pPr>
            <a:r>
              <a:rPr lang="en-US" dirty="0">
                <a:solidFill>
                  <a:srgbClr val="996600"/>
                </a:solidFill>
              </a:rPr>
              <a:t>E.) 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996635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 prokaryotic heterotroph.</a:t>
            </a:r>
          </a:p>
          <a:p>
            <a:pPr lvl="1" eaLnBrk="1" hangingPunct="1">
              <a:defRPr/>
            </a:pPr>
            <a:r>
              <a:rPr lang="en-US" dirty="0">
                <a:solidFill>
                  <a:srgbClr val="FFC000"/>
                </a:solidFill>
              </a:rPr>
              <a:t>D.) A eukaryotic multi-cellular heterotrophic organisms that consumes food.</a:t>
            </a:r>
          </a:p>
          <a:p>
            <a:pPr lvl="1" eaLnBrk="1" hangingPunct="1">
              <a:defRPr/>
            </a:pPr>
            <a:r>
              <a:rPr lang="en-US" dirty="0">
                <a:solidFill>
                  <a:srgbClr val="996600"/>
                </a:solidFill>
              </a:rPr>
              <a:t>E.) 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ectangle 2"/>
          <p:cNvSpPr/>
          <p:nvPr/>
        </p:nvSpPr>
        <p:spPr>
          <a:xfrm>
            <a:off x="152400" y="5828041"/>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a:t>
            </a:r>
          </a:p>
        </p:txBody>
      </p:sp>
    </p:spTree>
    <p:extLst>
      <p:ext uri="{BB962C8B-B14F-4D97-AF65-F5344CB8AC3E}">
        <p14:creationId xmlns:p14="http://schemas.microsoft.com/office/powerpoint/2010/main" val="923399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An autotrophic single celled organism that’s eukaryotic.</a:t>
            </a:r>
          </a:p>
          <a:p>
            <a:pPr lvl="1" eaLnBrk="1" hangingPunct="1">
              <a:defRPr/>
            </a:pPr>
            <a:r>
              <a:rPr lang="en-US" dirty="0">
                <a:solidFill>
                  <a:srgbClr val="FF66FF"/>
                </a:solidFill>
              </a:rPr>
              <a:t>B.) A heterotrophic multi-cellular organism with cell walls that absorbs its food</a:t>
            </a:r>
          </a:p>
          <a:p>
            <a:pPr lvl="1" eaLnBrk="1" hangingPunct="1">
              <a:defRPr/>
            </a:pPr>
            <a:r>
              <a:rPr lang="en-US" dirty="0">
                <a:solidFill>
                  <a:srgbClr val="99FFCC"/>
                </a:solidFill>
              </a:rPr>
              <a:t>C.) A prokaryotic heterotroph.</a:t>
            </a:r>
          </a:p>
          <a:p>
            <a:pPr lvl="1" eaLnBrk="1" hangingPunct="1">
              <a:defRPr/>
            </a:pPr>
            <a:r>
              <a:rPr lang="en-US" dirty="0">
                <a:solidFill>
                  <a:srgbClr val="FFC000"/>
                </a:solidFill>
              </a:rPr>
              <a:t>D.) A eukaryotic multi-cellular heterotrophic organisms that consumes food.</a:t>
            </a:r>
          </a:p>
          <a:p>
            <a:pPr lvl="1" eaLnBrk="1" hangingPunct="1">
              <a:defRPr/>
            </a:pPr>
            <a:r>
              <a:rPr lang="en-US" dirty="0">
                <a:solidFill>
                  <a:srgbClr val="996600"/>
                </a:solidFill>
              </a:rPr>
              <a:t>E.) A eukaryotic multi-cellular autotroph.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8179385" y="-1077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3" name="Rectangle 2"/>
          <p:cNvSpPr/>
          <p:nvPr/>
        </p:nvSpPr>
        <p:spPr>
          <a:xfrm>
            <a:off x="152400" y="5828041"/>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a:t>
            </a:r>
          </a:p>
        </p:txBody>
      </p:sp>
      <p:sp>
        <p:nvSpPr>
          <p:cNvPr id="4" name="Rounded Rectangle 3"/>
          <p:cNvSpPr/>
          <p:nvPr/>
        </p:nvSpPr>
        <p:spPr bwMode="auto">
          <a:xfrm>
            <a:off x="898793" y="2438400"/>
            <a:ext cx="7264985" cy="914400"/>
          </a:xfrm>
          <a:prstGeom prst="roundRect">
            <a:avLst/>
          </a:prstGeom>
          <a:noFill/>
          <a:ln w="38100" cap="flat" cmpd="sng" algn="ctr">
            <a:solidFill>
              <a:schemeClr val="tx1"/>
            </a:solidFill>
            <a:prstDash val="solid"/>
            <a:round/>
            <a:headEnd type="none" w="med" len="med"/>
            <a:tailEnd type="none" w="med" len="med"/>
          </a:ln>
          <a:effectLst>
            <a:glow rad="88900">
              <a:srgbClr val="FF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2045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5897563"/>
          </a:xfrm>
        </p:spPr>
        <p:txBody>
          <a:bodyPr/>
          <a:lstStyle/>
          <a:p>
            <a:r>
              <a:rPr lang="en-US" dirty="0"/>
              <a:t>Fungi reproduce using spores.</a:t>
            </a:r>
          </a:p>
          <a:p>
            <a:endParaRPr lang="en-US" dirty="0"/>
          </a:p>
        </p:txBody>
      </p:sp>
      <p:sp>
        <p:nvSpPr>
          <p:cNvPr id="4" name="Rounded Rectangle 3"/>
          <p:cNvSpPr/>
          <p:nvPr/>
        </p:nvSpPr>
        <p:spPr bwMode="auto">
          <a:xfrm>
            <a:off x="4724400" y="304800"/>
            <a:ext cx="1600200" cy="533400"/>
          </a:xfrm>
          <a:prstGeom prst="roundRect">
            <a:avLst/>
          </a:prstGeom>
          <a:solidFill>
            <a:srgbClr val="99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6" name="Picture 2" descr="http://www.hiltonpond.org/images/FungusPor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2400" y="990599"/>
            <a:ext cx="8686800" cy="5638800"/>
          </a:xfrm>
          <a:prstGeom prst="rect">
            <a:avLst/>
          </a:prstGeom>
          <a:noFill/>
          <a:ln w="38100">
            <a:solidFill>
              <a:srgbClr val="663300"/>
            </a:solidFill>
          </a:ln>
          <a:extLst>
            <a:ext uri="{909E8E84-426E-40DD-AFC4-6F175D3DCCD1}">
              <a14:hiddenFill xmlns:a14="http://schemas.microsoft.com/office/drawing/2010/main">
                <a:solidFill>
                  <a:srgbClr val="FFFFFF"/>
                </a:solidFill>
              </a14:hiddenFill>
            </a:ext>
          </a:extLst>
        </p:spPr>
      </p:pic>
      <p:pic>
        <p:nvPicPr>
          <p:cNvPr id="1028" name="Picture 4" descr="http://www.redorbit.com/media/uploads/2008/12/54b519d2245d87af3b14d218f3f6eaf81-301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2867025" cy="2857500"/>
          </a:xfrm>
          <a:prstGeom prst="rect">
            <a:avLst/>
          </a:prstGeom>
          <a:noFill/>
          <a:ln w="28575">
            <a:solidFill>
              <a:srgbClr val="6633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990599"/>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227009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5897563"/>
          </a:xfrm>
        </p:spPr>
        <p:txBody>
          <a:bodyPr/>
          <a:lstStyle/>
          <a:p>
            <a:r>
              <a:rPr lang="en-US" dirty="0"/>
              <a:t>Fungi reproduce using spores.</a:t>
            </a:r>
          </a:p>
          <a:p>
            <a:endParaRPr lang="en-US" dirty="0"/>
          </a:p>
        </p:txBody>
      </p:sp>
      <p:sp>
        <p:nvSpPr>
          <p:cNvPr id="4" name="Rounded Rectangle 3"/>
          <p:cNvSpPr/>
          <p:nvPr/>
        </p:nvSpPr>
        <p:spPr bwMode="auto">
          <a:xfrm>
            <a:off x="4724400" y="304800"/>
            <a:ext cx="1600200" cy="533400"/>
          </a:xfrm>
          <a:prstGeom prst="roundRect">
            <a:avLst/>
          </a:prstGeom>
          <a:solidFill>
            <a:srgbClr val="996600"/>
          </a:solidFill>
          <a:ln w="9525" cap="flat" cmpd="sng" algn="ctr">
            <a:solidFill>
              <a:schemeClr val="tx1"/>
            </a:solidFill>
            <a:prstDash val="solid"/>
            <a:round/>
            <a:headEnd type="none" w="med" len="med"/>
            <a:tailEnd type="none" w="med" len="med"/>
          </a:ln>
          <a:effectLst>
            <a:glow rad="1270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6" name="Picture 2" descr="http://www.hiltonpond.org/images/FungusPor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2400" y="990599"/>
            <a:ext cx="8686800" cy="5638800"/>
          </a:xfrm>
          <a:prstGeom prst="rect">
            <a:avLst/>
          </a:prstGeom>
          <a:noFill/>
          <a:ln w="38100">
            <a:solidFill>
              <a:srgbClr val="663300"/>
            </a:solidFill>
          </a:ln>
          <a:extLst>
            <a:ext uri="{909E8E84-426E-40DD-AFC4-6F175D3DCCD1}">
              <a14:hiddenFill xmlns:a14="http://schemas.microsoft.com/office/drawing/2010/main">
                <a:solidFill>
                  <a:srgbClr val="FFFFFF"/>
                </a:solidFill>
              </a14:hiddenFill>
            </a:ext>
          </a:extLst>
        </p:spPr>
      </p:pic>
      <p:pic>
        <p:nvPicPr>
          <p:cNvPr id="1028" name="Picture 4" descr="http://www.redorbit.com/media/uploads/2008/12/54b519d2245d87af3b14d218f3f6eaf81-301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2867025" cy="2857500"/>
          </a:xfrm>
          <a:prstGeom prst="rect">
            <a:avLst/>
          </a:prstGeom>
          <a:noFill/>
          <a:ln w="28575">
            <a:solidFill>
              <a:srgbClr val="6633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990599"/>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2299083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5897563"/>
          </a:xfrm>
        </p:spPr>
        <p:txBody>
          <a:bodyPr/>
          <a:lstStyle/>
          <a:p>
            <a:r>
              <a:rPr lang="en-US" dirty="0"/>
              <a:t>Fungi reproduce using </a:t>
            </a:r>
            <a:r>
              <a:rPr lang="en-US" u="sng" dirty="0">
                <a:solidFill>
                  <a:srgbClr val="FFFF99"/>
                </a:solidFill>
              </a:rPr>
              <a:t>spores</a:t>
            </a:r>
            <a:r>
              <a:rPr lang="en-US" dirty="0"/>
              <a:t>.</a:t>
            </a:r>
          </a:p>
          <a:p>
            <a:endParaRPr lang="en-US" dirty="0"/>
          </a:p>
        </p:txBody>
      </p:sp>
      <p:pic>
        <p:nvPicPr>
          <p:cNvPr id="1026" name="Picture 2" descr="http://www.hiltonpond.org/images/FungusPor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2400" y="990599"/>
            <a:ext cx="8686800" cy="5638800"/>
          </a:xfrm>
          <a:prstGeom prst="rect">
            <a:avLst/>
          </a:prstGeom>
          <a:noFill/>
          <a:ln w="38100">
            <a:solidFill>
              <a:srgbClr val="663300"/>
            </a:solidFill>
          </a:ln>
          <a:extLst>
            <a:ext uri="{909E8E84-426E-40DD-AFC4-6F175D3DCCD1}">
              <a14:hiddenFill xmlns:a14="http://schemas.microsoft.com/office/drawing/2010/main">
                <a:solidFill>
                  <a:srgbClr val="FFFFFF"/>
                </a:solidFill>
              </a14:hiddenFill>
            </a:ext>
          </a:extLst>
        </p:spPr>
      </p:pic>
      <p:pic>
        <p:nvPicPr>
          <p:cNvPr id="1028" name="Picture 4" descr="http://www.redorbit.com/media/uploads/2008/12/54b519d2245d87af3b14d218f3f6eaf81-301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2867025" cy="2857500"/>
          </a:xfrm>
          <a:prstGeom prst="rect">
            <a:avLst/>
          </a:prstGeom>
          <a:noFill/>
          <a:ln w="28575">
            <a:solidFill>
              <a:srgbClr val="6633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990599"/>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2" name="Rectangle 1"/>
          <p:cNvSpPr/>
          <p:nvPr/>
        </p:nvSpPr>
        <p:spPr>
          <a:xfrm>
            <a:off x="1676400" y="2240339"/>
            <a:ext cx="5152373" cy="1569660"/>
          </a:xfrm>
          <a:prstGeom prst="rect">
            <a:avLst/>
          </a:prstGeom>
          <a:noFill/>
        </p:spPr>
        <p:txBody>
          <a:bodyPr wrap="none" lIns="91440" tIns="45720" rIns="91440" bIns="45720">
            <a:prstTxWarp prst="textWave4">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57150" cmpd="sng">
                  <a:solidFill>
                    <a:srgbClr val="663300"/>
                  </a:solidFill>
                  <a:prstDash val="solid"/>
                  <a:miter lim="800000"/>
                </a:ln>
                <a:solidFill>
                  <a:srgbClr val="FFFF99"/>
                </a:solidFill>
                <a:effectLst>
                  <a:outerShdw blurRad="50800" algn="tl" rotWithShape="0">
                    <a:srgbClr val="000000"/>
                  </a:outerShdw>
                </a:effectLst>
                <a:uLnTx/>
                <a:uFillTx/>
                <a:latin typeface="Tahoma" pitchFamily="34" charset="0"/>
                <a:ea typeface="+mn-ea"/>
                <a:cs typeface="+mn-cs"/>
              </a:rPr>
              <a:t>SPORES</a:t>
            </a:r>
          </a:p>
        </p:txBody>
      </p:sp>
    </p:spTree>
    <p:extLst>
      <p:ext uri="{BB962C8B-B14F-4D97-AF65-F5344CB8AC3E}">
        <p14:creationId xmlns:p14="http://schemas.microsoft.com/office/powerpoint/2010/main" val="1484570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4579" name="Rectangle 3"/>
          <p:cNvSpPr>
            <a:spLocks noGrp="1" noChangeArrowheads="1"/>
          </p:cNvSpPr>
          <p:nvPr>
            <p:ph type="body" sz="half" idx="4294967295"/>
          </p:nvPr>
        </p:nvSpPr>
        <p:spPr>
          <a:xfrm>
            <a:off x="211157" y="152400"/>
            <a:ext cx="8382000" cy="5749925"/>
          </a:xfrm>
        </p:spPr>
        <p:txBody>
          <a:bodyPr/>
          <a:lstStyle/>
          <a:p>
            <a:pPr eaLnBrk="1" hangingPunct="1">
              <a:defRPr/>
            </a:pPr>
            <a:r>
              <a:rPr lang="en-US" sz="2800" dirty="0"/>
              <a:t>Fungi also have cell walls consisting largely of </a:t>
            </a:r>
            <a:r>
              <a:rPr lang="en-US" sz="2800" dirty="0">
                <a:solidFill>
                  <a:srgbClr val="FFC000"/>
                </a:solidFill>
              </a:rPr>
              <a:t>chitin   </a:t>
            </a:r>
            <a:r>
              <a:rPr lang="en-US" sz="2800" dirty="0"/>
              <a:t> instead of cellulose.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00675"/>
          </a:xfrm>
          <a:prstGeom prst="rect">
            <a:avLst/>
          </a:prstGeom>
          <a:noFill/>
          <a:ln w="28575" algn="ctr">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1295400" y="1210937"/>
            <a:ext cx="4267200" cy="5553075"/>
          </a:xfrm>
          <a:custGeom>
            <a:avLst/>
            <a:gdLst>
              <a:gd name="connsiteX0" fmla="*/ 887896 w 4139091"/>
              <a:gd name="connsiteY0" fmla="*/ 0 h 5552661"/>
              <a:gd name="connsiteX1" fmla="*/ 901148 w 4139091"/>
              <a:gd name="connsiteY1" fmla="*/ 53009 h 5552661"/>
              <a:gd name="connsiteX2" fmla="*/ 954157 w 4139091"/>
              <a:gd name="connsiteY2" fmla="*/ 92765 h 5552661"/>
              <a:gd name="connsiteX3" fmla="*/ 1033670 w 4139091"/>
              <a:gd name="connsiteY3" fmla="*/ 159026 h 5552661"/>
              <a:gd name="connsiteX4" fmla="*/ 1086679 w 4139091"/>
              <a:gd name="connsiteY4" fmla="*/ 185531 h 5552661"/>
              <a:gd name="connsiteX5" fmla="*/ 1166192 w 4139091"/>
              <a:gd name="connsiteY5" fmla="*/ 238539 h 5552661"/>
              <a:gd name="connsiteX6" fmla="*/ 1245705 w 4139091"/>
              <a:gd name="connsiteY6" fmla="*/ 318052 h 5552661"/>
              <a:gd name="connsiteX7" fmla="*/ 1272209 w 4139091"/>
              <a:gd name="connsiteY7" fmla="*/ 344557 h 5552661"/>
              <a:gd name="connsiteX8" fmla="*/ 1311965 w 4139091"/>
              <a:gd name="connsiteY8" fmla="*/ 357809 h 5552661"/>
              <a:gd name="connsiteX9" fmla="*/ 1378226 w 4139091"/>
              <a:gd name="connsiteY9" fmla="*/ 397565 h 5552661"/>
              <a:gd name="connsiteX10" fmla="*/ 1404731 w 4139091"/>
              <a:gd name="connsiteY10" fmla="*/ 424070 h 5552661"/>
              <a:gd name="connsiteX11" fmla="*/ 1497496 w 4139091"/>
              <a:gd name="connsiteY11" fmla="*/ 490331 h 5552661"/>
              <a:gd name="connsiteX12" fmla="*/ 1524000 w 4139091"/>
              <a:gd name="connsiteY12" fmla="*/ 530087 h 5552661"/>
              <a:gd name="connsiteX13" fmla="*/ 1563757 w 4139091"/>
              <a:gd name="connsiteY13" fmla="*/ 583096 h 5552661"/>
              <a:gd name="connsiteX14" fmla="*/ 1616765 w 4139091"/>
              <a:gd name="connsiteY14" fmla="*/ 649357 h 5552661"/>
              <a:gd name="connsiteX15" fmla="*/ 1669774 w 4139091"/>
              <a:gd name="connsiteY15" fmla="*/ 768626 h 5552661"/>
              <a:gd name="connsiteX16" fmla="*/ 1683026 w 4139091"/>
              <a:gd name="connsiteY16" fmla="*/ 808383 h 5552661"/>
              <a:gd name="connsiteX17" fmla="*/ 1789044 w 4139091"/>
              <a:gd name="connsiteY17" fmla="*/ 887896 h 5552661"/>
              <a:gd name="connsiteX18" fmla="*/ 1828800 w 4139091"/>
              <a:gd name="connsiteY18" fmla="*/ 901148 h 5552661"/>
              <a:gd name="connsiteX19" fmla="*/ 1868557 w 4139091"/>
              <a:gd name="connsiteY19" fmla="*/ 980661 h 5552661"/>
              <a:gd name="connsiteX20" fmla="*/ 1895061 w 4139091"/>
              <a:gd name="connsiteY20" fmla="*/ 1060174 h 5552661"/>
              <a:gd name="connsiteX21" fmla="*/ 1908313 w 4139091"/>
              <a:gd name="connsiteY21" fmla="*/ 1113183 h 5552661"/>
              <a:gd name="connsiteX22" fmla="*/ 1921565 w 4139091"/>
              <a:gd name="connsiteY22" fmla="*/ 1152939 h 5552661"/>
              <a:gd name="connsiteX23" fmla="*/ 1961322 w 4139091"/>
              <a:gd name="connsiteY23" fmla="*/ 1311965 h 5552661"/>
              <a:gd name="connsiteX24" fmla="*/ 2054087 w 4139091"/>
              <a:gd name="connsiteY24" fmla="*/ 1457739 h 5552661"/>
              <a:gd name="connsiteX25" fmla="*/ 2080592 w 4139091"/>
              <a:gd name="connsiteY25" fmla="*/ 1497496 h 5552661"/>
              <a:gd name="connsiteX26" fmla="*/ 2107096 w 4139091"/>
              <a:gd name="connsiteY26" fmla="*/ 1537252 h 5552661"/>
              <a:gd name="connsiteX27" fmla="*/ 2133600 w 4139091"/>
              <a:gd name="connsiteY27" fmla="*/ 1563757 h 5552661"/>
              <a:gd name="connsiteX28" fmla="*/ 2146852 w 4139091"/>
              <a:gd name="connsiteY28" fmla="*/ 1603513 h 5552661"/>
              <a:gd name="connsiteX29" fmla="*/ 2160105 w 4139091"/>
              <a:gd name="connsiteY29" fmla="*/ 1683026 h 5552661"/>
              <a:gd name="connsiteX30" fmla="*/ 2186609 w 4139091"/>
              <a:gd name="connsiteY30" fmla="*/ 1736035 h 5552661"/>
              <a:gd name="connsiteX31" fmla="*/ 2199861 w 4139091"/>
              <a:gd name="connsiteY31" fmla="*/ 1802296 h 5552661"/>
              <a:gd name="connsiteX32" fmla="*/ 2213113 w 4139091"/>
              <a:gd name="connsiteY32" fmla="*/ 1855304 h 5552661"/>
              <a:gd name="connsiteX33" fmla="*/ 2239618 w 4139091"/>
              <a:gd name="connsiteY33" fmla="*/ 2120348 h 5552661"/>
              <a:gd name="connsiteX34" fmla="*/ 2226365 w 4139091"/>
              <a:gd name="connsiteY34" fmla="*/ 2517913 h 5552661"/>
              <a:gd name="connsiteX35" fmla="*/ 2199861 w 4139091"/>
              <a:gd name="connsiteY35" fmla="*/ 2610678 h 5552661"/>
              <a:gd name="connsiteX36" fmla="*/ 2173357 w 4139091"/>
              <a:gd name="connsiteY36" fmla="*/ 2716696 h 5552661"/>
              <a:gd name="connsiteX37" fmla="*/ 2160105 w 4139091"/>
              <a:gd name="connsiteY37" fmla="*/ 2756452 h 5552661"/>
              <a:gd name="connsiteX38" fmla="*/ 2133600 w 4139091"/>
              <a:gd name="connsiteY38" fmla="*/ 2888974 h 5552661"/>
              <a:gd name="connsiteX39" fmla="*/ 2107096 w 4139091"/>
              <a:gd name="connsiteY39" fmla="*/ 2968487 h 5552661"/>
              <a:gd name="connsiteX40" fmla="*/ 2093844 w 4139091"/>
              <a:gd name="connsiteY40" fmla="*/ 3087757 h 5552661"/>
              <a:gd name="connsiteX41" fmla="*/ 2067339 w 4139091"/>
              <a:gd name="connsiteY41" fmla="*/ 3127513 h 5552661"/>
              <a:gd name="connsiteX42" fmla="*/ 2040835 w 4139091"/>
              <a:gd name="connsiteY42" fmla="*/ 3233531 h 5552661"/>
              <a:gd name="connsiteX43" fmla="*/ 2027583 w 4139091"/>
              <a:gd name="connsiteY43" fmla="*/ 3273287 h 5552661"/>
              <a:gd name="connsiteX44" fmla="*/ 2014331 w 4139091"/>
              <a:gd name="connsiteY44" fmla="*/ 3326296 h 5552661"/>
              <a:gd name="connsiteX45" fmla="*/ 1921565 w 4139091"/>
              <a:gd name="connsiteY45" fmla="*/ 3445565 h 5552661"/>
              <a:gd name="connsiteX46" fmla="*/ 1908313 w 4139091"/>
              <a:gd name="connsiteY46" fmla="*/ 3485322 h 5552661"/>
              <a:gd name="connsiteX47" fmla="*/ 1881809 w 4139091"/>
              <a:gd name="connsiteY47" fmla="*/ 3525078 h 5552661"/>
              <a:gd name="connsiteX48" fmla="*/ 1842052 w 4139091"/>
              <a:gd name="connsiteY48" fmla="*/ 3591339 h 5552661"/>
              <a:gd name="connsiteX49" fmla="*/ 1815548 w 4139091"/>
              <a:gd name="connsiteY49" fmla="*/ 3644348 h 5552661"/>
              <a:gd name="connsiteX50" fmla="*/ 1775792 w 4139091"/>
              <a:gd name="connsiteY50" fmla="*/ 3684104 h 5552661"/>
              <a:gd name="connsiteX51" fmla="*/ 1749287 w 4139091"/>
              <a:gd name="connsiteY51" fmla="*/ 3723861 h 5552661"/>
              <a:gd name="connsiteX52" fmla="*/ 1683026 w 4139091"/>
              <a:gd name="connsiteY52" fmla="*/ 3829878 h 5552661"/>
              <a:gd name="connsiteX53" fmla="*/ 1656522 w 4139091"/>
              <a:gd name="connsiteY53" fmla="*/ 3869635 h 5552661"/>
              <a:gd name="connsiteX54" fmla="*/ 1616765 w 4139091"/>
              <a:gd name="connsiteY54" fmla="*/ 3909391 h 5552661"/>
              <a:gd name="connsiteX55" fmla="*/ 1603513 w 4139091"/>
              <a:gd name="connsiteY55" fmla="*/ 3949148 h 5552661"/>
              <a:gd name="connsiteX56" fmla="*/ 1524000 w 4139091"/>
              <a:gd name="connsiteY56" fmla="*/ 4028661 h 5552661"/>
              <a:gd name="connsiteX57" fmla="*/ 1457739 w 4139091"/>
              <a:gd name="connsiteY57" fmla="*/ 4094922 h 5552661"/>
              <a:gd name="connsiteX58" fmla="*/ 1378226 w 4139091"/>
              <a:gd name="connsiteY58" fmla="*/ 4147931 h 5552661"/>
              <a:gd name="connsiteX59" fmla="*/ 1338470 w 4139091"/>
              <a:gd name="connsiteY59" fmla="*/ 4187687 h 5552661"/>
              <a:gd name="connsiteX60" fmla="*/ 1311965 w 4139091"/>
              <a:gd name="connsiteY60" fmla="*/ 4227444 h 5552661"/>
              <a:gd name="connsiteX61" fmla="*/ 1258957 w 4139091"/>
              <a:gd name="connsiteY61" fmla="*/ 4267200 h 5552661"/>
              <a:gd name="connsiteX62" fmla="*/ 1179444 w 4139091"/>
              <a:gd name="connsiteY62" fmla="*/ 4320209 h 5552661"/>
              <a:gd name="connsiteX63" fmla="*/ 1166192 w 4139091"/>
              <a:gd name="connsiteY63" fmla="*/ 4359965 h 5552661"/>
              <a:gd name="connsiteX64" fmla="*/ 1139687 w 4139091"/>
              <a:gd name="connsiteY64" fmla="*/ 4386470 h 5552661"/>
              <a:gd name="connsiteX65" fmla="*/ 1099931 w 4139091"/>
              <a:gd name="connsiteY65" fmla="*/ 4439478 h 5552661"/>
              <a:gd name="connsiteX66" fmla="*/ 1073426 w 4139091"/>
              <a:gd name="connsiteY66" fmla="*/ 4479235 h 5552661"/>
              <a:gd name="connsiteX67" fmla="*/ 1007165 w 4139091"/>
              <a:gd name="connsiteY67" fmla="*/ 4532244 h 5552661"/>
              <a:gd name="connsiteX68" fmla="*/ 940905 w 4139091"/>
              <a:gd name="connsiteY68" fmla="*/ 4585252 h 5552661"/>
              <a:gd name="connsiteX69" fmla="*/ 914400 w 4139091"/>
              <a:gd name="connsiteY69" fmla="*/ 4611757 h 5552661"/>
              <a:gd name="connsiteX70" fmla="*/ 874644 w 4139091"/>
              <a:gd name="connsiteY70" fmla="*/ 4625009 h 5552661"/>
              <a:gd name="connsiteX71" fmla="*/ 781879 w 4139091"/>
              <a:gd name="connsiteY71" fmla="*/ 4651513 h 5552661"/>
              <a:gd name="connsiteX72" fmla="*/ 636105 w 4139091"/>
              <a:gd name="connsiteY72" fmla="*/ 4797287 h 5552661"/>
              <a:gd name="connsiteX73" fmla="*/ 583096 w 4139091"/>
              <a:gd name="connsiteY73" fmla="*/ 4850296 h 5552661"/>
              <a:gd name="connsiteX74" fmla="*/ 516835 w 4139091"/>
              <a:gd name="connsiteY74" fmla="*/ 4903304 h 5552661"/>
              <a:gd name="connsiteX75" fmla="*/ 463826 w 4139091"/>
              <a:gd name="connsiteY75" fmla="*/ 4956313 h 5552661"/>
              <a:gd name="connsiteX76" fmla="*/ 397565 w 4139091"/>
              <a:gd name="connsiteY76" fmla="*/ 5009322 h 5552661"/>
              <a:gd name="connsiteX77" fmla="*/ 357809 w 4139091"/>
              <a:gd name="connsiteY77" fmla="*/ 5035826 h 5552661"/>
              <a:gd name="connsiteX78" fmla="*/ 318052 w 4139091"/>
              <a:gd name="connsiteY78" fmla="*/ 5075583 h 5552661"/>
              <a:gd name="connsiteX79" fmla="*/ 238539 w 4139091"/>
              <a:gd name="connsiteY79" fmla="*/ 5141844 h 5552661"/>
              <a:gd name="connsiteX80" fmla="*/ 172279 w 4139091"/>
              <a:gd name="connsiteY80" fmla="*/ 5234609 h 5552661"/>
              <a:gd name="connsiteX81" fmla="*/ 119270 w 4139091"/>
              <a:gd name="connsiteY81" fmla="*/ 5274365 h 5552661"/>
              <a:gd name="connsiteX82" fmla="*/ 39757 w 4139091"/>
              <a:gd name="connsiteY82" fmla="*/ 5340626 h 5552661"/>
              <a:gd name="connsiteX83" fmla="*/ 0 w 4139091"/>
              <a:gd name="connsiteY83" fmla="*/ 5353878 h 5552661"/>
              <a:gd name="connsiteX84" fmla="*/ 702365 w 4139091"/>
              <a:gd name="connsiteY84" fmla="*/ 5380383 h 5552661"/>
              <a:gd name="connsiteX85" fmla="*/ 848139 w 4139091"/>
              <a:gd name="connsiteY85" fmla="*/ 5406887 h 5552661"/>
              <a:gd name="connsiteX86" fmla="*/ 1073426 w 4139091"/>
              <a:gd name="connsiteY86" fmla="*/ 5446644 h 5552661"/>
              <a:gd name="connsiteX87" fmla="*/ 1232452 w 4139091"/>
              <a:gd name="connsiteY87" fmla="*/ 5512904 h 5552661"/>
              <a:gd name="connsiteX88" fmla="*/ 1311965 w 4139091"/>
              <a:gd name="connsiteY88" fmla="*/ 5526157 h 5552661"/>
              <a:gd name="connsiteX89" fmla="*/ 1404731 w 4139091"/>
              <a:gd name="connsiteY89" fmla="*/ 5552661 h 5552661"/>
              <a:gd name="connsiteX90" fmla="*/ 1974574 w 4139091"/>
              <a:gd name="connsiteY90" fmla="*/ 5539409 h 5552661"/>
              <a:gd name="connsiteX91" fmla="*/ 2014331 w 4139091"/>
              <a:gd name="connsiteY91" fmla="*/ 5512904 h 5552661"/>
              <a:gd name="connsiteX92" fmla="*/ 2054087 w 4139091"/>
              <a:gd name="connsiteY92" fmla="*/ 5499652 h 5552661"/>
              <a:gd name="connsiteX93" fmla="*/ 2120348 w 4139091"/>
              <a:gd name="connsiteY93" fmla="*/ 5459896 h 5552661"/>
              <a:gd name="connsiteX94" fmla="*/ 2146852 w 4139091"/>
              <a:gd name="connsiteY94" fmla="*/ 5433391 h 5552661"/>
              <a:gd name="connsiteX95" fmla="*/ 2199861 w 4139091"/>
              <a:gd name="connsiteY95" fmla="*/ 5393635 h 5552661"/>
              <a:gd name="connsiteX96" fmla="*/ 2252870 w 4139091"/>
              <a:gd name="connsiteY96" fmla="*/ 5380383 h 5552661"/>
              <a:gd name="connsiteX97" fmla="*/ 2385392 w 4139091"/>
              <a:gd name="connsiteY97" fmla="*/ 5300870 h 5552661"/>
              <a:gd name="connsiteX98" fmla="*/ 2464905 w 4139091"/>
              <a:gd name="connsiteY98" fmla="*/ 5261113 h 5552661"/>
              <a:gd name="connsiteX99" fmla="*/ 2504661 w 4139091"/>
              <a:gd name="connsiteY99" fmla="*/ 5234609 h 5552661"/>
              <a:gd name="connsiteX100" fmla="*/ 2557670 w 4139091"/>
              <a:gd name="connsiteY100" fmla="*/ 5181600 h 5552661"/>
              <a:gd name="connsiteX101" fmla="*/ 2597426 w 4139091"/>
              <a:gd name="connsiteY101" fmla="*/ 5155096 h 5552661"/>
              <a:gd name="connsiteX102" fmla="*/ 2650435 w 4139091"/>
              <a:gd name="connsiteY102" fmla="*/ 5115339 h 5552661"/>
              <a:gd name="connsiteX103" fmla="*/ 2690192 w 4139091"/>
              <a:gd name="connsiteY103" fmla="*/ 5102087 h 5552661"/>
              <a:gd name="connsiteX104" fmla="*/ 2756452 w 4139091"/>
              <a:gd name="connsiteY104" fmla="*/ 5035826 h 5552661"/>
              <a:gd name="connsiteX105" fmla="*/ 2822713 w 4139091"/>
              <a:gd name="connsiteY105" fmla="*/ 4969565 h 5552661"/>
              <a:gd name="connsiteX106" fmla="*/ 2849218 w 4139091"/>
              <a:gd name="connsiteY106" fmla="*/ 4943061 h 5552661"/>
              <a:gd name="connsiteX107" fmla="*/ 2941983 w 4139091"/>
              <a:gd name="connsiteY107" fmla="*/ 4903304 h 5552661"/>
              <a:gd name="connsiteX108" fmla="*/ 2994992 w 4139091"/>
              <a:gd name="connsiteY108" fmla="*/ 4823791 h 5552661"/>
              <a:gd name="connsiteX109" fmla="*/ 3087757 w 4139091"/>
              <a:gd name="connsiteY109" fmla="*/ 4704522 h 5552661"/>
              <a:gd name="connsiteX110" fmla="*/ 3140765 w 4139091"/>
              <a:gd name="connsiteY110" fmla="*/ 4678017 h 5552661"/>
              <a:gd name="connsiteX111" fmla="*/ 3207026 w 4139091"/>
              <a:gd name="connsiteY111" fmla="*/ 4611757 h 5552661"/>
              <a:gd name="connsiteX112" fmla="*/ 3246783 w 4139091"/>
              <a:gd name="connsiteY112" fmla="*/ 4572000 h 5552661"/>
              <a:gd name="connsiteX113" fmla="*/ 3339548 w 4139091"/>
              <a:gd name="connsiteY113" fmla="*/ 4492487 h 5552661"/>
              <a:gd name="connsiteX114" fmla="*/ 3392557 w 4139091"/>
              <a:gd name="connsiteY114" fmla="*/ 4426226 h 5552661"/>
              <a:gd name="connsiteX115" fmla="*/ 3472070 w 4139091"/>
              <a:gd name="connsiteY115" fmla="*/ 4267200 h 5552661"/>
              <a:gd name="connsiteX116" fmla="*/ 3511826 w 4139091"/>
              <a:gd name="connsiteY116" fmla="*/ 4240696 h 5552661"/>
              <a:gd name="connsiteX117" fmla="*/ 3591339 w 4139091"/>
              <a:gd name="connsiteY117" fmla="*/ 4134678 h 5552661"/>
              <a:gd name="connsiteX118" fmla="*/ 3644348 w 4139091"/>
              <a:gd name="connsiteY118" fmla="*/ 4094922 h 5552661"/>
              <a:gd name="connsiteX119" fmla="*/ 3710609 w 4139091"/>
              <a:gd name="connsiteY119" fmla="*/ 3988904 h 5552661"/>
              <a:gd name="connsiteX120" fmla="*/ 3750365 w 4139091"/>
              <a:gd name="connsiteY120" fmla="*/ 3962400 h 5552661"/>
              <a:gd name="connsiteX121" fmla="*/ 3790122 w 4139091"/>
              <a:gd name="connsiteY121" fmla="*/ 3869635 h 5552661"/>
              <a:gd name="connsiteX122" fmla="*/ 3843131 w 4139091"/>
              <a:gd name="connsiteY122" fmla="*/ 3790122 h 5552661"/>
              <a:gd name="connsiteX123" fmla="*/ 3869635 w 4139091"/>
              <a:gd name="connsiteY123" fmla="*/ 3763617 h 5552661"/>
              <a:gd name="connsiteX124" fmla="*/ 3896139 w 4139091"/>
              <a:gd name="connsiteY124" fmla="*/ 3670852 h 5552661"/>
              <a:gd name="connsiteX125" fmla="*/ 3909392 w 4139091"/>
              <a:gd name="connsiteY125" fmla="*/ 3631096 h 5552661"/>
              <a:gd name="connsiteX126" fmla="*/ 3922644 w 4139091"/>
              <a:gd name="connsiteY126" fmla="*/ 3578087 h 5552661"/>
              <a:gd name="connsiteX127" fmla="*/ 3975652 w 4139091"/>
              <a:gd name="connsiteY127" fmla="*/ 3498574 h 5552661"/>
              <a:gd name="connsiteX128" fmla="*/ 4028661 w 4139091"/>
              <a:gd name="connsiteY128" fmla="*/ 3405809 h 5552661"/>
              <a:gd name="connsiteX129" fmla="*/ 4041913 w 4139091"/>
              <a:gd name="connsiteY129" fmla="*/ 3352800 h 5552661"/>
              <a:gd name="connsiteX130" fmla="*/ 4068418 w 4139091"/>
              <a:gd name="connsiteY130" fmla="*/ 3273287 h 5552661"/>
              <a:gd name="connsiteX131" fmla="*/ 4094922 w 4139091"/>
              <a:gd name="connsiteY131" fmla="*/ 3180522 h 5552661"/>
              <a:gd name="connsiteX132" fmla="*/ 4108174 w 4139091"/>
              <a:gd name="connsiteY132" fmla="*/ 1842052 h 5552661"/>
              <a:gd name="connsiteX133" fmla="*/ 4081670 w 4139091"/>
              <a:gd name="connsiteY133" fmla="*/ 1789044 h 5552661"/>
              <a:gd name="connsiteX134" fmla="*/ 4055165 w 4139091"/>
              <a:gd name="connsiteY134" fmla="*/ 1643270 h 5552661"/>
              <a:gd name="connsiteX135" fmla="*/ 4028661 w 4139091"/>
              <a:gd name="connsiteY135" fmla="*/ 1537252 h 5552661"/>
              <a:gd name="connsiteX136" fmla="*/ 4015409 w 4139091"/>
              <a:gd name="connsiteY136" fmla="*/ 1497496 h 5552661"/>
              <a:gd name="connsiteX137" fmla="*/ 3975652 w 4139091"/>
              <a:gd name="connsiteY137" fmla="*/ 1364974 h 5552661"/>
              <a:gd name="connsiteX138" fmla="*/ 3962400 w 4139091"/>
              <a:gd name="connsiteY138" fmla="*/ 1325217 h 5552661"/>
              <a:gd name="connsiteX139" fmla="*/ 3935896 w 4139091"/>
              <a:gd name="connsiteY139" fmla="*/ 1232452 h 5552661"/>
              <a:gd name="connsiteX140" fmla="*/ 3909392 w 4139091"/>
              <a:gd name="connsiteY140" fmla="*/ 1192696 h 5552661"/>
              <a:gd name="connsiteX141" fmla="*/ 3869635 w 4139091"/>
              <a:gd name="connsiteY141" fmla="*/ 1099931 h 5552661"/>
              <a:gd name="connsiteX142" fmla="*/ 3843131 w 4139091"/>
              <a:gd name="connsiteY142" fmla="*/ 993913 h 5552661"/>
              <a:gd name="connsiteX143" fmla="*/ 3776870 w 4139091"/>
              <a:gd name="connsiteY143" fmla="*/ 901148 h 5552661"/>
              <a:gd name="connsiteX144" fmla="*/ 3763618 w 4139091"/>
              <a:gd name="connsiteY144" fmla="*/ 861391 h 5552661"/>
              <a:gd name="connsiteX145" fmla="*/ 3737113 w 4139091"/>
              <a:gd name="connsiteY145" fmla="*/ 834887 h 5552661"/>
              <a:gd name="connsiteX146" fmla="*/ 3723861 w 4139091"/>
              <a:gd name="connsiteY146" fmla="*/ 781878 h 5552661"/>
              <a:gd name="connsiteX147" fmla="*/ 3710609 w 4139091"/>
              <a:gd name="connsiteY147" fmla="*/ 742122 h 5552661"/>
              <a:gd name="connsiteX148" fmla="*/ 3684105 w 4139091"/>
              <a:gd name="connsiteY148" fmla="*/ 702365 h 5552661"/>
              <a:gd name="connsiteX149" fmla="*/ 3657600 w 4139091"/>
              <a:gd name="connsiteY149" fmla="*/ 649357 h 5552661"/>
              <a:gd name="connsiteX150" fmla="*/ 3631096 w 4139091"/>
              <a:gd name="connsiteY150" fmla="*/ 583096 h 5552661"/>
              <a:gd name="connsiteX151" fmla="*/ 3604592 w 4139091"/>
              <a:gd name="connsiteY151" fmla="*/ 543339 h 5552661"/>
              <a:gd name="connsiteX152" fmla="*/ 3578087 w 4139091"/>
              <a:gd name="connsiteY152" fmla="*/ 490331 h 5552661"/>
              <a:gd name="connsiteX153" fmla="*/ 3551583 w 4139091"/>
              <a:gd name="connsiteY153" fmla="*/ 450574 h 5552661"/>
              <a:gd name="connsiteX154" fmla="*/ 3525079 w 4139091"/>
              <a:gd name="connsiteY154" fmla="*/ 397565 h 5552661"/>
              <a:gd name="connsiteX155" fmla="*/ 3511826 w 4139091"/>
              <a:gd name="connsiteY155" fmla="*/ 357809 h 5552661"/>
              <a:gd name="connsiteX156" fmla="*/ 3485322 w 4139091"/>
              <a:gd name="connsiteY156" fmla="*/ 331304 h 5552661"/>
              <a:gd name="connsiteX157" fmla="*/ 3458818 w 4139091"/>
              <a:gd name="connsiteY157" fmla="*/ 291548 h 5552661"/>
              <a:gd name="connsiteX158" fmla="*/ 3419061 w 4139091"/>
              <a:gd name="connsiteY158" fmla="*/ 265044 h 5552661"/>
              <a:gd name="connsiteX159" fmla="*/ 3326296 w 4139091"/>
              <a:gd name="connsiteY159" fmla="*/ 172278 h 5552661"/>
              <a:gd name="connsiteX160" fmla="*/ 3286539 w 4139091"/>
              <a:gd name="connsiteY160" fmla="*/ 132522 h 5552661"/>
              <a:gd name="connsiteX161" fmla="*/ 3246783 w 4139091"/>
              <a:gd name="connsiteY161" fmla="*/ 106017 h 5552661"/>
              <a:gd name="connsiteX162" fmla="*/ 3180522 w 4139091"/>
              <a:gd name="connsiteY162" fmla="*/ 39757 h 5552661"/>
              <a:gd name="connsiteX163" fmla="*/ 3154018 w 4139091"/>
              <a:gd name="connsiteY163" fmla="*/ 13252 h 5552661"/>
              <a:gd name="connsiteX164" fmla="*/ 887896 w 4139091"/>
              <a:gd name="connsiteY164" fmla="*/ 0 h 555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139091" h="5552661">
                <a:moveTo>
                  <a:pt x="887896" y="0"/>
                </a:moveTo>
                <a:cubicBezTo>
                  <a:pt x="512418" y="6626"/>
                  <a:pt x="890562" y="38188"/>
                  <a:pt x="901148" y="53009"/>
                </a:cubicBezTo>
                <a:cubicBezTo>
                  <a:pt x="913986" y="70982"/>
                  <a:pt x="937189" y="78625"/>
                  <a:pt x="954157" y="92765"/>
                </a:cubicBezTo>
                <a:cubicBezTo>
                  <a:pt x="1008600" y="138134"/>
                  <a:pt x="948884" y="106035"/>
                  <a:pt x="1033670" y="159026"/>
                </a:cubicBezTo>
                <a:cubicBezTo>
                  <a:pt x="1050423" y="169496"/>
                  <a:pt x="1069739" y="175367"/>
                  <a:pt x="1086679" y="185531"/>
                </a:cubicBezTo>
                <a:cubicBezTo>
                  <a:pt x="1113994" y="201920"/>
                  <a:pt x="1166192" y="238539"/>
                  <a:pt x="1166192" y="238539"/>
                </a:cubicBezTo>
                <a:cubicBezTo>
                  <a:pt x="1210875" y="305565"/>
                  <a:pt x="1171734" y="256409"/>
                  <a:pt x="1245705" y="318052"/>
                </a:cubicBezTo>
                <a:cubicBezTo>
                  <a:pt x="1255303" y="326051"/>
                  <a:pt x="1261495" y="338129"/>
                  <a:pt x="1272209" y="344557"/>
                </a:cubicBezTo>
                <a:cubicBezTo>
                  <a:pt x="1284187" y="351744"/>
                  <a:pt x="1299471" y="351562"/>
                  <a:pt x="1311965" y="357809"/>
                </a:cubicBezTo>
                <a:cubicBezTo>
                  <a:pt x="1335003" y="369328"/>
                  <a:pt x="1357266" y="382594"/>
                  <a:pt x="1378226" y="397565"/>
                </a:cubicBezTo>
                <a:cubicBezTo>
                  <a:pt x="1388393" y="404827"/>
                  <a:pt x="1395132" y="416071"/>
                  <a:pt x="1404731" y="424070"/>
                </a:cubicBezTo>
                <a:cubicBezTo>
                  <a:pt x="1437604" y="451464"/>
                  <a:pt x="1463070" y="467380"/>
                  <a:pt x="1497496" y="490331"/>
                </a:cubicBezTo>
                <a:cubicBezTo>
                  <a:pt x="1506331" y="503583"/>
                  <a:pt x="1514743" y="517127"/>
                  <a:pt x="1524000" y="530087"/>
                </a:cubicBezTo>
                <a:cubicBezTo>
                  <a:pt x="1536838" y="548060"/>
                  <a:pt x="1552799" y="563919"/>
                  <a:pt x="1563757" y="583096"/>
                </a:cubicBezTo>
                <a:cubicBezTo>
                  <a:pt x="1603149" y="652031"/>
                  <a:pt x="1541325" y="599062"/>
                  <a:pt x="1616765" y="649357"/>
                </a:cubicBezTo>
                <a:cubicBezTo>
                  <a:pt x="1658767" y="712358"/>
                  <a:pt x="1638234" y="674004"/>
                  <a:pt x="1669774" y="768626"/>
                </a:cubicBezTo>
                <a:cubicBezTo>
                  <a:pt x="1674191" y="781878"/>
                  <a:pt x="1673148" y="798506"/>
                  <a:pt x="1683026" y="808383"/>
                </a:cubicBezTo>
                <a:cubicBezTo>
                  <a:pt x="1714422" y="839778"/>
                  <a:pt x="1744093" y="872912"/>
                  <a:pt x="1789044" y="887896"/>
                </a:cubicBezTo>
                <a:lnTo>
                  <a:pt x="1828800" y="901148"/>
                </a:lnTo>
                <a:cubicBezTo>
                  <a:pt x="1877131" y="1046140"/>
                  <a:pt x="1800049" y="826519"/>
                  <a:pt x="1868557" y="980661"/>
                </a:cubicBezTo>
                <a:cubicBezTo>
                  <a:pt x="1879904" y="1006191"/>
                  <a:pt x="1888285" y="1033070"/>
                  <a:pt x="1895061" y="1060174"/>
                </a:cubicBezTo>
                <a:cubicBezTo>
                  <a:pt x="1899478" y="1077844"/>
                  <a:pt x="1903309" y="1095670"/>
                  <a:pt x="1908313" y="1113183"/>
                </a:cubicBezTo>
                <a:cubicBezTo>
                  <a:pt x="1912150" y="1126614"/>
                  <a:pt x="1918535" y="1139303"/>
                  <a:pt x="1921565" y="1152939"/>
                </a:cubicBezTo>
                <a:cubicBezTo>
                  <a:pt x="1931501" y="1197650"/>
                  <a:pt x="1934546" y="1271800"/>
                  <a:pt x="1961322" y="1311965"/>
                </a:cubicBezTo>
                <a:cubicBezTo>
                  <a:pt x="2022371" y="1403541"/>
                  <a:pt x="1949479" y="1293357"/>
                  <a:pt x="2054087" y="1457739"/>
                </a:cubicBezTo>
                <a:cubicBezTo>
                  <a:pt x="2062638" y="1471176"/>
                  <a:pt x="2071757" y="1484244"/>
                  <a:pt x="2080592" y="1497496"/>
                </a:cubicBezTo>
                <a:cubicBezTo>
                  <a:pt x="2089427" y="1510748"/>
                  <a:pt x="2095834" y="1525990"/>
                  <a:pt x="2107096" y="1537252"/>
                </a:cubicBezTo>
                <a:lnTo>
                  <a:pt x="2133600" y="1563757"/>
                </a:lnTo>
                <a:cubicBezTo>
                  <a:pt x="2138017" y="1577009"/>
                  <a:pt x="2143822" y="1589877"/>
                  <a:pt x="2146852" y="1603513"/>
                </a:cubicBezTo>
                <a:cubicBezTo>
                  <a:pt x="2152681" y="1629743"/>
                  <a:pt x="2152384" y="1657289"/>
                  <a:pt x="2160105" y="1683026"/>
                </a:cubicBezTo>
                <a:cubicBezTo>
                  <a:pt x="2165782" y="1701948"/>
                  <a:pt x="2177774" y="1718365"/>
                  <a:pt x="2186609" y="1736035"/>
                </a:cubicBezTo>
                <a:cubicBezTo>
                  <a:pt x="2191026" y="1758122"/>
                  <a:pt x="2194975" y="1780308"/>
                  <a:pt x="2199861" y="1802296"/>
                </a:cubicBezTo>
                <a:cubicBezTo>
                  <a:pt x="2203812" y="1820075"/>
                  <a:pt x="2209855" y="1837385"/>
                  <a:pt x="2213113" y="1855304"/>
                </a:cubicBezTo>
                <a:cubicBezTo>
                  <a:pt x="2230230" y="1949448"/>
                  <a:pt x="2231861" y="2019517"/>
                  <a:pt x="2239618" y="2120348"/>
                </a:cubicBezTo>
                <a:cubicBezTo>
                  <a:pt x="2235200" y="2252870"/>
                  <a:pt x="2234151" y="2385547"/>
                  <a:pt x="2226365" y="2517913"/>
                </a:cubicBezTo>
                <a:cubicBezTo>
                  <a:pt x="2224709" y="2546058"/>
                  <a:pt x="2207380" y="2583107"/>
                  <a:pt x="2199861" y="2610678"/>
                </a:cubicBezTo>
                <a:cubicBezTo>
                  <a:pt x="2190277" y="2645821"/>
                  <a:pt x="2184876" y="2682138"/>
                  <a:pt x="2173357" y="2716696"/>
                </a:cubicBezTo>
                <a:cubicBezTo>
                  <a:pt x="2168940" y="2729948"/>
                  <a:pt x="2163135" y="2742816"/>
                  <a:pt x="2160105" y="2756452"/>
                </a:cubicBezTo>
                <a:cubicBezTo>
                  <a:pt x="2139637" y="2848556"/>
                  <a:pt x="2156230" y="2813540"/>
                  <a:pt x="2133600" y="2888974"/>
                </a:cubicBezTo>
                <a:cubicBezTo>
                  <a:pt x="2125572" y="2915734"/>
                  <a:pt x="2107096" y="2968487"/>
                  <a:pt x="2107096" y="2968487"/>
                </a:cubicBezTo>
                <a:cubicBezTo>
                  <a:pt x="2102679" y="3008244"/>
                  <a:pt x="2103546" y="3048950"/>
                  <a:pt x="2093844" y="3087757"/>
                </a:cubicBezTo>
                <a:cubicBezTo>
                  <a:pt x="2089981" y="3103209"/>
                  <a:pt x="2072782" y="3112545"/>
                  <a:pt x="2067339" y="3127513"/>
                </a:cubicBezTo>
                <a:cubicBezTo>
                  <a:pt x="2054890" y="3161747"/>
                  <a:pt x="2052354" y="3198973"/>
                  <a:pt x="2040835" y="3233531"/>
                </a:cubicBezTo>
                <a:cubicBezTo>
                  <a:pt x="2036418" y="3246783"/>
                  <a:pt x="2031420" y="3259856"/>
                  <a:pt x="2027583" y="3273287"/>
                </a:cubicBezTo>
                <a:cubicBezTo>
                  <a:pt x="2022579" y="3290800"/>
                  <a:pt x="2022476" y="3310005"/>
                  <a:pt x="2014331" y="3326296"/>
                </a:cubicBezTo>
                <a:cubicBezTo>
                  <a:pt x="1982628" y="3389701"/>
                  <a:pt x="1965195" y="3401936"/>
                  <a:pt x="1921565" y="3445565"/>
                </a:cubicBezTo>
                <a:cubicBezTo>
                  <a:pt x="1917148" y="3458817"/>
                  <a:pt x="1914560" y="3472828"/>
                  <a:pt x="1908313" y="3485322"/>
                </a:cubicBezTo>
                <a:cubicBezTo>
                  <a:pt x="1901190" y="3499568"/>
                  <a:pt x="1890250" y="3511572"/>
                  <a:pt x="1881809" y="3525078"/>
                </a:cubicBezTo>
                <a:cubicBezTo>
                  <a:pt x="1868157" y="3546920"/>
                  <a:pt x="1854561" y="3568823"/>
                  <a:pt x="1842052" y="3591339"/>
                </a:cubicBezTo>
                <a:cubicBezTo>
                  <a:pt x="1832458" y="3608608"/>
                  <a:pt x="1827030" y="3628272"/>
                  <a:pt x="1815548" y="3644348"/>
                </a:cubicBezTo>
                <a:cubicBezTo>
                  <a:pt x="1804655" y="3659598"/>
                  <a:pt x="1787790" y="3669707"/>
                  <a:pt x="1775792" y="3684104"/>
                </a:cubicBezTo>
                <a:cubicBezTo>
                  <a:pt x="1765596" y="3696340"/>
                  <a:pt x="1758122" y="3710609"/>
                  <a:pt x="1749287" y="3723861"/>
                </a:cubicBezTo>
                <a:cubicBezTo>
                  <a:pt x="1717746" y="3818484"/>
                  <a:pt x="1746029" y="3787877"/>
                  <a:pt x="1683026" y="3829878"/>
                </a:cubicBezTo>
                <a:cubicBezTo>
                  <a:pt x="1674191" y="3843130"/>
                  <a:pt x="1666718" y="3857399"/>
                  <a:pt x="1656522" y="3869635"/>
                </a:cubicBezTo>
                <a:cubicBezTo>
                  <a:pt x="1644524" y="3884033"/>
                  <a:pt x="1627161" y="3893797"/>
                  <a:pt x="1616765" y="3909391"/>
                </a:cubicBezTo>
                <a:cubicBezTo>
                  <a:pt x="1609016" y="3921014"/>
                  <a:pt x="1612089" y="3938121"/>
                  <a:pt x="1603513" y="3949148"/>
                </a:cubicBezTo>
                <a:cubicBezTo>
                  <a:pt x="1580501" y="3978735"/>
                  <a:pt x="1544792" y="3997473"/>
                  <a:pt x="1524000" y="4028661"/>
                </a:cubicBezTo>
                <a:cubicBezTo>
                  <a:pt x="1475410" y="4101546"/>
                  <a:pt x="1524000" y="4039705"/>
                  <a:pt x="1457739" y="4094922"/>
                </a:cubicBezTo>
                <a:cubicBezTo>
                  <a:pt x="1391560" y="4150071"/>
                  <a:pt x="1448095" y="4124640"/>
                  <a:pt x="1378226" y="4147931"/>
                </a:cubicBezTo>
                <a:cubicBezTo>
                  <a:pt x="1364974" y="4161183"/>
                  <a:pt x="1350468" y="4173290"/>
                  <a:pt x="1338470" y="4187687"/>
                </a:cubicBezTo>
                <a:cubicBezTo>
                  <a:pt x="1328274" y="4199923"/>
                  <a:pt x="1323227" y="4216182"/>
                  <a:pt x="1311965" y="4227444"/>
                </a:cubicBezTo>
                <a:cubicBezTo>
                  <a:pt x="1296347" y="4243062"/>
                  <a:pt x="1275925" y="4253061"/>
                  <a:pt x="1258957" y="4267200"/>
                </a:cubicBezTo>
                <a:cubicBezTo>
                  <a:pt x="1198247" y="4317791"/>
                  <a:pt x="1275622" y="4272118"/>
                  <a:pt x="1179444" y="4320209"/>
                </a:cubicBezTo>
                <a:cubicBezTo>
                  <a:pt x="1175027" y="4333461"/>
                  <a:pt x="1173379" y="4347987"/>
                  <a:pt x="1166192" y="4359965"/>
                </a:cubicBezTo>
                <a:cubicBezTo>
                  <a:pt x="1159764" y="4370679"/>
                  <a:pt x="1147686" y="4376871"/>
                  <a:pt x="1139687" y="4386470"/>
                </a:cubicBezTo>
                <a:cubicBezTo>
                  <a:pt x="1125547" y="4403437"/>
                  <a:pt x="1112769" y="4421505"/>
                  <a:pt x="1099931" y="4439478"/>
                </a:cubicBezTo>
                <a:cubicBezTo>
                  <a:pt x="1090673" y="4452439"/>
                  <a:pt x="1084688" y="4467973"/>
                  <a:pt x="1073426" y="4479235"/>
                </a:cubicBezTo>
                <a:cubicBezTo>
                  <a:pt x="1053425" y="4499236"/>
                  <a:pt x="1027166" y="4512243"/>
                  <a:pt x="1007165" y="4532244"/>
                </a:cubicBezTo>
                <a:cubicBezTo>
                  <a:pt x="947223" y="4592186"/>
                  <a:pt x="1018302" y="4559453"/>
                  <a:pt x="940905" y="4585252"/>
                </a:cubicBezTo>
                <a:cubicBezTo>
                  <a:pt x="932070" y="4594087"/>
                  <a:pt x="925114" y="4605329"/>
                  <a:pt x="914400" y="4611757"/>
                </a:cubicBezTo>
                <a:cubicBezTo>
                  <a:pt x="902422" y="4618944"/>
                  <a:pt x="888024" y="4620995"/>
                  <a:pt x="874644" y="4625009"/>
                </a:cubicBezTo>
                <a:cubicBezTo>
                  <a:pt x="843841" y="4634250"/>
                  <a:pt x="812801" y="4642678"/>
                  <a:pt x="781879" y="4651513"/>
                </a:cubicBezTo>
                <a:lnTo>
                  <a:pt x="636105" y="4797287"/>
                </a:lnTo>
                <a:cubicBezTo>
                  <a:pt x="618435" y="4814957"/>
                  <a:pt x="602609" y="4834686"/>
                  <a:pt x="583096" y="4850296"/>
                </a:cubicBezTo>
                <a:cubicBezTo>
                  <a:pt x="561009" y="4867965"/>
                  <a:pt x="537976" y="4884513"/>
                  <a:pt x="516835" y="4903304"/>
                </a:cubicBezTo>
                <a:cubicBezTo>
                  <a:pt x="498158" y="4919906"/>
                  <a:pt x="482503" y="4939711"/>
                  <a:pt x="463826" y="4956313"/>
                </a:cubicBezTo>
                <a:cubicBezTo>
                  <a:pt x="442685" y="4975105"/>
                  <a:pt x="420193" y="4992351"/>
                  <a:pt x="397565" y="5009322"/>
                </a:cubicBezTo>
                <a:cubicBezTo>
                  <a:pt x="384823" y="5018878"/>
                  <a:pt x="370044" y="5025630"/>
                  <a:pt x="357809" y="5035826"/>
                </a:cubicBezTo>
                <a:cubicBezTo>
                  <a:pt x="343411" y="5047824"/>
                  <a:pt x="332060" y="5063132"/>
                  <a:pt x="318052" y="5075583"/>
                </a:cubicBezTo>
                <a:cubicBezTo>
                  <a:pt x="292266" y="5098504"/>
                  <a:pt x="261852" y="5116411"/>
                  <a:pt x="238539" y="5141844"/>
                </a:cubicBezTo>
                <a:cubicBezTo>
                  <a:pt x="212862" y="5169856"/>
                  <a:pt x="197699" y="5206364"/>
                  <a:pt x="172279" y="5234609"/>
                </a:cubicBezTo>
                <a:cubicBezTo>
                  <a:pt x="157504" y="5251026"/>
                  <a:pt x="136238" y="5260225"/>
                  <a:pt x="119270" y="5274365"/>
                </a:cubicBezTo>
                <a:cubicBezTo>
                  <a:pt x="74643" y="5311554"/>
                  <a:pt x="107188" y="5302094"/>
                  <a:pt x="39757" y="5340626"/>
                </a:cubicBezTo>
                <a:cubicBezTo>
                  <a:pt x="27628" y="5347557"/>
                  <a:pt x="13252" y="5349461"/>
                  <a:pt x="0" y="5353878"/>
                </a:cubicBezTo>
                <a:cubicBezTo>
                  <a:pt x="234122" y="5362713"/>
                  <a:pt x="468533" y="5365768"/>
                  <a:pt x="702365" y="5380383"/>
                </a:cubicBezTo>
                <a:cubicBezTo>
                  <a:pt x="751657" y="5383464"/>
                  <a:pt x="799423" y="5398768"/>
                  <a:pt x="848139" y="5406887"/>
                </a:cubicBezTo>
                <a:cubicBezTo>
                  <a:pt x="956879" y="5425010"/>
                  <a:pt x="951554" y="5416176"/>
                  <a:pt x="1073426" y="5446644"/>
                </a:cubicBezTo>
                <a:cubicBezTo>
                  <a:pt x="1270475" y="5495907"/>
                  <a:pt x="1033102" y="5446454"/>
                  <a:pt x="1232452" y="5512904"/>
                </a:cubicBezTo>
                <a:cubicBezTo>
                  <a:pt x="1257943" y="5521401"/>
                  <a:pt x="1285783" y="5520115"/>
                  <a:pt x="1311965" y="5526157"/>
                </a:cubicBezTo>
                <a:cubicBezTo>
                  <a:pt x="1343301" y="5533388"/>
                  <a:pt x="1373809" y="5543826"/>
                  <a:pt x="1404731" y="5552661"/>
                </a:cubicBezTo>
                <a:cubicBezTo>
                  <a:pt x="1594679" y="5548244"/>
                  <a:pt x="1784978" y="5551774"/>
                  <a:pt x="1974574" y="5539409"/>
                </a:cubicBezTo>
                <a:cubicBezTo>
                  <a:pt x="1990468" y="5538372"/>
                  <a:pt x="2000085" y="5520027"/>
                  <a:pt x="2014331" y="5512904"/>
                </a:cubicBezTo>
                <a:cubicBezTo>
                  <a:pt x="2026825" y="5506657"/>
                  <a:pt x="2040835" y="5504069"/>
                  <a:pt x="2054087" y="5499652"/>
                </a:cubicBezTo>
                <a:cubicBezTo>
                  <a:pt x="2121250" y="5432492"/>
                  <a:pt x="2034326" y="5511510"/>
                  <a:pt x="2120348" y="5459896"/>
                </a:cubicBezTo>
                <a:cubicBezTo>
                  <a:pt x="2131062" y="5453468"/>
                  <a:pt x="2137254" y="5441390"/>
                  <a:pt x="2146852" y="5433391"/>
                </a:cubicBezTo>
                <a:cubicBezTo>
                  <a:pt x="2163820" y="5419251"/>
                  <a:pt x="2180106" y="5403512"/>
                  <a:pt x="2199861" y="5393635"/>
                </a:cubicBezTo>
                <a:cubicBezTo>
                  <a:pt x="2216152" y="5385490"/>
                  <a:pt x="2235200" y="5384800"/>
                  <a:pt x="2252870" y="5380383"/>
                </a:cubicBezTo>
                <a:cubicBezTo>
                  <a:pt x="2447402" y="5250694"/>
                  <a:pt x="2242754" y="5382378"/>
                  <a:pt x="2385392" y="5300870"/>
                </a:cubicBezTo>
                <a:cubicBezTo>
                  <a:pt x="2457326" y="5259765"/>
                  <a:pt x="2392010" y="5285411"/>
                  <a:pt x="2464905" y="5261113"/>
                </a:cubicBezTo>
                <a:cubicBezTo>
                  <a:pt x="2478157" y="5252278"/>
                  <a:pt x="2492568" y="5244974"/>
                  <a:pt x="2504661" y="5234609"/>
                </a:cubicBezTo>
                <a:cubicBezTo>
                  <a:pt x="2523634" y="5218347"/>
                  <a:pt x="2536878" y="5195461"/>
                  <a:pt x="2557670" y="5181600"/>
                </a:cubicBezTo>
                <a:cubicBezTo>
                  <a:pt x="2570922" y="5172765"/>
                  <a:pt x="2584466" y="5164353"/>
                  <a:pt x="2597426" y="5155096"/>
                </a:cubicBezTo>
                <a:cubicBezTo>
                  <a:pt x="2615399" y="5142258"/>
                  <a:pt x="2631258" y="5126297"/>
                  <a:pt x="2650435" y="5115339"/>
                </a:cubicBezTo>
                <a:cubicBezTo>
                  <a:pt x="2662564" y="5108408"/>
                  <a:pt x="2676940" y="5106504"/>
                  <a:pt x="2690192" y="5102087"/>
                </a:cubicBezTo>
                <a:cubicBezTo>
                  <a:pt x="2743199" y="5022577"/>
                  <a:pt x="2685776" y="5097668"/>
                  <a:pt x="2756452" y="5035826"/>
                </a:cubicBezTo>
                <a:cubicBezTo>
                  <a:pt x="2779959" y="5015257"/>
                  <a:pt x="2800626" y="4991652"/>
                  <a:pt x="2822713" y="4969565"/>
                </a:cubicBezTo>
                <a:cubicBezTo>
                  <a:pt x="2831548" y="4960730"/>
                  <a:pt x="2838043" y="4948649"/>
                  <a:pt x="2849218" y="4943061"/>
                </a:cubicBezTo>
                <a:cubicBezTo>
                  <a:pt x="2914720" y="4910310"/>
                  <a:pt x="2883485" y="4922804"/>
                  <a:pt x="2941983" y="4903304"/>
                </a:cubicBezTo>
                <a:cubicBezTo>
                  <a:pt x="2967328" y="4827270"/>
                  <a:pt x="2937085" y="4898243"/>
                  <a:pt x="2994992" y="4823791"/>
                </a:cubicBezTo>
                <a:cubicBezTo>
                  <a:pt x="3029250" y="4779745"/>
                  <a:pt x="3042623" y="4736760"/>
                  <a:pt x="3087757" y="4704522"/>
                </a:cubicBezTo>
                <a:cubicBezTo>
                  <a:pt x="3103832" y="4693040"/>
                  <a:pt x="3125171" y="4690145"/>
                  <a:pt x="3140765" y="4678017"/>
                </a:cubicBezTo>
                <a:cubicBezTo>
                  <a:pt x="3165421" y="4658840"/>
                  <a:pt x="3184939" y="4633844"/>
                  <a:pt x="3207026" y="4611757"/>
                </a:cubicBezTo>
                <a:cubicBezTo>
                  <a:pt x="3220278" y="4598505"/>
                  <a:pt x="3231790" y="4583245"/>
                  <a:pt x="3246783" y="4572000"/>
                </a:cubicBezTo>
                <a:cubicBezTo>
                  <a:pt x="3285785" y="4542749"/>
                  <a:pt x="3308782" y="4529407"/>
                  <a:pt x="3339548" y="4492487"/>
                </a:cubicBezTo>
                <a:cubicBezTo>
                  <a:pt x="3423129" y="4392189"/>
                  <a:pt x="3315451" y="4503332"/>
                  <a:pt x="3392557" y="4426226"/>
                </a:cubicBezTo>
                <a:cubicBezTo>
                  <a:pt x="3407676" y="4380868"/>
                  <a:pt x="3428030" y="4296560"/>
                  <a:pt x="3472070" y="4267200"/>
                </a:cubicBezTo>
                <a:cubicBezTo>
                  <a:pt x="3485322" y="4258365"/>
                  <a:pt x="3501171" y="4252534"/>
                  <a:pt x="3511826" y="4240696"/>
                </a:cubicBezTo>
                <a:cubicBezTo>
                  <a:pt x="3541377" y="4207862"/>
                  <a:pt x="3556000" y="4161182"/>
                  <a:pt x="3591339" y="4134678"/>
                </a:cubicBezTo>
                <a:cubicBezTo>
                  <a:pt x="3609009" y="4121426"/>
                  <a:pt x="3628730" y="4110540"/>
                  <a:pt x="3644348" y="4094922"/>
                </a:cubicBezTo>
                <a:cubicBezTo>
                  <a:pt x="3772639" y="3966632"/>
                  <a:pt x="3605642" y="4114866"/>
                  <a:pt x="3710609" y="3988904"/>
                </a:cubicBezTo>
                <a:cubicBezTo>
                  <a:pt x="3720805" y="3976669"/>
                  <a:pt x="3737113" y="3971235"/>
                  <a:pt x="3750365" y="3962400"/>
                </a:cubicBezTo>
                <a:cubicBezTo>
                  <a:pt x="3764074" y="3921275"/>
                  <a:pt x="3765561" y="3910570"/>
                  <a:pt x="3790122" y="3869635"/>
                </a:cubicBezTo>
                <a:cubicBezTo>
                  <a:pt x="3806511" y="3842320"/>
                  <a:pt x="3820607" y="3812647"/>
                  <a:pt x="3843131" y="3790122"/>
                </a:cubicBezTo>
                <a:lnTo>
                  <a:pt x="3869635" y="3763617"/>
                </a:lnTo>
                <a:cubicBezTo>
                  <a:pt x="3901415" y="3668276"/>
                  <a:pt x="3862850" y="3787359"/>
                  <a:pt x="3896139" y="3670852"/>
                </a:cubicBezTo>
                <a:cubicBezTo>
                  <a:pt x="3899977" y="3657421"/>
                  <a:pt x="3905554" y="3644527"/>
                  <a:pt x="3909392" y="3631096"/>
                </a:cubicBezTo>
                <a:cubicBezTo>
                  <a:pt x="3914396" y="3613583"/>
                  <a:pt x="3914499" y="3594378"/>
                  <a:pt x="3922644" y="3578087"/>
                </a:cubicBezTo>
                <a:cubicBezTo>
                  <a:pt x="3936889" y="3549596"/>
                  <a:pt x="3961406" y="3527065"/>
                  <a:pt x="3975652" y="3498574"/>
                </a:cubicBezTo>
                <a:cubicBezTo>
                  <a:pt x="4009280" y="3431320"/>
                  <a:pt x="3991199" y="3462002"/>
                  <a:pt x="4028661" y="3405809"/>
                </a:cubicBezTo>
                <a:cubicBezTo>
                  <a:pt x="4033078" y="3388139"/>
                  <a:pt x="4036679" y="3370245"/>
                  <a:pt x="4041913" y="3352800"/>
                </a:cubicBezTo>
                <a:cubicBezTo>
                  <a:pt x="4049941" y="3326040"/>
                  <a:pt x="4061642" y="3300391"/>
                  <a:pt x="4068418" y="3273287"/>
                </a:cubicBezTo>
                <a:cubicBezTo>
                  <a:pt x="4085058" y="3206726"/>
                  <a:pt x="4075910" y="3237557"/>
                  <a:pt x="4094922" y="3180522"/>
                </a:cubicBezTo>
                <a:cubicBezTo>
                  <a:pt x="4112770" y="2671856"/>
                  <a:pt x="4139091" y="2336727"/>
                  <a:pt x="4108174" y="1842052"/>
                </a:cubicBezTo>
                <a:cubicBezTo>
                  <a:pt x="4106942" y="1822336"/>
                  <a:pt x="4090505" y="1806713"/>
                  <a:pt x="4081670" y="1789044"/>
                </a:cubicBezTo>
                <a:cubicBezTo>
                  <a:pt x="4073549" y="1740320"/>
                  <a:pt x="4066282" y="1691444"/>
                  <a:pt x="4055165" y="1643270"/>
                </a:cubicBezTo>
                <a:cubicBezTo>
                  <a:pt x="4046974" y="1607776"/>
                  <a:pt x="4037496" y="1572591"/>
                  <a:pt x="4028661" y="1537252"/>
                </a:cubicBezTo>
                <a:cubicBezTo>
                  <a:pt x="4025273" y="1523700"/>
                  <a:pt x="4019246" y="1510927"/>
                  <a:pt x="4015409" y="1497496"/>
                </a:cubicBezTo>
                <a:cubicBezTo>
                  <a:pt x="3975352" y="1357296"/>
                  <a:pt x="4038640" y="1553935"/>
                  <a:pt x="3975652" y="1364974"/>
                </a:cubicBezTo>
                <a:cubicBezTo>
                  <a:pt x="3971235" y="1351722"/>
                  <a:pt x="3965788" y="1338769"/>
                  <a:pt x="3962400" y="1325217"/>
                </a:cubicBezTo>
                <a:cubicBezTo>
                  <a:pt x="3958154" y="1308235"/>
                  <a:pt x="3945401" y="1251462"/>
                  <a:pt x="3935896" y="1232452"/>
                </a:cubicBezTo>
                <a:cubicBezTo>
                  <a:pt x="3928773" y="1218206"/>
                  <a:pt x="3918227" y="1205948"/>
                  <a:pt x="3909392" y="1192696"/>
                </a:cubicBezTo>
                <a:cubicBezTo>
                  <a:pt x="3881808" y="1082368"/>
                  <a:pt x="3915395" y="1191453"/>
                  <a:pt x="3869635" y="1099931"/>
                </a:cubicBezTo>
                <a:cubicBezTo>
                  <a:pt x="3849800" y="1060260"/>
                  <a:pt x="3858253" y="1039277"/>
                  <a:pt x="3843131" y="993913"/>
                </a:cubicBezTo>
                <a:cubicBezTo>
                  <a:pt x="3825688" y="941585"/>
                  <a:pt x="3814047" y="938325"/>
                  <a:pt x="3776870" y="901148"/>
                </a:cubicBezTo>
                <a:cubicBezTo>
                  <a:pt x="3772453" y="887896"/>
                  <a:pt x="3770805" y="873369"/>
                  <a:pt x="3763618" y="861391"/>
                </a:cubicBezTo>
                <a:cubicBezTo>
                  <a:pt x="3757190" y="850677"/>
                  <a:pt x="3742701" y="846062"/>
                  <a:pt x="3737113" y="834887"/>
                </a:cubicBezTo>
                <a:cubicBezTo>
                  <a:pt x="3728968" y="818596"/>
                  <a:pt x="3728865" y="799391"/>
                  <a:pt x="3723861" y="781878"/>
                </a:cubicBezTo>
                <a:cubicBezTo>
                  <a:pt x="3720024" y="768447"/>
                  <a:pt x="3716856" y="754616"/>
                  <a:pt x="3710609" y="742122"/>
                </a:cubicBezTo>
                <a:cubicBezTo>
                  <a:pt x="3703486" y="727876"/>
                  <a:pt x="3692007" y="716194"/>
                  <a:pt x="3684105" y="702365"/>
                </a:cubicBezTo>
                <a:cubicBezTo>
                  <a:pt x="3674304" y="685213"/>
                  <a:pt x="3665623" y="667409"/>
                  <a:pt x="3657600" y="649357"/>
                </a:cubicBezTo>
                <a:cubicBezTo>
                  <a:pt x="3647939" y="627619"/>
                  <a:pt x="3641734" y="604373"/>
                  <a:pt x="3631096" y="583096"/>
                </a:cubicBezTo>
                <a:cubicBezTo>
                  <a:pt x="3623973" y="568850"/>
                  <a:pt x="3612494" y="557168"/>
                  <a:pt x="3604592" y="543339"/>
                </a:cubicBezTo>
                <a:cubicBezTo>
                  <a:pt x="3594791" y="526187"/>
                  <a:pt x="3587888" y="507483"/>
                  <a:pt x="3578087" y="490331"/>
                </a:cubicBezTo>
                <a:cubicBezTo>
                  <a:pt x="3570185" y="476502"/>
                  <a:pt x="3559485" y="464403"/>
                  <a:pt x="3551583" y="450574"/>
                </a:cubicBezTo>
                <a:cubicBezTo>
                  <a:pt x="3541782" y="433422"/>
                  <a:pt x="3532861" y="415723"/>
                  <a:pt x="3525079" y="397565"/>
                </a:cubicBezTo>
                <a:cubicBezTo>
                  <a:pt x="3519576" y="384726"/>
                  <a:pt x="3519013" y="369787"/>
                  <a:pt x="3511826" y="357809"/>
                </a:cubicBezTo>
                <a:cubicBezTo>
                  <a:pt x="3505398" y="347095"/>
                  <a:pt x="3493127" y="341060"/>
                  <a:pt x="3485322" y="331304"/>
                </a:cubicBezTo>
                <a:cubicBezTo>
                  <a:pt x="3475373" y="318867"/>
                  <a:pt x="3470080" y="302810"/>
                  <a:pt x="3458818" y="291548"/>
                </a:cubicBezTo>
                <a:cubicBezTo>
                  <a:pt x="3447556" y="280286"/>
                  <a:pt x="3431047" y="275532"/>
                  <a:pt x="3419061" y="265044"/>
                </a:cubicBezTo>
                <a:cubicBezTo>
                  <a:pt x="3419024" y="265012"/>
                  <a:pt x="3344863" y="190845"/>
                  <a:pt x="3326296" y="172278"/>
                </a:cubicBezTo>
                <a:cubicBezTo>
                  <a:pt x="3313044" y="159026"/>
                  <a:pt x="3302133" y="142918"/>
                  <a:pt x="3286539" y="132522"/>
                </a:cubicBezTo>
                <a:lnTo>
                  <a:pt x="3246783" y="106017"/>
                </a:lnTo>
                <a:cubicBezTo>
                  <a:pt x="3201346" y="37861"/>
                  <a:pt x="3243630" y="90243"/>
                  <a:pt x="3180522" y="39757"/>
                </a:cubicBezTo>
                <a:cubicBezTo>
                  <a:pt x="3170766" y="31952"/>
                  <a:pt x="3166512" y="13395"/>
                  <a:pt x="3154018" y="13252"/>
                </a:cubicBezTo>
                <a:lnTo>
                  <a:pt x="887896" y="0"/>
                </a:lnTo>
                <a:close/>
              </a:path>
            </a:pathLst>
          </a:custGeom>
          <a:solidFill>
            <a:srgbClr val="FFC000">
              <a:alpha val="49000"/>
            </a:srgbClr>
          </a:solid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ounded Rectangle 4"/>
          <p:cNvSpPr/>
          <p:nvPr/>
        </p:nvSpPr>
        <p:spPr bwMode="auto">
          <a:xfrm>
            <a:off x="609600" y="649995"/>
            <a:ext cx="1084262" cy="381000"/>
          </a:xfrm>
          <a:prstGeom prst="roundRect">
            <a:avLst/>
          </a:prstGeom>
          <a:solidFill>
            <a:schemeClr val="tx1"/>
          </a:solidFill>
          <a:ln w="9525" cap="flat" cmpd="sng" algn="ctr">
            <a:solidFill>
              <a:srgbClr val="663300"/>
            </a:solidFill>
            <a:prstDash val="solid"/>
            <a:round/>
            <a:headEnd type="none" w="med" len="med"/>
            <a:tailEnd type="none" w="med" len="med"/>
          </a:ln>
          <a:effectLst>
            <a:glow>
              <a:schemeClr val="tx1"/>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696200" y="139767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4939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1488927"/>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18483123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4579" name="Rectangle 3"/>
          <p:cNvSpPr>
            <a:spLocks noGrp="1" noChangeArrowheads="1"/>
          </p:cNvSpPr>
          <p:nvPr>
            <p:ph type="body" sz="half" idx="4294967295"/>
          </p:nvPr>
        </p:nvSpPr>
        <p:spPr>
          <a:xfrm>
            <a:off x="211157" y="152400"/>
            <a:ext cx="8382000" cy="5749925"/>
          </a:xfrm>
        </p:spPr>
        <p:txBody>
          <a:bodyPr/>
          <a:lstStyle/>
          <a:p>
            <a:pPr eaLnBrk="1" hangingPunct="1">
              <a:defRPr/>
            </a:pPr>
            <a:r>
              <a:rPr lang="en-US" sz="2800" dirty="0"/>
              <a:t>Fungi also have cell walls consisting largely of </a:t>
            </a:r>
            <a:r>
              <a:rPr lang="en-US" sz="2800" dirty="0">
                <a:solidFill>
                  <a:srgbClr val="FFC000"/>
                </a:solidFill>
              </a:rPr>
              <a:t>chitin   </a:t>
            </a:r>
            <a:r>
              <a:rPr lang="en-US" sz="2800" dirty="0"/>
              <a:t> instead of cellulose.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00675"/>
          </a:xfrm>
          <a:prstGeom prst="rect">
            <a:avLst/>
          </a:prstGeom>
          <a:noFill/>
          <a:ln w="28575" algn="ctr">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1295400" y="1210937"/>
            <a:ext cx="4267200" cy="5553075"/>
          </a:xfrm>
          <a:custGeom>
            <a:avLst/>
            <a:gdLst>
              <a:gd name="connsiteX0" fmla="*/ 887896 w 4139091"/>
              <a:gd name="connsiteY0" fmla="*/ 0 h 5552661"/>
              <a:gd name="connsiteX1" fmla="*/ 901148 w 4139091"/>
              <a:gd name="connsiteY1" fmla="*/ 53009 h 5552661"/>
              <a:gd name="connsiteX2" fmla="*/ 954157 w 4139091"/>
              <a:gd name="connsiteY2" fmla="*/ 92765 h 5552661"/>
              <a:gd name="connsiteX3" fmla="*/ 1033670 w 4139091"/>
              <a:gd name="connsiteY3" fmla="*/ 159026 h 5552661"/>
              <a:gd name="connsiteX4" fmla="*/ 1086679 w 4139091"/>
              <a:gd name="connsiteY4" fmla="*/ 185531 h 5552661"/>
              <a:gd name="connsiteX5" fmla="*/ 1166192 w 4139091"/>
              <a:gd name="connsiteY5" fmla="*/ 238539 h 5552661"/>
              <a:gd name="connsiteX6" fmla="*/ 1245705 w 4139091"/>
              <a:gd name="connsiteY6" fmla="*/ 318052 h 5552661"/>
              <a:gd name="connsiteX7" fmla="*/ 1272209 w 4139091"/>
              <a:gd name="connsiteY7" fmla="*/ 344557 h 5552661"/>
              <a:gd name="connsiteX8" fmla="*/ 1311965 w 4139091"/>
              <a:gd name="connsiteY8" fmla="*/ 357809 h 5552661"/>
              <a:gd name="connsiteX9" fmla="*/ 1378226 w 4139091"/>
              <a:gd name="connsiteY9" fmla="*/ 397565 h 5552661"/>
              <a:gd name="connsiteX10" fmla="*/ 1404731 w 4139091"/>
              <a:gd name="connsiteY10" fmla="*/ 424070 h 5552661"/>
              <a:gd name="connsiteX11" fmla="*/ 1497496 w 4139091"/>
              <a:gd name="connsiteY11" fmla="*/ 490331 h 5552661"/>
              <a:gd name="connsiteX12" fmla="*/ 1524000 w 4139091"/>
              <a:gd name="connsiteY12" fmla="*/ 530087 h 5552661"/>
              <a:gd name="connsiteX13" fmla="*/ 1563757 w 4139091"/>
              <a:gd name="connsiteY13" fmla="*/ 583096 h 5552661"/>
              <a:gd name="connsiteX14" fmla="*/ 1616765 w 4139091"/>
              <a:gd name="connsiteY14" fmla="*/ 649357 h 5552661"/>
              <a:gd name="connsiteX15" fmla="*/ 1669774 w 4139091"/>
              <a:gd name="connsiteY15" fmla="*/ 768626 h 5552661"/>
              <a:gd name="connsiteX16" fmla="*/ 1683026 w 4139091"/>
              <a:gd name="connsiteY16" fmla="*/ 808383 h 5552661"/>
              <a:gd name="connsiteX17" fmla="*/ 1789044 w 4139091"/>
              <a:gd name="connsiteY17" fmla="*/ 887896 h 5552661"/>
              <a:gd name="connsiteX18" fmla="*/ 1828800 w 4139091"/>
              <a:gd name="connsiteY18" fmla="*/ 901148 h 5552661"/>
              <a:gd name="connsiteX19" fmla="*/ 1868557 w 4139091"/>
              <a:gd name="connsiteY19" fmla="*/ 980661 h 5552661"/>
              <a:gd name="connsiteX20" fmla="*/ 1895061 w 4139091"/>
              <a:gd name="connsiteY20" fmla="*/ 1060174 h 5552661"/>
              <a:gd name="connsiteX21" fmla="*/ 1908313 w 4139091"/>
              <a:gd name="connsiteY21" fmla="*/ 1113183 h 5552661"/>
              <a:gd name="connsiteX22" fmla="*/ 1921565 w 4139091"/>
              <a:gd name="connsiteY22" fmla="*/ 1152939 h 5552661"/>
              <a:gd name="connsiteX23" fmla="*/ 1961322 w 4139091"/>
              <a:gd name="connsiteY23" fmla="*/ 1311965 h 5552661"/>
              <a:gd name="connsiteX24" fmla="*/ 2054087 w 4139091"/>
              <a:gd name="connsiteY24" fmla="*/ 1457739 h 5552661"/>
              <a:gd name="connsiteX25" fmla="*/ 2080592 w 4139091"/>
              <a:gd name="connsiteY25" fmla="*/ 1497496 h 5552661"/>
              <a:gd name="connsiteX26" fmla="*/ 2107096 w 4139091"/>
              <a:gd name="connsiteY26" fmla="*/ 1537252 h 5552661"/>
              <a:gd name="connsiteX27" fmla="*/ 2133600 w 4139091"/>
              <a:gd name="connsiteY27" fmla="*/ 1563757 h 5552661"/>
              <a:gd name="connsiteX28" fmla="*/ 2146852 w 4139091"/>
              <a:gd name="connsiteY28" fmla="*/ 1603513 h 5552661"/>
              <a:gd name="connsiteX29" fmla="*/ 2160105 w 4139091"/>
              <a:gd name="connsiteY29" fmla="*/ 1683026 h 5552661"/>
              <a:gd name="connsiteX30" fmla="*/ 2186609 w 4139091"/>
              <a:gd name="connsiteY30" fmla="*/ 1736035 h 5552661"/>
              <a:gd name="connsiteX31" fmla="*/ 2199861 w 4139091"/>
              <a:gd name="connsiteY31" fmla="*/ 1802296 h 5552661"/>
              <a:gd name="connsiteX32" fmla="*/ 2213113 w 4139091"/>
              <a:gd name="connsiteY32" fmla="*/ 1855304 h 5552661"/>
              <a:gd name="connsiteX33" fmla="*/ 2239618 w 4139091"/>
              <a:gd name="connsiteY33" fmla="*/ 2120348 h 5552661"/>
              <a:gd name="connsiteX34" fmla="*/ 2226365 w 4139091"/>
              <a:gd name="connsiteY34" fmla="*/ 2517913 h 5552661"/>
              <a:gd name="connsiteX35" fmla="*/ 2199861 w 4139091"/>
              <a:gd name="connsiteY35" fmla="*/ 2610678 h 5552661"/>
              <a:gd name="connsiteX36" fmla="*/ 2173357 w 4139091"/>
              <a:gd name="connsiteY36" fmla="*/ 2716696 h 5552661"/>
              <a:gd name="connsiteX37" fmla="*/ 2160105 w 4139091"/>
              <a:gd name="connsiteY37" fmla="*/ 2756452 h 5552661"/>
              <a:gd name="connsiteX38" fmla="*/ 2133600 w 4139091"/>
              <a:gd name="connsiteY38" fmla="*/ 2888974 h 5552661"/>
              <a:gd name="connsiteX39" fmla="*/ 2107096 w 4139091"/>
              <a:gd name="connsiteY39" fmla="*/ 2968487 h 5552661"/>
              <a:gd name="connsiteX40" fmla="*/ 2093844 w 4139091"/>
              <a:gd name="connsiteY40" fmla="*/ 3087757 h 5552661"/>
              <a:gd name="connsiteX41" fmla="*/ 2067339 w 4139091"/>
              <a:gd name="connsiteY41" fmla="*/ 3127513 h 5552661"/>
              <a:gd name="connsiteX42" fmla="*/ 2040835 w 4139091"/>
              <a:gd name="connsiteY42" fmla="*/ 3233531 h 5552661"/>
              <a:gd name="connsiteX43" fmla="*/ 2027583 w 4139091"/>
              <a:gd name="connsiteY43" fmla="*/ 3273287 h 5552661"/>
              <a:gd name="connsiteX44" fmla="*/ 2014331 w 4139091"/>
              <a:gd name="connsiteY44" fmla="*/ 3326296 h 5552661"/>
              <a:gd name="connsiteX45" fmla="*/ 1921565 w 4139091"/>
              <a:gd name="connsiteY45" fmla="*/ 3445565 h 5552661"/>
              <a:gd name="connsiteX46" fmla="*/ 1908313 w 4139091"/>
              <a:gd name="connsiteY46" fmla="*/ 3485322 h 5552661"/>
              <a:gd name="connsiteX47" fmla="*/ 1881809 w 4139091"/>
              <a:gd name="connsiteY47" fmla="*/ 3525078 h 5552661"/>
              <a:gd name="connsiteX48" fmla="*/ 1842052 w 4139091"/>
              <a:gd name="connsiteY48" fmla="*/ 3591339 h 5552661"/>
              <a:gd name="connsiteX49" fmla="*/ 1815548 w 4139091"/>
              <a:gd name="connsiteY49" fmla="*/ 3644348 h 5552661"/>
              <a:gd name="connsiteX50" fmla="*/ 1775792 w 4139091"/>
              <a:gd name="connsiteY50" fmla="*/ 3684104 h 5552661"/>
              <a:gd name="connsiteX51" fmla="*/ 1749287 w 4139091"/>
              <a:gd name="connsiteY51" fmla="*/ 3723861 h 5552661"/>
              <a:gd name="connsiteX52" fmla="*/ 1683026 w 4139091"/>
              <a:gd name="connsiteY52" fmla="*/ 3829878 h 5552661"/>
              <a:gd name="connsiteX53" fmla="*/ 1656522 w 4139091"/>
              <a:gd name="connsiteY53" fmla="*/ 3869635 h 5552661"/>
              <a:gd name="connsiteX54" fmla="*/ 1616765 w 4139091"/>
              <a:gd name="connsiteY54" fmla="*/ 3909391 h 5552661"/>
              <a:gd name="connsiteX55" fmla="*/ 1603513 w 4139091"/>
              <a:gd name="connsiteY55" fmla="*/ 3949148 h 5552661"/>
              <a:gd name="connsiteX56" fmla="*/ 1524000 w 4139091"/>
              <a:gd name="connsiteY56" fmla="*/ 4028661 h 5552661"/>
              <a:gd name="connsiteX57" fmla="*/ 1457739 w 4139091"/>
              <a:gd name="connsiteY57" fmla="*/ 4094922 h 5552661"/>
              <a:gd name="connsiteX58" fmla="*/ 1378226 w 4139091"/>
              <a:gd name="connsiteY58" fmla="*/ 4147931 h 5552661"/>
              <a:gd name="connsiteX59" fmla="*/ 1338470 w 4139091"/>
              <a:gd name="connsiteY59" fmla="*/ 4187687 h 5552661"/>
              <a:gd name="connsiteX60" fmla="*/ 1311965 w 4139091"/>
              <a:gd name="connsiteY60" fmla="*/ 4227444 h 5552661"/>
              <a:gd name="connsiteX61" fmla="*/ 1258957 w 4139091"/>
              <a:gd name="connsiteY61" fmla="*/ 4267200 h 5552661"/>
              <a:gd name="connsiteX62" fmla="*/ 1179444 w 4139091"/>
              <a:gd name="connsiteY62" fmla="*/ 4320209 h 5552661"/>
              <a:gd name="connsiteX63" fmla="*/ 1166192 w 4139091"/>
              <a:gd name="connsiteY63" fmla="*/ 4359965 h 5552661"/>
              <a:gd name="connsiteX64" fmla="*/ 1139687 w 4139091"/>
              <a:gd name="connsiteY64" fmla="*/ 4386470 h 5552661"/>
              <a:gd name="connsiteX65" fmla="*/ 1099931 w 4139091"/>
              <a:gd name="connsiteY65" fmla="*/ 4439478 h 5552661"/>
              <a:gd name="connsiteX66" fmla="*/ 1073426 w 4139091"/>
              <a:gd name="connsiteY66" fmla="*/ 4479235 h 5552661"/>
              <a:gd name="connsiteX67" fmla="*/ 1007165 w 4139091"/>
              <a:gd name="connsiteY67" fmla="*/ 4532244 h 5552661"/>
              <a:gd name="connsiteX68" fmla="*/ 940905 w 4139091"/>
              <a:gd name="connsiteY68" fmla="*/ 4585252 h 5552661"/>
              <a:gd name="connsiteX69" fmla="*/ 914400 w 4139091"/>
              <a:gd name="connsiteY69" fmla="*/ 4611757 h 5552661"/>
              <a:gd name="connsiteX70" fmla="*/ 874644 w 4139091"/>
              <a:gd name="connsiteY70" fmla="*/ 4625009 h 5552661"/>
              <a:gd name="connsiteX71" fmla="*/ 781879 w 4139091"/>
              <a:gd name="connsiteY71" fmla="*/ 4651513 h 5552661"/>
              <a:gd name="connsiteX72" fmla="*/ 636105 w 4139091"/>
              <a:gd name="connsiteY72" fmla="*/ 4797287 h 5552661"/>
              <a:gd name="connsiteX73" fmla="*/ 583096 w 4139091"/>
              <a:gd name="connsiteY73" fmla="*/ 4850296 h 5552661"/>
              <a:gd name="connsiteX74" fmla="*/ 516835 w 4139091"/>
              <a:gd name="connsiteY74" fmla="*/ 4903304 h 5552661"/>
              <a:gd name="connsiteX75" fmla="*/ 463826 w 4139091"/>
              <a:gd name="connsiteY75" fmla="*/ 4956313 h 5552661"/>
              <a:gd name="connsiteX76" fmla="*/ 397565 w 4139091"/>
              <a:gd name="connsiteY76" fmla="*/ 5009322 h 5552661"/>
              <a:gd name="connsiteX77" fmla="*/ 357809 w 4139091"/>
              <a:gd name="connsiteY77" fmla="*/ 5035826 h 5552661"/>
              <a:gd name="connsiteX78" fmla="*/ 318052 w 4139091"/>
              <a:gd name="connsiteY78" fmla="*/ 5075583 h 5552661"/>
              <a:gd name="connsiteX79" fmla="*/ 238539 w 4139091"/>
              <a:gd name="connsiteY79" fmla="*/ 5141844 h 5552661"/>
              <a:gd name="connsiteX80" fmla="*/ 172279 w 4139091"/>
              <a:gd name="connsiteY80" fmla="*/ 5234609 h 5552661"/>
              <a:gd name="connsiteX81" fmla="*/ 119270 w 4139091"/>
              <a:gd name="connsiteY81" fmla="*/ 5274365 h 5552661"/>
              <a:gd name="connsiteX82" fmla="*/ 39757 w 4139091"/>
              <a:gd name="connsiteY82" fmla="*/ 5340626 h 5552661"/>
              <a:gd name="connsiteX83" fmla="*/ 0 w 4139091"/>
              <a:gd name="connsiteY83" fmla="*/ 5353878 h 5552661"/>
              <a:gd name="connsiteX84" fmla="*/ 702365 w 4139091"/>
              <a:gd name="connsiteY84" fmla="*/ 5380383 h 5552661"/>
              <a:gd name="connsiteX85" fmla="*/ 848139 w 4139091"/>
              <a:gd name="connsiteY85" fmla="*/ 5406887 h 5552661"/>
              <a:gd name="connsiteX86" fmla="*/ 1073426 w 4139091"/>
              <a:gd name="connsiteY86" fmla="*/ 5446644 h 5552661"/>
              <a:gd name="connsiteX87" fmla="*/ 1232452 w 4139091"/>
              <a:gd name="connsiteY87" fmla="*/ 5512904 h 5552661"/>
              <a:gd name="connsiteX88" fmla="*/ 1311965 w 4139091"/>
              <a:gd name="connsiteY88" fmla="*/ 5526157 h 5552661"/>
              <a:gd name="connsiteX89" fmla="*/ 1404731 w 4139091"/>
              <a:gd name="connsiteY89" fmla="*/ 5552661 h 5552661"/>
              <a:gd name="connsiteX90" fmla="*/ 1974574 w 4139091"/>
              <a:gd name="connsiteY90" fmla="*/ 5539409 h 5552661"/>
              <a:gd name="connsiteX91" fmla="*/ 2014331 w 4139091"/>
              <a:gd name="connsiteY91" fmla="*/ 5512904 h 5552661"/>
              <a:gd name="connsiteX92" fmla="*/ 2054087 w 4139091"/>
              <a:gd name="connsiteY92" fmla="*/ 5499652 h 5552661"/>
              <a:gd name="connsiteX93" fmla="*/ 2120348 w 4139091"/>
              <a:gd name="connsiteY93" fmla="*/ 5459896 h 5552661"/>
              <a:gd name="connsiteX94" fmla="*/ 2146852 w 4139091"/>
              <a:gd name="connsiteY94" fmla="*/ 5433391 h 5552661"/>
              <a:gd name="connsiteX95" fmla="*/ 2199861 w 4139091"/>
              <a:gd name="connsiteY95" fmla="*/ 5393635 h 5552661"/>
              <a:gd name="connsiteX96" fmla="*/ 2252870 w 4139091"/>
              <a:gd name="connsiteY96" fmla="*/ 5380383 h 5552661"/>
              <a:gd name="connsiteX97" fmla="*/ 2385392 w 4139091"/>
              <a:gd name="connsiteY97" fmla="*/ 5300870 h 5552661"/>
              <a:gd name="connsiteX98" fmla="*/ 2464905 w 4139091"/>
              <a:gd name="connsiteY98" fmla="*/ 5261113 h 5552661"/>
              <a:gd name="connsiteX99" fmla="*/ 2504661 w 4139091"/>
              <a:gd name="connsiteY99" fmla="*/ 5234609 h 5552661"/>
              <a:gd name="connsiteX100" fmla="*/ 2557670 w 4139091"/>
              <a:gd name="connsiteY100" fmla="*/ 5181600 h 5552661"/>
              <a:gd name="connsiteX101" fmla="*/ 2597426 w 4139091"/>
              <a:gd name="connsiteY101" fmla="*/ 5155096 h 5552661"/>
              <a:gd name="connsiteX102" fmla="*/ 2650435 w 4139091"/>
              <a:gd name="connsiteY102" fmla="*/ 5115339 h 5552661"/>
              <a:gd name="connsiteX103" fmla="*/ 2690192 w 4139091"/>
              <a:gd name="connsiteY103" fmla="*/ 5102087 h 5552661"/>
              <a:gd name="connsiteX104" fmla="*/ 2756452 w 4139091"/>
              <a:gd name="connsiteY104" fmla="*/ 5035826 h 5552661"/>
              <a:gd name="connsiteX105" fmla="*/ 2822713 w 4139091"/>
              <a:gd name="connsiteY105" fmla="*/ 4969565 h 5552661"/>
              <a:gd name="connsiteX106" fmla="*/ 2849218 w 4139091"/>
              <a:gd name="connsiteY106" fmla="*/ 4943061 h 5552661"/>
              <a:gd name="connsiteX107" fmla="*/ 2941983 w 4139091"/>
              <a:gd name="connsiteY107" fmla="*/ 4903304 h 5552661"/>
              <a:gd name="connsiteX108" fmla="*/ 2994992 w 4139091"/>
              <a:gd name="connsiteY108" fmla="*/ 4823791 h 5552661"/>
              <a:gd name="connsiteX109" fmla="*/ 3087757 w 4139091"/>
              <a:gd name="connsiteY109" fmla="*/ 4704522 h 5552661"/>
              <a:gd name="connsiteX110" fmla="*/ 3140765 w 4139091"/>
              <a:gd name="connsiteY110" fmla="*/ 4678017 h 5552661"/>
              <a:gd name="connsiteX111" fmla="*/ 3207026 w 4139091"/>
              <a:gd name="connsiteY111" fmla="*/ 4611757 h 5552661"/>
              <a:gd name="connsiteX112" fmla="*/ 3246783 w 4139091"/>
              <a:gd name="connsiteY112" fmla="*/ 4572000 h 5552661"/>
              <a:gd name="connsiteX113" fmla="*/ 3339548 w 4139091"/>
              <a:gd name="connsiteY113" fmla="*/ 4492487 h 5552661"/>
              <a:gd name="connsiteX114" fmla="*/ 3392557 w 4139091"/>
              <a:gd name="connsiteY114" fmla="*/ 4426226 h 5552661"/>
              <a:gd name="connsiteX115" fmla="*/ 3472070 w 4139091"/>
              <a:gd name="connsiteY115" fmla="*/ 4267200 h 5552661"/>
              <a:gd name="connsiteX116" fmla="*/ 3511826 w 4139091"/>
              <a:gd name="connsiteY116" fmla="*/ 4240696 h 5552661"/>
              <a:gd name="connsiteX117" fmla="*/ 3591339 w 4139091"/>
              <a:gd name="connsiteY117" fmla="*/ 4134678 h 5552661"/>
              <a:gd name="connsiteX118" fmla="*/ 3644348 w 4139091"/>
              <a:gd name="connsiteY118" fmla="*/ 4094922 h 5552661"/>
              <a:gd name="connsiteX119" fmla="*/ 3710609 w 4139091"/>
              <a:gd name="connsiteY119" fmla="*/ 3988904 h 5552661"/>
              <a:gd name="connsiteX120" fmla="*/ 3750365 w 4139091"/>
              <a:gd name="connsiteY120" fmla="*/ 3962400 h 5552661"/>
              <a:gd name="connsiteX121" fmla="*/ 3790122 w 4139091"/>
              <a:gd name="connsiteY121" fmla="*/ 3869635 h 5552661"/>
              <a:gd name="connsiteX122" fmla="*/ 3843131 w 4139091"/>
              <a:gd name="connsiteY122" fmla="*/ 3790122 h 5552661"/>
              <a:gd name="connsiteX123" fmla="*/ 3869635 w 4139091"/>
              <a:gd name="connsiteY123" fmla="*/ 3763617 h 5552661"/>
              <a:gd name="connsiteX124" fmla="*/ 3896139 w 4139091"/>
              <a:gd name="connsiteY124" fmla="*/ 3670852 h 5552661"/>
              <a:gd name="connsiteX125" fmla="*/ 3909392 w 4139091"/>
              <a:gd name="connsiteY125" fmla="*/ 3631096 h 5552661"/>
              <a:gd name="connsiteX126" fmla="*/ 3922644 w 4139091"/>
              <a:gd name="connsiteY126" fmla="*/ 3578087 h 5552661"/>
              <a:gd name="connsiteX127" fmla="*/ 3975652 w 4139091"/>
              <a:gd name="connsiteY127" fmla="*/ 3498574 h 5552661"/>
              <a:gd name="connsiteX128" fmla="*/ 4028661 w 4139091"/>
              <a:gd name="connsiteY128" fmla="*/ 3405809 h 5552661"/>
              <a:gd name="connsiteX129" fmla="*/ 4041913 w 4139091"/>
              <a:gd name="connsiteY129" fmla="*/ 3352800 h 5552661"/>
              <a:gd name="connsiteX130" fmla="*/ 4068418 w 4139091"/>
              <a:gd name="connsiteY130" fmla="*/ 3273287 h 5552661"/>
              <a:gd name="connsiteX131" fmla="*/ 4094922 w 4139091"/>
              <a:gd name="connsiteY131" fmla="*/ 3180522 h 5552661"/>
              <a:gd name="connsiteX132" fmla="*/ 4108174 w 4139091"/>
              <a:gd name="connsiteY132" fmla="*/ 1842052 h 5552661"/>
              <a:gd name="connsiteX133" fmla="*/ 4081670 w 4139091"/>
              <a:gd name="connsiteY133" fmla="*/ 1789044 h 5552661"/>
              <a:gd name="connsiteX134" fmla="*/ 4055165 w 4139091"/>
              <a:gd name="connsiteY134" fmla="*/ 1643270 h 5552661"/>
              <a:gd name="connsiteX135" fmla="*/ 4028661 w 4139091"/>
              <a:gd name="connsiteY135" fmla="*/ 1537252 h 5552661"/>
              <a:gd name="connsiteX136" fmla="*/ 4015409 w 4139091"/>
              <a:gd name="connsiteY136" fmla="*/ 1497496 h 5552661"/>
              <a:gd name="connsiteX137" fmla="*/ 3975652 w 4139091"/>
              <a:gd name="connsiteY137" fmla="*/ 1364974 h 5552661"/>
              <a:gd name="connsiteX138" fmla="*/ 3962400 w 4139091"/>
              <a:gd name="connsiteY138" fmla="*/ 1325217 h 5552661"/>
              <a:gd name="connsiteX139" fmla="*/ 3935896 w 4139091"/>
              <a:gd name="connsiteY139" fmla="*/ 1232452 h 5552661"/>
              <a:gd name="connsiteX140" fmla="*/ 3909392 w 4139091"/>
              <a:gd name="connsiteY140" fmla="*/ 1192696 h 5552661"/>
              <a:gd name="connsiteX141" fmla="*/ 3869635 w 4139091"/>
              <a:gd name="connsiteY141" fmla="*/ 1099931 h 5552661"/>
              <a:gd name="connsiteX142" fmla="*/ 3843131 w 4139091"/>
              <a:gd name="connsiteY142" fmla="*/ 993913 h 5552661"/>
              <a:gd name="connsiteX143" fmla="*/ 3776870 w 4139091"/>
              <a:gd name="connsiteY143" fmla="*/ 901148 h 5552661"/>
              <a:gd name="connsiteX144" fmla="*/ 3763618 w 4139091"/>
              <a:gd name="connsiteY144" fmla="*/ 861391 h 5552661"/>
              <a:gd name="connsiteX145" fmla="*/ 3737113 w 4139091"/>
              <a:gd name="connsiteY145" fmla="*/ 834887 h 5552661"/>
              <a:gd name="connsiteX146" fmla="*/ 3723861 w 4139091"/>
              <a:gd name="connsiteY146" fmla="*/ 781878 h 5552661"/>
              <a:gd name="connsiteX147" fmla="*/ 3710609 w 4139091"/>
              <a:gd name="connsiteY147" fmla="*/ 742122 h 5552661"/>
              <a:gd name="connsiteX148" fmla="*/ 3684105 w 4139091"/>
              <a:gd name="connsiteY148" fmla="*/ 702365 h 5552661"/>
              <a:gd name="connsiteX149" fmla="*/ 3657600 w 4139091"/>
              <a:gd name="connsiteY149" fmla="*/ 649357 h 5552661"/>
              <a:gd name="connsiteX150" fmla="*/ 3631096 w 4139091"/>
              <a:gd name="connsiteY150" fmla="*/ 583096 h 5552661"/>
              <a:gd name="connsiteX151" fmla="*/ 3604592 w 4139091"/>
              <a:gd name="connsiteY151" fmla="*/ 543339 h 5552661"/>
              <a:gd name="connsiteX152" fmla="*/ 3578087 w 4139091"/>
              <a:gd name="connsiteY152" fmla="*/ 490331 h 5552661"/>
              <a:gd name="connsiteX153" fmla="*/ 3551583 w 4139091"/>
              <a:gd name="connsiteY153" fmla="*/ 450574 h 5552661"/>
              <a:gd name="connsiteX154" fmla="*/ 3525079 w 4139091"/>
              <a:gd name="connsiteY154" fmla="*/ 397565 h 5552661"/>
              <a:gd name="connsiteX155" fmla="*/ 3511826 w 4139091"/>
              <a:gd name="connsiteY155" fmla="*/ 357809 h 5552661"/>
              <a:gd name="connsiteX156" fmla="*/ 3485322 w 4139091"/>
              <a:gd name="connsiteY156" fmla="*/ 331304 h 5552661"/>
              <a:gd name="connsiteX157" fmla="*/ 3458818 w 4139091"/>
              <a:gd name="connsiteY157" fmla="*/ 291548 h 5552661"/>
              <a:gd name="connsiteX158" fmla="*/ 3419061 w 4139091"/>
              <a:gd name="connsiteY158" fmla="*/ 265044 h 5552661"/>
              <a:gd name="connsiteX159" fmla="*/ 3326296 w 4139091"/>
              <a:gd name="connsiteY159" fmla="*/ 172278 h 5552661"/>
              <a:gd name="connsiteX160" fmla="*/ 3286539 w 4139091"/>
              <a:gd name="connsiteY160" fmla="*/ 132522 h 5552661"/>
              <a:gd name="connsiteX161" fmla="*/ 3246783 w 4139091"/>
              <a:gd name="connsiteY161" fmla="*/ 106017 h 5552661"/>
              <a:gd name="connsiteX162" fmla="*/ 3180522 w 4139091"/>
              <a:gd name="connsiteY162" fmla="*/ 39757 h 5552661"/>
              <a:gd name="connsiteX163" fmla="*/ 3154018 w 4139091"/>
              <a:gd name="connsiteY163" fmla="*/ 13252 h 5552661"/>
              <a:gd name="connsiteX164" fmla="*/ 887896 w 4139091"/>
              <a:gd name="connsiteY164" fmla="*/ 0 h 555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139091" h="5552661">
                <a:moveTo>
                  <a:pt x="887896" y="0"/>
                </a:moveTo>
                <a:cubicBezTo>
                  <a:pt x="512418" y="6626"/>
                  <a:pt x="890562" y="38188"/>
                  <a:pt x="901148" y="53009"/>
                </a:cubicBezTo>
                <a:cubicBezTo>
                  <a:pt x="913986" y="70982"/>
                  <a:pt x="937189" y="78625"/>
                  <a:pt x="954157" y="92765"/>
                </a:cubicBezTo>
                <a:cubicBezTo>
                  <a:pt x="1008600" y="138134"/>
                  <a:pt x="948884" y="106035"/>
                  <a:pt x="1033670" y="159026"/>
                </a:cubicBezTo>
                <a:cubicBezTo>
                  <a:pt x="1050423" y="169496"/>
                  <a:pt x="1069739" y="175367"/>
                  <a:pt x="1086679" y="185531"/>
                </a:cubicBezTo>
                <a:cubicBezTo>
                  <a:pt x="1113994" y="201920"/>
                  <a:pt x="1166192" y="238539"/>
                  <a:pt x="1166192" y="238539"/>
                </a:cubicBezTo>
                <a:cubicBezTo>
                  <a:pt x="1210875" y="305565"/>
                  <a:pt x="1171734" y="256409"/>
                  <a:pt x="1245705" y="318052"/>
                </a:cubicBezTo>
                <a:cubicBezTo>
                  <a:pt x="1255303" y="326051"/>
                  <a:pt x="1261495" y="338129"/>
                  <a:pt x="1272209" y="344557"/>
                </a:cubicBezTo>
                <a:cubicBezTo>
                  <a:pt x="1284187" y="351744"/>
                  <a:pt x="1299471" y="351562"/>
                  <a:pt x="1311965" y="357809"/>
                </a:cubicBezTo>
                <a:cubicBezTo>
                  <a:pt x="1335003" y="369328"/>
                  <a:pt x="1357266" y="382594"/>
                  <a:pt x="1378226" y="397565"/>
                </a:cubicBezTo>
                <a:cubicBezTo>
                  <a:pt x="1388393" y="404827"/>
                  <a:pt x="1395132" y="416071"/>
                  <a:pt x="1404731" y="424070"/>
                </a:cubicBezTo>
                <a:cubicBezTo>
                  <a:pt x="1437604" y="451464"/>
                  <a:pt x="1463070" y="467380"/>
                  <a:pt x="1497496" y="490331"/>
                </a:cubicBezTo>
                <a:cubicBezTo>
                  <a:pt x="1506331" y="503583"/>
                  <a:pt x="1514743" y="517127"/>
                  <a:pt x="1524000" y="530087"/>
                </a:cubicBezTo>
                <a:cubicBezTo>
                  <a:pt x="1536838" y="548060"/>
                  <a:pt x="1552799" y="563919"/>
                  <a:pt x="1563757" y="583096"/>
                </a:cubicBezTo>
                <a:cubicBezTo>
                  <a:pt x="1603149" y="652031"/>
                  <a:pt x="1541325" y="599062"/>
                  <a:pt x="1616765" y="649357"/>
                </a:cubicBezTo>
                <a:cubicBezTo>
                  <a:pt x="1658767" y="712358"/>
                  <a:pt x="1638234" y="674004"/>
                  <a:pt x="1669774" y="768626"/>
                </a:cubicBezTo>
                <a:cubicBezTo>
                  <a:pt x="1674191" y="781878"/>
                  <a:pt x="1673148" y="798506"/>
                  <a:pt x="1683026" y="808383"/>
                </a:cubicBezTo>
                <a:cubicBezTo>
                  <a:pt x="1714422" y="839778"/>
                  <a:pt x="1744093" y="872912"/>
                  <a:pt x="1789044" y="887896"/>
                </a:cubicBezTo>
                <a:lnTo>
                  <a:pt x="1828800" y="901148"/>
                </a:lnTo>
                <a:cubicBezTo>
                  <a:pt x="1877131" y="1046140"/>
                  <a:pt x="1800049" y="826519"/>
                  <a:pt x="1868557" y="980661"/>
                </a:cubicBezTo>
                <a:cubicBezTo>
                  <a:pt x="1879904" y="1006191"/>
                  <a:pt x="1888285" y="1033070"/>
                  <a:pt x="1895061" y="1060174"/>
                </a:cubicBezTo>
                <a:cubicBezTo>
                  <a:pt x="1899478" y="1077844"/>
                  <a:pt x="1903309" y="1095670"/>
                  <a:pt x="1908313" y="1113183"/>
                </a:cubicBezTo>
                <a:cubicBezTo>
                  <a:pt x="1912150" y="1126614"/>
                  <a:pt x="1918535" y="1139303"/>
                  <a:pt x="1921565" y="1152939"/>
                </a:cubicBezTo>
                <a:cubicBezTo>
                  <a:pt x="1931501" y="1197650"/>
                  <a:pt x="1934546" y="1271800"/>
                  <a:pt x="1961322" y="1311965"/>
                </a:cubicBezTo>
                <a:cubicBezTo>
                  <a:pt x="2022371" y="1403541"/>
                  <a:pt x="1949479" y="1293357"/>
                  <a:pt x="2054087" y="1457739"/>
                </a:cubicBezTo>
                <a:cubicBezTo>
                  <a:pt x="2062638" y="1471176"/>
                  <a:pt x="2071757" y="1484244"/>
                  <a:pt x="2080592" y="1497496"/>
                </a:cubicBezTo>
                <a:cubicBezTo>
                  <a:pt x="2089427" y="1510748"/>
                  <a:pt x="2095834" y="1525990"/>
                  <a:pt x="2107096" y="1537252"/>
                </a:cubicBezTo>
                <a:lnTo>
                  <a:pt x="2133600" y="1563757"/>
                </a:lnTo>
                <a:cubicBezTo>
                  <a:pt x="2138017" y="1577009"/>
                  <a:pt x="2143822" y="1589877"/>
                  <a:pt x="2146852" y="1603513"/>
                </a:cubicBezTo>
                <a:cubicBezTo>
                  <a:pt x="2152681" y="1629743"/>
                  <a:pt x="2152384" y="1657289"/>
                  <a:pt x="2160105" y="1683026"/>
                </a:cubicBezTo>
                <a:cubicBezTo>
                  <a:pt x="2165782" y="1701948"/>
                  <a:pt x="2177774" y="1718365"/>
                  <a:pt x="2186609" y="1736035"/>
                </a:cubicBezTo>
                <a:cubicBezTo>
                  <a:pt x="2191026" y="1758122"/>
                  <a:pt x="2194975" y="1780308"/>
                  <a:pt x="2199861" y="1802296"/>
                </a:cubicBezTo>
                <a:cubicBezTo>
                  <a:pt x="2203812" y="1820075"/>
                  <a:pt x="2209855" y="1837385"/>
                  <a:pt x="2213113" y="1855304"/>
                </a:cubicBezTo>
                <a:cubicBezTo>
                  <a:pt x="2230230" y="1949448"/>
                  <a:pt x="2231861" y="2019517"/>
                  <a:pt x="2239618" y="2120348"/>
                </a:cubicBezTo>
                <a:cubicBezTo>
                  <a:pt x="2235200" y="2252870"/>
                  <a:pt x="2234151" y="2385547"/>
                  <a:pt x="2226365" y="2517913"/>
                </a:cubicBezTo>
                <a:cubicBezTo>
                  <a:pt x="2224709" y="2546058"/>
                  <a:pt x="2207380" y="2583107"/>
                  <a:pt x="2199861" y="2610678"/>
                </a:cubicBezTo>
                <a:cubicBezTo>
                  <a:pt x="2190277" y="2645821"/>
                  <a:pt x="2184876" y="2682138"/>
                  <a:pt x="2173357" y="2716696"/>
                </a:cubicBezTo>
                <a:cubicBezTo>
                  <a:pt x="2168940" y="2729948"/>
                  <a:pt x="2163135" y="2742816"/>
                  <a:pt x="2160105" y="2756452"/>
                </a:cubicBezTo>
                <a:cubicBezTo>
                  <a:pt x="2139637" y="2848556"/>
                  <a:pt x="2156230" y="2813540"/>
                  <a:pt x="2133600" y="2888974"/>
                </a:cubicBezTo>
                <a:cubicBezTo>
                  <a:pt x="2125572" y="2915734"/>
                  <a:pt x="2107096" y="2968487"/>
                  <a:pt x="2107096" y="2968487"/>
                </a:cubicBezTo>
                <a:cubicBezTo>
                  <a:pt x="2102679" y="3008244"/>
                  <a:pt x="2103546" y="3048950"/>
                  <a:pt x="2093844" y="3087757"/>
                </a:cubicBezTo>
                <a:cubicBezTo>
                  <a:pt x="2089981" y="3103209"/>
                  <a:pt x="2072782" y="3112545"/>
                  <a:pt x="2067339" y="3127513"/>
                </a:cubicBezTo>
                <a:cubicBezTo>
                  <a:pt x="2054890" y="3161747"/>
                  <a:pt x="2052354" y="3198973"/>
                  <a:pt x="2040835" y="3233531"/>
                </a:cubicBezTo>
                <a:cubicBezTo>
                  <a:pt x="2036418" y="3246783"/>
                  <a:pt x="2031420" y="3259856"/>
                  <a:pt x="2027583" y="3273287"/>
                </a:cubicBezTo>
                <a:cubicBezTo>
                  <a:pt x="2022579" y="3290800"/>
                  <a:pt x="2022476" y="3310005"/>
                  <a:pt x="2014331" y="3326296"/>
                </a:cubicBezTo>
                <a:cubicBezTo>
                  <a:pt x="1982628" y="3389701"/>
                  <a:pt x="1965195" y="3401936"/>
                  <a:pt x="1921565" y="3445565"/>
                </a:cubicBezTo>
                <a:cubicBezTo>
                  <a:pt x="1917148" y="3458817"/>
                  <a:pt x="1914560" y="3472828"/>
                  <a:pt x="1908313" y="3485322"/>
                </a:cubicBezTo>
                <a:cubicBezTo>
                  <a:pt x="1901190" y="3499568"/>
                  <a:pt x="1890250" y="3511572"/>
                  <a:pt x="1881809" y="3525078"/>
                </a:cubicBezTo>
                <a:cubicBezTo>
                  <a:pt x="1868157" y="3546920"/>
                  <a:pt x="1854561" y="3568823"/>
                  <a:pt x="1842052" y="3591339"/>
                </a:cubicBezTo>
                <a:cubicBezTo>
                  <a:pt x="1832458" y="3608608"/>
                  <a:pt x="1827030" y="3628272"/>
                  <a:pt x="1815548" y="3644348"/>
                </a:cubicBezTo>
                <a:cubicBezTo>
                  <a:pt x="1804655" y="3659598"/>
                  <a:pt x="1787790" y="3669707"/>
                  <a:pt x="1775792" y="3684104"/>
                </a:cubicBezTo>
                <a:cubicBezTo>
                  <a:pt x="1765596" y="3696340"/>
                  <a:pt x="1758122" y="3710609"/>
                  <a:pt x="1749287" y="3723861"/>
                </a:cubicBezTo>
                <a:cubicBezTo>
                  <a:pt x="1717746" y="3818484"/>
                  <a:pt x="1746029" y="3787877"/>
                  <a:pt x="1683026" y="3829878"/>
                </a:cubicBezTo>
                <a:cubicBezTo>
                  <a:pt x="1674191" y="3843130"/>
                  <a:pt x="1666718" y="3857399"/>
                  <a:pt x="1656522" y="3869635"/>
                </a:cubicBezTo>
                <a:cubicBezTo>
                  <a:pt x="1644524" y="3884033"/>
                  <a:pt x="1627161" y="3893797"/>
                  <a:pt x="1616765" y="3909391"/>
                </a:cubicBezTo>
                <a:cubicBezTo>
                  <a:pt x="1609016" y="3921014"/>
                  <a:pt x="1612089" y="3938121"/>
                  <a:pt x="1603513" y="3949148"/>
                </a:cubicBezTo>
                <a:cubicBezTo>
                  <a:pt x="1580501" y="3978735"/>
                  <a:pt x="1544792" y="3997473"/>
                  <a:pt x="1524000" y="4028661"/>
                </a:cubicBezTo>
                <a:cubicBezTo>
                  <a:pt x="1475410" y="4101546"/>
                  <a:pt x="1524000" y="4039705"/>
                  <a:pt x="1457739" y="4094922"/>
                </a:cubicBezTo>
                <a:cubicBezTo>
                  <a:pt x="1391560" y="4150071"/>
                  <a:pt x="1448095" y="4124640"/>
                  <a:pt x="1378226" y="4147931"/>
                </a:cubicBezTo>
                <a:cubicBezTo>
                  <a:pt x="1364974" y="4161183"/>
                  <a:pt x="1350468" y="4173290"/>
                  <a:pt x="1338470" y="4187687"/>
                </a:cubicBezTo>
                <a:cubicBezTo>
                  <a:pt x="1328274" y="4199923"/>
                  <a:pt x="1323227" y="4216182"/>
                  <a:pt x="1311965" y="4227444"/>
                </a:cubicBezTo>
                <a:cubicBezTo>
                  <a:pt x="1296347" y="4243062"/>
                  <a:pt x="1275925" y="4253061"/>
                  <a:pt x="1258957" y="4267200"/>
                </a:cubicBezTo>
                <a:cubicBezTo>
                  <a:pt x="1198247" y="4317791"/>
                  <a:pt x="1275622" y="4272118"/>
                  <a:pt x="1179444" y="4320209"/>
                </a:cubicBezTo>
                <a:cubicBezTo>
                  <a:pt x="1175027" y="4333461"/>
                  <a:pt x="1173379" y="4347987"/>
                  <a:pt x="1166192" y="4359965"/>
                </a:cubicBezTo>
                <a:cubicBezTo>
                  <a:pt x="1159764" y="4370679"/>
                  <a:pt x="1147686" y="4376871"/>
                  <a:pt x="1139687" y="4386470"/>
                </a:cubicBezTo>
                <a:cubicBezTo>
                  <a:pt x="1125547" y="4403437"/>
                  <a:pt x="1112769" y="4421505"/>
                  <a:pt x="1099931" y="4439478"/>
                </a:cubicBezTo>
                <a:cubicBezTo>
                  <a:pt x="1090673" y="4452439"/>
                  <a:pt x="1084688" y="4467973"/>
                  <a:pt x="1073426" y="4479235"/>
                </a:cubicBezTo>
                <a:cubicBezTo>
                  <a:pt x="1053425" y="4499236"/>
                  <a:pt x="1027166" y="4512243"/>
                  <a:pt x="1007165" y="4532244"/>
                </a:cubicBezTo>
                <a:cubicBezTo>
                  <a:pt x="947223" y="4592186"/>
                  <a:pt x="1018302" y="4559453"/>
                  <a:pt x="940905" y="4585252"/>
                </a:cubicBezTo>
                <a:cubicBezTo>
                  <a:pt x="932070" y="4594087"/>
                  <a:pt x="925114" y="4605329"/>
                  <a:pt x="914400" y="4611757"/>
                </a:cubicBezTo>
                <a:cubicBezTo>
                  <a:pt x="902422" y="4618944"/>
                  <a:pt x="888024" y="4620995"/>
                  <a:pt x="874644" y="4625009"/>
                </a:cubicBezTo>
                <a:cubicBezTo>
                  <a:pt x="843841" y="4634250"/>
                  <a:pt x="812801" y="4642678"/>
                  <a:pt x="781879" y="4651513"/>
                </a:cubicBezTo>
                <a:lnTo>
                  <a:pt x="636105" y="4797287"/>
                </a:lnTo>
                <a:cubicBezTo>
                  <a:pt x="618435" y="4814957"/>
                  <a:pt x="602609" y="4834686"/>
                  <a:pt x="583096" y="4850296"/>
                </a:cubicBezTo>
                <a:cubicBezTo>
                  <a:pt x="561009" y="4867965"/>
                  <a:pt x="537976" y="4884513"/>
                  <a:pt x="516835" y="4903304"/>
                </a:cubicBezTo>
                <a:cubicBezTo>
                  <a:pt x="498158" y="4919906"/>
                  <a:pt x="482503" y="4939711"/>
                  <a:pt x="463826" y="4956313"/>
                </a:cubicBezTo>
                <a:cubicBezTo>
                  <a:pt x="442685" y="4975105"/>
                  <a:pt x="420193" y="4992351"/>
                  <a:pt x="397565" y="5009322"/>
                </a:cubicBezTo>
                <a:cubicBezTo>
                  <a:pt x="384823" y="5018878"/>
                  <a:pt x="370044" y="5025630"/>
                  <a:pt x="357809" y="5035826"/>
                </a:cubicBezTo>
                <a:cubicBezTo>
                  <a:pt x="343411" y="5047824"/>
                  <a:pt x="332060" y="5063132"/>
                  <a:pt x="318052" y="5075583"/>
                </a:cubicBezTo>
                <a:cubicBezTo>
                  <a:pt x="292266" y="5098504"/>
                  <a:pt x="261852" y="5116411"/>
                  <a:pt x="238539" y="5141844"/>
                </a:cubicBezTo>
                <a:cubicBezTo>
                  <a:pt x="212862" y="5169856"/>
                  <a:pt x="197699" y="5206364"/>
                  <a:pt x="172279" y="5234609"/>
                </a:cubicBezTo>
                <a:cubicBezTo>
                  <a:pt x="157504" y="5251026"/>
                  <a:pt x="136238" y="5260225"/>
                  <a:pt x="119270" y="5274365"/>
                </a:cubicBezTo>
                <a:cubicBezTo>
                  <a:pt x="74643" y="5311554"/>
                  <a:pt x="107188" y="5302094"/>
                  <a:pt x="39757" y="5340626"/>
                </a:cubicBezTo>
                <a:cubicBezTo>
                  <a:pt x="27628" y="5347557"/>
                  <a:pt x="13252" y="5349461"/>
                  <a:pt x="0" y="5353878"/>
                </a:cubicBezTo>
                <a:cubicBezTo>
                  <a:pt x="234122" y="5362713"/>
                  <a:pt x="468533" y="5365768"/>
                  <a:pt x="702365" y="5380383"/>
                </a:cubicBezTo>
                <a:cubicBezTo>
                  <a:pt x="751657" y="5383464"/>
                  <a:pt x="799423" y="5398768"/>
                  <a:pt x="848139" y="5406887"/>
                </a:cubicBezTo>
                <a:cubicBezTo>
                  <a:pt x="956879" y="5425010"/>
                  <a:pt x="951554" y="5416176"/>
                  <a:pt x="1073426" y="5446644"/>
                </a:cubicBezTo>
                <a:cubicBezTo>
                  <a:pt x="1270475" y="5495907"/>
                  <a:pt x="1033102" y="5446454"/>
                  <a:pt x="1232452" y="5512904"/>
                </a:cubicBezTo>
                <a:cubicBezTo>
                  <a:pt x="1257943" y="5521401"/>
                  <a:pt x="1285783" y="5520115"/>
                  <a:pt x="1311965" y="5526157"/>
                </a:cubicBezTo>
                <a:cubicBezTo>
                  <a:pt x="1343301" y="5533388"/>
                  <a:pt x="1373809" y="5543826"/>
                  <a:pt x="1404731" y="5552661"/>
                </a:cubicBezTo>
                <a:cubicBezTo>
                  <a:pt x="1594679" y="5548244"/>
                  <a:pt x="1784978" y="5551774"/>
                  <a:pt x="1974574" y="5539409"/>
                </a:cubicBezTo>
                <a:cubicBezTo>
                  <a:pt x="1990468" y="5538372"/>
                  <a:pt x="2000085" y="5520027"/>
                  <a:pt x="2014331" y="5512904"/>
                </a:cubicBezTo>
                <a:cubicBezTo>
                  <a:pt x="2026825" y="5506657"/>
                  <a:pt x="2040835" y="5504069"/>
                  <a:pt x="2054087" y="5499652"/>
                </a:cubicBezTo>
                <a:cubicBezTo>
                  <a:pt x="2121250" y="5432492"/>
                  <a:pt x="2034326" y="5511510"/>
                  <a:pt x="2120348" y="5459896"/>
                </a:cubicBezTo>
                <a:cubicBezTo>
                  <a:pt x="2131062" y="5453468"/>
                  <a:pt x="2137254" y="5441390"/>
                  <a:pt x="2146852" y="5433391"/>
                </a:cubicBezTo>
                <a:cubicBezTo>
                  <a:pt x="2163820" y="5419251"/>
                  <a:pt x="2180106" y="5403512"/>
                  <a:pt x="2199861" y="5393635"/>
                </a:cubicBezTo>
                <a:cubicBezTo>
                  <a:pt x="2216152" y="5385490"/>
                  <a:pt x="2235200" y="5384800"/>
                  <a:pt x="2252870" y="5380383"/>
                </a:cubicBezTo>
                <a:cubicBezTo>
                  <a:pt x="2447402" y="5250694"/>
                  <a:pt x="2242754" y="5382378"/>
                  <a:pt x="2385392" y="5300870"/>
                </a:cubicBezTo>
                <a:cubicBezTo>
                  <a:pt x="2457326" y="5259765"/>
                  <a:pt x="2392010" y="5285411"/>
                  <a:pt x="2464905" y="5261113"/>
                </a:cubicBezTo>
                <a:cubicBezTo>
                  <a:pt x="2478157" y="5252278"/>
                  <a:pt x="2492568" y="5244974"/>
                  <a:pt x="2504661" y="5234609"/>
                </a:cubicBezTo>
                <a:cubicBezTo>
                  <a:pt x="2523634" y="5218347"/>
                  <a:pt x="2536878" y="5195461"/>
                  <a:pt x="2557670" y="5181600"/>
                </a:cubicBezTo>
                <a:cubicBezTo>
                  <a:pt x="2570922" y="5172765"/>
                  <a:pt x="2584466" y="5164353"/>
                  <a:pt x="2597426" y="5155096"/>
                </a:cubicBezTo>
                <a:cubicBezTo>
                  <a:pt x="2615399" y="5142258"/>
                  <a:pt x="2631258" y="5126297"/>
                  <a:pt x="2650435" y="5115339"/>
                </a:cubicBezTo>
                <a:cubicBezTo>
                  <a:pt x="2662564" y="5108408"/>
                  <a:pt x="2676940" y="5106504"/>
                  <a:pt x="2690192" y="5102087"/>
                </a:cubicBezTo>
                <a:cubicBezTo>
                  <a:pt x="2743199" y="5022577"/>
                  <a:pt x="2685776" y="5097668"/>
                  <a:pt x="2756452" y="5035826"/>
                </a:cubicBezTo>
                <a:cubicBezTo>
                  <a:pt x="2779959" y="5015257"/>
                  <a:pt x="2800626" y="4991652"/>
                  <a:pt x="2822713" y="4969565"/>
                </a:cubicBezTo>
                <a:cubicBezTo>
                  <a:pt x="2831548" y="4960730"/>
                  <a:pt x="2838043" y="4948649"/>
                  <a:pt x="2849218" y="4943061"/>
                </a:cubicBezTo>
                <a:cubicBezTo>
                  <a:pt x="2914720" y="4910310"/>
                  <a:pt x="2883485" y="4922804"/>
                  <a:pt x="2941983" y="4903304"/>
                </a:cubicBezTo>
                <a:cubicBezTo>
                  <a:pt x="2967328" y="4827270"/>
                  <a:pt x="2937085" y="4898243"/>
                  <a:pt x="2994992" y="4823791"/>
                </a:cubicBezTo>
                <a:cubicBezTo>
                  <a:pt x="3029250" y="4779745"/>
                  <a:pt x="3042623" y="4736760"/>
                  <a:pt x="3087757" y="4704522"/>
                </a:cubicBezTo>
                <a:cubicBezTo>
                  <a:pt x="3103832" y="4693040"/>
                  <a:pt x="3125171" y="4690145"/>
                  <a:pt x="3140765" y="4678017"/>
                </a:cubicBezTo>
                <a:cubicBezTo>
                  <a:pt x="3165421" y="4658840"/>
                  <a:pt x="3184939" y="4633844"/>
                  <a:pt x="3207026" y="4611757"/>
                </a:cubicBezTo>
                <a:cubicBezTo>
                  <a:pt x="3220278" y="4598505"/>
                  <a:pt x="3231790" y="4583245"/>
                  <a:pt x="3246783" y="4572000"/>
                </a:cubicBezTo>
                <a:cubicBezTo>
                  <a:pt x="3285785" y="4542749"/>
                  <a:pt x="3308782" y="4529407"/>
                  <a:pt x="3339548" y="4492487"/>
                </a:cubicBezTo>
                <a:cubicBezTo>
                  <a:pt x="3423129" y="4392189"/>
                  <a:pt x="3315451" y="4503332"/>
                  <a:pt x="3392557" y="4426226"/>
                </a:cubicBezTo>
                <a:cubicBezTo>
                  <a:pt x="3407676" y="4380868"/>
                  <a:pt x="3428030" y="4296560"/>
                  <a:pt x="3472070" y="4267200"/>
                </a:cubicBezTo>
                <a:cubicBezTo>
                  <a:pt x="3485322" y="4258365"/>
                  <a:pt x="3501171" y="4252534"/>
                  <a:pt x="3511826" y="4240696"/>
                </a:cubicBezTo>
                <a:cubicBezTo>
                  <a:pt x="3541377" y="4207862"/>
                  <a:pt x="3556000" y="4161182"/>
                  <a:pt x="3591339" y="4134678"/>
                </a:cubicBezTo>
                <a:cubicBezTo>
                  <a:pt x="3609009" y="4121426"/>
                  <a:pt x="3628730" y="4110540"/>
                  <a:pt x="3644348" y="4094922"/>
                </a:cubicBezTo>
                <a:cubicBezTo>
                  <a:pt x="3772639" y="3966632"/>
                  <a:pt x="3605642" y="4114866"/>
                  <a:pt x="3710609" y="3988904"/>
                </a:cubicBezTo>
                <a:cubicBezTo>
                  <a:pt x="3720805" y="3976669"/>
                  <a:pt x="3737113" y="3971235"/>
                  <a:pt x="3750365" y="3962400"/>
                </a:cubicBezTo>
                <a:cubicBezTo>
                  <a:pt x="3764074" y="3921275"/>
                  <a:pt x="3765561" y="3910570"/>
                  <a:pt x="3790122" y="3869635"/>
                </a:cubicBezTo>
                <a:cubicBezTo>
                  <a:pt x="3806511" y="3842320"/>
                  <a:pt x="3820607" y="3812647"/>
                  <a:pt x="3843131" y="3790122"/>
                </a:cubicBezTo>
                <a:lnTo>
                  <a:pt x="3869635" y="3763617"/>
                </a:lnTo>
                <a:cubicBezTo>
                  <a:pt x="3901415" y="3668276"/>
                  <a:pt x="3862850" y="3787359"/>
                  <a:pt x="3896139" y="3670852"/>
                </a:cubicBezTo>
                <a:cubicBezTo>
                  <a:pt x="3899977" y="3657421"/>
                  <a:pt x="3905554" y="3644527"/>
                  <a:pt x="3909392" y="3631096"/>
                </a:cubicBezTo>
                <a:cubicBezTo>
                  <a:pt x="3914396" y="3613583"/>
                  <a:pt x="3914499" y="3594378"/>
                  <a:pt x="3922644" y="3578087"/>
                </a:cubicBezTo>
                <a:cubicBezTo>
                  <a:pt x="3936889" y="3549596"/>
                  <a:pt x="3961406" y="3527065"/>
                  <a:pt x="3975652" y="3498574"/>
                </a:cubicBezTo>
                <a:cubicBezTo>
                  <a:pt x="4009280" y="3431320"/>
                  <a:pt x="3991199" y="3462002"/>
                  <a:pt x="4028661" y="3405809"/>
                </a:cubicBezTo>
                <a:cubicBezTo>
                  <a:pt x="4033078" y="3388139"/>
                  <a:pt x="4036679" y="3370245"/>
                  <a:pt x="4041913" y="3352800"/>
                </a:cubicBezTo>
                <a:cubicBezTo>
                  <a:pt x="4049941" y="3326040"/>
                  <a:pt x="4061642" y="3300391"/>
                  <a:pt x="4068418" y="3273287"/>
                </a:cubicBezTo>
                <a:cubicBezTo>
                  <a:pt x="4085058" y="3206726"/>
                  <a:pt x="4075910" y="3237557"/>
                  <a:pt x="4094922" y="3180522"/>
                </a:cubicBezTo>
                <a:cubicBezTo>
                  <a:pt x="4112770" y="2671856"/>
                  <a:pt x="4139091" y="2336727"/>
                  <a:pt x="4108174" y="1842052"/>
                </a:cubicBezTo>
                <a:cubicBezTo>
                  <a:pt x="4106942" y="1822336"/>
                  <a:pt x="4090505" y="1806713"/>
                  <a:pt x="4081670" y="1789044"/>
                </a:cubicBezTo>
                <a:cubicBezTo>
                  <a:pt x="4073549" y="1740320"/>
                  <a:pt x="4066282" y="1691444"/>
                  <a:pt x="4055165" y="1643270"/>
                </a:cubicBezTo>
                <a:cubicBezTo>
                  <a:pt x="4046974" y="1607776"/>
                  <a:pt x="4037496" y="1572591"/>
                  <a:pt x="4028661" y="1537252"/>
                </a:cubicBezTo>
                <a:cubicBezTo>
                  <a:pt x="4025273" y="1523700"/>
                  <a:pt x="4019246" y="1510927"/>
                  <a:pt x="4015409" y="1497496"/>
                </a:cubicBezTo>
                <a:cubicBezTo>
                  <a:pt x="3975352" y="1357296"/>
                  <a:pt x="4038640" y="1553935"/>
                  <a:pt x="3975652" y="1364974"/>
                </a:cubicBezTo>
                <a:cubicBezTo>
                  <a:pt x="3971235" y="1351722"/>
                  <a:pt x="3965788" y="1338769"/>
                  <a:pt x="3962400" y="1325217"/>
                </a:cubicBezTo>
                <a:cubicBezTo>
                  <a:pt x="3958154" y="1308235"/>
                  <a:pt x="3945401" y="1251462"/>
                  <a:pt x="3935896" y="1232452"/>
                </a:cubicBezTo>
                <a:cubicBezTo>
                  <a:pt x="3928773" y="1218206"/>
                  <a:pt x="3918227" y="1205948"/>
                  <a:pt x="3909392" y="1192696"/>
                </a:cubicBezTo>
                <a:cubicBezTo>
                  <a:pt x="3881808" y="1082368"/>
                  <a:pt x="3915395" y="1191453"/>
                  <a:pt x="3869635" y="1099931"/>
                </a:cubicBezTo>
                <a:cubicBezTo>
                  <a:pt x="3849800" y="1060260"/>
                  <a:pt x="3858253" y="1039277"/>
                  <a:pt x="3843131" y="993913"/>
                </a:cubicBezTo>
                <a:cubicBezTo>
                  <a:pt x="3825688" y="941585"/>
                  <a:pt x="3814047" y="938325"/>
                  <a:pt x="3776870" y="901148"/>
                </a:cubicBezTo>
                <a:cubicBezTo>
                  <a:pt x="3772453" y="887896"/>
                  <a:pt x="3770805" y="873369"/>
                  <a:pt x="3763618" y="861391"/>
                </a:cubicBezTo>
                <a:cubicBezTo>
                  <a:pt x="3757190" y="850677"/>
                  <a:pt x="3742701" y="846062"/>
                  <a:pt x="3737113" y="834887"/>
                </a:cubicBezTo>
                <a:cubicBezTo>
                  <a:pt x="3728968" y="818596"/>
                  <a:pt x="3728865" y="799391"/>
                  <a:pt x="3723861" y="781878"/>
                </a:cubicBezTo>
                <a:cubicBezTo>
                  <a:pt x="3720024" y="768447"/>
                  <a:pt x="3716856" y="754616"/>
                  <a:pt x="3710609" y="742122"/>
                </a:cubicBezTo>
                <a:cubicBezTo>
                  <a:pt x="3703486" y="727876"/>
                  <a:pt x="3692007" y="716194"/>
                  <a:pt x="3684105" y="702365"/>
                </a:cubicBezTo>
                <a:cubicBezTo>
                  <a:pt x="3674304" y="685213"/>
                  <a:pt x="3665623" y="667409"/>
                  <a:pt x="3657600" y="649357"/>
                </a:cubicBezTo>
                <a:cubicBezTo>
                  <a:pt x="3647939" y="627619"/>
                  <a:pt x="3641734" y="604373"/>
                  <a:pt x="3631096" y="583096"/>
                </a:cubicBezTo>
                <a:cubicBezTo>
                  <a:pt x="3623973" y="568850"/>
                  <a:pt x="3612494" y="557168"/>
                  <a:pt x="3604592" y="543339"/>
                </a:cubicBezTo>
                <a:cubicBezTo>
                  <a:pt x="3594791" y="526187"/>
                  <a:pt x="3587888" y="507483"/>
                  <a:pt x="3578087" y="490331"/>
                </a:cubicBezTo>
                <a:cubicBezTo>
                  <a:pt x="3570185" y="476502"/>
                  <a:pt x="3559485" y="464403"/>
                  <a:pt x="3551583" y="450574"/>
                </a:cubicBezTo>
                <a:cubicBezTo>
                  <a:pt x="3541782" y="433422"/>
                  <a:pt x="3532861" y="415723"/>
                  <a:pt x="3525079" y="397565"/>
                </a:cubicBezTo>
                <a:cubicBezTo>
                  <a:pt x="3519576" y="384726"/>
                  <a:pt x="3519013" y="369787"/>
                  <a:pt x="3511826" y="357809"/>
                </a:cubicBezTo>
                <a:cubicBezTo>
                  <a:pt x="3505398" y="347095"/>
                  <a:pt x="3493127" y="341060"/>
                  <a:pt x="3485322" y="331304"/>
                </a:cubicBezTo>
                <a:cubicBezTo>
                  <a:pt x="3475373" y="318867"/>
                  <a:pt x="3470080" y="302810"/>
                  <a:pt x="3458818" y="291548"/>
                </a:cubicBezTo>
                <a:cubicBezTo>
                  <a:pt x="3447556" y="280286"/>
                  <a:pt x="3431047" y="275532"/>
                  <a:pt x="3419061" y="265044"/>
                </a:cubicBezTo>
                <a:cubicBezTo>
                  <a:pt x="3419024" y="265012"/>
                  <a:pt x="3344863" y="190845"/>
                  <a:pt x="3326296" y="172278"/>
                </a:cubicBezTo>
                <a:cubicBezTo>
                  <a:pt x="3313044" y="159026"/>
                  <a:pt x="3302133" y="142918"/>
                  <a:pt x="3286539" y="132522"/>
                </a:cubicBezTo>
                <a:lnTo>
                  <a:pt x="3246783" y="106017"/>
                </a:lnTo>
                <a:cubicBezTo>
                  <a:pt x="3201346" y="37861"/>
                  <a:pt x="3243630" y="90243"/>
                  <a:pt x="3180522" y="39757"/>
                </a:cubicBezTo>
                <a:cubicBezTo>
                  <a:pt x="3170766" y="31952"/>
                  <a:pt x="3166512" y="13395"/>
                  <a:pt x="3154018" y="13252"/>
                </a:cubicBezTo>
                <a:lnTo>
                  <a:pt x="887896" y="0"/>
                </a:lnTo>
                <a:close/>
              </a:path>
            </a:pathLst>
          </a:custGeom>
          <a:solidFill>
            <a:srgbClr val="FFC000">
              <a:alpha val="49000"/>
            </a:srgbClr>
          </a:solid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ounded Rectangle 4"/>
          <p:cNvSpPr/>
          <p:nvPr/>
        </p:nvSpPr>
        <p:spPr bwMode="auto">
          <a:xfrm>
            <a:off x="609600" y="649995"/>
            <a:ext cx="1084262" cy="381000"/>
          </a:xfrm>
          <a:prstGeom prst="roundRect">
            <a:avLst/>
          </a:prstGeom>
          <a:solidFill>
            <a:srgbClr val="996600"/>
          </a:solidFill>
          <a:ln w="9525" cap="flat" cmpd="sng" algn="ctr">
            <a:solidFill>
              <a:schemeClr val="tx1"/>
            </a:solidFill>
            <a:prstDash val="solid"/>
            <a:round/>
            <a:headEnd type="none" w="med" len="med"/>
            <a:tailEnd type="none" w="med" len="med"/>
          </a:ln>
          <a:effectLst>
            <a:glow rad="1270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696200" y="139767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Tree>
    <p:extLst>
      <p:ext uri="{BB962C8B-B14F-4D97-AF65-F5344CB8AC3E}">
        <p14:creationId xmlns:p14="http://schemas.microsoft.com/office/powerpoint/2010/main" val="3599018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4579" name="Rectangle 3"/>
          <p:cNvSpPr>
            <a:spLocks noGrp="1" noChangeArrowheads="1"/>
          </p:cNvSpPr>
          <p:nvPr>
            <p:ph type="body" sz="half" idx="4294967295"/>
          </p:nvPr>
        </p:nvSpPr>
        <p:spPr>
          <a:xfrm>
            <a:off x="211157" y="152400"/>
            <a:ext cx="8382000" cy="5749925"/>
          </a:xfrm>
        </p:spPr>
        <p:txBody>
          <a:bodyPr/>
          <a:lstStyle/>
          <a:p>
            <a:pPr eaLnBrk="1" hangingPunct="1">
              <a:defRPr/>
            </a:pPr>
            <a:r>
              <a:rPr lang="en-US" sz="2800" dirty="0"/>
              <a:t>Fungi also have cell walls consisting largely of </a:t>
            </a:r>
            <a:r>
              <a:rPr lang="en-US" sz="2800" u="sng" dirty="0">
                <a:solidFill>
                  <a:srgbClr val="FFC000"/>
                </a:solidFill>
              </a:rPr>
              <a:t>chitin</a:t>
            </a:r>
            <a:r>
              <a:rPr lang="en-US" sz="2800" dirty="0">
                <a:solidFill>
                  <a:srgbClr val="FFC000"/>
                </a:solidFill>
              </a:rPr>
              <a:t>   </a:t>
            </a:r>
            <a:r>
              <a:rPr lang="en-US" sz="2800" dirty="0"/>
              <a:t> instead of cellulose.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00675"/>
          </a:xfrm>
          <a:prstGeom prst="rect">
            <a:avLst/>
          </a:prstGeom>
          <a:noFill/>
          <a:ln w="28575" algn="ctr">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1295400" y="1210937"/>
            <a:ext cx="4267200" cy="5553075"/>
          </a:xfrm>
          <a:custGeom>
            <a:avLst/>
            <a:gdLst>
              <a:gd name="connsiteX0" fmla="*/ 887896 w 4139091"/>
              <a:gd name="connsiteY0" fmla="*/ 0 h 5552661"/>
              <a:gd name="connsiteX1" fmla="*/ 901148 w 4139091"/>
              <a:gd name="connsiteY1" fmla="*/ 53009 h 5552661"/>
              <a:gd name="connsiteX2" fmla="*/ 954157 w 4139091"/>
              <a:gd name="connsiteY2" fmla="*/ 92765 h 5552661"/>
              <a:gd name="connsiteX3" fmla="*/ 1033670 w 4139091"/>
              <a:gd name="connsiteY3" fmla="*/ 159026 h 5552661"/>
              <a:gd name="connsiteX4" fmla="*/ 1086679 w 4139091"/>
              <a:gd name="connsiteY4" fmla="*/ 185531 h 5552661"/>
              <a:gd name="connsiteX5" fmla="*/ 1166192 w 4139091"/>
              <a:gd name="connsiteY5" fmla="*/ 238539 h 5552661"/>
              <a:gd name="connsiteX6" fmla="*/ 1245705 w 4139091"/>
              <a:gd name="connsiteY6" fmla="*/ 318052 h 5552661"/>
              <a:gd name="connsiteX7" fmla="*/ 1272209 w 4139091"/>
              <a:gd name="connsiteY7" fmla="*/ 344557 h 5552661"/>
              <a:gd name="connsiteX8" fmla="*/ 1311965 w 4139091"/>
              <a:gd name="connsiteY8" fmla="*/ 357809 h 5552661"/>
              <a:gd name="connsiteX9" fmla="*/ 1378226 w 4139091"/>
              <a:gd name="connsiteY9" fmla="*/ 397565 h 5552661"/>
              <a:gd name="connsiteX10" fmla="*/ 1404731 w 4139091"/>
              <a:gd name="connsiteY10" fmla="*/ 424070 h 5552661"/>
              <a:gd name="connsiteX11" fmla="*/ 1497496 w 4139091"/>
              <a:gd name="connsiteY11" fmla="*/ 490331 h 5552661"/>
              <a:gd name="connsiteX12" fmla="*/ 1524000 w 4139091"/>
              <a:gd name="connsiteY12" fmla="*/ 530087 h 5552661"/>
              <a:gd name="connsiteX13" fmla="*/ 1563757 w 4139091"/>
              <a:gd name="connsiteY13" fmla="*/ 583096 h 5552661"/>
              <a:gd name="connsiteX14" fmla="*/ 1616765 w 4139091"/>
              <a:gd name="connsiteY14" fmla="*/ 649357 h 5552661"/>
              <a:gd name="connsiteX15" fmla="*/ 1669774 w 4139091"/>
              <a:gd name="connsiteY15" fmla="*/ 768626 h 5552661"/>
              <a:gd name="connsiteX16" fmla="*/ 1683026 w 4139091"/>
              <a:gd name="connsiteY16" fmla="*/ 808383 h 5552661"/>
              <a:gd name="connsiteX17" fmla="*/ 1789044 w 4139091"/>
              <a:gd name="connsiteY17" fmla="*/ 887896 h 5552661"/>
              <a:gd name="connsiteX18" fmla="*/ 1828800 w 4139091"/>
              <a:gd name="connsiteY18" fmla="*/ 901148 h 5552661"/>
              <a:gd name="connsiteX19" fmla="*/ 1868557 w 4139091"/>
              <a:gd name="connsiteY19" fmla="*/ 980661 h 5552661"/>
              <a:gd name="connsiteX20" fmla="*/ 1895061 w 4139091"/>
              <a:gd name="connsiteY20" fmla="*/ 1060174 h 5552661"/>
              <a:gd name="connsiteX21" fmla="*/ 1908313 w 4139091"/>
              <a:gd name="connsiteY21" fmla="*/ 1113183 h 5552661"/>
              <a:gd name="connsiteX22" fmla="*/ 1921565 w 4139091"/>
              <a:gd name="connsiteY22" fmla="*/ 1152939 h 5552661"/>
              <a:gd name="connsiteX23" fmla="*/ 1961322 w 4139091"/>
              <a:gd name="connsiteY23" fmla="*/ 1311965 h 5552661"/>
              <a:gd name="connsiteX24" fmla="*/ 2054087 w 4139091"/>
              <a:gd name="connsiteY24" fmla="*/ 1457739 h 5552661"/>
              <a:gd name="connsiteX25" fmla="*/ 2080592 w 4139091"/>
              <a:gd name="connsiteY25" fmla="*/ 1497496 h 5552661"/>
              <a:gd name="connsiteX26" fmla="*/ 2107096 w 4139091"/>
              <a:gd name="connsiteY26" fmla="*/ 1537252 h 5552661"/>
              <a:gd name="connsiteX27" fmla="*/ 2133600 w 4139091"/>
              <a:gd name="connsiteY27" fmla="*/ 1563757 h 5552661"/>
              <a:gd name="connsiteX28" fmla="*/ 2146852 w 4139091"/>
              <a:gd name="connsiteY28" fmla="*/ 1603513 h 5552661"/>
              <a:gd name="connsiteX29" fmla="*/ 2160105 w 4139091"/>
              <a:gd name="connsiteY29" fmla="*/ 1683026 h 5552661"/>
              <a:gd name="connsiteX30" fmla="*/ 2186609 w 4139091"/>
              <a:gd name="connsiteY30" fmla="*/ 1736035 h 5552661"/>
              <a:gd name="connsiteX31" fmla="*/ 2199861 w 4139091"/>
              <a:gd name="connsiteY31" fmla="*/ 1802296 h 5552661"/>
              <a:gd name="connsiteX32" fmla="*/ 2213113 w 4139091"/>
              <a:gd name="connsiteY32" fmla="*/ 1855304 h 5552661"/>
              <a:gd name="connsiteX33" fmla="*/ 2239618 w 4139091"/>
              <a:gd name="connsiteY33" fmla="*/ 2120348 h 5552661"/>
              <a:gd name="connsiteX34" fmla="*/ 2226365 w 4139091"/>
              <a:gd name="connsiteY34" fmla="*/ 2517913 h 5552661"/>
              <a:gd name="connsiteX35" fmla="*/ 2199861 w 4139091"/>
              <a:gd name="connsiteY35" fmla="*/ 2610678 h 5552661"/>
              <a:gd name="connsiteX36" fmla="*/ 2173357 w 4139091"/>
              <a:gd name="connsiteY36" fmla="*/ 2716696 h 5552661"/>
              <a:gd name="connsiteX37" fmla="*/ 2160105 w 4139091"/>
              <a:gd name="connsiteY37" fmla="*/ 2756452 h 5552661"/>
              <a:gd name="connsiteX38" fmla="*/ 2133600 w 4139091"/>
              <a:gd name="connsiteY38" fmla="*/ 2888974 h 5552661"/>
              <a:gd name="connsiteX39" fmla="*/ 2107096 w 4139091"/>
              <a:gd name="connsiteY39" fmla="*/ 2968487 h 5552661"/>
              <a:gd name="connsiteX40" fmla="*/ 2093844 w 4139091"/>
              <a:gd name="connsiteY40" fmla="*/ 3087757 h 5552661"/>
              <a:gd name="connsiteX41" fmla="*/ 2067339 w 4139091"/>
              <a:gd name="connsiteY41" fmla="*/ 3127513 h 5552661"/>
              <a:gd name="connsiteX42" fmla="*/ 2040835 w 4139091"/>
              <a:gd name="connsiteY42" fmla="*/ 3233531 h 5552661"/>
              <a:gd name="connsiteX43" fmla="*/ 2027583 w 4139091"/>
              <a:gd name="connsiteY43" fmla="*/ 3273287 h 5552661"/>
              <a:gd name="connsiteX44" fmla="*/ 2014331 w 4139091"/>
              <a:gd name="connsiteY44" fmla="*/ 3326296 h 5552661"/>
              <a:gd name="connsiteX45" fmla="*/ 1921565 w 4139091"/>
              <a:gd name="connsiteY45" fmla="*/ 3445565 h 5552661"/>
              <a:gd name="connsiteX46" fmla="*/ 1908313 w 4139091"/>
              <a:gd name="connsiteY46" fmla="*/ 3485322 h 5552661"/>
              <a:gd name="connsiteX47" fmla="*/ 1881809 w 4139091"/>
              <a:gd name="connsiteY47" fmla="*/ 3525078 h 5552661"/>
              <a:gd name="connsiteX48" fmla="*/ 1842052 w 4139091"/>
              <a:gd name="connsiteY48" fmla="*/ 3591339 h 5552661"/>
              <a:gd name="connsiteX49" fmla="*/ 1815548 w 4139091"/>
              <a:gd name="connsiteY49" fmla="*/ 3644348 h 5552661"/>
              <a:gd name="connsiteX50" fmla="*/ 1775792 w 4139091"/>
              <a:gd name="connsiteY50" fmla="*/ 3684104 h 5552661"/>
              <a:gd name="connsiteX51" fmla="*/ 1749287 w 4139091"/>
              <a:gd name="connsiteY51" fmla="*/ 3723861 h 5552661"/>
              <a:gd name="connsiteX52" fmla="*/ 1683026 w 4139091"/>
              <a:gd name="connsiteY52" fmla="*/ 3829878 h 5552661"/>
              <a:gd name="connsiteX53" fmla="*/ 1656522 w 4139091"/>
              <a:gd name="connsiteY53" fmla="*/ 3869635 h 5552661"/>
              <a:gd name="connsiteX54" fmla="*/ 1616765 w 4139091"/>
              <a:gd name="connsiteY54" fmla="*/ 3909391 h 5552661"/>
              <a:gd name="connsiteX55" fmla="*/ 1603513 w 4139091"/>
              <a:gd name="connsiteY55" fmla="*/ 3949148 h 5552661"/>
              <a:gd name="connsiteX56" fmla="*/ 1524000 w 4139091"/>
              <a:gd name="connsiteY56" fmla="*/ 4028661 h 5552661"/>
              <a:gd name="connsiteX57" fmla="*/ 1457739 w 4139091"/>
              <a:gd name="connsiteY57" fmla="*/ 4094922 h 5552661"/>
              <a:gd name="connsiteX58" fmla="*/ 1378226 w 4139091"/>
              <a:gd name="connsiteY58" fmla="*/ 4147931 h 5552661"/>
              <a:gd name="connsiteX59" fmla="*/ 1338470 w 4139091"/>
              <a:gd name="connsiteY59" fmla="*/ 4187687 h 5552661"/>
              <a:gd name="connsiteX60" fmla="*/ 1311965 w 4139091"/>
              <a:gd name="connsiteY60" fmla="*/ 4227444 h 5552661"/>
              <a:gd name="connsiteX61" fmla="*/ 1258957 w 4139091"/>
              <a:gd name="connsiteY61" fmla="*/ 4267200 h 5552661"/>
              <a:gd name="connsiteX62" fmla="*/ 1179444 w 4139091"/>
              <a:gd name="connsiteY62" fmla="*/ 4320209 h 5552661"/>
              <a:gd name="connsiteX63" fmla="*/ 1166192 w 4139091"/>
              <a:gd name="connsiteY63" fmla="*/ 4359965 h 5552661"/>
              <a:gd name="connsiteX64" fmla="*/ 1139687 w 4139091"/>
              <a:gd name="connsiteY64" fmla="*/ 4386470 h 5552661"/>
              <a:gd name="connsiteX65" fmla="*/ 1099931 w 4139091"/>
              <a:gd name="connsiteY65" fmla="*/ 4439478 h 5552661"/>
              <a:gd name="connsiteX66" fmla="*/ 1073426 w 4139091"/>
              <a:gd name="connsiteY66" fmla="*/ 4479235 h 5552661"/>
              <a:gd name="connsiteX67" fmla="*/ 1007165 w 4139091"/>
              <a:gd name="connsiteY67" fmla="*/ 4532244 h 5552661"/>
              <a:gd name="connsiteX68" fmla="*/ 940905 w 4139091"/>
              <a:gd name="connsiteY68" fmla="*/ 4585252 h 5552661"/>
              <a:gd name="connsiteX69" fmla="*/ 914400 w 4139091"/>
              <a:gd name="connsiteY69" fmla="*/ 4611757 h 5552661"/>
              <a:gd name="connsiteX70" fmla="*/ 874644 w 4139091"/>
              <a:gd name="connsiteY70" fmla="*/ 4625009 h 5552661"/>
              <a:gd name="connsiteX71" fmla="*/ 781879 w 4139091"/>
              <a:gd name="connsiteY71" fmla="*/ 4651513 h 5552661"/>
              <a:gd name="connsiteX72" fmla="*/ 636105 w 4139091"/>
              <a:gd name="connsiteY72" fmla="*/ 4797287 h 5552661"/>
              <a:gd name="connsiteX73" fmla="*/ 583096 w 4139091"/>
              <a:gd name="connsiteY73" fmla="*/ 4850296 h 5552661"/>
              <a:gd name="connsiteX74" fmla="*/ 516835 w 4139091"/>
              <a:gd name="connsiteY74" fmla="*/ 4903304 h 5552661"/>
              <a:gd name="connsiteX75" fmla="*/ 463826 w 4139091"/>
              <a:gd name="connsiteY75" fmla="*/ 4956313 h 5552661"/>
              <a:gd name="connsiteX76" fmla="*/ 397565 w 4139091"/>
              <a:gd name="connsiteY76" fmla="*/ 5009322 h 5552661"/>
              <a:gd name="connsiteX77" fmla="*/ 357809 w 4139091"/>
              <a:gd name="connsiteY77" fmla="*/ 5035826 h 5552661"/>
              <a:gd name="connsiteX78" fmla="*/ 318052 w 4139091"/>
              <a:gd name="connsiteY78" fmla="*/ 5075583 h 5552661"/>
              <a:gd name="connsiteX79" fmla="*/ 238539 w 4139091"/>
              <a:gd name="connsiteY79" fmla="*/ 5141844 h 5552661"/>
              <a:gd name="connsiteX80" fmla="*/ 172279 w 4139091"/>
              <a:gd name="connsiteY80" fmla="*/ 5234609 h 5552661"/>
              <a:gd name="connsiteX81" fmla="*/ 119270 w 4139091"/>
              <a:gd name="connsiteY81" fmla="*/ 5274365 h 5552661"/>
              <a:gd name="connsiteX82" fmla="*/ 39757 w 4139091"/>
              <a:gd name="connsiteY82" fmla="*/ 5340626 h 5552661"/>
              <a:gd name="connsiteX83" fmla="*/ 0 w 4139091"/>
              <a:gd name="connsiteY83" fmla="*/ 5353878 h 5552661"/>
              <a:gd name="connsiteX84" fmla="*/ 702365 w 4139091"/>
              <a:gd name="connsiteY84" fmla="*/ 5380383 h 5552661"/>
              <a:gd name="connsiteX85" fmla="*/ 848139 w 4139091"/>
              <a:gd name="connsiteY85" fmla="*/ 5406887 h 5552661"/>
              <a:gd name="connsiteX86" fmla="*/ 1073426 w 4139091"/>
              <a:gd name="connsiteY86" fmla="*/ 5446644 h 5552661"/>
              <a:gd name="connsiteX87" fmla="*/ 1232452 w 4139091"/>
              <a:gd name="connsiteY87" fmla="*/ 5512904 h 5552661"/>
              <a:gd name="connsiteX88" fmla="*/ 1311965 w 4139091"/>
              <a:gd name="connsiteY88" fmla="*/ 5526157 h 5552661"/>
              <a:gd name="connsiteX89" fmla="*/ 1404731 w 4139091"/>
              <a:gd name="connsiteY89" fmla="*/ 5552661 h 5552661"/>
              <a:gd name="connsiteX90" fmla="*/ 1974574 w 4139091"/>
              <a:gd name="connsiteY90" fmla="*/ 5539409 h 5552661"/>
              <a:gd name="connsiteX91" fmla="*/ 2014331 w 4139091"/>
              <a:gd name="connsiteY91" fmla="*/ 5512904 h 5552661"/>
              <a:gd name="connsiteX92" fmla="*/ 2054087 w 4139091"/>
              <a:gd name="connsiteY92" fmla="*/ 5499652 h 5552661"/>
              <a:gd name="connsiteX93" fmla="*/ 2120348 w 4139091"/>
              <a:gd name="connsiteY93" fmla="*/ 5459896 h 5552661"/>
              <a:gd name="connsiteX94" fmla="*/ 2146852 w 4139091"/>
              <a:gd name="connsiteY94" fmla="*/ 5433391 h 5552661"/>
              <a:gd name="connsiteX95" fmla="*/ 2199861 w 4139091"/>
              <a:gd name="connsiteY95" fmla="*/ 5393635 h 5552661"/>
              <a:gd name="connsiteX96" fmla="*/ 2252870 w 4139091"/>
              <a:gd name="connsiteY96" fmla="*/ 5380383 h 5552661"/>
              <a:gd name="connsiteX97" fmla="*/ 2385392 w 4139091"/>
              <a:gd name="connsiteY97" fmla="*/ 5300870 h 5552661"/>
              <a:gd name="connsiteX98" fmla="*/ 2464905 w 4139091"/>
              <a:gd name="connsiteY98" fmla="*/ 5261113 h 5552661"/>
              <a:gd name="connsiteX99" fmla="*/ 2504661 w 4139091"/>
              <a:gd name="connsiteY99" fmla="*/ 5234609 h 5552661"/>
              <a:gd name="connsiteX100" fmla="*/ 2557670 w 4139091"/>
              <a:gd name="connsiteY100" fmla="*/ 5181600 h 5552661"/>
              <a:gd name="connsiteX101" fmla="*/ 2597426 w 4139091"/>
              <a:gd name="connsiteY101" fmla="*/ 5155096 h 5552661"/>
              <a:gd name="connsiteX102" fmla="*/ 2650435 w 4139091"/>
              <a:gd name="connsiteY102" fmla="*/ 5115339 h 5552661"/>
              <a:gd name="connsiteX103" fmla="*/ 2690192 w 4139091"/>
              <a:gd name="connsiteY103" fmla="*/ 5102087 h 5552661"/>
              <a:gd name="connsiteX104" fmla="*/ 2756452 w 4139091"/>
              <a:gd name="connsiteY104" fmla="*/ 5035826 h 5552661"/>
              <a:gd name="connsiteX105" fmla="*/ 2822713 w 4139091"/>
              <a:gd name="connsiteY105" fmla="*/ 4969565 h 5552661"/>
              <a:gd name="connsiteX106" fmla="*/ 2849218 w 4139091"/>
              <a:gd name="connsiteY106" fmla="*/ 4943061 h 5552661"/>
              <a:gd name="connsiteX107" fmla="*/ 2941983 w 4139091"/>
              <a:gd name="connsiteY107" fmla="*/ 4903304 h 5552661"/>
              <a:gd name="connsiteX108" fmla="*/ 2994992 w 4139091"/>
              <a:gd name="connsiteY108" fmla="*/ 4823791 h 5552661"/>
              <a:gd name="connsiteX109" fmla="*/ 3087757 w 4139091"/>
              <a:gd name="connsiteY109" fmla="*/ 4704522 h 5552661"/>
              <a:gd name="connsiteX110" fmla="*/ 3140765 w 4139091"/>
              <a:gd name="connsiteY110" fmla="*/ 4678017 h 5552661"/>
              <a:gd name="connsiteX111" fmla="*/ 3207026 w 4139091"/>
              <a:gd name="connsiteY111" fmla="*/ 4611757 h 5552661"/>
              <a:gd name="connsiteX112" fmla="*/ 3246783 w 4139091"/>
              <a:gd name="connsiteY112" fmla="*/ 4572000 h 5552661"/>
              <a:gd name="connsiteX113" fmla="*/ 3339548 w 4139091"/>
              <a:gd name="connsiteY113" fmla="*/ 4492487 h 5552661"/>
              <a:gd name="connsiteX114" fmla="*/ 3392557 w 4139091"/>
              <a:gd name="connsiteY114" fmla="*/ 4426226 h 5552661"/>
              <a:gd name="connsiteX115" fmla="*/ 3472070 w 4139091"/>
              <a:gd name="connsiteY115" fmla="*/ 4267200 h 5552661"/>
              <a:gd name="connsiteX116" fmla="*/ 3511826 w 4139091"/>
              <a:gd name="connsiteY116" fmla="*/ 4240696 h 5552661"/>
              <a:gd name="connsiteX117" fmla="*/ 3591339 w 4139091"/>
              <a:gd name="connsiteY117" fmla="*/ 4134678 h 5552661"/>
              <a:gd name="connsiteX118" fmla="*/ 3644348 w 4139091"/>
              <a:gd name="connsiteY118" fmla="*/ 4094922 h 5552661"/>
              <a:gd name="connsiteX119" fmla="*/ 3710609 w 4139091"/>
              <a:gd name="connsiteY119" fmla="*/ 3988904 h 5552661"/>
              <a:gd name="connsiteX120" fmla="*/ 3750365 w 4139091"/>
              <a:gd name="connsiteY120" fmla="*/ 3962400 h 5552661"/>
              <a:gd name="connsiteX121" fmla="*/ 3790122 w 4139091"/>
              <a:gd name="connsiteY121" fmla="*/ 3869635 h 5552661"/>
              <a:gd name="connsiteX122" fmla="*/ 3843131 w 4139091"/>
              <a:gd name="connsiteY122" fmla="*/ 3790122 h 5552661"/>
              <a:gd name="connsiteX123" fmla="*/ 3869635 w 4139091"/>
              <a:gd name="connsiteY123" fmla="*/ 3763617 h 5552661"/>
              <a:gd name="connsiteX124" fmla="*/ 3896139 w 4139091"/>
              <a:gd name="connsiteY124" fmla="*/ 3670852 h 5552661"/>
              <a:gd name="connsiteX125" fmla="*/ 3909392 w 4139091"/>
              <a:gd name="connsiteY125" fmla="*/ 3631096 h 5552661"/>
              <a:gd name="connsiteX126" fmla="*/ 3922644 w 4139091"/>
              <a:gd name="connsiteY126" fmla="*/ 3578087 h 5552661"/>
              <a:gd name="connsiteX127" fmla="*/ 3975652 w 4139091"/>
              <a:gd name="connsiteY127" fmla="*/ 3498574 h 5552661"/>
              <a:gd name="connsiteX128" fmla="*/ 4028661 w 4139091"/>
              <a:gd name="connsiteY128" fmla="*/ 3405809 h 5552661"/>
              <a:gd name="connsiteX129" fmla="*/ 4041913 w 4139091"/>
              <a:gd name="connsiteY129" fmla="*/ 3352800 h 5552661"/>
              <a:gd name="connsiteX130" fmla="*/ 4068418 w 4139091"/>
              <a:gd name="connsiteY130" fmla="*/ 3273287 h 5552661"/>
              <a:gd name="connsiteX131" fmla="*/ 4094922 w 4139091"/>
              <a:gd name="connsiteY131" fmla="*/ 3180522 h 5552661"/>
              <a:gd name="connsiteX132" fmla="*/ 4108174 w 4139091"/>
              <a:gd name="connsiteY132" fmla="*/ 1842052 h 5552661"/>
              <a:gd name="connsiteX133" fmla="*/ 4081670 w 4139091"/>
              <a:gd name="connsiteY133" fmla="*/ 1789044 h 5552661"/>
              <a:gd name="connsiteX134" fmla="*/ 4055165 w 4139091"/>
              <a:gd name="connsiteY134" fmla="*/ 1643270 h 5552661"/>
              <a:gd name="connsiteX135" fmla="*/ 4028661 w 4139091"/>
              <a:gd name="connsiteY135" fmla="*/ 1537252 h 5552661"/>
              <a:gd name="connsiteX136" fmla="*/ 4015409 w 4139091"/>
              <a:gd name="connsiteY136" fmla="*/ 1497496 h 5552661"/>
              <a:gd name="connsiteX137" fmla="*/ 3975652 w 4139091"/>
              <a:gd name="connsiteY137" fmla="*/ 1364974 h 5552661"/>
              <a:gd name="connsiteX138" fmla="*/ 3962400 w 4139091"/>
              <a:gd name="connsiteY138" fmla="*/ 1325217 h 5552661"/>
              <a:gd name="connsiteX139" fmla="*/ 3935896 w 4139091"/>
              <a:gd name="connsiteY139" fmla="*/ 1232452 h 5552661"/>
              <a:gd name="connsiteX140" fmla="*/ 3909392 w 4139091"/>
              <a:gd name="connsiteY140" fmla="*/ 1192696 h 5552661"/>
              <a:gd name="connsiteX141" fmla="*/ 3869635 w 4139091"/>
              <a:gd name="connsiteY141" fmla="*/ 1099931 h 5552661"/>
              <a:gd name="connsiteX142" fmla="*/ 3843131 w 4139091"/>
              <a:gd name="connsiteY142" fmla="*/ 993913 h 5552661"/>
              <a:gd name="connsiteX143" fmla="*/ 3776870 w 4139091"/>
              <a:gd name="connsiteY143" fmla="*/ 901148 h 5552661"/>
              <a:gd name="connsiteX144" fmla="*/ 3763618 w 4139091"/>
              <a:gd name="connsiteY144" fmla="*/ 861391 h 5552661"/>
              <a:gd name="connsiteX145" fmla="*/ 3737113 w 4139091"/>
              <a:gd name="connsiteY145" fmla="*/ 834887 h 5552661"/>
              <a:gd name="connsiteX146" fmla="*/ 3723861 w 4139091"/>
              <a:gd name="connsiteY146" fmla="*/ 781878 h 5552661"/>
              <a:gd name="connsiteX147" fmla="*/ 3710609 w 4139091"/>
              <a:gd name="connsiteY147" fmla="*/ 742122 h 5552661"/>
              <a:gd name="connsiteX148" fmla="*/ 3684105 w 4139091"/>
              <a:gd name="connsiteY148" fmla="*/ 702365 h 5552661"/>
              <a:gd name="connsiteX149" fmla="*/ 3657600 w 4139091"/>
              <a:gd name="connsiteY149" fmla="*/ 649357 h 5552661"/>
              <a:gd name="connsiteX150" fmla="*/ 3631096 w 4139091"/>
              <a:gd name="connsiteY150" fmla="*/ 583096 h 5552661"/>
              <a:gd name="connsiteX151" fmla="*/ 3604592 w 4139091"/>
              <a:gd name="connsiteY151" fmla="*/ 543339 h 5552661"/>
              <a:gd name="connsiteX152" fmla="*/ 3578087 w 4139091"/>
              <a:gd name="connsiteY152" fmla="*/ 490331 h 5552661"/>
              <a:gd name="connsiteX153" fmla="*/ 3551583 w 4139091"/>
              <a:gd name="connsiteY153" fmla="*/ 450574 h 5552661"/>
              <a:gd name="connsiteX154" fmla="*/ 3525079 w 4139091"/>
              <a:gd name="connsiteY154" fmla="*/ 397565 h 5552661"/>
              <a:gd name="connsiteX155" fmla="*/ 3511826 w 4139091"/>
              <a:gd name="connsiteY155" fmla="*/ 357809 h 5552661"/>
              <a:gd name="connsiteX156" fmla="*/ 3485322 w 4139091"/>
              <a:gd name="connsiteY156" fmla="*/ 331304 h 5552661"/>
              <a:gd name="connsiteX157" fmla="*/ 3458818 w 4139091"/>
              <a:gd name="connsiteY157" fmla="*/ 291548 h 5552661"/>
              <a:gd name="connsiteX158" fmla="*/ 3419061 w 4139091"/>
              <a:gd name="connsiteY158" fmla="*/ 265044 h 5552661"/>
              <a:gd name="connsiteX159" fmla="*/ 3326296 w 4139091"/>
              <a:gd name="connsiteY159" fmla="*/ 172278 h 5552661"/>
              <a:gd name="connsiteX160" fmla="*/ 3286539 w 4139091"/>
              <a:gd name="connsiteY160" fmla="*/ 132522 h 5552661"/>
              <a:gd name="connsiteX161" fmla="*/ 3246783 w 4139091"/>
              <a:gd name="connsiteY161" fmla="*/ 106017 h 5552661"/>
              <a:gd name="connsiteX162" fmla="*/ 3180522 w 4139091"/>
              <a:gd name="connsiteY162" fmla="*/ 39757 h 5552661"/>
              <a:gd name="connsiteX163" fmla="*/ 3154018 w 4139091"/>
              <a:gd name="connsiteY163" fmla="*/ 13252 h 5552661"/>
              <a:gd name="connsiteX164" fmla="*/ 887896 w 4139091"/>
              <a:gd name="connsiteY164" fmla="*/ 0 h 555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139091" h="5552661">
                <a:moveTo>
                  <a:pt x="887896" y="0"/>
                </a:moveTo>
                <a:cubicBezTo>
                  <a:pt x="512418" y="6626"/>
                  <a:pt x="890562" y="38188"/>
                  <a:pt x="901148" y="53009"/>
                </a:cubicBezTo>
                <a:cubicBezTo>
                  <a:pt x="913986" y="70982"/>
                  <a:pt x="937189" y="78625"/>
                  <a:pt x="954157" y="92765"/>
                </a:cubicBezTo>
                <a:cubicBezTo>
                  <a:pt x="1008600" y="138134"/>
                  <a:pt x="948884" y="106035"/>
                  <a:pt x="1033670" y="159026"/>
                </a:cubicBezTo>
                <a:cubicBezTo>
                  <a:pt x="1050423" y="169496"/>
                  <a:pt x="1069739" y="175367"/>
                  <a:pt x="1086679" y="185531"/>
                </a:cubicBezTo>
                <a:cubicBezTo>
                  <a:pt x="1113994" y="201920"/>
                  <a:pt x="1166192" y="238539"/>
                  <a:pt x="1166192" y="238539"/>
                </a:cubicBezTo>
                <a:cubicBezTo>
                  <a:pt x="1210875" y="305565"/>
                  <a:pt x="1171734" y="256409"/>
                  <a:pt x="1245705" y="318052"/>
                </a:cubicBezTo>
                <a:cubicBezTo>
                  <a:pt x="1255303" y="326051"/>
                  <a:pt x="1261495" y="338129"/>
                  <a:pt x="1272209" y="344557"/>
                </a:cubicBezTo>
                <a:cubicBezTo>
                  <a:pt x="1284187" y="351744"/>
                  <a:pt x="1299471" y="351562"/>
                  <a:pt x="1311965" y="357809"/>
                </a:cubicBezTo>
                <a:cubicBezTo>
                  <a:pt x="1335003" y="369328"/>
                  <a:pt x="1357266" y="382594"/>
                  <a:pt x="1378226" y="397565"/>
                </a:cubicBezTo>
                <a:cubicBezTo>
                  <a:pt x="1388393" y="404827"/>
                  <a:pt x="1395132" y="416071"/>
                  <a:pt x="1404731" y="424070"/>
                </a:cubicBezTo>
                <a:cubicBezTo>
                  <a:pt x="1437604" y="451464"/>
                  <a:pt x="1463070" y="467380"/>
                  <a:pt x="1497496" y="490331"/>
                </a:cubicBezTo>
                <a:cubicBezTo>
                  <a:pt x="1506331" y="503583"/>
                  <a:pt x="1514743" y="517127"/>
                  <a:pt x="1524000" y="530087"/>
                </a:cubicBezTo>
                <a:cubicBezTo>
                  <a:pt x="1536838" y="548060"/>
                  <a:pt x="1552799" y="563919"/>
                  <a:pt x="1563757" y="583096"/>
                </a:cubicBezTo>
                <a:cubicBezTo>
                  <a:pt x="1603149" y="652031"/>
                  <a:pt x="1541325" y="599062"/>
                  <a:pt x="1616765" y="649357"/>
                </a:cubicBezTo>
                <a:cubicBezTo>
                  <a:pt x="1658767" y="712358"/>
                  <a:pt x="1638234" y="674004"/>
                  <a:pt x="1669774" y="768626"/>
                </a:cubicBezTo>
                <a:cubicBezTo>
                  <a:pt x="1674191" y="781878"/>
                  <a:pt x="1673148" y="798506"/>
                  <a:pt x="1683026" y="808383"/>
                </a:cubicBezTo>
                <a:cubicBezTo>
                  <a:pt x="1714422" y="839778"/>
                  <a:pt x="1744093" y="872912"/>
                  <a:pt x="1789044" y="887896"/>
                </a:cubicBezTo>
                <a:lnTo>
                  <a:pt x="1828800" y="901148"/>
                </a:lnTo>
                <a:cubicBezTo>
                  <a:pt x="1877131" y="1046140"/>
                  <a:pt x="1800049" y="826519"/>
                  <a:pt x="1868557" y="980661"/>
                </a:cubicBezTo>
                <a:cubicBezTo>
                  <a:pt x="1879904" y="1006191"/>
                  <a:pt x="1888285" y="1033070"/>
                  <a:pt x="1895061" y="1060174"/>
                </a:cubicBezTo>
                <a:cubicBezTo>
                  <a:pt x="1899478" y="1077844"/>
                  <a:pt x="1903309" y="1095670"/>
                  <a:pt x="1908313" y="1113183"/>
                </a:cubicBezTo>
                <a:cubicBezTo>
                  <a:pt x="1912150" y="1126614"/>
                  <a:pt x="1918535" y="1139303"/>
                  <a:pt x="1921565" y="1152939"/>
                </a:cubicBezTo>
                <a:cubicBezTo>
                  <a:pt x="1931501" y="1197650"/>
                  <a:pt x="1934546" y="1271800"/>
                  <a:pt x="1961322" y="1311965"/>
                </a:cubicBezTo>
                <a:cubicBezTo>
                  <a:pt x="2022371" y="1403541"/>
                  <a:pt x="1949479" y="1293357"/>
                  <a:pt x="2054087" y="1457739"/>
                </a:cubicBezTo>
                <a:cubicBezTo>
                  <a:pt x="2062638" y="1471176"/>
                  <a:pt x="2071757" y="1484244"/>
                  <a:pt x="2080592" y="1497496"/>
                </a:cubicBezTo>
                <a:cubicBezTo>
                  <a:pt x="2089427" y="1510748"/>
                  <a:pt x="2095834" y="1525990"/>
                  <a:pt x="2107096" y="1537252"/>
                </a:cubicBezTo>
                <a:lnTo>
                  <a:pt x="2133600" y="1563757"/>
                </a:lnTo>
                <a:cubicBezTo>
                  <a:pt x="2138017" y="1577009"/>
                  <a:pt x="2143822" y="1589877"/>
                  <a:pt x="2146852" y="1603513"/>
                </a:cubicBezTo>
                <a:cubicBezTo>
                  <a:pt x="2152681" y="1629743"/>
                  <a:pt x="2152384" y="1657289"/>
                  <a:pt x="2160105" y="1683026"/>
                </a:cubicBezTo>
                <a:cubicBezTo>
                  <a:pt x="2165782" y="1701948"/>
                  <a:pt x="2177774" y="1718365"/>
                  <a:pt x="2186609" y="1736035"/>
                </a:cubicBezTo>
                <a:cubicBezTo>
                  <a:pt x="2191026" y="1758122"/>
                  <a:pt x="2194975" y="1780308"/>
                  <a:pt x="2199861" y="1802296"/>
                </a:cubicBezTo>
                <a:cubicBezTo>
                  <a:pt x="2203812" y="1820075"/>
                  <a:pt x="2209855" y="1837385"/>
                  <a:pt x="2213113" y="1855304"/>
                </a:cubicBezTo>
                <a:cubicBezTo>
                  <a:pt x="2230230" y="1949448"/>
                  <a:pt x="2231861" y="2019517"/>
                  <a:pt x="2239618" y="2120348"/>
                </a:cubicBezTo>
                <a:cubicBezTo>
                  <a:pt x="2235200" y="2252870"/>
                  <a:pt x="2234151" y="2385547"/>
                  <a:pt x="2226365" y="2517913"/>
                </a:cubicBezTo>
                <a:cubicBezTo>
                  <a:pt x="2224709" y="2546058"/>
                  <a:pt x="2207380" y="2583107"/>
                  <a:pt x="2199861" y="2610678"/>
                </a:cubicBezTo>
                <a:cubicBezTo>
                  <a:pt x="2190277" y="2645821"/>
                  <a:pt x="2184876" y="2682138"/>
                  <a:pt x="2173357" y="2716696"/>
                </a:cubicBezTo>
                <a:cubicBezTo>
                  <a:pt x="2168940" y="2729948"/>
                  <a:pt x="2163135" y="2742816"/>
                  <a:pt x="2160105" y="2756452"/>
                </a:cubicBezTo>
                <a:cubicBezTo>
                  <a:pt x="2139637" y="2848556"/>
                  <a:pt x="2156230" y="2813540"/>
                  <a:pt x="2133600" y="2888974"/>
                </a:cubicBezTo>
                <a:cubicBezTo>
                  <a:pt x="2125572" y="2915734"/>
                  <a:pt x="2107096" y="2968487"/>
                  <a:pt x="2107096" y="2968487"/>
                </a:cubicBezTo>
                <a:cubicBezTo>
                  <a:pt x="2102679" y="3008244"/>
                  <a:pt x="2103546" y="3048950"/>
                  <a:pt x="2093844" y="3087757"/>
                </a:cubicBezTo>
                <a:cubicBezTo>
                  <a:pt x="2089981" y="3103209"/>
                  <a:pt x="2072782" y="3112545"/>
                  <a:pt x="2067339" y="3127513"/>
                </a:cubicBezTo>
                <a:cubicBezTo>
                  <a:pt x="2054890" y="3161747"/>
                  <a:pt x="2052354" y="3198973"/>
                  <a:pt x="2040835" y="3233531"/>
                </a:cubicBezTo>
                <a:cubicBezTo>
                  <a:pt x="2036418" y="3246783"/>
                  <a:pt x="2031420" y="3259856"/>
                  <a:pt x="2027583" y="3273287"/>
                </a:cubicBezTo>
                <a:cubicBezTo>
                  <a:pt x="2022579" y="3290800"/>
                  <a:pt x="2022476" y="3310005"/>
                  <a:pt x="2014331" y="3326296"/>
                </a:cubicBezTo>
                <a:cubicBezTo>
                  <a:pt x="1982628" y="3389701"/>
                  <a:pt x="1965195" y="3401936"/>
                  <a:pt x="1921565" y="3445565"/>
                </a:cubicBezTo>
                <a:cubicBezTo>
                  <a:pt x="1917148" y="3458817"/>
                  <a:pt x="1914560" y="3472828"/>
                  <a:pt x="1908313" y="3485322"/>
                </a:cubicBezTo>
                <a:cubicBezTo>
                  <a:pt x="1901190" y="3499568"/>
                  <a:pt x="1890250" y="3511572"/>
                  <a:pt x="1881809" y="3525078"/>
                </a:cubicBezTo>
                <a:cubicBezTo>
                  <a:pt x="1868157" y="3546920"/>
                  <a:pt x="1854561" y="3568823"/>
                  <a:pt x="1842052" y="3591339"/>
                </a:cubicBezTo>
                <a:cubicBezTo>
                  <a:pt x="1832458" y="3608608"/>
                  <a:pt x="1827030" y="3628272"/>
                  <a:pt x="1815548" y="3644348"/>
                </a:cubicBezTo>
                <a:cubicBezTo>
                  <a:pt x="1804655" y="3659598"/>
                  <a:pt x="1787790" y="3669707"/>
                  <a:pt x="1775792" y="3684104"/>
                </a:cubicBezTo>
                <a:cubicBezTo>
                  <a:pt x="1765596" y="3696340"/>
                  <a:pt x="1758122" y="3710609"/>
                  <a:pt x="1749287" y="3723861"/>
                </a:cubicBezTo>
                <a:cubicBezTo>
                  <a:pt x="1717746" y="3818484"/>
                  <a:pt x="1746029" y="3787877"/>
                  <a:pt x="1683026" y="3829878"/>
                </a:cubicBezTo>
                <a:cubicBezTo>
                  <a:pt x="1674191" y="3843130"/>
                  <a:pt x="1666718" y="3857399"/>
                  <a:pt x="1656522" y="3869635"/>
                </a:cubicBezTo>
                <a:cubicBezTo>
                  <a:pt x="1644524" y="3884033"/>
                  <a:pt x="1627161" y="3893797"/>
                  <a:pt x="1616765" y="3909391"/>
                </a:cubicBezTo>
                <a:cubicBezTo>
                  <a:pt x="1609016" y="3921014"/>
                  <a:pt x="1612089" y="3938121"/>
                  <a:pt x="1603513" y="3949148"/>
                </a:cubicBezTo>
                <a:cubicBezTo>
                  <a:pt x="1580501" y="3978735"/>
                  <a:pt x="1544792" y="3997473"/>
                  <a:pt x="1524000" y="4028661"/>
                </a:cubicBezTo>
                <a:cubicBezTo>
                  <a:pt x="1475410" y="4101546"/>
                  <a:pt x="1524000" y="4039705"/>
                  <a:pt x="1457739" y="4094922"/>
                </a:cubicBezTo>
                <a:cubicBezTo>
                  <a:pt x="1391560" y="4150071"/>
                  <a:pt x="1448095" y="4124640"/>
                  <a:pt x="1378226" y="4147931"/>
                </a:cubicBezTo>
                <a:cubicBezTo>
                  <a:pt x="1364974" y="4161183"/>
                  <a:pt x="1350468" y="4173290"/>
                  <a:pt x="1338470" y="4187687"/>
                </a:cubicBezTo>
                <a:cubicBezTo>
                  <a:pt x="1328274" y="4199923"/>
                  <a:pt x="1323227" y="4216182"/>
                  <a:pt x="1311965" y="4227444"/>
                </a:cubicBezTo>
                <a:cubicBezTo>
                  <a:pt x="1296347" y="4243062"/>
                  <a:pt x="1275925" y="4253061"/>
                  <a:pt x="1258957" y="4267200"/>
                </a:cubicBezTo>
                <a:cubicBezTo>
                  <a:pt x="1198247" y="4317791"/>
                  <a:pt x="1275622" y="4272118"/>
                  <a:pt x="1179444" y="4320209"/>
                </a:cubicBezTo>
                <a:cubicBezTo>
                  <a:pt x="1175027" y="4333461"/>
                  <a:pt x="1173379" y="4347987"/>
                  <a:pt x="1166192" y="4359965"/>
                </a:cubicBezTo>
                <a:cubicBezTo>
                  <a:pt x="1159764" y="4370679"/>
                  <a:pt x="1147686" y="4376871"/>
                  <a:pt x="1139687" y="4386470"/>
                </a:cubicBezTo>
                <a:cubicBezTo>
                  <a:pt x="1125547" y="4403437"/>
                  <a:pt x="1112769" y="4421505"/>
                  <a:pt x="1099931" y="4439478"/>
                </a:cubicBezTo>
                <a:cubicBezTo>
                  <a:pt x="1090673" y="4452439"/>
                  <a:pt x="1084688" y="4467973"/>
                  <a:pt x="1073426" y="4479235"/>
                </a:cubicBezTo>
                <a:cubicBezTo>
                  <a:pt x="1053425" y="4499236"/>
                  <a:pt x="1027166" y="4512243"/>
                  <a:pt x="1007165" y="4532244"/>
                </a:cubicBezTo>
                <a:cubicBezTo>
                  <a:pt x="947223" y="4592186"/>
                  <a:pt x="1018302" y="4559453"/>
                  <a:pt x="940905" y="4585252"/>
                </a:cubicBezTo>
                <a:cubicBezTo>
                  <a:pt x="932070" y="4594087"/>
                  <a:pt x="925114" y="4605329"/>
                  <a:pt x="914400" y="4611757"/>
                </a:cubicBezTo>
                <a:cubicBezTo>
                  <a:pt x="902422" y="4618944"/>
                  <a:pt x="888024" y="4620995"/>
                  <a:pt x="874644" y="4625009"/>
                </a:cubicBezTo>
                <a:cubicBezTo>
                  <a:pt x="843841" y="4634250"/>
                  <a:pt x="812801" y="4642678"/>
                  <a:pt x="781879" y="4651513"/>
                </a:cubicBezTo>
                <a:lnTo>
                  <a:pt x="636105" y="4797287"/>
                </a:lnTo>
                <a:cubicBezTo>
                  <a:pt x="618435" y="4814957"/>
                  <a:pt x="602609" y="4834686"/>
                  <a:pt x="583096" y="4850296"/>
                </a:cubicBezTo>
                <a:cubicBezTo>
                  <a:pt x="561009" y="4867965"/>
                  <a:pt x="537976" y="4884513"/>
                  <a:pt x="516835" y="4903304"/>
                </a:cubicBezTo>
                <a:cubicBezTo>
                  <a:pt x="498158" y="4919906"/>
                  <a:pt x="482503" y="4939711"/>
                  <a:pt x="463826" y="4956313"/>
                </a:cubicBezTo>
                <a:cubicBezTo>
                  <a:pt x="442685" y="4975105"/>
                  <a:pt x="420193" y="4992351"/>
                  <a:pt x="397565" y="5009322"/>
                </a:cubicBezTo>
                <a:cubicBezTo>
                  <a:pt x="384823" y="5018878"/>
                  <a:pt x="370044" y="5025630"/>
                  <a:pt x="357809" y="5035826"/>
                </a:cubicBezTo>
                <a:cubicBezTo>
                  <a:pt x="343411" y="5047824"/>
                  <a:pt x="332060" y="5063132"/>
                  <a:pt x="318052" y="5075583"/>
                </a:cubicBezTo>
                <a:cubicBezTo>
                  <a:pt x="292266" y="5098504"/>
                  <a:pt x="261852" y="5116411"/>
                  <a:pt x="238539" y="5141844"/>
                </a:cubicBezTo>
                <a:cubicBezTo>
                  <a:pt x="212862" y="5169856"/>
                  <a:pt x="197699" y="5206364"/>
                  <a:pt x="172279" y="5234609"/>
                </a:cubicBezTo>
                <a:cubicBezTo>
                  <a:pt x="157504" y="5251026"/>
                  <a:pt x="136238" y="5260225"/>
                  <a:pt x="119270" y="5274365"/>
                </a:cubicBezTo>
                <a:cubicBezTo>
                  <a:pt x="74643" y="5311554"/>
                  <a:pt x="107188" y="5302094"/>
                  <a:pt x="39757" y="5340626"/>
                </a:cubicBezTo>
                <a:cubicBezTo>
                  <a:pt x="27628" y="5347557"/>
                  <a:pt x="13252" y="5349461"/>
                  <a:pt x="0" y="5353878"/>
                </a:cubicBezTo>
                <a:cubicBezTo>
                  <a:pt x="234122" y="5362713"/>
                  <a:pt x="468533" y="5365768"/>
                  <a:pt x="702365" y="5380383"/>
                </a:cubicBezTo>
                <a:cubicBezTo>
                  <a:pt x="751657" y="5383464"/>
                  <a:pt x="799423" y="5398768"/>
                  <a:pt x="848139" y="5406887"/>
                </a:cubicBezTo>
                <a:cubicBezTo>
                  <a:pt x="956879" y="5425010"/>
                  <a:pt x="951554" y="5416176"/>
                  <a:pt x="1073426" y="5446644"/>
                </a:cubicBezTo>
                <a:cubicBezTo>
                  <a:pt x="1270475" y="5495907"/>
                  <a:pt x="1033102" y="5446454"/>
                  <a:pt x="1232452" y="5512904"/>
                </a:cubicBezTo>
                <a:cubicBezTo>
                  <a:pt x="1257943" y="5521401"/>
                  <a:pt x="1285783" y="5520115"/>
                  <a:pt x="1311965" y="5526157"/>
                </a:cubicBezTo>
                <a:cubicBezTo>
                  <a:pt x="1343301" y="5533388"/>
                  <a:pt x="1373809" y="5543826"/>
                  <a:pt x="1404731" y="5552661"/>
                </a:cubicBezTo>
                <a:cubicBezTo>
                  <a:pt x="1594679" y="5548244"/>
                  <a:pt x="1784978" y="5551774"/>
                  <a:pt x="1974574" y="5539409"/>
                </a:cubicBezTo>
                <a:cubicBezTo>
                  <a:pt x="1990468" y="5538372"/>
                  <a:pt x="2000085" y="5520027"/>
                  <a:pt x="2014331" y="5512904"/>
                </a:cubicBezTo>
                <a:cubicBezTo>
                  <a:pt x="2026825" y="5506657"/>
                  <a:pt x="2040835" y="5504069"/>
                  <a:pt x="2054087" y="5499652"/>
                </a:cubicBezTo>
                <a:cubicBezTo>
                  <a:pt x="2121250" y="5432492"/>
                  <a:pt x="2034326" y="5511510"/>
                  <a:pt x="2120348" y="5459896"/>
                </a:cubicBezTo>
                <a:cubicBezTo>
                  <a:pt x="2131062" y="5453468"/>
                  <a:pt x="2137254" y="5441390"/>
                  <a:pt x="2146852" y="5433391"/>
                </a:cubicBezTo>
                <a:cubicBezTo>
                  <a:pt x="2163820" y="5419251"/>
                  <a:pt x="2180106" y="5403512"/>
                  <a:pt x="2199861" y="5393635"/>
                </a:cubicBezTo>
                <a:cubicBezTo>
                  <a:pt x="2216152" y="5385490"/>
                  <a:pt x="2235200" y="5384800"/>
                  <a:pt x="2252870" y="5380383"/>
                </a:cubicBezTo>
                <a:cubicBezTo>
                  <a:pt x="2447402" y="5250694"/>
                  <a:pt x="2242754" y="5382378"/>
                  <a:pt x="2385392" y="5300870"/>
                </a:cubicBezTo>
                <a:cubicBezTo>
                  <a:pt x="2457326" y="5259765"/>
                  <a:pt x="2392010" y="5285411"/>
                  <a:pt x="2464905" y="5261113"/>
                </a:cubicBezTo>
                <a:cubicBezTo>
                  <a:pt x="2478157" y="5252278"/>
                  <a:pt x="2492568" y="5244974"/>
                  <a:pt x="2504661" y="5234609"/>
                </a:cubicBezTo>
                <a:cubicBezTo>
                  <a:pt x="2523634" y="5218347"/>
                  <a:pt x="2536878" y="5195461"/>
                  <a:pt x="2557670" y="5181600"/>
                </a:cubicBezTo>
                <a:cubicBezTo>
                  <a:pt x="2570922" y="5172765"/>
                  <a:pt x="2584466" y="5164353"/>
                  <a:pt x="2597426" y="5155096"/>
                </a:cubicBezTo>
                <a:cubicBezTo>
                  <a:pt x="2615399" y="5142258"/>
                  <a:pt x="2631258" y="5126297"/>
                  <a:pt x="2650435" y="5115339"/>
                </a:cubicBezTo>
                <a:cubicBezTo>
                  <a:pt x="2662564" y="5108408"/>
                  <a:pt x="2676940" y="5106504"/>
                  <a:pt x="2690192" y="5102087"/>
                </a:cubicBezTo>
                <a:cubicBezTo>
                  <a:pt x="2743199" y="5022577"/>
                  <a:pt x="2685776" y="5097668"/>
                  <a:pt x="2756452" y="5035826"/>
                </a:cubicBezTo>
                <a:cubicBezTo>
                  <a:pt x="2779959" y="5015257"/>
                  <a:pt x="2800626" y="4991652"/>
                  <a:pt x="2822713" y="4969565"/>
                </a:cubicBezTo>
                <a:cubicBezTo>
                  <a:pt x="2831548" y="4960730"/>
                  <a:pt x="2838043" y="4948649"/>
                  <a:pt x="2849218" y="4943061"/>
                </a:cubicBezTo>
                <a:cubicBezTo>
                  <a:pt x="2914720" y="4910310"/>
                  <a:pt x="2883485" y="4922804"/>
                  <a:pt x="2941983" y="4903304"/>
                </a:cubicBezTo>
                <a:cubicBezTo>
                  <a:pt x="2967328" y="4827270"/>
                  <a:pt x="2937085" y="4898243"/>
                  <a:pt x="2994992" y="4823791"/>
                </a:cubicBezTo>
                <a:cubicBezTo>
                  <a:pt x="3029250" y="4779745"/>
                  <a:pt x="3042623" y="4736760"/>
                  <a:pt x="3087757" y="4704522"/>
                </a:cubicBezTo>
                <a:cubicBezTo>
                  <a:pt x="3103832" y="4693040"/>
                  <a:pt x="3125171" y="4690145"/>
                  <a:pt x="3140765" y="4678017"/>
                </a:cubicBezTo>
                <a:cubicBezTo>
                  <a:pt x="3165421" y="4658840"/>
                  <a:pt x="3184939" y="4633844"/>
                  <a:pt x="3207026" y="4611757"/>
                </a:cubicBezTo>
                <a:cubicBezTo>
                  <a:pt x="3220278" y="4598505"/>
                  <a:pt x="3231790" y="4583245"/>
                  <a:pt x="3246783" y="4572000"/>
                </a:cubicBezTo>
                <a:cubicBezTo>
                  <a:pt x="3285785" y="4542749"/>
                  <a:pt x="3308782" y="4529407"/>
                  <a:pt x="3339548" y="4492487"/>
                </a:cubicBezTo>
                <a:cubicBezTo>
                  <a:pt x="3423129" y="4392189"/>
                  <a:pt x="3315451" y="4503332"/>
                  <a:pt x="3392557" y="4426226"/>
                </a:cubicBezTo>
                <a:cubicBezTo>
                  <a:pt x="3407676" y="4380868"/>
                  <a:pt x="3428030" y="4296560"/>
                  <a:pt x="3472070" y="4267200"/>
                </a:cubicBezTo>
                <a:cubicBezTo>
                  <a:pt x="3485322" y="4258365"/>
                  <a:pt x="3501171" y="4252534"/>
                  <a:pt x="3511826" y="4240696"/>
                </a:cubicBezTo>
                <a:cubicBezTo>
                  <a:pt x="3541377" y="4207862"/>
                  <a:pt x="3556000" y="4161182"/>
                  <a:pt x="3591339" y="4134678"/>
                </a:cubicBezTo>
                <a:cubicBezTo>
                  <a:pt x="3609009" y="4121426"/>
                  <a:pt x="3628730" y="4110540"/>
                  <a:pt x="3644348" y="4094922"/>
                </a:cubicBezTo>
                <a:cubicBezTo>
                  <a:pt x="3772639" y="3966632"/>
                  <a:pt x="3605642" y="4114866"/>
                  <a:pt x="3710609" y="3988904"/>
                </a:cubicBezTo>
                <a:cubicBezTo>
                  <a:pt x="3720805" y="3976669"/>
                  <a:pt x="3737113" y="3971235"/>
                  <a:pt x="3750365" y="3962400"/>
                </a:cubicBezTo>
                <a:cubicBezTo>
                  <a:pt x="3764074" y="3921275"/>
                  <a:pt x="3765561" y="3910570"/>
                  <a:pt x="3790122" y="3869635"/>
                </a:cubicBezTo>
                <a:cubicBezTo>
                  <a:pt x="3806511" y="3842320"/>
                  <a:pt x="3820607" y="3812647"/>
                  <a:pt x="3843131" y="3790122"/>
                </a:cubicBezTo>
                <a:lnTo>
                  <a:pt x="3869635" y="3763617"/>
                </a:lnTo>
                <a:cubicBezTo>
                  <a:pt x="3901415" y="3668276"/>
                  <a:pt x="3862850" y="3787359"/>
                  <a:pt x="3896139" y="3670852"/>
                </a:cubicBezTo>
                <a:cubicBezTo>
                  <a:pt x="3899977" y="3657421"/>
                  <a:pt x="3905554" y="3644527"/>
                  <a:pt x="3909392" y="3631096"/>
                </a:cubicBezTo>
                <a:cubicBezTo>
                  <a:pt x="3914396" y="3613583"/>
                  <a:pt x="3914499" y="3594378"/>
                  <a:pt x="3922644" y="3578087"/>
                </a:cubicBezTo>
                <a:cubicBezTo>
                  <a:pt x="3936889" y="3549596"/>
                  <a:pt x="3961406" y="3527065"/>
                  <a:pt x="3975652" y="3498574"/>
                </a:cubicBezTo>
                <a:cubicBezTo>
                  <a:pt x="4009280" y="3431320"/>
                  <a:pt x="3991199" y="3462002"/>
                  <a:pt x="4028661" y="3405809"/>
                </a:cubicBezTo>
                <a:cubicBezTo>
                  <a:pt x="4033078" y="3388139"/>
                  <a:pt x="4036679" y="3370245"/>
                  <a:pt x="4041913" y="3352800"/>
                </a:cubicBezTo>
                <a:cubicBezTo>
                  <a:pt x="4049941" y="3326040"/>
                  <a:pt x="4061642" y="3300391"/>
                  <a:pt x="4068418" y="3273287"/>
                </a:cubicBezTo>
                <a:cubicBezTo>
                  <a:pt x="4085058" y="3206726"/>
                  <a:pt x="4075910" y="3237557"/>
                  <a:pt x="4094922" y="3180522"/>
                </a:cubicBezTo>
                <a:cubicBezTo>
                  <a:pt x="4112770" y="2671856"/>
                  <a:pt x="4139091" y="2336727"/>
                  <a:pt x="4108174" y="1842052"/>
                </a:cubicBezTo>
                <a:cubicBezTo>
                  <a:pt x="4106942" y="1822336"/>
                  <a:pt x="4090505" y="1806713"/>
                  <a:pt x="4081670" y="1789044"/>
                </a:cubicBezTo>
                <a:cubicBezTo>
                  <a:pt x="4073549" y="1740320"/>
                  <a:pt x="4066282" y="1691444"/>
                  <a:pt x="4055165" y="1643270"/>
                </a:cubicBezTo>
                <a:cubicBezTo>
                  <a:pt x="4046974" y="1607776"/>
                  <a:pt x="4037496" y="1572591"/>
                  <a:pt x="4028661" y="1537252"/>
                </a:cubicBezTo>
                <a:cubicBezTo>
                  <a:pt x="4025273" y="1523700"/>
                  <a:pt x="4019246" y="1510927"/>
                  <a:pt x="4015409" y="1497496"/>
                </a:cubicBezTo>
                <a:cubicBezTo>
                  <a:pt x="3975352" y="1357296"/>
                  <a:pt x="4038640" y="1553935"/>
                  <a:pt x="3975652" y="1364974"/>
                </a:cubicBezTo>
                <a:cubicBezTo>
                  <a:pt x="3971235" y="1351722"/>
                  <a:pt x="3965788" y="1338769"/>
                  <a:pt x="3962400" y="1325217"/>
                </a:cubicBezTo>
                <a:cubicBezTo>
                  <a:pt x="3958154" y="1308235"/>
                  <a:pt x="3945401" y="1251462"/>
                  <a:pt x="3935896" y="1232452"/>
                </a:cubicBezTo>
                <a:cubicBezTo>
                  <a:pt x="3928773" y="1218206"/>
                  <a:pt x="3918227" y="1205948"/>
                  <a:pt x="3909392" y="1192696"/>
                </a:cubicBezTo>
                <a:cubicBezTo>
                  <a:pt x="3881808" y="1082368"/>
                  <a:pt x="3915395" y="1191453"/>
                  <a:pt x="3869635" y="1099931"/>
                </a:cubicBezTo>
                <a:cubicBezTo>
                  <a:pt x="3849800" y="1060260"/>
                  <a:pt x="3858253" y="1039277"/>
                  <a:pt x="3843131" y="993913"/>
                </a:cubicBezTo>
                <a:cubicBezTo>
                  <a:pt x="3825688" y="941585"/>
                  <a:pt x="3814047" y="938325"/>
                  <a:pt x="3776870" y="901148"/>
                </a:cubicBezTo>
                <a:cubicBezTo>
                  <a:pt x="3772453" y="887896"/>
                  <a:pt x="3770805" y="873369"/>
                  <a:pt x="3763618" y="861391"/>
                </a:cubicBezTo>
                <a:cubicBezTo>
                  <a:pt x="3757190" y="850677"/>
                  <a:pt x="3742701" y="846062"/>
                  <a:pt x="3737113" y="834887"/>
                </a:cubicBezTo>
                <a:cubicBezTo>
                  <a:pt x="3728968" y="818596"/>
                  <a:pt x="3728865" y="799391"/>
                  <a:pt x="3723861" y="781878"/>
                </a:cubicBezTo>
                <a:cubicBezTo>
                  <a:pt x="3720024" y="768447"/>
                  <a:pt x="3716856" y="754616"/>
                  <a:pt x="3710609" y="742122"/>
                </a:cubicBezTo>
                <a:cubicBezTo>
                  <a:pt x="3703486" y="727876"/>
                  <a:pt x="3692007" y="716194"/>
                  <a:pt x="3684105" y="702365"/>
                </a:cubicBezTo>
                <a:cubicBezTo>
                  <a:pt x="3674304" y="685213"/>
                  <a:pt x="3665623" y="667409"/>
                  <a:pt x="3657600" y="649357"/>
                </a:cubicBezTo>
                <a:cubicBezTo>
                  <a:pt x="3647939" y="627619"/>
                  <a:pt x="3641734" y="604373"/>
                  <a:pt x="3631096" y="583096"/>
                </a:cubicBezTo>
                <a:cubicBezTo>
                  <a:pt x="3623973" y="568850"/>
                  <a:pt x="3612494" y="557168"/>
                  <a:pt x="3604592" y="543339"/>
                </a:cubicBezTo>
                <a:cubicBezTo>
                  <a:pt x="3594791" y="526187"/>
                  <a:pt x="3587888" y="507483"/>
                  <a:pt x="3578087" y="490331"/>
                </a:cubicBezTo>
                <a:cubicBezTo>
                  <a:pt x="3570185" y="476502"/>
                  <a:pt x="3559485" y="464403"/>
                  <a:pt x="3551583" y="450574"/>
                </a:cubicBezTo>
                <a:cubicBezTo>
                  <a:pt x="3541782" y="433422"/>
                  <a:pt x="3532861" y="415723"/>
                  <a:pt x="3525079" y="397565"/>
                </a:cubicBezTo>
                <a:cubicBezTo>
                  <a:pt x="3519576" y="384726"/>
                  <a:pt x="3519013" y="369787"/>
                  <a:pt x="3511826" y="357809"/>
                </a:cubicBezTo>
                <a:cubicBezTo>
                  <a:pt x="3505398" y="347095"/>
                  <a:pt x="3493127" y="341060"/>
                  <a:pt x="3485322" y="331304"/>
                </a:cubicBezTo>
                <a:cubicBezTo>
                  <a:pt x="3475373" y="318867"/>
                  <a:pt x="3470080" y="302810"/>
                  <a:pt x="3458818" y="291548"/>
                </a:cubicBezTo>
                <a:cubicBezTo>
                  <a:pt x="3447556" y="280286"/>
                  <a:pt x="3431047" y="275532"/>
                  <a:pt x="3419061" y="265044"/>
                </a:cubicBezTo>
                <a:cubicBezTo>
                  <a:pt x="3419024" y="265012"/>
                  <a:pt x="3344863" y="190845"/>
                  <a:pt x="3326296" y="172278"/>
                </a:cubicBezTo>
                <a:cubicBezTo>
                  <a:pt x="3313044" y="159026"/>
                  <a:pt x="3302133" y="142918"/>
                  <a:pt x="3286539" y="132522"/>
                </a:cubicBezTo>
                <a:lnTo>
                  <a:pt x="3246783" y="106017"/>
                </a:lnTo>
                <a:cubicBezTo>
                  <a:pt x="3201346" y="37861"/>
                  <a:pt x="3243630" y="90243"/>
                  <a:pt x="3180522" y="39757"/>
                </a:cubicBezTo>
                <a:cubicBezTo>
                  <a:pt x="3170766" y="31952"/>
                  <a:pt x="3166512" y="13395"/>
                  <a:pt x="3154018" y="13252"/>
                </a:cubicBezTo>
                <a:lnTo>
                  <a:pt x="887896" y="0"/>
                </a:lnTo>
                <a:close/>
              </a:path>
            </a:pathLst>
          </a:custGeom>
          <a:solidFill>
            <a:srgbClr val="FFC000">
              <a:alpha val="49000"/>
            </a:srgbClr>
          </a:solid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696200" y="139767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3" name="Rectangle 2"/>
          <p:cNvSpPr/>
          <p:nvPr/>
        </p:nvSpPr>
        <p:spPr>
          <a:xfrm>
            <a:off x="2652245" y="3202644"/>
            <a:ext cx="3839513" cy="1569660"/>
          </a:xfrm>
          <a:prstGeom prst="rect">
            <a:avLst/>
          </a:prstGeom>
          <a:noFill/>
        </p:spPr>
        <p:txBody>
          <a:bodyPr wrap="none" lIns="91440" tIns="45720" rIns="91440" bIns="45720">
            <a:prstTxWarp prst="textDeflate">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00"/>
                  </a:solidFill>
                  <a:prstDash val="solid"/>
                  <a:miter lim="800000"/>
                </a:ln>
                <a:solidFill>
                  <a:srgbClr val="996600"/>
                </a:solidFill>
                <a:effectLst>
                  <a:outerShdw blurRad="50800" algn="tl" rotWithShape="0">
                    <a:srgbClr val="000000"/>
                  </a:outerShdw>
                </a:effectLst>
                <a:uLnTx/>
                <a:uFillTx/>
                <a:latin typeface="Tahoma" pitchFamily="34" charset="0"/>
                <a:ea typeface="+mn-ea"/>
                <a:cs typeface="+mn-cs"/>
              </a:rPr>
              <a:t>Chitin</a:t>
            </a:r>
          </a:p>
        </p:txBody>
      </p:sp>
    </p:spTree>
    <p:extLst>
      <p:ext uri="{BB962C8B-B14F-4D97-AF65-F5344CB8AC3E}">
        <p14:creationId xmlns:p14="http://schemas.microsoft.com/office/powerpoint/2010/main" val="1862722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4579" name="Rectangle 3"/>
          <p:cNvSpPr>
            <a:spLocks noGrp="1" noChangeArrowheads="1"/>
          </p:cNvSpPr>
          <p:nvPr>
            <p:ph type="body" sz="half" idx="4294967295"/>
          </p:nvPr>
        </p:nvSpPr>
        <p:spPr>
          <a:xfrm>
            <a:off x="211157" y="152400"/>
            <a:ext cx="8382000" cy="5749925"/>
          </a:xfrm>
        </p:spPr>
        <p:txBody>
          <a:bodyPr/>
          <a:lstStyle/>
          <a:p>
            <a:pPr eaLnBrk="1" hangingPunct="1">
              <a:defRPr/>
            </a:pPr>
            <a:r>
              <a:rPr lang="en-US" sz="2800" dirty="0"/>
              <a:t>Fungi also have cell walls consisting largely of </a:t>
            </a:r>
            <a:r>
              <a:rPr lang="en-US" sz="2800" u="sng" dirty="0">
                <a:solidFill>
                  <a:srgbClr val="FFC000"/>
                </a:solidFill>
              </a:rPr>
              <a:t>chitin</a:t>
            </a:r>
            <a:r>
              <a:rPr lang="en-US" sz="2800" dirty="0">
                <a:solidFill>
                  <a:srgbClr val="FFC000"/>
                </a:solidFill>
              </a:rPr>
              <a:t>   </a:t>
            </a:r>
            <a:r>
              <a:rPr lang="en-US" sz="2800" dirty="0"/>
              <a:t> instead of cellulose.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00675"/>
          </a:xfrm>
          <a:prstGeom prst="rect">
            <a:avLst/>
          </a:prstGeom>
          <a:noFill/>
          <a:ln w="28575" algn="ctr">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1295400" y="1210937"/>
            <a:ext cx="4267200" cy="5553075"/>
          </a:xfrm>
          <a:custGeom>
            <a:avLst/>
            <a:gdLst>
              <a:gd name="connsiteX0" fmla="*/ 887896 w 4139091"/>
              <a:gd name="connsiteY0" fmla="*/ 0 h 5552661"/>
              <a:gd name="connsiteX1" fmla="*/ 901148 w 4139091"/>
              <a:gd name="connsiteY1" fmla="*/ 53009 h 5552661"/>
              <a:gd name="connsiteX2" fmla="*/ 954157 w 4139091"/>
              <a:gd name="connsiteY2" fmla="*/ 92765 h 5552661"/>
              <a:gd name="connsiteX3" fmla="*/ 1033670 w 4139091"/>
              <a:gd name="connsiteY3" fmla="*/ 159026 h 5552661"/>
              <a:gd name="connsiteX4" fmla="*/ 1086679 w 4139091"/>
              <a:gd name="connsiteY4" fmla="*/ 185531 h 5552661"/>
              <a:gd name="connsiteX5" fmla="*/ 1166192 w 4139091"/>
              <a:gd name="connsiteY5" fmla="*/ 238539 h 5552661"/>
              <a:gd name="connsiteX6" fmla="*/ 1245705 w 4139091"/>
              <a:gd name="connsiteY6" fmla="*/ 318052 h 5552661"/>
              <a:gd name="connsiteX7" fmla="*/ 1272209 w 4139091"/>
              <a:gd name="connsiteY7" fmla="*/ 344557 h 5552661"/>
              <a:gd name="connsiteX8" fmla="*/ 1311965 w 4139091"/>
              <a:gd name="connsiteY8" fmla="*/ 357809 h 5552661"/>
              <a:gd name="connsiteX9" fmla="*/ 1378226 w 4139091"/>
              <a:gd name="connsiteY9" fmla="*/ 397565 h 5552661"/>
              <a:gd name="connsiteX10" fmla="*/ 1404731 w 4139091"/>
              <a:gd name="connsiteY10" fmla="*/ 424070 h 5552661"/>
              <a:gd name="connsiteX11" fmla="*/ 1497496 w 4139091"/>
              <a:gd name="connsiteY11" fmla="*/ 490331 h 5552661"/>
              <a:gd name="connsiteX12" fmla="*/ 1524000 w 4139091"/>
              <a:gd name="connsiteY12" fmla="*/ 530087 h 5552661"/>
              <a:gd name="connsiteX13" fmla="*/ 1563757 w 4139091"/>
              <a:gd name="connsiteY13" fmla="*/ 583096 h 5552661"/>
              <a:gd name="connsiteX14" fmla="*/ 1616765 w 4139091"/>
              <a:gd name="connsiteY14" fmla="*/ 649357 h 5552661"/>
              <a:gd name="connsiteX15" fmla="*/ 1669774 w 4139091"/>
              <a:gd name="connsiteY15" fmla="*/ 768626 h 5552661"/>
              <a:gd name="connsiteX16" fmla="*/ 1683026 w 4139091"/>
              <a:gd name="connsiteY16" fmla="*/ 808383 h 5552661"/>
              <a:gd name="connsiteX17" fmla="*/ 1789044 w 4139091"/>
              <a:gd name="connsiteY17" fmla="*/ 887896 h 5552661"/>
              <a:gd name="connsiteX18" fmla="*/ 1828800 w 4139091"/>
              <a:gd name="connsiteY18" fmla="*/ 901148 h 5552661"/>
              <a:gd name="connsiteX19" fmla="*/ 1868557 w 4139091"/>
              <a:gd name="connsiteY19" fmla="*/ 980661 h 5552661"/>
              <a:gd name="connsiteX20" fmla="*/ 1895061 w 4139091"/>
              <a:gd name="connsiteY20" fmla="*/ 1060174 h 5552661"/>
              <a:gd name="connsiteX21" fmla="*/ 1908313 w 4139091"/>
              <a:gd name="connsiteY21" fmla="*/ 1113183 h 5552661"/>
              <a:gd name="connsiteX22" fmla="*/ 1921565 w 4139091"/>
              <a:gd name="connsiteY22" fmla="*/ 1152939 h 5552661"/>
              <a:gd name="connsiteX23" fmla="*/ 1961322 w 4139091"/>
              <a:gd name="connsiteY23" fmla="*/ 1311965 h 5552661"/>
              <a:gd name="connsiteX24" fmla="*/ 2054087 w 4139091"/>
              <a:gd name="connsiteY24" fmla="*/ 1457739 h 5552661"/>
              <a:gd name="connsiteX25" fmla="*/ 2080592 w 4139091"/>
              <a:gd name="connsiteY25" fmla="*/ 1497496 h 5552661"/>
              <a:gd name="connsiteX26" fmla="*/ 2107096 w 4139091"/>
              <a:gd name="connsiteY26" fmla="*/ 1537252 h 5552661"/>
              <a:gd name="connsiteX27" fmla="*/ 2133600 w 4139091"/>
              <a:gd name="connsiteY27" fmla="*/ 1563757 h 5552661"/>
              <a:gd name="connsiteX28" fmla="*/ 2146852 w 4139091"/>
              <a:gd name="connsiteY28" fmla="*/ 1603513 h 5552661"/>
              <a:gd name="connsiteX29" fmla="*/ 2160105 w 4139091"/>
              <a:gd name="connsiteY29" fmla="*/ 1683026 h 5552661"/>
              <a:gd name="connsiteX30" fmla="*/ 2186609 w 4139091"/>
              <a:gd name="connsiteY30" fmla="*/ 1736035 h 5552661"/>
              <a:gd name="connsiteX31" fmla="*/ 2199861 w 4139091"/>
              <a:gd name="connsiteY31" fmla="*/ 1802296 h 5552661"/>
              <a:gd name="connsiteX32" fmla="*/ 2213113 w 4139091"/>
              <a:gd name="connsiteY32" fmla="*/ 1855304 h 5552661"/>
              <a:gd name="connsiteX33" fmla="*/ 2239618 w 4139091"/>
              <a:gd name="connsiteY33" fmla="*/ 2120348 h 5552661"/>
              <a:gd name="connsiteX34" fmla="*/ 2226365 w 4139091"/>
              <a:gd name="connsiteY34" fmla="*/ 2517913 h 5552661"/>
              <a:gd name="connsiteX35" fmla="*/ 2199861 w 4139091"/>
              <a:gd name="connsiteY35" fmla="*/ 2610678 h 5552661"/>
              <a:gd name="connsiteX36" fmla="*/ 2173357 w 4139091"/>
              <a:gd name="connsiteY36" fmla="*/ 2716696 h 5552661"/>
              <a:gd name="connsiteX37" fmla="*/ 2160105 w 4139091"/>
              <a:gd name="connsiteY37" fmla="*/ 2756452 h 5552661"/>
              <a:gd name="connsiteX38" fmla="*/ 2133600 w 4139091"/>
              <a:gd name="connsiteY38" fmla="*/ 2888974 h 5552661"/>
              <a:gd name="connsiteX39" fmla="*/ 2107096 w 4139091"/>
              <a:gd name="connsiteY39" fmla="*/ 2968487 h 5552661"/>
              <a:gd name="connsiteX40" fmla="*/ 2093844 w 4139091"/>
              <a:gd name="connsiteY40" fmla="*/ 3087757 h 5552661"/>
              <a:gd name="connsiteX41" fmla="*/ 2067339 w 4139091"/>
              <a:gd name="connsiteY41" fmla="*/ 3127513 h 5552661"/>
              <a:gd name="connsiteX42" fmla="*/ 2040835 w 4139091"/>
              <a:gd name="connsiteY42" fmla="*/ 3233531 h 5552661"/>
              <a:gd name="connsiteX43" fmla="*/ 2027583 w 4139091"/>
              <a:gd name="connsiteY43" fmla="*/ 3273287 h 5552661"/>
              <a:gd name="connsiteX44" fmla="*/ 2014331 w 4139091"/>
              <a:gd name="connsiteY44" fmla="*/ 3326296 h 5552661"/>
              <a:gd name="connsiteX45" fmla="*/ 1921565 w 4139091"/>
              <a:gd name="connsiteY45" fmla="*/ 3445565 h 5552661"/>
              <a:gd name="connsiteX46" fmla="*/ 1908313 w 4139091"/>
              <a:gd name="connsiteY46" fmla="*/ 3485322 h 5552661"/>
              <a:gd name="connsiteX47" fmla="*/ 1881809 w 4139091"/>
              <a:gd name="connsiteY47" fmla="*/ 3525078 h 5552661"/>
              <a:gd name="connsiteX48" fmla="*/ 1842052 w 4139091"/>
              <a:gd name="connsiteY48" fmla="*/ 3591339 h 5552661"/>
              <a:gd name="connsiteX49" fmla="*/ 1815548 w 4139091"/>
              <a:gd name="connsiteY49" fmla="*/ 3644348 h 5552661"/>
              <a:gd name="connsiteX50" fmla="*/ 1775792 w 4139091"/>
              <a:gd name="connsiteY50" fmla="*/ 3684104 h 5552661"/>
              <a:gd name="connsiteX51" fmla="*/ 1749287 w 4139091"/>
              <a:gd name="connsiteY51" fmla="*/ 3723861 h 5552661"/>
              <a:gd name="connsiteX52" fmla="*/ 1683026 w 4139091"/>
              <a:gd name="connsiteY52" fmla="*/ 3829878 h 5552661"/>
              <a:gd name="connsiteX53" fmla="*/ 1656522 w 4139091"/>
              <a:gd name="connsiteY53" fmla="*/ 3869635 h 5552661"/>
              <a:gd name="connsiteX54" fmla="*/ 1616765 w 4139091"/>
              <a:gd name="connsiteY54" fmla="*/ 3909391 h 5552661"/>
              <a:gd name="connsiteX55" fmla="*/ 1603513 w 4139091"/>
              <a:gd name="connsiteY55" fmla="*/ 3949148 h 5552661"/>
              <a:gd name="connsiteX56" fmla="*/ 1524000 w 4139091"/>
              <a:gd name="connsiteY56" fmla="*/ 4028661 h 5552661"/>
              <a:gd name="connsiteX57" fmla="*/ 1457739 w 4139091"/>
              <a:gd name="connsiteY57" fmla="*/ 4094922 h 5552661"/>
              <a:gd name="connsiteX58" fmla="*/ 1378226 w 4139091"/>
              <a:gd name="connsiteY58" fmla="*/ 4147931 h 5552661"/>
              <a:gd name="connsiteX59" fmla="*/ 1338470 w 4139091"/>
              <a:gd name="connsiteY59" fmla="*/ 4187687 h 5552661"/>
              <a:gd name="connsiteX60" fmla="*/ 1311965 w 4139091"/>
              <a:gd name="connsiteY60" fmla="*/ 4227444 h 5552661"/>
              <a:gd name="connsiteX61" fmla="*/ 1258957 w 4139091"/>
              <a:gd name="connsiteY61" fmla="*/ 4267200 h 5552661"/>
              <a:gd name="connsiteX62" fmla="*/ 1179444 w 4139091"/>
              <a:gd name="connsiteY62" fmla="*/ 4320209 h 5552661"/>
              <a:gd name="connsiteX63" fmla="*/ 1166192 w 4139091"/>
              <a:gd name="connsiteY63" fmla="*/ 4359965 h 5552661"/>
              <a:gd name="connsiteX64" fmla="*/ 1139687 w 4139091"/>
              <a:gd name="connsiteY64" fmla="*/ 4386470 h 5552661"/>
              <a:gd name="connsiteX65" fmla="*/ 1099931 w 4139091"/>
              <a:gd name="connsiteY65" fmla="*/ 4439478 h 5552661"/>
              <a:gd name="connsiteX66" fmla="*/ 1073426 w 4139091"/>
              <a:gd name="connsiteY66" fmla="*/ 4479235 h 5552661"/>
              <a:gd name="connsiteX67" fmla="*/ 1007165 w 4139091"/>
              <a:gd name="connsiteY67" fmla="*/ 4532244 h 5552661"/>
              <a:gd name="connsiteX68" fmla="*/ 940905 w 4139091"/>
              <a:gd name="connsiteY68" fmla="*/ 4585252 h 5552661"/>
              <a:gd name="connsiteX69" fmla="*/ 914400 w 4139091"/>
              <a:gd name="connsiteY69" fmla="*/ 4611757 h 5552661"/>
              <a:gd name="connsiteX70" fmla="*/ 874644 w 4139091"/>
              <a:gd name="connsiteY70" fmla="*/ 4625009 h 5552661"/>
              <a:gd name="connsiteX71" fmla="*/ 781879 w 4139091"/>
              <a:gd name="connsiteY71" fmla="*/ 4651513 h 5552661"/>
              <a:gd name="connsiteX72" fmla="*/ 636105 w 4139091"/>
              <a:gd name="connsiteY72" fmla="*/ 4797287 h 5552661"/>
              <a:gd name="connsiteX73" fmla="*/ 583096 w 4139091"/>
              <a:gd name="connsiteY73" fmla="*/ 4850296 h 5552661"/>
              <a:gd name="connsiteX74" fmla="*/ 516835 w 4139091"/>
              <a:gd name="connsiteY74" fmla="*/ 4903304 h 5552661"/>
              <a:gd name="connsiteX75" fmla="*/ 463826 w 4139091"/>
              <a:gd name="connsiteY75" fmla="*/ 4956313 h 5552661"/>
              <a:gd name="connsiteX76" fmla="*/ 397565 w 4139091"/>
              <a:gd name="connsiteY76" fmla="*/ 5009322 h 5552661"/>
              <a:gd name="connsiteX77" fmla="*/ 357809 w 4139091"/>
              <a:gd name="connsiteY77" fmla="*/ 5035826 h 5552661"/>
              <a:gd name="connsiteX78" fmla="*/ 318052 w 4139091"/>
              <a:gd name="connsiteY78" fmla="*/ 5075583 h 5552661"/>
              <a:gd name="connsiteX79" fmla="*/ 238539 w 4139091"/>
              <a:gd name="connsiteY79" fmla="*/ 5141844 h 5552661"/>
              <a:gd name="connsiteX80" fmla="*/ 172279 w 4139091"/>
              <a:gd name="connsiteY80" fmla="*/ 5234609 h 5552661"/>
              <a:gd name="connsiteX81" fmla="*/ 119270 w 4139091"/>
              <a:gd name="connsiteY81" fmla="*/ 5274365 h 5552661"/>
              <a:gd name="connsiteX82" fmla="*/ 39757 w 4139091"/>
              <a:gd name="connsiteY82" fmla="*/ 5340626 h 5552661"/>
              <a:gd name="connsiteX83" fmla="*/ 0 w 4139091"/>
              <a:gd name="connsiteY83" fmla="*/ 5353878 h 5552661"/>
              <a:gd name="connsiteX84" fmla="*/ 702365 w 4139091"/>
              <a:gd name="connsiteY84" fmla="*/ 5380383 h 5552661"/>
              <a:gd name="connsiteX85" fmla="*/ 848139 w 4139091"/>
              <a:gd name="connsiteY85" fmla="*/ 5406887 h 5552661"/>
              <a:gd name="connsiteX86" fmla="*/ 1073426 w 4139091"/>
              <a:gd name="connsiteY86" fmla="*/ 5446644 h 5552661"/>
              <a:gd name="connsiteX87" fmla="*/ 1232452 w 4139091"/>
              <a:gd name="connsiteY87" fmla="*/ 5512904 h 5552661"/>
              <a:gd name="connsiteX88" fmla="*/ 1311965 w 4139091"/>
              <a:gd name="connsiteY88" fmla="*/ 5526157 h 5552661"/>
              <a:gd name="connsiteX89" fmla="*/ 1404731 w 4139091"/>
              <a:gd name="connsiteY89" fmla="*/ 5552661 h 5552661"/>
              <a:gd name="connsiteX90" fmla="*/ 1974574 w 4139091"/>
              <a:gd name="connsiteY90" fmla="*/ 5539409 h 5552661"/>
              <a:gd name="connsiteX91" fmla="*/ 2014331 w 4139091"/>
              <a:gd name="connsiteY91" fmla="*/ 5512904 h 5552661"/>
              <a:gd name="connsiteX92" fmla="*/ 2054087 w 4139091"/>
              <a:gd name="connsiteY92" fmla="*/ 5499652 h 5552661"/>
              <a:gd name="connsiteX93" fmla="*/ 2120348 w 4139091"/>
              <a:gd name="connsiteY93" fmla="*/ 5459896 h 5552661"/>
              <a:gd name="connsiteX94" fmla="*/ 2146852 w 4139091"/>
              <a:gd name="connsiteY94" fmla="*/ 5433391 h 5552661"/>
              <a:gd name="connsiteX95" fmla="*/ 2199861 w 4139091"/>
              <a:gd name="connsiteY95" fmla="*/ 5393635 h 5552661"/>
              <a:gd name="connsiteX96" fmla="*/ 2252870 w 4139091"/>
              <a:gd name="connsiteY96" fmla="*/ 5380383 h 5552661"/>
              <a:gd name="connsiteX97" fmla="*/ 2385392 w 4139091"/>
              <a:gd name="connsiteY97" fmla="*/ 5300870 h 5552661"/>
              <a:gd name="connsiteX98" fmla="*/ 2464905 w 4139091"/>
              <a:gd name="connsiteY98" fmla="*/ 5261113 h 5552661"/>
              <a:gd name="connsiteX99" fmla="*/ 2504661 w 4139091"/>
              <a:gd name="connsiteY99" fmla="*/ 5234609 h 5552661"/>
              <a:gd name="connsiteX100" fmla="*/ 2557670 w 4139091"/>
              <a:gd name="connsiteY100" fmla="*/ 5181600 h 5552661"/>
              <a:gd name="connsiteX101" fmla="*/ 2597426 w 4139091"/>
              <a:gd name="connsiteY101" fmla="*/ 5155096 h 5552661"/>
              <a:gd name="connsiteX102" fmla="*/ 2650435 w 4139091"/>
              <a:gd name="connsiteY102" fmla="*/ 5115339 h 5552661"/>
              <a:gd name="connsiteX103" fmla="*/ 2690192 w 4139091"/>
              <a:gd name="connsiteY103" fmla="*/ 5102087 h 5552661"/>
              <a:gd name="connsiteX104" fmla="*/ 2756452 w 4139091"/>
              <a:gd name="connsiteY104" fmla="*/ 5035826 h 5552661"/>
              <a:gd name="connsiteX105" fmla="*/ 2822713 w 4139091"/>
              <a:gd name="connsiteY105" fmla="*/ 4969565 h 5552661"/>
              <a:gd name="connsiteX106" fmla="*/ 2849218 w 4139091"/>
              <a:gd name="connsiteY106" fmla="*/ 4943061 h 5552661"/>
              <a:gd name="connsiteX107" fmla="*/ 2941983 w 4139091"/>
              <a:gd name="connsiteY107" fmla="*/ 4903304 h 5552661"/>
              <a:gd name="connsiteX108" fmla="*/ 2994992 w 4139091"/>
              <a:gd name="connsiteY108" fmla="*/ 4823791 h 5552661"/>
              <a:gd name="connsiteX109" fmla="*/ 3087757 w 4139091"/>
              <a:gd name="connsiteY109" fmla="*/ 4704522 h 5552661"/>
              <a:gd name="connsiteX110" fmla="*/ 3140765 w 4139091"/>
              <a:gd name="connsiteY110" fmla="*/ 4678017 h 5552661"/>
              <a:gd name="connsiteX111" fmla="*/ 3207026 w 4139091"/>
              <a:gd name="connsiteY111" fmla="*/ 4611757 h 5552661"/>
              <a:gd name="connsiteX112" fmla="*/ 3246783 w 4139091"/>
              <a:gd name="connsiteY112" fmla="*/ 4572000 h 5552661"/>
              <a:gd name="connsiteX113" fmla="*/ 3339548 w 4139091"/>
              <a:gd name="connsiteY113" fmla="*/ 4492487 h 5552661"/>
              <a:gd name="connsiteX114" fmla="*/ 3392557 w 4139091"/>
              <a:gd name="connsiteY114" fmla="*/ 4426226 h 5552661"/>
              <a:gd name="connsiteX115" fmla="*/ 3472070 w 4139091"/>
              <a:gd name="connsiteY115" fmla="*/ 4267200 h 5552661"/>
              <a:gd name="connsiteX116" fmla="*/ 3511826 w 4139091"/>
              <a:gd name="connsiteY116" fmla="*/ 4240696 h 5552661"/>
              <a:gd name="connsiteX117" fmla="*/ 3591339 w 4139091"/>
              <a:gd name="connsiteY117" fmla="*/ 4134678 h 5552661"/>
              <a:gd name="connsiteX118" fmla="*/ 3644348 w 4139091"/>
              <a:gd name="connsiteY118" fmla="*/ 4094922 h 5552661"/>
              <a:gd name="connsiteX119" fmla="*/ 3710609 w 4139091"/>
              <a:gd name="connsiteY119" fmla="*/ 3988904 h 5552661"/>
              <a:gd name="connsiteX120" fmla="*/ 3750365 w 4139091"/>
              <a:gd name="connsiteY120" fmla="*/ 3962400 h 5552661"/>
              <a:gd name="connsiteX121" fmla="*/ 3790122 w 4139091"/>
              <a:gd name="connsiteY121" fmla="*/ 3869635 h 5552661"/>
              <a:gd name="connsiteX122" fmla="*/ 3843131 w 4139091"/>
              <a:gd name="connsiteY122" fmla="*/ 3790122 h 5552661"/>
              <a:gd name="connsiteX123" fmla="*/ 3869635 w 4139091"/>
              <a:gd name="connsiteY123" fmla="*/ 3763617 h 5552661"/>
              <a:gd name="connsiteX124" fmla="*/ 3896139 w 4139091"/>
              <a:gd name="connsiteY124" fmla="*/ 3670852 h 5552661"/>
              <a:gd name="connsiteX125" fmla="*/ 3909392 w 4139091"/>
              <a:gd name="connsiteY125" fmla="*/ 3631096 h 5552661"/>
              <a:gd name="connsiteX126" fmla="*/ 3922644 w 4139091"/>
              <a:gd name="connsiteY126" fmla="*/ 3578087 h 5552661"/>
              <a:gd name="connsiteX127" fmla="*/ 3975652 w 4139091"/>
              <a:gd name="connsiteY127" fmla="*/ 3498574 h 5552661"/>
              <a:gd name="connsiteX128" fmla="*/ 4028661 w 4139091"/>
              <a:gd name="connsiteY128" fmla="*/ 3405809 h 5552661"/>
              <a:gd name="connsiteX129" fmla="*/ 4041913 w 4139091"/>
              <a:gd name="connsiteY129" fmla="*/ 3352800 h 5552661"/>
              <a:gd name="connsiteX130" fmla="*/ 4068418 w 4139091"/>
              <a:gd name="connsiteY130" fmla="*/ 3273287 h 5552661"/>
              <a:gd name="connsiteX131" fmla="*/ 4094922 w 4139091"/>
              <a:gd name="connsiteY131" fmla="*/ 3180522 h 5552661"/>
              <a:gd name="connsiteX132" fmla="*/ 4108174 w 4139091"/>
              <a:gd name="connsiteY132" fmla="*/ 1842052 h 5552661"/>
              <a:gd name="connsiteX133" fmla="*/ 4081670 w 4139091"/>
              <a:gd name="connsiteY133" fmla="*/ 1789044 h 5552661"/>
              <a:gd name="connsiteX134" fmla="*/ 4055165 w 4139091"/>
              <a:gd name="connsiteY134" fmla="*/ 1643270 h 5552661"/>
              <a:gd name="connsiteX135" fmla="*/ 4028661 w 4139091"/>
              <a:gd name="connsiteY135" fmla="*/ 1537252 h 5552661"/>
              <a:gd name="connsiteX136" fmla="*/ 4015409 w 4139091"/>
              <a:gd name="connsiteY136" fmla="*/ 1497496 h 5552661"/>
              <a:gd name="connsiteX137" fmla="*/ 3975652 w 4139091"/>
              <a:gd name="connsiteY137" fmla="*/ 1364974 h 5552661"/>
              <a:gd name="connsiteX138" fmla="*/ 3962400 w 4139091"/>
              <a:gd name="connsiteY138" fmla="*/ 1325217 h 5552661"/>
              <a:gd name="connsiteX139" fmla="*/ 3935896 w 4139091"/>
              <a:gd name="connsiteY139" fmla="*/ 1232452 h 5552661"/>
              <a:gd name="connsiteX140" fmla="*/ 3909392 w 4139091"/>
              <a:gd name="connsiteY140" fmla="*/ 1192696 h 5552661"/>
              <a:gd name="connsiteX141" fmla="*/ 3869635 w 4139091"/>
              <a:gd name="connsiteY141" fmla="*/ 1099931 h 5552661"/>
              <a:gd name="connsiteX142" fmla="*/ 3843131 w 4139091"/>
              <a:gd name="connsiteY142" fmla="*/ 993913 h 5552661"/>
              <a:gd name="connsiteX143" fmla="*/ 3776870 w 4139091"/>
              <a:gd name="connsiteY143" fmla="*/ 901148 h 5552661"/>
              <a:gd name="connsiteX144" fmla="*/ 3763618 w 4139091"/>
              <a:gd name="connsiteY144" fmla="*/ 861391 h 5552661"/>
              <a:gd name="connsiteX145" fmla="*/ 3737113 w 4139091"/>
              <a:gd name="connsiteY145" fmla="*/ 834887 h 5552661"/>
              <a:gd name="connsiteX146" fmla="*/ 3723861 w 4139091"/>
              <a:gd name="connsiteY146" fmla="*/ 781878 h 5552661"/>
              <a:gd name="connsiteX147" fmla="*/ 3710609 w 4139091"/>
              <a:gd name="connsiteY147" fmla="*/ 742122 h 5552661"/>
              <a:gd name="connsiteX148" fmla="*/ 3684105 w 4139091"/>
              <a:gd name="connsiteY148" fmla="*/ 702365 h 5552661"/>
              <a:gd name="connsiteX149" fmla="*/ 3657600 w 4139091"/>
              <a:gd name="connsiteY149" fmla="*/ 649357 h 5552661"/>
              <a:gd name="connsiteX150" fmla="*/ 3631096 w 4139091"/>
              <a:gd name="connsiteY150" fmla="*/ 583096 h 5552661"/>
              <a:gd name="connsiteX151" fmla="*/ 3604592 w 4139091"/>
              <a:gd name="connsiteY151" fmla="*/ 543339 h 5552661"/>
              <a:gd name="connsiteX152" fmla="*/ 3578087 w 4139091"/>
              <a:gd name="connsiteY152" fmla="*/ 490331 h 5552661"/>
              <a:gd name="connsiteX153" fmla="*/ 3551583 w 4139091"/>
              <a:gd name="connsiteY153" fmla="*/ 450574 h 5552661"/>
              <a:gd name="connsiteX154" fmla="*/ 3525079 w 4139091"/>
              <a:gd name="connsiteY154" fmla="*/ 397565 h 5552661"/>
              <a:gd name="connsiteX155" fmla="*/ 3511826 w 4139091"/>
              <a:gd name="connsiteY155" fmla="*/ 357809 h 5552661"/>
              <a:gd name="connsiteX156" fmla="*/ 3485322 w 4139091"/>
              <a:gd name="connsiteY156" fmla="*/ 331304 h 5552661"/>
              <a:gd name="connsiteX157" fmla="*/ 3458818 w 4139091"/>
              <a:gd name="connsiteY157" fmla="*/ 291548 h 5552661"/>
              <a:gd name="connsiteX158" fmla="*/ 3419061 w 4139091"/>
              <a:gd name="connsiteY158" fmla="*/ 265044 h 5552661"/>
              <a:gd name="connsiteX159" fmla="*/ 3326296 w 4139091"/>
              <a:gd name="connsiteY159" fmla="*/ 172278 h 5552661"/>
              <a:gd name="connsiteX160" fmla="*/ 3286539 w 4139091"/>
              <a:gd name="connsiteY160" fmla="*/ 132522 h 5552661"/>
              <a:gd name="connsiteX161" fmla="*/ 3246783 w 4139091"/>
              <a:gd name="connsiteY161" fmla="*/ 106017 h 5552661"/>
              <a:gd name="connsiteX162" fmla="*/ 3180522 w 4139091"/>
              <a:gd name="connsiteY162" fmla="*/ 39757 h 5552661"/>
              <a:gd name="connsiteX163" fmla="*/ 3154018 w 4139091"/>
              <a:gd name="connsiteY163" fmla="*/ 13252 h 5552661"/>
              <a:gd name="connsiteX164" fmla="*/ 887896 w 4139091"/>
              <a:gd name="connsiteY164" fmla="*/ 0 h 555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139091" h="5552661">
                <a:moveTo>
                  <a:pt x="887896" y="0"/>
                </a:moveTo>
                <a:cubicBezTo>
                  <a:pt x="512418" y="6626"/>
                  <a:pt x="890562" y="38188"/>
                  <a:pt x="901148" y="53009"/>
                </a:cubicBezTo>
                <a:cubicBezTo>
                  <a:pt x="913986" y="70982"/>
                  <a:pt x="937189" y="78625"/>
                  <a:pt x="954157" y="92765"/>
                </a:cubicBezTo>
                <a:cubicBezTo>
                  <a:pt x="1008600" y="138134"/>
                  <a:pt x="948884" y="106035"/>
                  <a:pt x="1033670" y="159026"/>
                </a:cubicBezTo>
                <a:cubicBezTo>
                  <a:pt x="1050423" y="169496"/>
                  <a:pt x="1069739" y="175367"/>
                  <a:pt x="1086679" y="185531"/>
                </a:cubicBezTo>
                <a:cubicBezTo>
                  <a:pt x="1113994" y="201920"/>
                  <a:pt x="1166192" y="238539"/>
                  <a:pt x="1166192" y="238539"/>
                </a:cubicBezTo>
                <a:cubicBezTo>
                  <a:pt x="1210875" y="305565"/>
                  <a:pt x="1171734" y="256409"/>
                  <a:pt x="1245705" y="318052"/>
                </a:cubicBezTo>
                <a:cubicBezTo>
                  <a:pt x="1255303" y="326051"/>
                  <a:pt x="1261495" y="338129"/>
                  <a:pt x="1272209" y="344557"/>
                </a:cubicBezTo>
                <a:cubicBezTo>
                  <a:pt x="1284187" y="351744"/>
                  <a:pt x="1299471" y="351562"/>
                  <a:pt x="1311965" y="357809"/>
                </a:cubicBezTo>
                <a:cubicBezTo>
                  <a:pt x="1335003" y="369328"/>
                  <a:pt x="1357266" y="382594"/>
                  <a:pt x="1378226" y="397565"/>
                </a:cubicBezTo>
                <a:cubicBezTo>
                  <a:pt x="1388393" y="404827"/>
                  <a:pt x="1395132" y="416071"/>
                  <a:pt x="1404731" y="424070"/>
                </a:cubicBezTo>
                <a:cubicBezTo>
                  <a:pt x="1437604" y="451464"/>
                  <a:pt x="1463070" y="467380"/>
                  <a:pt x="1497496" y="490331"/>
                </a:cubicBezTo>
                <a:cubicBezTo>
                  <a:pt x="1506331" y="503583"/>
                  <a:pt x="1514743" y="517127"/>
                  <a:pt x="1524000" y="530087"/>
                </a:cubicBezTo>
                <a:cubicBezTo>
                  <a:pt x="1536838" y="548060"/>
                  <a:pt x="1552799" y="563919"/>
                  <a:pt x="1563757" y="583096"/>
                </a:cubicBezTo>
                <a:cubicBezTo>
                  <a:pt x="1603149" y="652031"/>
                  <a:pt x="1541325" y="599062"/>
                  <a:pt x="1616765" y="649357"/>
                </a:cubicBezTo>
                <a:cubicBezTo>
                  <a:pt x="1658767" y="712358"/>
                  <a:pt x="1638234" y="674004"/>
                  <a:pt x="1669774" y="768626"/>
                </a:cubicBezTo>
                <a:cubicBezTo>
                  <a:pt x="1674191" y="781878"/>
                  <a:pt x="1673148" y="798506"/>
                  <a:pt x="1683026" y="808383"/>
                </a:cubicBezTo>
                <a:cubicBezTo>
                  <a:pt x="1714422" y="839778"/>
                  <a:pt x="1744093" y="872912"/>
                  <a:pt x="1789044" y="887896"/>
                </a:cubicBezTo>
                <a:lnTo>
                  <a:pt x="1828800" y="901148"/>
                </a:lnTo>
                <a:cubicBezTo>
                  <a:pt x="1877131" y="1046140"/>
                  <a:pt x="1800049" y="826519"/>
                  <a:pt x="1868557" y="980661"/>
                </a:cubicBezTo>
                <a:cubicBezTo>
                  <a:pt x="1879904" y="1006191"/>
                  <a:pt x="1888285" y="1033070"/>
                  <a:pt x="1895061" y="1060174"/>
                </a:cubicBezTo>
                <a:cubicBezTo>
                  <a:pt x="1899478" y="1077844"/>
                  <a:pt x="1903309" y="1095670"/>
                  <a:pt x="1908313" y="1113183"/>
                </a:cubicBezTo>
                <a:cubicBezTo>
                  <a:pt x="1912150" y="1126614"/>
                  <a:pt x="1918535" y="1139303"/>
                  <a:pt x="1921565" y="1152939"/>
                </a:cubicBezTo>
                <a:cubicBezTo>
                  <a:pt x="1931501" y="1197650"/>
                  <a:pt x="1934546" y="1271800"/>
                  <a:pt x="1961322" y="1311965"/>
                </a:cubicBezTo>
                <a:cubicBezTo>
                  <a:pt x="2022371" y="1403541"/>
                  <a:pt x="1949479" y="1293357"/>
                  <a:pt x="2054087" y="1457739"/>
                </a:cubicBezTo>
                <a:cubicBezTo>
                  <a:pt x="2062638" y="1471176"/>
                  <a:pt x="2071757" y="1484244"/>
                  <a:pt x="2080592" y="1497496"/>
                </a:cubicBezTo>
                <a:cubicBezTo>
                  <a:pt x="2089427" y="1510748"/>
                  <a:pt x="2095834" y="1525990"/>
                  <a:pt x="2107096" y="1537252"/>
                </a:cubicBezTo>
                <a:lnTo>
                  <a:pt x="2133600" y="1563757"/>
                </a:lnTo>
                <a:cubicBezTo>
                  <a:pt x="2138017" y="1577009"/>
                  <a:pt x="2143822" y="1589877"/>
                  <a:pt x="2146852" y="1603513"/>
                </a:cubicBezTo>
                <a:cubicBezTo>
                  <a:pt x="2152681" y="1629743"/>
                  <a:pt x="2152384" y="1657289"/>
                  <a:pt x="2160105" y="1683026"/>
                </a:cubicBezTo>
                <a:cubicBezTo>
                  <a:pt x="2165782" y="1701948"/>
                  <a:pt x="2177774" y="1718365"/>
                  <a:pt x="2186609" y="1736035"/>
                </a:cubicBezTo>
                <a:cubicBezTo>
                  <a:pt x="2191026" y="1758122"/>
                  <a:pt x="2194975" y="1780308"/>
                  <a:pt x="2199861" y="1802296"/>
                </a:cubicBezTo>
                <a:cubicBezTo>
                  <a:pt x="2203812" y="1820075"/>
                  <a:pt x="2209855" y="1837385"/>
                  <a:pt x="2213113" y="1855304"/>
                </a:cubicBezTo>
                <a:cubicBezTo>
                  <a:pt x="2230230" y="1949448"/>
                  <a:pt x="2231861" y="2019517"/>
                  <a:pt x="2239618" y="2120348"/>
                </a:cubicBezTo>
                <a:cubicBezTo>
                  <a:pt x="2235200" y="2252870"/>
                  <a:pt x="2234151" y="2385547"/>
                  <a:pt x="2226365" y="2517913"/>
                </a:cubicBezTo>
                <a:cubicBezTo>
                  <a:pt x="2224709" y="2546058"/>
                  <a:pt x="2207380" y="2583107"/>
                  <a:pt x="2199861" y="2610678"/>
                </a:cubicBezTo>
                <a:cubicBezTo>
                  <a:pt x="2190277" y="2645821"/>
                  <a:pt x="2184876" y="2682138"/>
                  <a:pt x="2173357" y="2716696"/>
                </a:cubicBezTo>
                <a:cubicBezTo>
                  <a:pt x="2168940" y="2729948"/>
                  <a:pt x="2163135" y="2742816"/>
                  <a:pt x="2160105" y="2756452"/>
                </a:cubicBezTo>
                <a:cubicBezTo>
                  <a:pt x="2139637" y="2848556"/>
                  <a:pt x="2156230" y="2813540"/>
                  <a:pt x="2133600" y="2888974"/>
                </a:cubicBezTo>
                <a:cubicBezTo>
                  <a:pt x="2125572" y="2915734"/>
                  <a:pt x="2107096" y="2968487"/>
                  <a:pt x="2107096" y="2968487"/>
                </a:cubicBezTo>
                <a:cubicBezTo>
                  <a:pt x="2102679" y="3008244"/>
                  <a:pt x="2103546" y="3048950"/>
                  <a:pt x="2093844" y="3087757"/>
                </a:cubicBezTo>
                <a:cubicBezTo>
                  <a:pt x="2089981" y="3103209"/>
                  <a:pt x="2072782" y="3112545"/>
                  <a:pt x="2067339" y="3127513"/>
                </a:cubicBezTo>
                <a:cubicBezTo>
                  <a:pt x="2054890" y="3161747"/>
                  <a:pt x="2052354" y="3198973"/>
                  <a:pt x="2040835" y="3233531"/>
                </a:cubicBezTo>
                <a:cubicBezTo>
                  <a:pt x="2036418" y="3246783"/>
                  <a:pt x="2031420" y="3259856"/>
                  <a:pt x="2027583" y="3273287"/>
                </a:cubicBezTo>
                <a:cubicBezTo>
                  <a:pt x="2022579" y="3290800"/>
                  <a:pt x="2022476" y="3310005"/>
                  <a:pt x="2014331" y="3326296"/>
                </a:cubicBezTo>
                <a:cubicBezTo>
                  <a:pt x="1982628" y="3389701"/>
                  <a:pt x="1965195" y="3401936"/>
                  <a:pt x="1921565" y="3445565"/>
                </a:cubicBezTo>
                <a:cubicBezTo>
                  <a:pt x="1917148" y="3458817"/>
                  <a:pt x="1914560" y="3472828"/>
                  <a:pt x="1908313" y="3485322"/>
                </a:cubicBezTo>
                <a:cubicBezTo>
                  <a:pt x="1901190" y="3499568"/>
                  <a:pt x="1890250" y="3511572"/>
                  <a:pt x="1881809" y="3525078"/>
                </a:cubicBezTo>
                <a:cubicBezTo>
                  <a:pt x="1868157" y="3546920"/>
                  <a:pt x="1854561" y="3568823"/>
                  <a:pt x="1842052" y="3591339"/>
                </a:cubicBezTo>
                <a:cubicBezTo>
                  <a:pt x="1832458" y="3608608"/>
                  <a:pt x="1827030" y="3628272"/>
                  <a:pt x="1815548" y="3644348"/>
                </a:cubicBezTo>
                <a:cubicBezTo>
                  <a:pt x="1804655" y="3659598"/>
                  <a:pt x="1787790" y="3669707"/>
                  <a:pt x="1775792" y="3684104"/>
                </a:cubicBezTo>
                <a:cubicBezTo>
                  <a:pt x="1765596" y="3696340"/>
                  <a:pt x="1758122" y="3710609"/>
                  <a:pt x="1749287" y="3723861"/>
                </a:cubicBezTo>
                <a:cubicBezTo>
                  <a:pt x="1717746" y="3818484"/>
                  <a:pt x="1746029" y="3787877"/>
                  <a:pt x="1683026" y="3829878"/>
                </a:cubicBezTo>
                <a:cubicBezTo>
                  <a:pt x="1674191" y="3843130"/>
                  <a:pt x="1666718" y="3857399"/>
                  <a:pt x="1656522" y="3869635"/>
                </a:cubicBezTo>
                <a:cubicBezTo>
                  <a:pt x="1644524" y="3884033"/>
                  <a:pt x="1627161" y="3893797"/>
                  <a:pt x="1616765" y="3909391"/>
                </a:cubicBezTo>
                <a:cubicBezTo>
                  <a:pt x="1609016" y="3921014"/>
                  <a:pt x="1612089" y="3938121"/>
                  <a:pt x="1603513" y="3949148"/>
                </a:cubicBezTo>
                <a:cubicBezTo>
                  <a:pt x="1580501" y="3978735"/>
                  <a:pt x="1544792" y="3997473"/>
                  <a:pt x="1524000" y="4028661"/>
                </a:cubicBezTo>
                <a:cubicBezTo>
                  <a:pt x="1475410" y="4101546"/>
                  <a:pt x="1524000" y="4039705"/>
                  <a:pt x="1457739" y="4094922"/>
                </a:cubicBezTo>
                <a:cubicBezTo>
                  <a:pt x="1391560" y="4150071"/>
                  <a:pt x="1448095" y="4124640"/>
                  <a:pt x="1378226" y="4147931"/>
                </a:cubicBezTo>
                <a:cubicBezTo>
                  <a:pt x="1364974" y="4161183"/>
                  <a:pt x="1350468" y="4173290"/>
                  <a:pt x="1338470" y="4187687"/>
                </a:cubicBezTo>
                <a:cubicBezTo>
                  <a:pt x="1328274" y="4199923"/>
                  <a:pt x="1323227" y="4216182"/>
                  <a:pt x="1311965" y="4227444"/>
                </a:cubicBezTo>
                <a:cubicBezTo>
                  <a:pt x="1296347" y="4243062"/>
                  <a:pt x="1275925" y="4253061"/>
                  <a:pt x="1258957" y="4267200"/>
                </a:cubicBezTo>
                <a:cubicBezTo>
                  <a:pt x="1198247" y="4317791"/>
                  <a:pt x="1275622" y="4272118"/>
                  <a:pt x="1179444" y="4320209"/>
                </a:cubicBezTo>
                <a:cubicBezTo>
                  <a:pt x="1175027" y="4333461"/>
                  <a:pt x="1173379" y="4347987"/>
                  <a:pt x="1166192" y="4359965"/>
                </a:cubicBezTo>
                <a:cubicBezTo>
                  <a:pt x="1159764" y="4370679"/>
                  <a:pt x="1147686" y="4376871"/>
                  <a:pt x="1139687" y="4386470"/>
                </a:cubicBezTo>
                <a:cubicBezTo>
                  <a:pt x="1125547" y="4403437"/>
                  <a:pt x="1112769" y="4421505"/>
                  <a:pt x="1099931" y="4439478"/>
                </a:cubicBezTo>
                <a:cubicBezTo>
                  <a:pt x="1090673" y="4452439"/>
                  <a:pt x="1084688" y="4467973"/>
                  <a:pt x="1073426" y="4479235"/>
                </a:cubicBezTo>
                <a:cubicBezTo>
                  <a:pt x="1053425" y="4499236"/>
                  <a:pt x="1027166" y="4512243"/>
                  <a:pt x="1007165" y="4532244"/>
                </a:cubicBezTo>
                <a:cubicBezTo>
                  <a:pt x="947223" y="4592186"/>
                  <a:pt x="1018302" y="4559453"/>
                  <a:pt x="940905" y="4585252"/>
                </a:cubicBezTo>
                <a:cubicBezTo>
                  <a:pt x="932070" y="4594087"/>
                  <a:pt x="925114" y="4605329"/>
                  <a:pt x="914400" y="4611757"/>
                </a:cubicBezTo>
                <a:cubicBezTo>
                  <a:pt x="902422" y="4618944"/>
                  <a:pt x="888024" y="4620995"/>
                  <a:pt x="874644" y="4625009"/>
                </a:cubicBezTo>
                <a:cubicBezTo>
                  <a:pt x="843841" y="4634250"/>
                  <a:pt x="812801" y="4642678"/>
                  <a:pt x="781879" y="4651513"/>
                </a:cubicBezTo>
                <a:lnTo>
                  <a:pt x="636105" y="4797287"/>
                </a:lnTo>
                <a:cubicBezTo>
                  <a:pt x="618435" y="4814957"/>
                  <a:pt x="602609" y="4834686"/>
                  <a:pt x="583096" y="4850296"/>
                </a:cubicBezTo>
                <a:cubicBezTo>
                  <a:pt x="561009" y="4867965"/>
                  <a:pt x="537976" y="4884513"/>
                  <a:pt x="516835" y="4903304"/>
                </a:cubicBezTo>
                <a:cubicBezTo>
                  <a:pt x="498158" y="4919906"/>
                  <a:pt x="482503" y="4939711"/>
                  <a:pt x="463826" y="4956313"/>
                </a:cubicBezTo>
                <a:cubicBezTo>
                  <a:pt x="442685" y="4975105"/>
                  <a:pt x="420193" y="4992351"/>
                  <a:pt x="397565" y="5009322"/>
                </a:cubicBezTo>
                <a:cubicBezTo>
                  <a:pt x="384823" y="5018878"/>
                  <a:pt x="370044" y="5025630"/>
                  <a:pt x="357809" y="5035826"/>
                </a:cubicBezTo>
                <a:cubicBezTo>
                  <a:pt x="343411" y="5047824"/>
                  <a:pt x="332060" y="5063132"/>
                  <a:pt x="318052" y="5075583"/>
                </a:cubicBezTo>
                <a:cubicBezTo>
                  <a:pt x="292266" y="5098504"/>
                  <a:pt x="261852" y="5116411"/>
                  <a:pt x="238539" y="5141844"/>
                </a:cubicBezTo>
                <a:cubicBezTo>
                  <a:pt x="212862" y="5169856"/>
                  <a:pt x="197699" y="5206364"/>
                  <a:pt x="172279" y="5234609"/>
                </a:cubicBezTo>
                <a:cubicBezTo>
                  <a:pt x="157504" y="5251026"/>
                  <a:pt x="136238" y="5260225"/>
                  <a:pt x="119270" y="5274365"/>
                </a:cubicBezTo>
                <a:cubicBezTo>
                  <a:pt x="74643" y="5311554"/>
                  <a:pt x="107188" y="5302094"/>
                  <a:pt x="39757" y="5340626"/>
                </a:cubicBezTo>
                <a:cubicBezTo>
                  <a:pt x="27628" y="5347557"/>
                  <a:pt x="13252" y="5349461"/>
                  <a:pt x="0" y="5353878"/>
                </a:cubicBezTo>
                <a:cubicBezTo>
                  <a:pt x="234122" y="5362713"/>
                  <a:pt x="468533" y="5365768"/>
                  <a:pt x="702365" y="5380383"/>
                </a:cubicBezTo>
                <a:cubicBezTo>
                  <a:pt x="751657" y="5383464"/>
                  <a:pt x="799423" y="5398768"/>
                  <a:pt x="848139" y="5406887"/>
                </a:cubicBezTo>
                <a:cubicBezTo>
                  <a:pt x="956879" y="5425010"/>
                  <a:pt x="951554" y="5416176"/>
                  <a:pt x="1073426" y="5446644"/>
                </a:cubicBezTo>
                <a:cubicBezTo>
                  <a:pt x="1270475" y="5495907"/>
                  <a:pt x="1033102" y="5446454"/>
                  <a:pt x="1232452" y="5512904"/>
                </a:cubicBezTo>
                <a:cubicBezTo>
                  <a:pt x="1257943" y="5521401"/>
                  <a:pt x="1285783" y="5520115"/>
                  <a:pt x="1311965" y="5526157"/>
                </a:cubicBezTo>
                <a:cubicBezTo>
                  <a:pt x="1343301" y="5533388"/>
                  <a:pt x="1373809" y="5543826"/>
                  <a:pt x="1404731" y="5552661"/>
                </a:cubicBezTo>
                <a:cubicBezTo>
                  <a:pt x="1594679" y="5548244"/>
                  <a:pt x="1784978" y="5551774"/>
                  <a:pt x="1974574" y="5539409"/>
                </a:cubicBezTo>
                <a:cubicBezTo>
                  <a:pt x="1990468" y="5538372"/>
                  <a:pt x="2000085" y="5520027"/>
                  <a:pt x="2014331" y="5512904"/>
                </a:cubicBezTo>
                <a:cubicBezTo>
                  <a:pt x="2026825" y="5506657"/>
                  <a:pt x="2040835" y="5504069"/>
                  <a:pt x="2054087" y="5499652"/>
                </a:cubicBezTo>
                <a:cubicBezTo>
                  <a:pt x="2121250" y="5432492"/>
                  <a:pt x="2034326" y="5511510"/>
                  <a:pt x="2120348" y="5459896"/>
                </a:cubicBezTo>
                <a:cubicBezTo>
                  <a:pt x="2131062" y="5453468"/>
                  <a:pt x="2137254" y="5441390"/>
                  <a:pt x="2146852" y="5433391"/>
                </a:cubicBezTo>
                <a:cubicBezTo>
                  <a:pt x="2163820" y="5419251"/>
                  <a:pt x="2180106" y="5403512"/>
                  <a:pt x="2199861" y="5393635"/>
                </a:cubicBezTo>
                <a:cubicBezTo>
                  <a:pt x="2216152" y="5385490"/>
                  <a:pt x="2235200" y="5384800"/>
                  <a:pt x="2252870" y="5380383"/>
                </a:cubicBezTo>
                <a:cubicBezTo>
                  <a:pt x="2447402" y="5250694"/>
                  <a:pt x="2242754" y="5382378"/>
                  <a:pt x="2385392" y="5300870"/>
                </a:cubicBezTo>
                <a:cubicBezTo>
                  <a:pt x="2457326" y="5259765"/>
                  <a:pt x="2392010" y="5285411"/>
                  <a:pt x="2464905" y="5261113"/>
                </a:cubicBezTo>
                <a:cubicBezTo>
                  <a:pt x="2478157" y="5252278"/>
                  <a:pt x="2492568" y="5244974"/>
                  <a:pt x="2504661" y="5234609"/>
                </a:cubicBezTo>
                <a:cubicBezTo>
                  <a:pt x="2523634" y="5218347"/>
                  <a:pt x="2536878" y="5195461"/>
                  <a:pt x="2557670" y="5181600"/>
                </a:cubicBezTo>
                <a:cubicBezTo>
                  <a:pt x="2570922" y="5172765"/>
                  <a:pt x="2584466" y="5164353"/>
                  <a:pt x="2597426" y="5155096"/>
                </a:cubicBezTo>
                <a:cubicBezTo>
                  <a:pt x="2615399" y="5142258"/>
                  <a:pt x="2631258" y="5126297"/>
                  <a:pt x="2650435" y="5115339"/>
                </a:cubicBezTo>
                <a:cubicBezTo>
                  <a:pt x="2662564" y="5108408"/>
                  <a:pt x="2676940" y="5106504"/>
                  <a:pt x="2690192" y="5102087"/>
                </a:cubicBezTo>
                <a:cubicBezTo>
                  <a:pt x="2743199" y="5022577"/>
                  <a:pt x="2685776" y="5097668"/>
                  <a:pt x="2756452" y="5035826"/>
                </a:cubicBezTo>
                <a:cubicBezTo>
                  <a:pt x="2779959" y="5015257"/>
                  <a:pt x="2800626" y="4991652"/>
                  <a:pt x="2822713" y="4969565"/>
                </a:cubicBezTo>
                <a:cubicBezTo>
                  <a:pt x="2831548" y="4960730"/>
                  <a:pt x="2838043" y="4948649"/>
                  <a:pt x="2849218" y="4943061"/>
                </a:cubicBezTo>
                <a:cubicBezTo>
                  <a:pt x="2914720" y="4910310"/>
                  <a:pt x="2883485" y="4922804"/>
                  <a:pt x="2941983" y="4903304"/>
                </a:cubicBezTo>
                <a:cubicBezTo>
                  <a:pt x="2967328" y="4827270"/>
                  <a:pt x="2937085" y="4898243"/>
                  <a:pt x="2994992" y="4823791"/>
                </a:cubicBezTo>
                <a:cubicBezTo>
                  <a:pt x="3029250" y="4779745"/>
                  <a:pt x="3042623" y="4736760"/>
                  <a:pt x="3087757" y="4704522"/>
                </a:cubicBezTo>
                <a:cubicBezTo>
                  <a:pt x="3103832" y="4693040"/>
                  <a:pt x="3125171" y="4690145"/>
                  <a:pt x="3140765" y="4678017"/>
                </a:cubicBezTo>
                <a:cubicBezTo>
                  <a:pt x="3165421" y="4658840"/>
                  <a:pt x="3184939" y="4633844"/>
                  <a:pt x="3207026" y="4611757"/>
                </a:cubicBezTo>
                <a:cubicBezTo>
                  <a:pt x="3220278" y="4598505"/>
                  <a:pt x="3231790" y="4583245"/>
                  <a:pt x="3246783" y="4572000"/>
                </a:cubicBezTo>
                <a:cubicBezTo>
                  <a:pt x="3285785" y="4542749"/>
                  <a:pt x="3308782" y="4529407"/>
                  <a:pt x="3339548" y="4492487"/>
                </a:cubicBezTo>
                <a:cubicBezTo>
                  <a:pt x="3423129" y="4392189"/>
                  <a:pt x="3315451" y="4503332"/>
                  <a:pt x="3392557" y="4426226"/>
                </a:cubicBezTo>
                <a:cubicBezTo>
                  <a:pt x="3407676" y="4380868"/>
                  <a:pt x="3428030" y="4296560"/>
                  <a:pt x="3472070" y="4267200"/>
                </a:cubicBezTo>
                <a:cubicBezTo>
                  <a:pt x="3485322" y="4258365"/>
                  <a:pt x="3501171" y="4252534"/>
                  <a:pt x="3511826" y="4240696"/>
                </a:cubicBezTo>
                <a:cubicBezTo>
                  <a:pt x="3541377" y="4207862"/>
                  <a:pt x="3556000" y="4161182"/>
                  <a:pt x="3591339" y="4134678"/>
                </a:cubicBezTo>
                <a:cubicBezTo>
                  <a:pt x="3609009" y="4121426"/>
                  <a:pt x="3628730" y="4110540"/>
                  <a:pt x="3644348" y="4094922"/>
                </a:cubicBezTo>
                <a:cubicBezTo>
                  <a:pt x="3772639" y="3966632"/>
                  <a:pt x="3605642" y="4114866"/>
                  <a:pt x="3710609" y="3988904"/>
                </a:cubicBezTo>
                <a:cubicBezTo>
                  <a:pt x="3720805" y="3976669"/>
                  <a:pt x="3737113" y="3971235"/>
                  <a:pt x="3750365" y="3962400"/>
                </a:cubicBezTo>
                <a:cubicBezTo>
                  <a:pt x="3764074" y="3921275"/>
                  <a:pt x="3765561" y="3910570"/>
                  <a:pt x="3790122" y="3869635"/>
                </a:cubicBezTo>
                <a:cubicBezTo>
                  <a:pt x="3806511" y="3842320"/>
                  <a:pt x="3820607" y="3812647"/>
                  <a:pt x="3843131" y="3790122"/>
                </a:cubicBezTo>
                <a:lnTo>
                  <a:pt x="3869635" y="3763617"/>
                </a:lnTo>
                <a:cubicBezTo>
                  <a:pt x="3901415" y="3668276"/>
                  <a:pt x="3862850" y="3787359"/>
                  <a:pt x="3896139" y="3670852"/>
                </a:cubicBezTo>
                <a:cubicBezTo>
                  <a:pt x="3899977" y="3657421"/>
                  <a:pt x="3905554" y="3644527"/>
                  <a:pt x="3909392" y="3631096"/>
                </a:cubicBezTo>
                <a:cubicBezTo>
                  <a:pt x="3914396" y="3613583"/>
                  <a:pt x="3914499" y="3594378"/>
                  <a:pt x="3922644" y="3578087"/>
                </a:cubicBezTo>
                <a:cubicBezTo>
                  <a:pt x="3936889" y="3549596"/>
                  <a:pt x="3961406" y="3527065"/>
                  <a:pt x="3975652" y="3498574"/>
                </a:cubicBezTo>
                <a:cubicBezTo>
                  <a:pt x="4009280" y="3431320"/>
                  <a:pt x="3991199" y="3462002"/>
                  <a:pt x="4028661" y="3405809"/>
                </a:cubicBezTo>
                <a:cubicBezTo>
                  <a:pt x="4033078" y="3388139"/>
                  <a:pt x="4036679" y="3370245"/>
                  <a:pt x="4041913" y="3352800"/>
                </a:cubicBezTo>
                <a:cubicBezTo>
                  <a:pt x="4049941" y="3326040"/>
                  <a:pt x="4061642" y="3300391"/>
                  <a:pt x="4068418" y="3273287"/>
                </a:cubicBezTo>
                <a:cubicBezTo>
                  <a:pt x="4085058" y="3206726"/>
                  <a:pt x="4075910" y="3237557"/>
                  <a:pt x="4094922" y="3180522"/>
                </a:cubicBezTo>
                <a:cubicBezTo>
                  <a:pt x="4112770" y="2671856"/>
                  <a:pt x="4139091" y="2336727"/>
                  <a:pt x="4108174" y="1842052"/>
                </a:cubicBezTo>
                <a:cubicBezTo>
                  <a:pt x="4106942" y="1822336"/>
                  <a:pt x="4090505" y="1806713"/>
                  <a:pt x="4081670" y="1789044"/>
                </a:cubicBezTo>
                <a:cubicBezTo>
                  <a:pt x="4073549" y="1740320"/>
                  <a:pt x="4066282" y="1691444"/>
                  <a:pt x="4055165" y="1643270"/>
                </a:cubicBezTo>
                <a:cubicBezTo>
                  <a:pt x="4046974" y="1607776"/>
                  <a:pt x="4037496" y="1572591"/>
                  <a:pt x="4028661" y="1537252"/>
                </a:cubicBezTo>
                <a:cubicBezTo>
                  <a:pt x="4025273" y="1523700"/>
                  <a:pt x="4019246" y="1510927"/>
                  <a:pt x="4015409" y="1497496"/>
                </a:cubicBezTo>
                <a:cubicBezTo>
                  <a:pt x="3975352" y="1357296"/>
                  <a:pt x="4038640" y="1553935"/>
                  <a:pt x="3975652" y="1364974"/>
                </a:cubicBezTo>
                <a:cubicBezTo>
                  <a:pt x="3971235" y="1351722"/>
                  <a:pt x="3965788" y="1338769"/>
                  <a:pt x="3962400" y="1325217"/>
                </a:cubicBezTo>
                <a:cubicBezTo>
                  <a:pt x="3958154" y="1308235"/>
                  <a:pt x="3945401" y="1251462"/>
                  <a:pt x="3935896" y="1232452"/>
                </a:cubicBezTo>
                <a:cubicBezTo>
                  <a:pt x="3928773" y="1218206"/>
                  <a:pt x="3918227" y="1205948"/>
                  <a:pt x="3909392" y="1192696"/>
                </a:cubicBezTo>
                <a:cubicBezTo>
                  <a:pt x="3881808" y="1082368"/>
                  <a:pt x="3915395" y="1191453"/>
                  <a:pt x="3869635" y="1099931"/>
                </a:cubicBezTo>
                <a:cubicBezTo>
                  <a:pt x="3849800" y="1060260"/>
                  <a:pt x="3858253" y="1039277"/>
                  <a:pt x="3843131" y="993913"/>
                </a:cubicBezTo>
                <a:cubicBezTo>
                  <a:pt x="3825688" y="941585"/>
                  <a:pt x="3814047" y="938325"/>
                  <a:pt x="3776870" y="901148"/>
                </a:cubicBezTo>
                <a:cubicBezTo>
                  <a:pt x="3772453" y="887896"/>
                  <a:pt x="3770805" y="873369"/>
                  <a:pt x="3763618" y="861391"/>
                </a:cubicBezTo>
                <a:cubicBezTo>
                  <a:pt x="3757190" y="850677"/>
                  <a:pt x="3742701" y="846062"/>
                  <a:pt x="3737113" y="834887"/>
                </a:cubicBezTo>
                <a:cubicBezTo>
                  <a:pt x="3728968" y="818596"/>
                  <a:pt x="3728865" y="799391"/>
                  <a:pt x="3723861" y="781878"/>
                </a:cubicBezTo>
                <a:cubicBezTo>
                  <a:pt x="3720024" y="768447"/>
                  <a:pt x="3716856" y="754616"/>
                  <a:pt x="3710609" y="742122"/>
                </a:cubicBezTo>
                <a:cubicBezTo>
                  <a:pt x="3703486" y="727876"/>
                  <a:pt x="3692007" y="716194"/>
                  <a:pt x="3684105" y="702365"/>
                </a:cubicBezTo>
                <a:cubicBezTo>
                  <a:pt x="3674304" y="685213"/>
                  <a:pt x="3665623" y="667409"/>
                  <a:pt x="3657600" y="649357"/>
                </a:cubicBezTo>
                <a:cubicBezTo>
                  <a:pt x="3647939" y="627619"/>
                  <a:pt x="3641734" y="604373"/>
                  <a:pt x="3631096" y="583096"/>
                </a:cubicBezTo>
                <a:cubicBezTo>
                  <a:pt x="3623973" y="568850"/>
                  <a:pt x="3612494" y="557168"/>
                  <a:pt x="3604592" y="543339"/>
                </a:cubicBezTo>
                <a:cubicBezTo>
                  <a:pt x="3594791" y="526187"/>
                  <a:pt x="3587888" y="507483"/>
                  <a:pt x="3578087" y="490331"/>
                </a:cubicBezTo>
                <a:cubicBezTo>
                  <a:pt x="3570185" y="476502"/>
                  <a:pt x="3559485" y="464403"/>
                  <a:pt x="3551583" y="450574"/>
                </a:cubicBezTo>
                <a:cubicBezTo>
                  <a:pt x="3541782" y="433422"/>
                  <a:pt x="3532861" y="415723"/>
                  <a:pt x="3525079" y="397565"/>
                </a:cubicBezTo>
                <a:cubicBezTo>
                  <a:pt x="3519576" y="384726"/>
                  <a:pt x="3519013" y="369787"/>
                  <a:pt x="3511826" y="357809"/>
                </a:cubicBezTo>
                <a:cubicBezTo>
                  <a:pt x="3505398" y="347095"/>
                  <a:pt x="3493127" y="341060"/>
                  <a:pt x="3485322" y="331304"/>
                </a:cubicBezTo>
                <a:cubicBezTo>
                  <a:pt x="3475373" y="318867"/>
                  <a:pt x="3470080" y="302810"/>
                  <a:pt x="3458818" y="291548"/>
                </a:cubicBezTo>
                <a:cubicBezTo>
                  <a:pt x="3447556" y="280286"/>
                  <a:pt x="3431047" y="275532"/>
                  <a:pt x="3419061" y="265044"/>
                </a:cubicBezTo>
                <a:cubicBezTo>
                  <a:pt x="3419024" y="265012"/>
                  <a:pt x="3344863" y="190845"/>
                  <a:pt x="3326296" y="172278"/>
                </a:cubicBezTo>
                <a:cubicBezTo>
                  <a:pt x="3313044" y="159026"/>
                  <a:pt x="3302133" y="142918"/>
                  <a:pt x="3286539" y="132522"/>
                </a:cubicBezTo>
                <a:lnTo>
                  <a:pt x="3246783" y="106017"/>
                </a:lnTo>
                <a:cubicBezTo>
                  <a:pt x="3201346" y="37861"/>
                  <a:pt x="3243630" y="90243"/>
                  <a:pt x="3180522" y="39757"/>
                </a:cubicBezTo>
                <a:cubicBezTo>
                  <a:pt x="3170766" y="31952"/>
                  <a:pt x="3166512" y="13395"/>
                  <a:pt x="3154018" y="13252"/>
                </a:cubicBezTo>
                <a:lnTo>
                  <a:pt x="887896" y="0"/>
                </a:lnTo>
                <a:close/>
              </a:path>
            </a:pathLst>
          </a:custGeom>
          <a:solidFill>
            <a:srgbClr val="FFC000">
              <a:alpha val="49000"/>
            </a:srgbClr>
          </a:solid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696200" y="139767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3" name="Rectangle 2"/>
          <p:cNvSpPr/>
          <p:nvPr/>
        </p:nvSpPr>
        <p:spPr>
          <a:xfrm>
            <a:off x="2652245" y="3202644"/>
            <a:ext cx="3839513" cy="1569660"/>
          </a:xfrm>
          <a:prstGeom prst="rect">
            <a:avLst/>
          </a:prstGeom>
          <a:noFill/>
        </p:spPr>
        <p:txBody>
          <a:bodyPr wrap="none" lIns="91440" tIns="45720" rIns="91440" bIns="45720">
            <a:prstTxWarp prst="textDeflate">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00"/>
                  </a:solidFill>
                  <a:prstDash val="solid"/>
                  <a:miter lim="800000"/>
                </a:ln>
                <a:solidFill>
                  <a:srgbClr val="996600"/>
                </a:solidFill>
                <a:effectLst>
                  <a:outerShdw blurRad="50800" algn="tl" rotWithShape="0">
                    <a:srgbClr val="000000"/>
                  </a:outerShdw>
                </a:effectLst>
                <a:uLnTx/>
                <a:uFillTx/>
                <a:latin typeface="Tahoma" pitchFamily="34" charset="0"/>
                <a:ea typeface="+mn-ea"/>
                <a:cs typeface="+mn-cs"/>
              </a:rPr>
              <a:t>Chitin</a:t>
            </a:r>
          </a:p>
        </p:txBody>
      </p:sp>
      <p:pic>
        <p:nvPicPr>
          <p:cNvPr id="2050" name="Picture 2" descr="http://upload.wikimedia.org/wikipedia/commons/5/57/Lady-beetle-close-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1397675"/>
            <a:ext cx="2480097" cy="1715482"/>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399" y="1347475"/>
            <a:ext cx="2327696" cy="18158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Exoskeletons are also made of Chitin</a:t>
            </a:r>
          </a:p>
        </p:txBody>
      </p:sp>
    </p:spTree>
    <p:extLst>
      <p:ext uri="{BB962C8B-B14F-4D97-AF65-F5344CB8AC3E}">
        <p14:creationId xmlns:p14="http://schemas.microsoft.com/office/powerpoint/2010/main" val="1726873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sz="half" idx="4294967295"/>
          </p:nvPr>
        </p:nvSpPr>
        <p:spPr>
          <a:xfrm>
            <a:off x="228600" y="228600"/>
            <a:ext cx="8763000" cy="5902325"/>
          </a:xfrm>
        </p:spPr>
        <p:txBody>
          <a:bodyPr/>
          <a:lstStyle/>
          <a:p>
            <a:pPr eaLnBrk="1" hangingPunct="1"/>
            <a:r>
              <a:rPr lang="en-US" sz="2800" dirty="0"/>
              <a:t>Do Fungi absorb their food on the </a:t>
            </a:r>
            <a:r>
              <a:rPr lang="en-US" sz="2800" u="sng" dirty="0"/>
              <a:t>inside</a:t>
            </a:r>
            <a:r>
              <a:rPr lang="en-US" sz="2800" dirty="0"/>
              <a:t> or </a:t>
            </a:r>
            <a:r>
              <a:rPr lang="en-US" sz="2800" u="sng" dirty="0"/>
              <a:t>outside</a:t>
            </a:r>
            <a:r>
              <a:rPr lang="en-US" sz="2800" dirty="0"/>
              <a:t>?</a:t>
            </a:r>
          </a:p>
        </p:txBody>
      </p:sp>
      <p:pic>
        <p:nvPicPr>
          <p:cNvPr id="6" name="Rectangl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1536700"/>
            <a:ext cx="2846388" cy="114617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609600" y="4267200"/>
            <a:ext cx="2133600" cy="11430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533400" y="4191000"/>
            <a:ext cx="2362200" cy="12954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3048000" y="4267200"/>
            <a:ext cx="2133600" cy="1066800"/>
          </a:xfrm>
          <a:prstGeom prst="roundRect">
            <a:avLst/>
          </a:prstGeom>
          <a:solidFill>
            <a:srgbClr val="FFCC66"/>
          </a:solid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2971800" y="4191000"/>
            <a:ext cx="2362200" cy="1295400"/>
          </a:xfrm>
          <a:prstGeom prst="roundRect">
            <a:avLst/>
          </a:prstGeom>
          <a:noFill/>
          <a:ln w="28575" cap="flat" cmpd="sng" algn="ctr">
            <a:solidFill>
              <a:srgbClr val="FF66FF"/>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 y="4267200"/>
            <a:ext cx="1066800" cy="11430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ounded Rectangle 12"/>
          <p:cNvSpPr/>
          <p:nvPr/>
        </p:nvSpPr>
        <p:spPr bwMode="auto">
          <a:xfrm>
            <a:off x="-914400" y="4191000"/>
            <a:ext cx="1371600" cy="12954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Up Arrow 13"/>
          <p:cNvSpPr/>
          <p:nvPr/>
        </p:nvSpPr>
        <p:spPr bwMode="auto">
          <a:xfrm rot="2969968">
            <a:off x="5177632" y="2840831"/>
            <a:ext cx="533400" cy="1116013"/>
          </a:xfrm>
          <a:prstGeom prst="upArrow">
            <a:avLst/>
          </a:prstGeom>
          <a:solidFill>
            <a:srgbClr val="FF66FF"/>
          </a:solidFill>
          <a:ln w="952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TextBox 14"/>
          <p:cNvSpPr txBox="1"/>
          <p:nvPr/>
        </p:nvSpPr>
        <p:spPr>
          <a:xfrm>
            <a:off x="6019800" y="1828800"/>
            <a:ext cx="2895600" cy="1384995"/>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Tahoma" pitchFamily="34" charset="0"/>
                <a:ea typeface="+mn-ea"/>
                <a:cs typeface="+mn-cs"/>
              </a:rPr>
              <a:t>Excretion of digestive enzymes</a:t>
            </a:r>
          </a:p>
        </p:txBody>
      </p:sp>
      <p:sp>
        <p:nvSpPr>
          <p:cNvPr id="16" name="Rounded Rectangle 15"/>
          <p:cNvSpPr/>
          <p:nvPr/>
        </p:nvSpPr>
        <p:spPr bwMode="auto">
          <a:xfrm>
            <a:off x="5334000" y="3810000"/>
            <a:ext cx="4114800" cy="2286000"/>
          </a:xfrm>
          <a:prstGeom prst="roundRect">
            <a:avLst/>
          </a:prstGeom>
          <a:solidFill>
            <a:srgbClr val="996633"/>
          </a:solidFill>
          <a:ln w="9525" cap="flat" cmpd="sng" algn="ctr">
            <a:solidFill>
              <a:srgbClr val="FF66FF"/>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Rectangle 16"/>
          <p:cNvSpPr/>
          <p:nvPr/>
        </p:nvSpPr>
        <p:spPr>
          <a:xfrm>
            <a:off x="5562600" y="3809999"/>
            <a:ext cx="3352799" cy="1920526"/>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Food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Source</a:t>
            </a:r>
          </a:p>
        </p:txBody>
      </p:sp>
      <p:sp>
        <p:nvSpPr>
          <p:cNvPr id="18" name="Up Arrow 17"/>
          <p:cNvSpPr/>
          <p:nvPr/>
        </p:nvSpPr>
        <p:spPr bwMode="auto">
          <a:xfrm rot="15107280">
            <a:off x="4994276" y="4365625"/>
            <a:ext cx="533400" cy="1114425"/>
          </a:xfrm>
          <a:prstGeom prst="upArrow">
            <a:avLst/>
          </a:prstGeom>
          <a:solidFill>
            <a:srgbClr val="FF9900"/>
          </a:solidFill>
          <a:ln w="9525" cap="flat" cmpd="sng" algn="ctr">
            <a:solidFill>
              <a:schemeClr val="bg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TextBox 18"/>
          <p:cNvSpPr txBox="1"/>
          <p:nvPr/>
        </p:nvSpPr>
        <p:spPr>
          <a:xfrm>
            <a:off x="838200" y="5638800"/>
            <a:ext cx="4495800" cy="1077913"/>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CC66"/>
                </a:solidFill>
                <a:effectLst>
                  <a:outerShdw blurRad="38100" dist="38100" dir="2700000" algn="tl">
                    <a:srgbClr val="000000">
                      <a:alpha val="43137"/>
                    </a:srgbClr>
                  </a:outerShdw>
                </a:effectLst>
                <a:uLnTx/>
                <a:uFillTx/>
                <a:latin typeface="Tahoma" pitchFamily="34" charset="0"/>
                <a:ea typeface="+mn-ea"/>
                <a:cs typeface="+mn-cs"/>
              </a:rPr>
              <a:t>Organic molecules absorbed by </a:t>
            </a:r>
            <a:r>
              <a:rPr kumimoji="0" lang="en-US" sz="3200" b="0" i="0" u="none" strike="noStrike" kern="1200" cap="none" spc="0" normalizeH="0" baseline="0" noProof="0" dirty="0" err="1">
                <a:ln>
                  <a:noFill/>
                </a:ln>
                <a:solidFill>
                  <a:srgbClr val="FFCC66"/>
                </a:solidFill>
                <a:effectLst>
                  <a:outerShdw blurRad="38100" dist="38100" dir="2700000" algn="tl">
                    <a:srgbClr val="000000">
                      <a:alpha val="43137"/>
                    </a:srgbClr>
                  </a:outerShdw>
                </a:effectLst>
                <a:uLnTx/>
                <a:uFillTx/>
                <a:latin typeface="Tahoma" pitchFamily="34" charset="0"/>
                <a:ea typeface="+mn-ea"/>
                <a:cs typeface="+mn-cs"/>
              </a:rPr>
              <a:t>hyphae</a:t>
            </a:r>
            <a:r>
              <a:rPr kumimoji="0" lang="en-US" sz="3200" b="0" i="0" u="none" strike="noStrike" kern="1200" cap="none" spc="0" normalizeH="0" baseline="0" noProof="0" dirty="0">
                <a:ln>
                  <a:noFill/>
                </a:ln>
                <a:solidFill>
                  <a:srgbClr val="FFCC66"/>
                </a:solidFill>
                <a:effectLst>
                  <a:outerShdw blurRad="38100" dist="38100" dir="2700000" algn="tl">
                    <a:srgbClr val="000000">
                      <a:alpha val="43137"/>
                    </a:srgbClr>
                  </a:outerShdw>
                </a:effectLst>
                <a:uLnTx/>
                <a:uFillTx/>
                <a:latin typeface="Tahoma" pitchFamily="34" charset="0"/>
                <a:ea typeface="+mn-ea"/>
                <a:cs typeface="+mn-cs"/>
              </a:rPr>
              <a:t>.</a:t>
            </a:r>
          </a:p>
        </p:txBody>
      </p:sp>
      <p:sp>
        <p:nvSpPr>
          <p:cNvPr id="2" name="Rectangle 1"/>
          <p:cNvSpPr/>
          <p:nvPr/>
        </p:nvSpPr>
        <p:spPr>
          <a:xfrm>
            <a:off x="304800" y="7518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1120402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sz="half" idx="4294967295"/>
          </p:nvPr>
        </p:nvSpPr>
        <p:spPr>
          <a:xfrm>
            <a:off x="228600" y="228600"/>
            <a:ext cx="8763000" cy="5902325"/>
          </a:xfrm>
        </p:spPr>
        <p:txBody>
          <a:bodyPr/>
          <a:lstStyle/>
          <a:p>
            <a:pPr eaLnBrk="1" hangingPunct="1"/>
            <a:r>
              <a:rPr lang="en-US" sz="2800" dirty="0"/>
              <a:t>Do Fungi absorb their food on the </a:t>
            </a:r>
            <a:r>
              <a:rPr lang="en-US" sz="2800" u="sng" dirty="0"/>
              <a:t>inside</a:t>
            </a:r>
            <a:r>
              <a:rPr lang="en-US" sz="2800" dirty="0"/>
              <a:t> or </a:t>
            </a:r>
            <a:r>
              <a:rPr lang="en-US" sz="2800" u="sng" dirty="0"/>
              <a:t>outside</a:t>
            </a:r>
            <a:r>
              <a:rPr lang="en-US" sz="2800" dirty="0"/>
              <a:t>?</a:t>
            </a:r>
          </a:p>
        </p:txBody>
      </p:sp>
      <p:pic>
        <p:nvPicPr>
          <p:cNvPr id="6" name="Rectangl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1536700"/>
            <a:ext cx="2846388" cy="114617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609600" y="4267200"/>
            <a:ext cx="2133600" cy="11430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533400" y="4191000"/>
            <a:ext cx="2362200" cy="12954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3048000" y="4267200"/>
            <a:ext cx="2133600" cy="1066800"/>
          </a:xfrm>
          <a:prstGeom prst="roundRect">
            <a:avLst/>
          </a:prstGeom>
          <a:solidFill>
            <a:srgbClr val="FFCC66"/>
          </a:solid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2971800" y="4191000"/>
            <a:ext cx="2362200" cy="1295400"/>
          </a:xfrm>
          <a:prstGeom prst="roundRect">
            <a:avLst/>
          </a:prstGeom>
          <a:noFill/>
          <a:ln w="28575" cap="flat" cmpd="sng" algn="ctr">
            <a:solidFill>
              <a:srgbClr val="FF66FF"/>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 y="4267200"/>
            <a:ext cx="1066800" cy="11430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ounded Rectangle 12"/>
          <p:cNvSpPr/>
          <p:nvPr/>
        </p:nvSpPr>
        <p:spPr bwMode="auto">
          <a:xfrm>
            <a:off x="-914400" y="4191000"/>
            <a:ext cx="1371600" cy="12954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Up Arrow 13"/>
          <p:cNvSpPr/>
          <p:nvPr/>
        </p:nvSpPr>
        <p:spPr bwMode="auto">
          <a:xfrm rot="2969968">
            <a:off x="5177632" y="2840831"/>
            <a:ext cx="533400" cy="1116013"/>
          </a:xfrm>
          <a:prstGeom prst="upArrow">
            <a:avLst/>
          </a:prstGeom>
          <a:solidFill>
            <a:srgbClr val="FF66FF"/>
          </a:solidFill>
          <a:ln w="952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TextBox 14"/>
          <p:cNvSpPr txBox="1"/>
          <p:nvPr/>
        </p:nvSpPr>
        <p:spPr>
          <a:xfrm>
            <a:off x="6019800" y="1828800"/>
            <a:ext cx="2895600" cy="1384995"/>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Tahoma" pitchFamily="34" charset="0"/>
                <a:ea typeface="+mn-ea"/>
                <a:cs typeface="+mn-cs"/>
              </a:rPr>
              <a:t>Excretion of digestive enzymes</a:t>
            </a:r>
          </a:p>
        </p:txBody>
      </p:sp>
      <p:sp>
        <p:nvSpPr>
          <p:cNvPr id="16" name="Rounded Rectangle 15"/>
          <p:cNvSpPr/>
          <p:nvPr/>
        </p:nvSpPr>
        <p:spPr bwMode="auto">
          <a:xfrm>
            <a:off x="5334000" y="3810000"/>
            <a:ext cx="4114800" cy="2286000"/>
          </a:xfrm>
          <a:prstGeom prst="roundRect">
            <a:avLst/>
          </a:prstGeom>
          <a:solidFill>
            <a:srgbClr val="996633"/>
          </a:solidFill>
          <a:ln w="9525" cap="flat" cmpd="sng" algn="ctr">
            <a:solidFill>
              <a:srgbClr val="FF66FF"/>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Rectangle 16"/>
          <p:cNvSpPr/>
          <p:nvPr/>
        </p:nvSpPr>
        <p:spPr>
          <a:xfrm>
            <a:off x="5562600" y="3809999"/>
            <a:ext cx="3352799" cy="1920526"/>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Food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Source</a:t>
            </a:r>
          </a:p>
        </p:txBody>
      </p:sp>
      <p:sp>
        <p:nvSpPr>
          <p:cNvPr id="18" name="Up Arrow 17"/>
          <p:cNvSpPr/>
          <p:nvPr/>
        </p:nvSpPr>
        <p:spPr bwMode="auto">
          <a:xfrm rot="15107280">
            <a:off x="4994276" y="4365625"/>
            <a:ext cx="533400" cy="1114425"/>
          </a:xfrm>
          <a:prstGeom prst="upArrow">
            <a:avLst/>
          </a:prstGeom>
          <a:solidFill>
            <a:srgbClr val="FF9900"/>
          </a:solidFill>
          <a:ln w="9525" cap="flat" cmpd="sng" algn="ctr">
            <a:solidFill>
              <a:schemeClr val="bg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TextBox 18"/>
          <p:cNvSpPr txBox="1"/>
          <p:nvPr/>
        </p:nvSpPr>
        <p:spPr>
          <a:xfrm>
            <a:off x="838200" y="5638800"/>
            <a:ext cx="4495800" cy="1077913"/>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CC66"/>
                </a:solidFill>
                <a:effectLst>
                  <a:outerShdw blurRad="38100" dist="38100" dir="2700000" algn="tl">
                    <a:srgbClr val="000000">
                      <a:alpha val="43137"/>
                    </a:srgbClr>
                  </a:outerShdw>
                </a:effectLst>
                <a:uLnTx/>
                <a:uFillTx/>
                <a:latin typeface="Tahoma" pitchFamily="34" charset="0"/>
                <a:ea typeface="+mn-ea"/>
                <a:cs typeface="+mn-cs"/>
              </a:rPr>
              <a:t>Organic molecules absorbed by </a:t>
            </a:r>
            <a:r>
              <a:rPr kumimoji="0" lang="en-US" sz="3200" b="0" i="0" u="none" strike="noStrike" kern="1200" cap="none" spc="0" normalizeH="0" baseline="0" noProof="0" dirty="0" err="1">
                <a:ln>
                  <a:noFill/>
                </a:ln>
                <a:solidFill>
                  <a:srgbClr val="FFCC66"/>
                </a:solidFill>
                <a:effectLst>
                  <a:outerShdw blurRad="38100" dist="38100" dir="2700000" algn="tl">
                    <a:srgbClr val="000000">
                      <a:alpha val="43137"/>
                    </a:srgbClr>
                  </a:outerShdw>
                </a:effectLst>
                <a:uLnTx/>
                <a:uFillTx/>
                <a:latin typeface="Tahoma" pitchFamily="34" charset="0"/>
                <a:ea typeface="+mn-ea"/>
                <a:cs typeface="+mn-cs"/>
              </a:rPr>
              <a:t>hyphae</a:t>
            </a:r>
            <a:r>
              <a:rPr kumimoji="0" lang="en-US" sz="3200" b="0" i="0" u="none" strike="noStrike" kern="1200" cap="none" spc="0" normalizeH="0" baseline="0" noProof="0" dirty="0">
                <a:ln>
                  <a:noFill/>
                </a:ln>
                <a:solidFill>
                  <a:srgbClr val="FFCC66"/>
                </a:solidFill>
                <a:effectLst>
                  <a:outerShdw blurRad="38100" dist="38100" dir="2700000" algn="tl">
                    <a:srgbClr val="000000">
                      <a:alpha val="43137"/>
                    </a:srgbClr>
                  </a:outerShdw>
                </a:effectLst>
                <a:uLnTx/>
                <a:uFillTx/>
                <a:latin typeface="Tahoma" pitchFamily="34" charset="0"/>
                <a:ea typeface="+mn-ea"/>
                <a:cs typeface="+mn-cs"/>
              </a:rPr>
              <a:t>.</a:t>
            </a:r>
          </a:p>
        </p:txBody>
      </p:sp>
      <p:sp>
        <p:nvSpPr>
          <p:cNvPr id="2" name="Rectangle 1"/>
          <p:cNvSpPr/>
          <p:nvPr/>
        </p:nvSpPr>
        <p:spPr>
          <a:xfrm>
            <a:off x="304800" y="7518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
        <p:nvSpPr>
          <p:cNvPr id="3" name="Rectangle 2"/>
          <p:cNvSpPr/>
          <p:nvPr/>
        </p:nvSpPr>
        <p:spPr>
          <a:xfrm>
            <a:off x="4737" y="3213795"/>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answer…</a:t>
            </a:r>
          </a:p>
        </p:txBody>
      </p:sp>
    </p:spTree>
    <p:extLst>
      <p:ext uri="{BB962C8B-B14F-4D97-AF65-F5344CB8AC3E}">
        <p14:creationId xmlns:p14="http://schemas.microsoft.com/office/powerpoint/2010/main" val="2098135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sz="half" idx="4294967295"/>
          </p:nvPr>
        </p:nvSpPr>
        <p:spPr>
          <a:xfrm>
            <a:off x="228600" y="228600"/>
            <a:ext cx="8763000" cy="5902325"/>
          </a:xfrm>
        </p:spPr>
        <p:txBody>
          <a:bodyPr/>
          <a:lstStyle/>
          <a:p>
            <a:pPr eaLnBrk="1" hangingPunct="1"/>
            <a:r>
              <a:rPr lang="en-US" sz="2800" dirty="0"/>
              <a:t>Do Fungi absorb their food on the </a:t>
            </a:r>
            <a:r>
              <a:rPr lang="en-US" sz="2800" u="sng" dirty="0"/>
              <a:t>inside</a:t>
            </a:r>
            <a:r>
              <a:rPr lang="en-US" sz="2800" dirty="0"/>
              <a:t> or </a:t>
            </a:r>
            <a:r>
              <a:rPr lang="en-US" sz="2800" u="sng" dirty="0">
                <a:solidFill>
                  <a:srgbClr val="FF66FF"/>
                </a:solidFill>
              </a:rPr>
              <a:t>outside</a:t>
            </a:r>
            <a:r>
              <a:rPr lang="en-US" sz="2800" dirty="0"/>
              <a:t>?</a:t>
            </a:r>
          </a:p>
        </p:txBody>
      </p:sp>
      <p:pic>
        <p:nvPicPr>
          <p:cNvPr id="6" name="Rectangl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1536700"/>
            <a:ext cx="2846388" cy="114617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609600" y="4267200"/>
            <a:ext cx="2133600" cy="11430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533400" y="4191000"/>
            <a:ext cx="2362200" cy="12954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3048000" y="4267200"/>
            <a:ext cx="2133600" cy="1066800"/>
          </a:xfrm>
          <a:prstGeom prst="roundRect">
            <a:avLst/>
          </a:prstGeom>
          <a:solidFill>
            <a:srgbClr val="FFCC66"/>
          </a:solid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2971800" y="4191000"/>
            <a:ext cx="2362200" cy="1295400"/>
          </a:xfrm>
          <a:prstGeom prst="roundRect">
            <a:avLst/>
          </a:prstGeom>
          <a:noFill/>
          <a:ln w="76200" cap="flat" cmpd="sng" algn="ctr">
            <a:solidFill>
              <a:srgbClr val="FF66FF"/>
            </a:solidFill>
            <a:prstDash val="solid"/>
            <a:round/>
            <a:headEnd type="none" w="med" len="med"/>
            <a:tailEnd type="none" w="med" len="med"/>
          </a:ln>
          <a:effectLst>
            <a:glow rad="177800">
              <a:srgbClr val="FFFF99"/>
            </a:glow>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 y="4267200"/>
            <a:ext cx="1066800" cy="11430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Rounded Rectangle 12"/>
          <p:cNvSpPr/>
          <p:nvPr/>
        </p:nvSpPr>
        <p:spPr bwMode="auto">
          <a:xfrm>
            <a:off x="-914400" y="4191000"/>
            <a:ext cx="1371600" cy="1295400"/>
          </a:xfrm>
          <a:prstGeom prst="roundRect">
            <a:avLst/>
          </a:prstGeom>
          <a:noFill/>
          <a:ln w="2857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Up Arrow 13"/>
          <p:cNvSpPr/>
          <p:nvPr/>
        </p:nvSpPr>
        <p:spPr bwMode="auto">
          <a:xfrm rot="2969968">
            <a:off x="5177632" y="2840831"/>
            <a:ext cx="533400" cy="1116013"/>
          </a:xfrm>
          <a:prstGeom prst="upArrow">
            <a:avLst/>
          </a:prstGeom>
          <a:solidFill>
            <a:srgbClr val="FF66FF"/>
          </a:solidFill>
          <a:ln w="9525" cap="flat" cmpd="sng" algn="ctr">
            <a:solidFill>
              <a:schemeClr val="tx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TextBox 14"/>
          <p:cNvSpPr txBox="1"/>
          <p:nvPr/>
        </p:nvSpPr>
        <p:spPr>
          <a:xfrm>
            <a:off x="6019800" y="1828800"/>
            <a:ext cx="2895600" cy="1384995"/>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0"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Tahoma" pitchFamily="34" charset="0"/>
                <a:ea typeface="+mn-ea"/>
                <a:cs typeface="+mn-cs"/>
              </a:rPr>
              <a:t>Excretion of digestive enzymes</a:t>
            </a:r>
          </a:p>
        </p:txBody>
      </p:sp>
      <p:sp>
        <p:nvSpPr>
          <p:cNvPr id="16" name="Rounded Rectangle 15"/>
          <p:cNvSpPr/>
          <p:nvPr/>
        </p:nvSpPr>
        <p:spPr bwMode="auto">
          <a:xfrm>
            <a:off x="5334000" y="3810000"/>
            <a:ext cx="4114800" cy="2286000"/>
          </a:xfrm>
          <a:prstGeom prst="roundRect">
            <a:avLst/>
          </a:prstGeom>
          <a:solidFill>
            <a:srgbClr val="996633"/>
          </a:solidFill>
          <a:ln w="9525" cap="flat" cmpd="sng" algn="ctr">
            <a:solidFill>
              <a:srgbClr val="FF66FF"/>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Rectangle 16"/>
          <p:cNvSpPr/>
          <p:nvPr/>
        </p:nvSpPr>
        <p:spPr>
          <a:xfrm>
            <a:off x="5562600" y="3809999"/>
            <a:ext cx="3352799" cy="1920526"/>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Food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Source</a:t>
            </a:r>
          </a:p>
        </p:txBody>
      </p:sp>
      <p:sp>
        <p:nvSpPr>
          <p:cNvPr id="18" name="Up Arrow 17"/>
          <p:cNvSpPr/>
          <p:nvPr/>
        </p:nvSpPr>
        <p:spPr bwMode="auto">
          <a:xfrm rot="15107280">
            <a:off x="4994276" y="4365625"/>
            <a:ext cx="533400" cy="1114425"/>
          </a:xfrm>
          <a:prstGeom prst="upArrow">
            <a:avLst/>
          </a:prstGeom>
          <a:solidFill>
            <a:srgbClr val="FF9900"/>
          </a:solidFill>
          <a:ln w="9525" cap="flat" cmpd="sng" algn="ctr">
            <a:solidFill>
              <a:schemeClr val="bg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TextBox 18"/>
          <p:cNvSpPr txBox="1"/>
          <p:nvPr/>
        </p:nvSpPr>
        <p:spPr>
          <a:xfrm>
            <a:off x="838200" y="5638800"/>
            <a:ext cx="4495800" cy="1077913"/>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0" i="0" u="none" strike="noStrike" kern="1200" cap="none" spc="0" normalizeH="0" baseline="0" noProof="0" dirty="0">
                <a:ln>
                  <a:noFill/>
                </a:ln>
                <a:solidFill>
                  <a:srgbClr val="FFCC66"/>
                </a:solidFill>
                <a:effectLst>
                  <a:outerShdw blurRad="38100" dist="38100" dir="2700000" algn="tl">
                    <a:srgbClr val="000000">
                      <a:alpha val="43137"/>
                    </a:srgbClr>
                  </a:outerShdw>
                </a:effectLst>
                <a:uLnTx/>
                <a:uFillTx/>
                <a:latin typeface="Tahoma" pitchFamily="34" charset="0"/>
                <a:ea typeface="+mn-ea"/>
                <a:cs typeface="+mn-cs"/>
              </a:rPr>
              <a:t>Organic molecules absorbed by </a:t>
            </a:r>
            <a:r>
              <a:rPr kumimoji="0" lang="en-US" sz="3200" b="0" i="0" u="none" strike="noStrike" kern="1200" cap="none" spc="0" normalizeH="0" baseline="0" noProof="0" dirty="0" err="1">
                <a:ln>
                  <a:noFill/>
                </a:ln>
                <a:solidFill>
                  <a:srgbClr val="FFCC66"/>
                </a:solidFill>
                <a:effectLst>
                  <a:outerShdw blurRad="38100" dist="38100" dir="2700000" algn="tl">
                    <a:srgbClr val="000000">
                      <a:alpha val="43137"/>
                    </a:srgbClr>
                  </a:outerShdw>
                </a:effectLst>
                <a:uLnTx/>
                <a:uFillTx/>
                <a:latin typeface="Tahoma" pitchFamily="34" charset="0"/>
                <a:ea typeface="+mn-ea"/>
                <a:cs typeface="+mn-cs"/>
              </a:rPr>
              <a:t>hyphae</a:t>
            </a:r>
            <a:r>
              <a:rPr kumimoji="0" lang="en-US" sz="3200" b="0" i="0" u="none" strike="noStrike" kern="1200" cap="none" spc="0" normalizeH="0" baseline="0" noProof="0" dirty="0">
                <a:ln>
                  <a:noFill/>
                </a:ln>
                <a:solidFill>
                  <a:srgbClr val="FFCC66"/>
                </a:solidFill>
                <a:effectLst>
                  <a:outerShdw blurRad="38100" dist="38100" dir="2700000" algn="tl">
                    <a:srgbClr val="000000">
                      <a:alpha val="43137"/>
                    </a:srgbClr>
                  </a:outerShdw>
                </a:effectLst>
                <a:uLnTx/>
                <a:uFillTx/>
                <a:latin typeface="Tahoma" pitchFamily="34" charset="0"/>
                <a:ea typeface="+mn-ea"/>
                <a:cs typeface="+mn-cs"/>
              </a:rPr>
              <a:t>.</a:t>
            </a:r>
          </a:p>
        </p:txBody>
      </p:sp>
      <p:sp>
        <p:nvSpPr>
          <p:cNvPr id="2" name="Rectangle 1"/>
          <p:cNvSpPr/>
          <p:nvPr/>
        </p:nvSpPr>
        <p:spPr>
          <a:xfrm>
            <a:off x="304800" y="7518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
        <p:nvSpPr>
          <p:cNvPr id="3" name="Rectangle 2"/>
          <p:cNvSpPr/>
          <p:nvPr/>
        </p:nvSpPr>
        <p:spPr>
          <a:xfrm>
            <a:off x="4737" y="3213795"/>
            <a:ext cx="34195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66FF"/>
                </a:solidFill>
                <a:effectLst>
                  <a:outerShdw blurRad="50800" algn="tl" rotWithShape="0">
                    <a:srgbClr val="000000"/>
                  </a:outerShdw>
                </a:effectLst>
                <a:uLnTx/>
                <a:uFillTx/>
                <a:latin typeface="Tahoma" pitchFamily="34" charset="0"/>
                <a:ea typeface="+mn-ea"/>
                <a:cs typeface="+mn-cs"/>
              </a:rPr>
              <a:t>answer…</a:t>
            </a:r>
          </a:p>
        </p:txBody>
      </p:sp>
      <p:sp>
        <p:nvSpPr>
          <p:cNvPr id="4" name="Rectangle 3"/>
          <p:cNvSpPr/>
          <p:nvPr/>
        </p:nvSpPr>
        <p:spPr>
          <a:xfrm>
            <a:off x="2261732" y="609600"/>
            <a:ext cx="494238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66FF"/>
                  </a:solidFill>
                  <a:prstDash val="solid"/>
                  <a:miter lim="800000"/>
                </a:ln>
                <a:solidFill>
                  <a:srgbClr val="FFFFFF"/>
                </a:solidFill>
                <a:effectLst>
                  <a:outerShdw blurRad="50800" algn="tl" rotWithShape="0">
                    <a:srgbClr val="000000"/>
                  </a:outerShdw>
                </a:effectLst>
                <a:uLnTx/>
                <a:uFillTx/>
                <a:latin typeface="Tahoma" pitchFamily="34" charset="0"/>
                <a:ea typeface="+mn-ea"/>
                <a:cs typeface="+mn-cs"/>
              </a:rPr>
              <a:t>Outside</a:t>
            </a:r>
          </a:p>
        </p:txBody>
      </p:sp>
    </p:spTree>
    <p:extLst>
      <p:ext uri="{BB962C8B-B14F-4D97-AF65-F5344CB8AC3E}">
        <p14:creationId xmlns:p14="http://schemas.microsoft.com/office/powerpoint/2010/main" val="24392466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p:cNvSpPr txBox="1">
            <a:spLocks noChangeArrowheads="1"/>
          </p:cNvSpPr>
          <p:nvPr/>
        </p:nvSpPr>
        <p:spPr bwMode="auto">
          <a:xfrm>
            <a:off x="304800" y="1524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Mold belongs to this Division of Fungi?</a:t>
            </a:r>
          </a:p>
        </p:txBody>
      </p:sp>
      <p:pic>
        <p:nvPicPr>
          <p:cNvPr id="96259" name="Picture 6" descr="moldy_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10600" cy="56388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62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7010400" y="838200"/>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934008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p:cNvSpPr txBox="1">
            <a:spLocks noChangeArrowheads="1"/>
          </p:cNvSpPr>
          <p:nvPr/>
        </p:nvSpPr>
        <p:spPr bwMode="auto">
          <a:xfrm>
            <a:off x="304800" y="1524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Mold belongs to this Division of Fungi?</a:t>
            </a:r>
          </a:p>
        </p:txBody>
      </p:sp>
      <p:pic>
        <p:nvPicPr>
          <p:cNvPr id="96259" name="Picture 6" descr="moldy_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10600" cy="56388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962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7010400" y="838200"/>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7" name="Rectangle 6"/>
          <p:cNvSpPr/>
          <p:nvPr/>
        </p:nvSpPr>
        <p:spPr>
          <a:xfrm>
            <a:off x="609600" y="1295400"/>
            <a:ext cx="6093755" cy="1200329"/>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err="1">
                <a:ln w="31550" cmpd="sng">
                  <a:gradFill>
                    <a:gsLst>
                      <a:gs pos="70000">
                        <a:srgbClr val="3F7D43">
                          <a:shade val="50000"/>
                          <a:satMod val="190000"/>
                        </a:srgbClr>
                      </a:gs>
                      <a:gs pos="0">
                        <a:srgbClr val="3F7D43">
                          <a:tint val="77000"/>
                          <a:satMod val="180000"/>
                        </a:srgbClr>
                      </a:gs>
                    </a:gsLst>
                    <a:lin ang="5400000"/>
                  </a:gradFill>
                  <a:prstDash val="solid"/>
                </a:ln>
                <a:solidFill>
                  <a:srgbClr val="92D050"/>
                </a:solidFill>
                <a:effectLst>
                  <a:glow rad="139700">
                    <a:srgbClr val="468A4B">
                      <a:satMod val="175000"/>
                      <a:alpha val="40000"/>
                    </a:srgbClr>
                  </a:glow>
                  <a:outerShdw blurRad="50800" dist="40000" dir="5400000" algn="tl" rotWithShape="0">
                    <a:srgbClr val="000000">
                      <a:shade val="5000"/>
                      <a:satMod val="120000"/>
                      <a:alpha val="33000"/>
                    </a:srgbClr>
                  </a:outerShdw>
                </a:effectLst>
                <a:uLnTx/>
                <a:uFillTx/>
                <a:latin typeface="Tahoma" pitchFamily="34" charset="0"/>
                <a:ea typeface="+mn-ea"/>
                <a:cs typeface="+mn-cs"/>
              </a:rPr>
              <a:t>Zygomycota</a:t>
            </a:r>
            <a:endParaRPr kumimoji="0" lang="en-US" sz="7200" b="1" i="0" u="none" strike="noStrike" kern="1200" cap="none" spc="0" normalizeH="0" baseline="0" noProof="0" dirty="0">
              <a:ln w="31550" cmpd="sng">
                <a:gradFill>
                  <a:gsLst>
                    <a:gs pos="70000">
                      <a:srgbClr val="3F7D43">
                        <a:shade val="50000"/>
                        <a:satMod val="190000"/>
                      </a:srgbClr>
                    </a:gs>
                    <a:gs pos="0">
                      <a:srgbClr val="3F7D43">
                        <a:tint val="77000"/>
                        <a:satMod val="180000"/>
                      </a:srgbClr>
                    </a:gs>
                  </a:gsLst>
                  <a:lin ang="5400000"/>
                </a:gradFill>
                <a:prstDash val="solid"/>
              </a:ln>
              <a:solidFill>
                <a:srgbClr val="92D050"/>
              </a:solidFill>
              <a:effectLst>
                <a:glow rad="139700">
                  <a:srgbClr val="468A4B">
                    <a:satMod val="175000"/>
                    <a:alpha val="40000"/>
                  </a:srgbClr>
                </a:glow>
                <a:outerShdw blurRad="50800" dist="40000" dir="5400000" algn="tl" rotWithShape="0">
                  <a:srgbClr val="000000">
                    <a:shade val="5000"/>
                    <a:satMod val="120000"/>
                    <a:alpha val="33000"/>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837332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41189142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solidFill>
                            <a:srgbClr val="FFFF99"/>
                          </a:solidFill>
                        </a:rPr>
                        <a:t>DA</a:t>
                      </a:r>
                      <a:r>
                        <a:rPr lang="en-US" baseline="0" dirty="0">
                          <a:solidFill>
                            <a:srgbClr val="FFFF99"/>
                          </a:solidFill>
                        </a:rPr>
                        <a:t> VISION</a:t>
                      </a:r>
                      <a:endParaRPr lang="en-US" dirty="0">
                        <a:solidFill>
                          <a:srgbClr val="FFFF99"/>
                        </a:solidFill>
                      </a:endParaRPr>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accent6">
                        <a:lumMod val="50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accent6">
                        <a:lumMod val="50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accent6">
                        <a:lumMod val="50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accent6">
                        <a:lumMod val="50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accent6">
                        <a:lumMod val="50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384950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6645275"/>
              </p:ext>
            </p:extLst>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996600"/>
                          </a:solidFill>
                        </a:rPr>
                        <a:t>IDENTITY</a:t>
                      </a:r>
                      <a:br>
                        <a:rPr lang="en-US" dirty="0">
                          <a:solidFill>
                            <a:srgbClr val="996600"/>
                          </a:solidFill>
                        </a:rPr>
                      </a:br>
                      <a:r>
                        <a:rPr lang="en-US" dirty="0">
                          <a:solidFill>
                            <a:srgbClr val="996600"/>
                          </a:solidFill>
                        </a:rPr>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bg1">
                        <a:lumMod val="85000"/>
                        <a:lumOff val="1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bg1">
                        <a:lumMod val="85000"/>
                        <a:lumOff val="1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bg1">
                        <a:lumMod val="85000"/>
                        <a:lumOff val="1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bg1">
                        <a:lumMod val="85000"/>
                        <a:lumOff val="1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bg1">
                        <a:lumMod val="85000"/>
                        <a:lumOff val="1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solidFill>
                  <a:srgbClr val="663300"/>
                </a:solidFill>
                <a:effectLst>
                  <a:outerShdw blurRad="50800" algn="tl" rotWithShape="0">
                    <a:srgbClr val="000000"/>
                  </a:outerShdw>
                </a:effectLst>
              </a:rPr>
              <a:t>Kingdom Fungi Review Game</a:t>
            </a:r>
            <a:endParaRPr lang="en-US" sz="3200"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18483123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228600" y="1524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This common Fungi is a necessary ingredient to make bread. </a:t>
            </a: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Some belong to </a:t>
            </a:r>
            <a:r>
              <a:rPr kumimoji="0" lang="en-US" sz="36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Basidiomycota</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99332" name="Picture 7" descr="champagne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237163"/>
          </a:xfrm>
          <a:prstGeom prst="rect">
            <a:avLst/>
          </a:prstGeom>
          <a:noFill/>
          <a:ln w="2857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9933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7146731" y="4816098"/>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40121781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228600" y="1524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This common Fungi is a necessary ingredient to make bread. </a:t>
            </a: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Some belong to </a:t>
            </a:r>
            <a:r>
              <a:rPr kumimoji="0" lang="en-US" sz="36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Basidiomycota</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99332" name="Picture 7" descr="champagne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237163"/>
          </a:xfrm>
          <a:prstGeom prst="rect">
            <a:avLst/>
          </a:prstGeom>
          <a:noFill/>
          <a:ln w="28575">
            <a:solidFill>
              <a:srgbClr val="FFFF99"/>
            </a:solidFill>
            <a:miter lim="800000"/>
            <a:headEnd/>
            <a:tailEnd/>
          </a:ln>
          <a:extLst>
            <a:ext uri="{909E8E84-426E-40DD-AFC4-6F175D3DCCD1}">
              <a14:hiddenFill xmlns:a14="http://schemas.microsoft.com/office/drawing/2010/main">
                <a:solidFill>
                  <a:srgbClr val="FFFFFF"/>
                </a:solidFill>
              </a14:hiddenFill>
            </a:ext>
          </a:extLst>
        </p:spPr>
      </p:pic>
      <p:sp>
        <p:nvSpPr>
          <p:cNvPr id="9933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ectangle 6"/>
          <p:cNvSpPr/>
          <p:nvPr/>
        </p:nvSpPr>
        <p:spPr>
          <a:xfrm>
            <a:off x="7146731" y="4816098"/>
            <a:ext cx="1676400" cy="1569660"/>
          </a:xfrm>
          <a:prstGeom prst="rect">
            <a:avLst/>
          </a:prstGeom>
          <a:noFill/>
        </p:spPr>
        <p:txBody>
          <a:bodyPr>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8" name="Rectangle 7"/>
          <p:cNvSpPr/>
          <p:nvPr/>
        </p:nvSpPr>
        <p:spPr>
          <a:xfrm>
            <a:off x="266241" y="1495665"/>
            <a:ext cx="8063426" cy="1920526"/>
          </a:xfrm>
          <a:prstGeom prst="rect">
            <a:avLst/>
          </a:prstGeom>
          <a:noFill/>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200" normalizeH="0" baseline="0" noProof="0" dirty="0">
                <a:ln w="29210">
                  <a:solidFill>
                    <a:srgbClr val="AAAAAA">
                      <a:tint val="10000"/>
                    </a:srgbClr>
                  </a:solidFill>
                </a:ln>
                <a:solidFill>
                  <a:srgbClr val="AAAAAA">
                    <a:satMod val="200000"/>
                    <a:alpha val="50000"/>
                  </a:srgbClr>
                </a:solidFill>
                <a:effectLst>
                  <a:innerShdw blurRad="50800" dist="50800" dir="8100000">
                    <a:srgbClr val="7D7D7D">
                      <a:alpha val="73000"/>
                    </a:srgbClr>
                  </a:innerShdw>
                </a:effectLst>
                <a:uLnTx/>
                <a:uFillTx/>
                <a:latin typeface="Tahoma" pitchFamily="34" charset="0"/>
                <a:ea typeface="+mn-ea"/>
                <a:cs typeface="+mn-cs"/>
              </a:rPr>
              <a:t>Division </a:t>
            </a:r>
            <a:r>
              <a:rPr kumimoji="0" lang="en-US" sz="5400" b="1" i="0" u="none" strike="noStrike" kern="1200" cap="none" spc="200" normalizeH="0" baseline="0" noProof="0" dirty="0" err="1">
                <a:ln w="29210">
                  <a:solidFill>
                    <a:srgbClr val="AAAAAA">
                      <a:tint val="10000"/>
                    </a:srgbClr>
                  </a:solidFill>
                </a:ln>
                <a:solidFill>
                  <a:srgbClr val="AAAAAA">
                    <a:satMod val="200000"/>
                    <a:alpha val="50000"/>
                  </a:srgbClr>
                </a:solidFill>
                <a:effectLst>
                  <a:innerShdw blurRad="50800" dist="50800" dir="8100000">
                    <a:srgbClr val="7D7D7D">
                      <a:alpha val="73000"/>
                    </a:srgbClr>
                  </a:innerShdw>
                </a:effectLst>
                <a:uLnTx/>
                <a:uFillTx/>
                <a:latin typeface="Tahoma" pitchFamily="34" charset="0"/>
                <a:ea typeface="+mn-ea"/>
                <a:cs typeface="+mn-cs"/>
              </a:rPr>
              <a:t>Ascomycota</a:t>
            </a:r>
            <a:r>
              <a:rPr kumimoji="0" lang="en-US" sz="5400" b="1" i="0" u="none" strike="noStrike" kern="1200" cap="none" spc="200" normalizeH="0" baseline="0" noProof="0" dirty="0">
                <a:ln w="29210">
                  <a:solidFill>
                    <a:srgbClr val="AAAAAA">
                      <a:tint val="10000"/>
                    </a:srgbClr>
                  </a:solidFill>
                </a:ln>
                <a:solidFill>
                  <a:srgbClr val="AAAAAA">
                    <a:satMod val="200000"/>
                    <a:alpha val="50000"/>
                  </a:srgbClr>
                </a:solidFill>
                <a:effectLst>
                  <a:innerShdw blurRad="50800" dist="50800" dir="8100000">
                    <a:srgbClr val="7D7D7D">
                      <a:alpha val="73000"/>
                    </a:srgbClr>
                  </a:innerShdw>
                </a:effectLst>
                <a:uLnTx/>
                <a:uFillTx/>
                <a:latin typeface="Tahoma"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200" normalizeH="0" baseline="0" noProof="0" dirty="0">
                <a:ln w="29210">
                  <a:solidFill>
                    <a:srgbClr val="AAAAAA">
                      <a:tint val="10000"/>
                    </a:srgbClr>
                  </a:solidFill>
                </a:ln>
                <a:solidFill>
                  <a:srgbClr val="AAAAAA">
                    <a:satMod val="200000"/>
                    <a:alpha val="50000"/>
                  </a:srgbClr>
                </a:solidFill>
                <a:effectLst>
                  <a:innerShdw blurRad="50800" dist="50800" dir="8100000">
                    <a:srgbClr val="7D7D7D">
                      <a:alpha val="73000"/>
                    </a:srgbClr>
                  </a:innerShdw>
                </a:effectLst>
                <a:uLnTx/>
                <a:uFillTx/>
                <a:latin typeface="Tahoma" pitchFamily="34" charset="0"/>
                <a:ea typeface="+mn-ea"/>
                <a:cs typeface="+mn-cs"/>
              </a:rPr>
              <a:t>Yeast </a:t>
            </a:r>
          </a:p>
        </p:txBody>
      </p:sp>
    </p:spTree>
    <p:extLst>
      <p:ext uri="{BB962C8B-B14F-4D97-AF65-F5344CB8AC3E}">
        <p14:creationId xmlns:p14="http://schemas.microsoft.com/office/powerpoint/2010/main" val="521513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9171" name="Rectangle 3"/>
          <p:cNvSpPr>
            <a:spLocks noGrp="1" noChangeArrowheads="1"/>
          </p:cNvSpPr>
          <p:nvPr>
            <p:ph type="body" idx="4294967295"/>
          </p:nvPr>
        </p:nvSpPr>
        <p:spPr>
          <a:xfrm>
            <a:off x="304800" y="304800"/>
            <a:ext cx="7924800" cy="5826125"/>
          </a:xfrm>
        </p:spPr>
        <p:txBody>
          <a:bodyPr/>
          <a:lstStyle/>
          <a:p>
            <a:pPr eaLnBrk="1" hangingPunct="1">
              <a:defRPr/>
            </a:pPr>
            <a:r>
              <a:rPr lang="en-US" dirty="0" err="1"/>
              <a:t>Chytridiomycota</a:t>
            </a:r>
            <a:r>
              <a:rPr lang="en-US" dirty="0"/>
              <a:t> are known as the  Primitive Fungi</a:t>
            </a:r>
          </a:p>
          <a:p>
            <a:pPr lvl="1" eaLnBrk="1" hangingPunct="1">
              <a:defRPr/>
            </a:pPr>
            <a:r>
              <a:rPr lang="en-US" dirty="0">
                <a:solidFill>
                  <a:schemeClr val="accent1">
                    <a:lumMod val="60000"/>
                    <a:lumOff val="40000"/>
                  </a:schemeClr>
                </a:solidFill>
              </a:rPr>
              <a:t>Live on land and water.</a:t>
            </a:r>
          </a:p>
          <a:p>
            <a:pPr lvl="1" eaLnBrk="1" hangingPunct="1">
              <a:defRPr/>
            </a:pPr>
            <a:r>
              <a:rPr lang="en-US" dirty="0">
                <a:solidFill>
                  <a:schemeClr val="accent1">
                    <a:lumMod val="60000"/>
                    <a:lumOff val="40000"/>
                  </a:schemeClr>
                </a:solidFill>
              </a:rPr>
              <a:t>Great decomposers.</a:t>
            </a:r>
          </a:p>
        </p:txBody>
      </p:sp>
      <p:pic>
        <p:nvPicPr>
          <p:cNvPr id="51203" name="Picture 5" descr="Chytridiomyc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610600" cy="4076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639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8" name="Rounded Rectangle 7"/>
          <p:cNvSpPr/>
          <p:nvPr/>
        </p:nvSpPr>
        <p:spPr bwMode="auto">
          <a:xfrm>
            <a:off x="637610" y="380999"/>
            <a:ext cx="3019990" cy="429661"/>
          </a:xfrm>
          <a:prstGeom prst="roundRect">
            <a:avLst/>
          </a:prstGeom>
          <a:solidFill>
            <a:srgbClr val="996600"/>
          </a:solidFill>
          <a:ln w="9525" cap="flat" cmpd="sng" algn="ctr">
            <a:solidFill>
              <a:schemeClr val="tx1"/>
            </a:solidFill>
            <a:prstDash val="solid"/>
            <a:round/>
            <a:headEnd type="none" w="med" len="med"/>
            <a:tailEnd type="none" w="med" len="med"/>
          </a:ln>
          <a:effectLst>
            <a:glow>
              <a:schemeClr val="tx1"/>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077200" y="2583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2533705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9171" name="Rectangle 3"/>
          <p:cNvSpPr>
            <a:spLocks noGrp="1" noChangeArrowheads="1"/>
          </p:cNvSpPr>
          <p:nvPr>
            <p:ph type="body" idx="4294967295"/>
          </p:nvPr>
        </p:nvSpPr>
        <p:spPr>
          <a:xfrm>
            <a:off x="304800" y="304800"/>
            <a:ext cx="7924800" cy="5826125"/>
          </a:xfrm>
        </p:spPr>
        <p:txBody>
          <a:bodyPr/>
          <a:lstStyle/>
          <a:p>
            <a:pPr eaLnBrk="1" hangingPunct="1">
              <a:defRPr/>
            </a:pPr>
            <a:r>
              <a:rPr lang="en-US" dirty="0" err="1"/>
              <a:t>Chytridiomycota</a:t>
            </a:r>
            <a:r>
              <a:rPr lang="en-US" dirty="0"/>
              <a:t> are known as the  Primitive Fungi</a:t>
            </a:r>
          </a:p>
          <a:p>
            <a:pPr lvl="1" eaLnBrk="1" hangingPunct="1">
              <a:defRPr/>
            </a:pPr>
            <a:r>
              <a:rPr lang="en-US" dirty="0">
                <a:solidFill>
                  <a:schemeClr val="accent1">
                    <a:lumMod val="60000"/>
                    <a:lumOff val="40000"/>
                  </a:schemeClr>
                </a:solidFill>
              </a:rPr>
              <a:t>Live on land and water.</a:t>
            </a:r>
          </a:p>
          <a:p>
            <a:pPr lvl="1" eaLnBrk="1" hangingPunct="1">
              <a:defRPr/>
            </a:pPr>
            <a:r>
              <a:rPr lang="en-US" dirty="0">
                <a:solidFill>
                  <a:schemeClr val="accent1">
                    <a:lumMod val="60000"/>
                    <a:lumOff val="40000"/>
                  </a:schemeClr>
                </a:solidFill>
              </a:rPr>
              <a:t>Great decomposers.</a:t>
            </a:r>
          </a:p>
        </p:txBody>
      </p:sp>
      <p:pic>
        <p:nvPicPr>
          <p:cNvPr id="51203" name="Picture 5" descr="Chytridiomyc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610600" cy="4076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639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8" name="Rounded Rectangle 7"/>
          <p:cNvSpPr/>
          <p:nvPr/>
        </p:nvSpPr>
        <p:spPr bwMode="auto">
          <a:xfrm>
            <a:off x="637610" y="381000"/>
            <a:ext cx="3019990" cy="381000"/>
          </a:xfrm>
          <a:prstGeom prst="roundRect">
            <a:avLst/>
          </a:prstGeom>
          <a:solidFill>
            <a:srgbClr val="996600"/>
          </a:solidFill>
          <a:ln w="9525" cap="flat" cmpd="sng" algn="ctr">
            <a:solidFill>
              <a:schemeClr val="tx1"/>
            </a:solidFill>
            <a:prstDash val="solid"/>
            <a:round/>
            <a:headEnd type="none" w="med" len="med"/>
            <a:tailEnd type="none" w="med" len="med"/>
          </a:ln>
          <a:effectLst>
            <a:glow rad="4445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8077200" y="2583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29040013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9171" name="Rectangle 3"/>
          <p:cNvSpPr>
            <a:spLocks noGrp="1" noChangeArrowheads="1"/>
          </p:cNvSpPr>
          <p:nvPr>
            <p:ph type="body" idx="4294967295"/>
          </p:nvPr>
        </p:nvSpPr>
        <p:spPr>
          <a:xfrm>
            <a:off x="304800" y="304800"/>
            <a:ext cx="7924800" cy="5826125"/>
          </a:xfrm>
        </p:spPr>
        <p:txBody>
          <a:bodyPr/>
          <a:lstStyle/>
          <a:p>
            <a:pPr eaLnBrk="1" hangingPunct="1">
              <a:defRPr/>
            </a:pPr>
            <a:r>
              <a:rPr lang="en-US" u="sng" dirty="0" err="1">
                <a:solidFill>
                  <a:srgbClr val="FFFF00"/>
                </a:solidFill>
              </a:rPr>
              <a:t>Chytridiomycota</a:t>
            </a:r>
            <a:r>
              <a:rPr lang="en-US" dirty="0"/>
              <a:t> are known as the  Primitive Fungi</a:t>
            </a:r>
          </a:p>
          <a:p>
            <a:pPr lvl="1" eaLnBrk="1" hangingPunct="1">
              <a:defRPr/>
            </a:pPr>
            <a:r>
              <a:rPr lang="en-US" dirty="0">
                <a:solidFill>
                  <a:schemeClr val="accent1">
                    <a:lumMod val="60000"/>
                    <a:lumOff val="40000"/>
                  </a:schemeClr>
                </a:solidFill>
              </a:rPr>
              <a:t>Live on land and water.</a:t>
            </a:r>
          </a:p>
          <a:p>
            <a:pPr lvl="1" eaLnBrk="1" hangingPunct="1">
              <a:defRPr/>
            </a:pPr>
            <a:r>
              <a:rPr lang="en-US" dirty="0">
                <a:solidFill>
                  <a:schemeClr val="accent1">
                    <a:lumMod val="60000"/>
                    <a:lumOff val="40000"/>
                  </a:schemeClr>
                </a:solidFill>
              </a:rPr>
              <a:t>Great decomposers.</a:t>
            </a:r>
          </a:p>
        </p:txBody>
      </p:sp>
      <p:pic>
        <p:nvPicPr>
          <p:cNvPr id="51203" name="Picture 5" descr="Chytridiomyc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610600" cy="4076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639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 name="Rectangle 3"/>
          <p:cNvSpPr/>
          <p:nvPr/>
        </p:nvSpPr>
        <p:spPr>
          <a:xfrm>
            <a:off x="8077200" y="2583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2947351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0195" name="Rectangle 3"/>
          <p:cNvSpPr>
            <a:spLocks noGrp="1" noChangeArrowheads="1"/>
          </p:cNvSpPr>
          <p:nvPr>
            <p:ph type="body" idx="4294967295"/>
          </p:nvPr>
        </p:nvSpPr>
        <p:spPr>
          <a:xfrm>
            <a:off x="381000" y="152400"/>
            <a:ext cx="8534400" cy="5978525"/>
          </a:xfrm>
        </p:spPr>
        <p:txBody>
          <a:bodyPr/>
          <a:lstStyle/>
          <a:p>
            <a:pPr eaLnBrk="1" hangingPunct="1">
              <a:defRPr/>
            </a:pPr>
            <a:r>
              <a:rPr lang="en-US" dirty="0" err="1">
                <a:effectLst>
                  <a:outerShdw blurRad="38100" dist="38100" dir="2700000" algn="tl">
                    <a:srgbClr val="336699"/>
                  </a:outerShdw>
                </a:effectLst>
              </a:rPr>
              <a:t>Zygomycota</a:t>
            </a:r>
            <a:endParaRPr lang="en-US" dirty="0">
              <a:effectLst>
                <a:outerShdw blurRad="38100" dist="38100" dir="2700000" algn="tl">
                  <a:srgbClr val="336699"/>
                </a:outerShdw>
              </a:effectLst>
            </a:endParaRPr>
          </a:p>
          <a:p>
            <a:pPr lvl="1" eaLnBrk="1" hangingPunct="1">
              <a:defRPr/>
            </a:pPr>
            <a:r>
              <a:rPr lang="en-US" dirty="0">
                <a:effectLst>
                  <a:outerShdw blurRad="38100" dist="38100" dir="2700000" algn="tl">
                    <a:srgbClr val="336699"/>
                  </a:outerShdw>
                </a:effectLst>
              </a:rPr>
              <a:t>They Live only on land. </a:t>
            </a:r>
            <a:r>
              <a:rPr lang="en-US" dirty="0" err="1">
                <a:effectLst>
                  <a:outerShdw blurRad="38100" dist="38100" dir="2700000" algn="tl">
                    <a:srgbClr val="336699"/>
                  </a:outerShdw>
                </a:effectLst>
              </a:rPr>
              <a:t>Mycorrhizal</a:t>
            </a:r>
            <a:r>
              <a:rPr lang="en-US" dirty="0">
                <a:effectLst>
                  <a:outerShdw blurRad="38100" dist="38100" dir="2700000" algn="tl">
                    <a:srgbClr val="336699"/>
                  </a:outerShdw>
                </a:effectLst>
              </a:rPr>
              <a:t> fungi can live in the soil    and often form relationships with plants.</a:t>
            </a:r>
          </a:p>
          <a:p>
            <a:pPr lvl="1" eaLnBrk="1" hangingPunct="1">
              <a:defRPr/>
            </a:pPr>
            <a:endParaRPr lang="en-US" dirty="0">
              <a:effectLst>
                <a:outerShdw blurRad="38100" dist="38100" dir="2700000" algn="tl">
                  <a:srgbClr val="336699"/>
                </a:outerShdw>
              </a:effectLst>
            </a:endParaRPr>
          </a:p>
        </p:txBody>
      </p:sp>
      <p:pic>
        <p:nvPicPr>
          <p:cNvPr id="63491" name="Picture 7" descr="Phycomyces%20blakesleeanus2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17" y="2362200"/>
            <a:ext cx="8610600" cy="4267200"/>
          </a:xfrm>
          <a:prstGeom prst="rect">
            <a:avLst/>
          </a:prstGeom>
          <a:noFill/>
          <a:ln w="76200">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36602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8" name="Rounded Rectangle 7"/>
          <p:cNvSpPr/>
          <p:nvPr/>
        </p:nvSpPr>
        <p:spPr bwMode="auto">
          <a:xfrm>
            <a:off x="2819400" y="1219200"/>
            <a:ext cx="838200" cy="429661"/>
          </a:xfrm>
          <a:prstGeom prst="roundRect">
            <a:avLst/>
          </a:prstGeom>
          <a:solidFill>
            <a:srgbClr val="996600"/>
          </a:solidFill>
          <a:ln w="9525" cap="flat" cmpd="sng" algn="ctr">
            <a:solidFill>
              <a:schemeClr val="tx1"/>
            </a:solidFill>
            <a:prstDash val="solid"/>
            <a:round/>
            <a:headEnd type="none" w="med" len="med"/>
            <a:tailEnd type="none" w="med" len="med"/>
          </a:ln>
          <a:effectLst>
            <a:glow>
              <a:schemeClr val="tx1"/>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2" descr="data:image/jpeg;base64,/9j/4AAQSkZJRgABAQAAAQABAAD/2wCEAAkGBxQTEhUUExQVFhUXGB0aGRcYGBocHRwaGiAXHB8dHBwZHyggHh8lHBwYIjEhJSkrLi4uGh8zODMsNygtLiwBCgoKDg0OGxAQGzQmICQsLCw0NCwsLCwsLCwsLCwsLCwsLywsLCwsLCwsLCwsLCwsLCwsLCwsLCwsLCwsLCwsLP/AABEIANIA8AMBIgACEQEDEQH/xAAcAAACAwEBAQEAAAAAAAAAAAAEBQIDBgABBwj/xABBEAABAgQEBAMGBAMHAwUAAAABAhEAAwQhBRIxQSJRYXETgZEGMkKhscEUI9HwUnLhFTNigpKi0kOywiRTY4Oj/8QAGgEAAgMBAQAAAAAAAAAAAAAAAgMAAQQFBv/EAC4RAAICAQQABAQGAwEAAAAAAAABAhEhAxIxQSJRcfAEEzKBM2GRocHhBSOxQv/aAAwDAQACEQMRAD8AwuMYguamUlSUlUgZQQC5S7hKnNwk2HIFoHXiuZKQEAKuDle4JBFjvqOzQ2l4aFJzFRu7NoSGcDq0ULw4JdUpAJSQOJySDum2W278xrCvmxliuAarJA4SsVAAQo5CLKBAZgRYktq7P2jU0hKFleqWIUi5cHYtt0eBsPClBRWty6cptw62LGzh/SGEmRlLle4sBr52jDqT8ec0aI/QTkTBLcygk5h8Qf0ewMTxBZkoCdzxBaVWI/hYWBSQ3d+kFSUplhKkgqBJNm4WLXGhGl4tq8LRMQVhnL9B0Iu3ryivmJZa449SUZ1GIEFJcKcF3Dsbhr9Gv1hnWYSiZNlmYVXTsbM6gNHAPSJI9mirw7i44iNdethaDK/FEpUmUgJcEJJFxYM4MJer857YdDqUFbB8Tw5MtJAOZgkAiwfhe2+422gIIKSBvyjyjVMWl1O3XnBEsEklszd7MdRf5X1hEoKEtqZq05bo2MieFltwuAm5uQQdOVt+UCV1Jkci4dnGj8n7QYuouhB91BUOmY67A8tf6RdiBCsyy+VXvAMLsGYMzOO7AwTi73LkXfR88qMPm3ypUeRHKPMM9iKmer3ClJ+JXLoBcxuJXhy5JnLQlRBsDv8Ay8rs52GxMKqf2gqp8xSELKXQoJloOUObdzzuTpHU03rakb3KK83l/b+zm6iUJNJWPMP9k5VNL8MFIUfeKyEqWrUAAEkJAc7Qkr6imSfd8ZQtbhlv0Bd+7X5xRW1okSFykEFQ4FTButZBUE9AhOUneEtJVJBSTsXg4/DxjJu2/wBv7/f+l75Sx0O67G1IHgpCU5ffygi+6QXdhoTuX2jLYhJ8UkoV5HWGddKZa+tweYVcH5wpp5mRYKg4BhkZ+GoYBjG34hNNkqQbwRSVpTaG2LzUTi6Es3zhIhABcwUZuSysjHzQ2lEqN4PE3INYUyattImueVaQLTLaKsUnlW8KpamMPZNNm1EezMI5RIzjHDJtYImUVAQRKprQzpaEgRCdIKTpFLUTdIpxdCuekiLaSYXAgkS3gijpQFPDoz8xdBIRbeAVy3NhGlRTgphcmnCVm+ogIam66KnBxYjw7Flo91gQS4CR1H0iXjLWCTYHe8LafD1A8Z6s8NZyrMksFWP6+UBJr/yPS7C8Hqcv4mWgKZSEKLl2Ugno983TzhzLqCooSlJcAW8naMdhVRknlJLuFC3PUerQ8n1GYZUjKCOZLetzGXWg79++h0HRp5ATnTmBynUO2u/7eCKCuCVkAmxsel723Yxj6HEZkheRY8RFrs23w6ty30jUUvgzJZWgkKGoJYl3cdbXt+kZpbo8q/z/AKHUuUX4tic1LDNllapSkMG5aOextC7BwiZMClJBIBY3Dk6Atbcw6pq2QsCXNS7AAFIANiLnTNbaE+PVmXgkIU4DKUEtYG1gLed4KMZfS40vNYF2kOKiilnh8SUGI4VKKSX9HJfaKp8xclXhlwlJ02J59YzsyaSLuFJYMbFr84vw7FiULlq4k3KHvlYa9r6dImp8Pcbg7rp/wFpam2VMdIqXUVlizqYh8yid/r5aRdSsAFKAUOI5ews/mX8oz+D4oCVIuFLQUqOt3dgDoGAvchiekaOiklaXAuHJYMAPsBGfU03p4ZpUlJWhXWIzpIUbNoOXoW9Iy1XiwlhSKcZAbKX8auj7DoG6vH0Cvw9kBSdAGawJIubbte4fRrRgMRwwqqQFWSsi/Sz+kavgtVbnGXPvoyfEwvK4FeJTGRKljZJWr+aYQf8AsCPWBBMIgzEF+JMUtmzGw5DQDyAAgdEly0dFSMtYHdDM8WTc8cv5oP6H6mBaqmfQQZh9MZcpSj8YypG50c9gLPzMXS7tCpfU3EgiEopIjyfRpUfeaG9RTPeFs+n5mCUrBAZ1AUX1TzgmQxEGUUgZVAlwzwNRzEhUHl2i7GFDKvDqVIDQumTgkWHnFdNigzM8ZJwcng0aclwxyJPKB6ySGMHy56ct4XVc8GExi9wU2khP4TGLFTMt4nOmQunTDG5SMrVhn9slMRl1xmqSNATCScb3j2XWZSDHQ+E09KTvUdIVO+CdLVGYb67wUUcoQ0blTDUxosNp8pIUp+sYNTBpRLDqEeMlZZkqByn4uj7RpcTkZkOlQISpQYkPclQIDe78nJ5tCbxQSRtF6JmQkKJY6E6CMmpl2x8OKISJapihLylSrsBqwBP0i+mmlSSUIJSBoHYMCd92Cj5GK6gZSTqosBrY2LhjyDXfWCZqB4EqYUZR4jE6hWpLgG1raB2iopPgKbotopxUCSAwIDanizNlHcXbmInUYgtyyzu6SAbnooHdvSA6Ks8OSuWGZYTdr8BzBn02HrAMpSivKm76DqYiVEasnjWIzHQhTG1mAFvICDaFE0ApErMtaAoAEF0OS+Vi/u+64NtxCnEZHiZSnUajvE5M6ehkgEENxJcH1F4clFrpCXaNJgy5akrUoOohISw3e5PO1o1NBTceRRAG6gxtZm+UZjBk8LlgRqOQh0jRvnHNnOHzTbtew0+KhMyUgD3UuAQRdTWfcOb32EZmopgCFFINyQO3Pof1g2jkKKibm2gHbXe33iipYE994rVlB6m6IuEXVGbxfAZs1ihgnZKilJS/MdWs2waFJkSpBy/3kzcl0oHTKWUruWHSNl+HlsQQq4LnMAOYF4EFNIUWUdTYKdf2t5NHRipJYVr35GF80Zhc0rLkudOwGw5DpFgHKGk3CpDqSmYsKSSCnI7s7sM33Ji6R7O6HxU3sxZJfkylaxd/k/0LtUZypS8LplAtRYOe0b2Z7PsOJKyBqQA3qnMflFPgpSGQl7MTp8vePy7QcdR8isWY7EJPgyxLBdSrrP0EL6eW14e4lTZiXRMHUB/kQPrCpdJslaT3BT9bfODhPBaaZTU1JZniulR8RglOETXdSFN0Dg+YtE5+Hzm4ZMw9kK/SCU4rsthEytLMIrVVFohQ4TUq/wCjN/0K+4gnEsCqGZMlf+kwDlCOLRXIs/GuYsQoGPJPsvVamSodSUj6qgyTgU8BylI7zJf/ACgnKHTDQDVShCmamNPUYNMy5iZfJvEQ/wD3QrqMJU91Sh/nSfo8TTmiNC+fTeEygq8XU9QonWK62hUFbwwwqicB4KUklZcRpR0hOSz3cgamHGN1ylSxK8IJAV5+cQRMRIKFpN0jTZ+0UHEErJVMuSbjQb7xmd1voKHie0EWtWje6NenWCMRqMkrwyLuFAZL6eo9492HSLqHFMqpmRAUhaFJHxZcwZ+pDqZ+bwsmqWok3sGudtB9rdICOMs1SjeA7CaPOoImJIcZ3zAMhIUo3LgO1nHLnAsmUp/dL8hrz7wSFJRLQtMwifmKVAsOEpZ3PmDdtI6RWfmAh1ZGUSnYBtxoAAOxiOPaBvNMnQyikTCsEOAQ4N77ef0g+mlqmHKHJV5nfVrxNeICck50soklwDvfnzPzhvhWHZLqcJyOpTlg+bhHNRDWELzeQZtUX0eHeEly3EATcOGsLA6Xi2SjfUdIhLQZpALpD26b3OjgOTsB876KaklZQRq9gGuSzHUxk1/h870xmjrY2sY0tQyWYG+rfXn20iOI0DF9jcc/QDeLpXEBu20WzZaiQVXbQEE2tr+kR6drPIL1KeBOrDcycxSVFtAW+p0hfR4SpRslTi/EQ3qLRqJUg6F2bt9YEmJIbK5SNSqwfo/vHzaNug3XPv8AUzatbrEdbTy5JWSLnVV2L6gF375eesS8U+FwsARYJSAGO0TxavnBTgunRtinna+xuIhXVj04ykSyelht8Nx6Q7xKCa80JQuliY7BZBHIsflDCnVUpBOeabWdSvW52hOibUIAzqWUnQ5ipJ8wSPKJzqpyEg2GvfeHN33f2BoPVXTk6zldnzf0iAxZbPxKvqo69AEsPMvEDTOMxPDz/TnCmoqFE8hoOggFtvhX6F0wqux2adJsxHY2/wBrfeE9VidWbpqFr7TVA+iiD6PFtVLOVzvCCsUxaChLpf8AEXtPanE6nMBMmTey1K+hhhXzlGXqYBpKlQsFEJ3Go9DaHC5YUniAuPht8tPlDdSckkVtMyqeece+MecEVVEh7LY8lD7pf6RQKJewzDmni+l/WJ8xvsNUd4pO5iYTEadPPaJzltAtsLA9pEBKiZgtBlHToWo5dX9BCVVcZgcDbSOoKspNrc4S44sitsdY3S8LwnmSQZf+IHV7N+sNsQTmloyLBJ1HLvA2J0Hh+8ehI0ik8ItCnD6wJWATuxbT1jQ12GkIzqUlAcAPwqUCAXSgOSAbPzIO8KKvFaaSf/To/NcXNwA1xxPd2v3ij8TMmhyonKHcueuuz6d4CWnb3cGiM3toZ1M6X4WQJBJIJWr3rPpewIOnSJyG8JaQyT0BzKBsoONrAkH7mCMJTKClBIVNWAky1JsAoXLpIJsWbY5epZxQ0op0rmKAWzhgeIgqHEp3yDQcy8BxgjkgfAMHUUhc15cu1yWK/wCUE72ubd4eVc0aunIg8CLhIAdPiTFHsbDU6OTCaqxzxyTkSFgpa5ygCzBJLP8AvsZjM5JPg8RJ4swLZlF1BGhcAFh1g0q9RGo2wXEMbSpJTKc7LUbZhySH4U7tqbPygz2cWElSSbquB2v9IQU9OASUkLOuW3C3MfF5abwcmtWmYFOW1A0DcrQrVhui4oZpOpJm0ppjGG0sKKSeen9HhLLDgK5wzpJpA0/f7+kZNGblGmM1YpPBRnUlV4zONVTqZSsqhYO+U3N7aH92jWrlPf8ApCfE8FMwZ+ELGhLsOezf1h+nOUZUxM0mrElKhaEscxcuyGXZtTqAOhESxKgKwQhJBysw921+4JginwoS055i8xBcFjqep97yiaMYSmSVcQd8ubUsC5Zzpp5xtkrVp5M9iihoKiU5SFA7uQlI/mKiAT0iyXkfMpCSvmgcPmnRR7MO8Lp9SiYXJm9OJLDtw2iE2slIH/Uf+ZP/ABi+7fJOhtWJWoOOPqNR3TqPpCpeUXUYAmY2gaeK/wDMn/jFpxmVOYLSsnTM6Qr1CQ/nFfLksrISZ0+dnsNIU1WFlVxBpXLQojOQxIulxbqD9oOEzOOBSFEbBQB8gpjBbNq3IFyTMoZRRrDClxRwExfW4ZPWS0lfchg3csPnAVPgywriXIQ38U6X9EEn5Q2L3xplJlGIyzmfaKpaTZnfpGkNAhaWM6WSN0BavqkfWBEU8pIbMtX+QD/yMCpNKmWn0LPxaxqyv57/AD1jvCTN1BR/KX+R/WCJ8yWD7ij3Ww9AkH5xZIrUJ0lpH+o/UwVKrKthc+nQlJKGANrQrKSnTeFlVXKskHQwwo6hmKi5gGqQ6KDpMuYlDjV3aORUKmsFkkPoDEZmJ5yybJ3PSFqKxKFFSrkaB2eASlRbqydH7OzZs6YLJyKykqPxP7r87iHmH4bJQtSJi1LWhKnShKsri3ESyjdtB5wsrsTVUCVMTwZXdALB3PEP8Vg510gQz1hK2JuLjm14krlyxkU1E0EvEppSUIQyc3uoDJPMWDq0GpMHSpUyoICAFOndQ0F9zraEOAhU1J3Zufp15+UPqHCppDMkAHNxGzWsWL6XhUlWCXkLkUJlhJQgkqTYg5rg3NtyXYbNBmNlSkJShP5iEgBIHGSWc8yRcQywhKJaAlUxOZJN0kMM383kItqK6UJaVFKVIHxE57gkBgAw5PaAjaYM8mBq6af4gmIlrD+8wIKVj3nGz+8+l40mFUap6QmZlQsHUMbbuAfpB87HkL4kKlsdQc2mn8JGu9to9RTySWlS0pUwJKcwZ9xYjfl6Qx5WUAm0aVUnwQlIIVlAAVY6dIskTH94k8gTA9BQpTKQPEskMAWf5RKomMeFr8rn5iOfmM2vzNLpovqahiGtzt+/SJqqhlOpYbH56c4qnHNLPMB+VoDp1EKEMTle0XtTQBNrUBRWszEJ0Txg5zyZSXDc35QvM/xCpalshiAFS2y7WUCpz6xpsTw6SUpUUFd/Qxn8RKx7iQlt2Gsbk1w0ZGugb8Asp/LmJI5rOX7QKrAZqhxTZDcgrN9EtC+rppyy5KiB0U3yEC/h1I0StR6AwajHv+CrYxm+xmb4VqP/AMZlt81kj0gGZ7NTJRBFGtxfMuYo+bIyj1gf8dMRoJgbuItpPaSpzBhNWnsot2hkI5w/f6kbGs7CJquOVKlAH3uBGZKtwSt9S7EQBWYbWkXUW6TUJA7gKAg6fiiFKCVpXKUu2cD8svo6TdJBbSENbMmJYlTpV7q0l0q7H7aiF8OiA0z2aqC5JlHvPlE2/wA8BHCCNZ1OP/tB+gMez61aTqFdxAc3EAr3pY8obHdYWR3hlIEKvUSG5BSz9EQyqMMSFP46AD/hmH/xhFhUmXMUkJcKJ0MbStwtUlIChtaJrpRpvsEzdRhsr/3/AP8ANX3IgT8LIGs2Ye0ofdcGYktI7wnmqu4hcWEkxPPlaM5LX6RVLUQoODzYwzqq6UmcpSEcBBARozi3pAaqkzZiSrkBpsAAPkId1kOLYX4J8MrA1gVVK5GYs4Bu2h5PGhpJ5UnwUo1LBhck9OcRmYaghCpjgDg2JJQA7Jta+r6vCVNrAbA5MghATYgade/0iyTI0z8IV+/Tq3kYLl1CVcKUgbZplwATuwsAX2J5QbhVfKumfKE8JBSkJdBvuFAOWIsD/FprC83kdeMAGHZsxlynBDkBIPw3LvdVgTfS5MOaeqIqFKKlMjMEp0ASkEM4NiwGgirC6VKG4kqzniSzqSkEEm4s4BuNPNoI8WUAs5QtSlMFOQm5cvudhtqekDOXkCo2QwWX4rhS0oO+ptp+/KOxjCZylqKVAp0ARmLDsE9yW5mGnsqoeKcyUBLsyUJPVwbksAd30hli9BNmLUmnUopIutOZAQqzDUO7hxrfaKUqYvUtZMjhmDzwpOYy0y7gqU411ASplEnk0fQqSYgSCAFAgZeLhUwZncA82jCYpSKQZcidmUsOTMQCo5rBlDVYAAubi/aG+EomSSSpilQu60JByj/Exa9we8Mn4o0LsJwZaxOUrxMyZlm0vrbm2lo0ABNt9ozNdRS1rE1M4JYB0oObKe6AbdW2h9RYihaXuSk5Tfcb3SNe0Y9XTypD9OdqvIPp1u79jz9IKlS0vbKQNSfsICl1qGcga6sXMWJVyFn2Fj++sRRyXYZMmoOZKSk9BzPzePkPtHMmImqQp0see20fQ60IEwzElWbK2U8Ie51b6tGb9pJH4hJOsxIcaOWZ0uLm1wD1aNEcSUv1MzMBNqV7qUfMxZIrep9Y9nyQ0KVKYxsWSKjQjEFgWWodiYXVNdNL/mLP+YwKiog/OiU2ZAWsh8qvdTyzAXJ3Z97xOCUW0E5aZZVNUQgngJNyvmkE6DcxTh9dMkr8JYzy1G6DdJfRQ67vFE+UuYcyiT32HIDQDoLQZhkpylK/h9xXLp2iPhv9iqyDzp8palJ4pSgSAXzILHcHiT5E9oHm0ykFlhjtuCOYO46x1XhykTFA7GG1H+ZJMshygFadLNdQ8wNOYiN7Y7kRcCuiqVIWCCxBsY1C8YnVCSFrcgRkFy+KG1HJCACp32EXq/7Et3PRKoCqZynLxKTNJhtUykLS7MecBqpwnSFXiglgz1QniI6w39nqYGYHDkbQjUq/ODKSpXLdSH78nhk02qQccDPE60iYrQH6Q89i6bxEl/fcGWySpalAjhTdrgkl391rPGIWpT5jvd+ca3AsWmU8r3jlJzBKcwJULZnSxs53bWAmqSoi4HOLVxlGbKTKlqeWxKkF0qCUpUrUtMYXdwC5HMpcOkLUCoDhZ1EEHKHHEb21Ac845Fb4wCluVhRIBSMrHd9SX2baCq2ZNLBWbKT2BbtY7wqcksIbpRfYcK1CSJUp8pbMbZlfzEhm/wAOkWpyJICUS1ApccS7XIuA3FZ25EdoEpJOXKyApd1G5YJSzgtpobu+ulocU+LD/wBSJiBnnJawGUHMHYaMwax9YR6jHjgBGMTUy1eBLlhSSHZJPCbOcxcXA1tcQmk47UgkJUUEm+UBN/8AKHhnUKJnqXYOWZCiR2BJJ0bUmFNdNCXLJ12BcudDdrbQyDT6Eyjmxpic5edfGVZ9CVKLZmLB9LFrQqn1B8YKdIXmbicJTtfYDnDZIK0pOb+7HGeSNUqYnUXT/p5wjxXOVZS6io3Ju52LmGQ5FtJDRdV4c4y8oU7AM4GUsbN8iOTw+8cJUk+JlGXMXupg+YbJJsf6QqwF2UoDLldEon4nsQRuH4gOZbeGFXTgoSgFBVcOM3ukkqs2YGwckM+rPEmlVAKVMjVe2TMUSwW0zEs3Ybwbh2NTqlsqvDP+Hhbq/wCrd9oykjCJhzBXCnmq1hcm7WAvBsybllKKSAgABICnNyA5axLPpzivlwj6hOdmim108LKfFKgCAohatrFxqOxEJKbHEzFlEw5FBXDMTzBs/b9tCOXjhQsFT5gGTMF1AciCeJOlrHkdoHnVJHHNlomoJ/vUcJJ6qTYHotLwyGmkC23yN/aalzBcxAZaT+cgAgX0mJH8KtTyJjFzHJjf4ZXy5kuWpKmWjgJmakKJZCm4VIIcXaBMV9nPBz1EkZkAEhIOYy1HtqlLkvs14tf68P376KUqMmuamUGSAZnxKN8vROz81ekV0SnVeBSmCaWSdYcsZYRq5QTlHOBlTAC0DSZpZjEcjmFK9xTQ2qkCYgK+JNj1GxgXCg62bVKh6gwZQoa7Eg2MNaHDUpWFhKiARxM4D84CXhjLyK7Mvh9MFFzoLx5Vy1lRsfQxdVESzkSXG5gSfMUdy3cwV27RfQTITMAuk9t/R3iEwEnQiPKCUVFgHMbnAPZtdjMDvog384HUah4mMhByPlyqmbNBBLpDHLwgJCXAAFmAzMAOce0EjMlaWDlspJIu+zW9Y7CKZa1EISk8JcqS4Sks6iTZLW4joSOcOsKok8RUscPTU9Gg5S2olCNdJNUtikqJ5afYRoaMGVLKJuRdgAeJSkgF2SqwAfkbhw7QbPwTgz5uEvldLuxFtXFi7lo8psKUopMwKyG+ZNzlBYkDRh5QuU7VotJcEcKlSEhU0hUwoGdlMlNtmBJVdv28M/Zqp8aaZlipKswSoWUp3ypSAQ5uGIa8eYSlBK5DB1IUBvmsTp3by2MTwXBFLXwABCeNbWKQAS/I+u8Il4rS5GwdN3xQTTpXJnFACCFEJWCtkKBykpUoEMMwBJcMxEeTqGYXSErLS8ws4CQSTkcuUuVaDn1MO/wwHhqyJWgkmY5U2YbKV8NnI73eAsQmy0kGXmBCiUaOlinKS77E2B1HWF7vMJ/kJqikm8MwEFINlJUCAQWHunV/k0DV9FNWnxEozhsyiGzJAJBJu+vMfrDfDpYWDKlpBWbhhxOCDwnm3yij+1ptMSmZ+eHsnKnKCGF5m+gsHEGm+Yipc5M3JnTJSkBKQpc1ROXV0CwSQ2h4j2aNHidAkKXOfMkJH5aSTdgOhA6tBlVjMmYBMSjwlKQMysqbEWZ0ta2ov0iikly1yyJanAU7pUSsEg8RPvBz/WGb7zVCmIFYhM4D7jl2FsiBYAcviL6xdjFMVlC3CEFDjMQGckmwuX1sIcV0n8tZXKSQWCVKDOE7OlnducZ3GAnOBlICUgMlejbMU6wy0+AVZKVMQlCkoKiktmJsVB202D9/tAlao+Dw6FbN2BI+piciWkvlXszKtppfT6QQuiX4RsTxA2uNDdxaCrv0I37+5mKwGzxVT1SkF0KKT0OvfmOhhpU0SyDmBDQpMgg3EORaY0pMUSC+VUtR1VKVlH+g28gQO0bHCMYUf+vmISyVPlWeQWhRd9nSS73ePnyJbQTKTEkk1QLiabG68oUUzaSQQoOF5GUpt86Wu+oa0BI/DLAbNKP+tPzLj92i/Ca0hBlrKSg6BaQoA82ItyteB6qXKzMpCpR/wcQ7hKj/AOUKWMEUaJjCyTwTJS+ymPosAxXUUsyWeNBHlb1iyXhYIeXNQrop0H/db5mCpNPUSjbM3IcQ+TgiLJdA0upta0WSMUnj8tK1ZFKDpexMGyZoUrjlo8hlP+23yhpLw+WQFJSU3a1/0gZRVZVlpu7MbUKeYttMx+phhh+HKmkBIcxo6P2LJXcgI5842uEYGlCcqLMP4XJ7tAT1VGPhyO09O14uBLgPs4mSHIBXuf0jSBAQDwknR3s/lFglrCcuVt1FVh0iSagJSw1bU39I52pqSeW8+/0NLfSPzth00hY2fS2vQBt4MoZzFw+UnT6QOaL8rxFzAGDJbjJUlhlseAXsT/DYQywGkE1Cg4HxFxcnkAmyQ25YDuQ/WmlXqZIvJq8MqCwUWyBYsMpVw3IY7NzsbwuxRBzyZqloyqCk5U2KS62zjuQX5NAqR4SyhKkqylgUlwfOGMmoGVaCgnOGOjM4PK1x0jOrg6fBbV5QHSrVmExDBaCCDrodudxG/oa6VMlZknw5ikupSgQC+YFLjfMFXt11jDyUpylg2UWjQUcxAlS0O60pJIe5Cio25sIy6zp2vfqPirVB8upaSUqIOXm2wKQxSxy5A2pJLGzmFEyalUxlEFIJ40jVyHN9W2tFhUEpmEgj+Dqf0d3HUQKkOhXCBwm55vyaxuBEzyyVQCQylFLvm4H3AJ1Gr6HyMVTMTXNIlpllKwTcMA5bM4ZmF2bnEq5c5OUnMWBOuxJ0JvqVepgSvrAmV4ouvMyszvqd3u7Aw+KzlCprHIBi1WsnIRly26nuIngU/JNzKBIZiBZ3/rCSuxGZPmFSi6lchrttvBSQZbD43dV3Abbqx1jSo0hY9kzpiZ3hBZmSlqe6iUkHch+FQHmCDFFZNIWpaUGYlSiQQHbuNR6bR57Pz1JQs65hlT1Ufuz/AChtiVSpOZBAKgMgKVlrcQCeEEF1EsW0I1FqlFR69+6A4E9IEqUODVwWLa2g8JloSQnM4YG/XbzhbR4nMJLqzEfxcR9TeGcxyr3AAtLkh9T5tqIt2RqgxNSgoCgnxG95JJJA7cu0KaqrpyTmlMD/AAvbs5imUtUteYFiI6spROvJYnUy/iH8v8Q6C45REm3ySkskUUMhfuTC3IsD87RObhqUB3WRzSAr7wKjDSkXSQetvrARmzJarEiCalwWqfDDguWPiX/oH/KLJU2WbKUojbhuD0v8oX/jsx40pPk30guTTy1aKKeh/WKyuQ9oxkUqT7q38r+jvDGhVkDBVrbFoW4dRELBewu46RqsLojP4MhZ3zPp3iN0rB2tukWUtOmYsJYLfUtcc72J8zGooMHA0GnoPWJUlIiUGSL7nnD3C8uUkwjctSDd0l5jUlpgS8ksHTN+9IIw+YAlyRfrFVamWo2Z+cLMQlBLBJJO8c/50tNVfIxLcM8SmAtlIHMwoM26r6WFo7xSxGYab9IX0tS5ZvOMu5O7Hx02fFqzEVzJaUFR8NFkIewtcsAA5cupnL3Jhp7PVgpylZUCScqpZzMpOvE3wu28Z9MknmQOV28oYUVCrIV2ZLAuRqXYAO53003aPRzgmtpgTGZWVzEqWolIORJcgZE7Js7XbzjQ4hiKDnWkcc2+VRUVICWe7AKzX2sAGhVVmXlSMqglAAKlEZn94gNs6hdrvs0D1tWqcrxTfNuVAkBmuE6OOgBGkLdvJeKpBmFTXWt+RLX1F/pFdRPmFYmIdkABwbj+m0C04KC7Fwb9RBNFNVLXOluShRZ9nFx9oVONW6GRds2uFVf4yQAwBQQVpADFQDZh1I25gRdR0QSSFaKSbEsHY3fmC7czaMr7LVZlVDKJShRZQ7uzjv8AWN7WlAlFrkApAVY3dlDmRaOdK4am39DRKttmXqMRC1JRNCfDQriy8JWkkP8A7eUZ32lTwrlIUMqVqNiCD/CxGoh1ickhbkHiD3flf0sYX4bToXnKg6QeK4diCXZ32Om7c42abaq+siJpPgylLK8NImH31Wljppn+w6vyjyZw5gdEpb/MeXn8oKxBzNJawLDokWSPQR1ZQukFyVG7DYknVxd7EEPr0jcnZnOwnE5jJkuPDKg6SeE9Ts457Qxxw51IEtRKCciVLyuliTlKxY7sp7gNtGelS1hYypUDrofWNJUAIkSkqmLVJOYmQr3kKJGZQsAxIcG5DXiOKjT9+/0JLOQOYgImFKcp4RdGZiSBe7l+Y5vGioSTJBKS6XDsd+/nAlJKMsBSAAhuFTFl3symsoD3knrE0U6iJijbMDbq20Ln2iPgW1SAQ+dA/wAz/R4nRSEi/vHY3A/WEs4EGxhhRzlAbweUgTQLxElIzKNtnMLaslQNh5pSftHSahBsdYtSoaA3haJXmJFkDWUjyzfZUQFUj+D5mGtTIZ3EZ2rPFaDi9waHtJPJYJs56vH1/B5AlU6c3vEOftHxTBFkTEZrBxH3XLnlpKbhg0I+NxCMVw2P014W+wPM8M6em4HUotAKJBEEqzEAE6aCMs5qMaRSTbLZaAroOcL8TKUlkl7XidStktmIHeMljONZcwQQCPiN45mo5606h79TTFRhmTGNXXIQHmKYRnK/HvE4ZNn3OsZtalzOJRJJgymoVJTn1AMdPS/x0NNbtTL/AGEz+JcsLCMTnUFHUK+5jQYfPCU8eV0ZWA3vfs2p5wnwuUlamWdeb6sWh7igeaiShAkulImJuEhQ3cqJ0YuWuTYR05NcMzZwE4sJc1QTKWtYUXUpWql7qa7BvpoIKpKFapoWVFWYEzCvLdRzNlD6MxBbXZoowObLkg5si3fhU4s4uOSiHF3bWLcMnLXOWQMoIJA1Cb2725wmU6i15edBRXiVGtFHLVJUDJQ/8dtGPz6xkKoIQtsw01IUo2FrAdt9408ys/LWLOEsD9hy78hGdxSnMsS1qCiVksAOWp9TGbRk5YbGyVZPKcBTLCnIFwxct3/rGypa8qliYkuoDlyGUv6g6dYyFRKKACQUqZ9Wb03htgNYFoKWGfNm72Ytt5QjXjdPyHxeKGGITxUk5g2aYcqQzgrBa524R+zGLqZipM4omAZWykcgdSCNwQ++kbFdPlmpu4dLsXtq3cAxj/aaQkz5hlklBUcrgO1o0fDtfTfv1ETWT00JEqZmO4ILluHVJADFwQX2y7vbsNxZCVgLUTLdNyMxQHBZDgsxA0FwG3iqpxUrEpGUqWE5Fg/Hd06MXGnknlAv9hTSlSsilMq5Gmjt339Y2KLlbeBNpMK/tcomZxkWliCkgaKzXA1Fy7DpHlTUeLmmkKIDBZ6nTs4B9ITLklBcBhs7GOFQpIUkKYLbMBoW0ivl5tckxwauimiX4ktCnlkOC3NvQ7eUM6KtDKlsCz3OosbPvGRwOqS6pai2YcJPMXZ+sPMQ4QFJ95TBTc0sPnaAlBcdgttCqow/84jYlxDA4cpCdLRaZOZKFfFp3hvKWVAJa7X5GG5aoG6MHXEpVEKXECFB403tHQCzwr/sQBLgv0ik47bZaZ5NqjN0hTPklCrxZLm+Ev7RZWVAXeIsPASLF1DqDCN97M+2HhICJnEkdbx82pVcQ3hzWUaiM4sOUBrQjKO1jISceD65Te1tIvRbK5EH6iAsU9rEJdKEuW3/AKR8aFYpJ6wxGJsoEXeMU/8AHqTy20GtUdYti82aSVKLP7o0hPMUVsB1eGElYWkqNrQlrJxQpvWNWlCMPDFcC3nkNJ8NIvaCabELEJLPzhOKxyDr0iirqCVFQt0EOUW+QGJpamLw2NcAoKSS7Bzptf8AR4VqT+wI4FmOvcfrDXFMtMPp5zrBylQBduYHYWhkKhV2JykhwLOrUC1rfSEMqdlU/N7aavygiVWFIs19jz594Bxsg5o8aWo5VNlDnt+7w9/tHxxKWUgplskJJOxc363jEyCXCQTxat+9o0qZ+RAToXI6X01jPqaMbwhq1H2aLG0mfx5WJAJsRrxW6MYXYZImSpiFbP2t0/pFuC+0oSFSzLzNbS4bUsdeWoIg6oq0zGCMoIDaMfNtTs5jHcoxcJR+/Q61dxYxxCoIJUWO2gA06Dk3eEftBQFC0zEJzJWPRQF/kX9YLVOzDKo7szvo2+9iIKpgFICS7DQcut+30helJ6f8knGzH4hPylIyhxvv66xpMKxUrGZKXzpUFJNwSxzFhuBd+kI8clykKCZpNwWLW5Pro8AIqfByiXMIDnMAdCbfSN0oqUVRlB8ZUkLKQSW0LN5EQKiUF94e1GEBSgtLEJDq6sdxqAQ177x0rCpQWSoLlyyCE2zZVgaPZ7/WNkaUbFp9CadhMxIzEW5xqsMSFS0b2v3EKVT1J/LJITu9/MQwwxSUp4VEsLuG1taFubaLaNphXs/KXJUolfDow+JrDSFU6YmUygQbctDu4gr2PxiVJE1FSWQtLB/0EZj2oxVB4ZXuh2O57xm1teWpq7Yt9dYX37IobeS+uxaWsEKZx84zqMVuUu40vCOdPJMV08xjGiOjXOS6NCMLM2/PeBMYwoyW4ng3D8U0TAmNV+axLmJvk5VRNtIXom5dIeUldnQQpTNGaAe8MJM5F7NaDnFPkIrny7nlFAmsReD62uC0JSEsRa28AfhVOLEPvFq6yVYfTTyQQDEJ1QDwsxFoX52LAx5mi0qdkeR5KwkmXnRdrqPLo0V0UpJCsx0+sUy61eQofhN2iMiZlSqwL8/tA3LILQCj4ooOsdHQ0s9XtDz2SlhUwhQCgQHBDg3Gx8o6Ohc+CwbDh+aO8OVh0l+Y+0eR0BL8Qt8INygTg24HzAj3HRlqZuWzTLNZrmPY6Mup+N9jRD6F78g1eqf52+UPU2CSLHKdOxjo6MOp9K+45cMzft0keBJLB86g+7MmzxhU6x5HR19D8KPoYH9TNpRTCEAgl2Rd/L6WhzTKOapS/DkdtndIdubR7HQzU/Cj9v8ArAfL9H/BlK7WCsFN/WPY6Fa3DDiLsXUfE1ML1qjo6Ch9KIuBfPiKNY6OhqIFyzaB5hvHR0UuS2ETBw+UDy46OgpcgoupPeEPKn+5Wd2H1MdHQrU4RJcGaiSI6OhqCDSIgrUR0dFPkp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AutoShape 4" descr="data:image/jpeg;base64,/9j/4AAQSkZJRgABAQAAAQABAAD/2wCEAAkGBxQTEhUUExQVFhUXGB0aGRcYGBocHRwaGiAXHB8dHBwZHyggHh8lHBwYIjEhJSkrLi4uGh8zODMsNygtLiwBCgoKDg0OGxAQGzQmICQsLCw0NCwsLCwsLCwsLCwsLCwsLywsLCwsLCwsLCwsLCwsLCwsLCwsLCwsLCwsLCwsLP/AABEIANIA8AMBIgACEQEDEQH/xAAcAAACAwEBAQEAAAAAAAAAAAAEBQIDBgABBwj/xABBEAABAgQEBAMGBAMHAwUAAAABAhEAAwQhBRIxQSJRYXETgZEGMkKhscEUI9HwUnLhFTNigpKi0kOywiRTY4Oj/8QAGgEAAgMBAQAAAAAAAAAAAAAAAgMAAQQFBv/EAC4RAAICAQQABAQGAwEAAAAAAAABAhEhAxIxQSJRcfAEEzKBM2GRocHhBSOxQv/aAAwDAQACEQMRAD8AwuMYguamUlSUlUgZQQC5S7hKnNwk2HIFoHXiuZKQEAKuDle4JBFjvqOzQ2l4aFJzFRu7NoSGcDq0ULw4JdUpAJSQOJySDum2W278xrCvmxliuAarJA4SsVAAQo5CLKBAZgRYktq7P2jU0hKFleqWIUi5cHYtt0eBsPClBRWty6cptw62LGzh/SGEmRlLle4sBr52jDqT8ec0aI/QTkTBLcygk5h8Qf0ewMTxBZkoCdzxBaVWI/hYWBSQ3d+kFSUplhKkgqBJNm4WLXGhGl4tq8LRMQVhnL9B0Iu3ryivmJZa449SUZ1GIEFJcKcF3Dsbhr9Gv1hnWYSiZNlmYVXTsbM6gNHAPSJI9mirw7i44iNdethaDK/FEpUmUgJcEJJFxYM4MJer857YdDqUFbB8Tw5MtJAOZgkAiwfhe2+422gIIKSBvyjyjVMWl1O3XnBEsEklszd7MdRf5X1hEoKEtqZq05bo2MieFltwuAm5uQQdOVt+UCV1Jkci4dnGj8n7QYuouhB91BUOmY67A8tf6RdiBCsyy+VXvAMLsGYMzOO7AwTi73LkXfR88qMPm3ypUeRHKPMM9iKmer3ClJ+JXLoBcxuJXhy5JnLQlRBsDv8Ay8rs52GxMKqf2gqp8xSELKXQoJloOUObdzzuTpHU03rakb3KK83l/b+zm6iUJNJWPMP9k5VNL8MFIUfeKyEqWrUAAEkJAc7Qkr6imSfd8ZQtbhlv0Bd+7X5xRW1okSFykEFQ4FTButZBUE9AhOUneEtJVJBSTsXg4/DxjJu2/wBv7/f+l75Sx0O67G1IHgpCU5ffygi+6QXdhoTuX2jLYhJ8UkoV5HWGddKZa+tweYVcH5wpp5mRYKg4BhkZ+GoYBjG34hNNkqQbwRSVpTaG2LzUTi6Es3zhIhABcwUZuSysjHzQ2lEqN4PE3INYUyattImueVaQLTLaKsUnlW8KpamMPZNNm1EezMI5RIzjHDJtYImUVAQRKprQzpaEgRCdIKTpFLUTdIpxdCuekiLaSYXAgkS3gijpQFPDoz8xdBIRbeAVy3NhGlRTgphcmnCVm+ogIam66KnBxYjw7Flo91gQS4CR1H0iXjLWCTYHe8LafD1A8Z6s8NZyrMksFWP6+UBJr/yPS7C8Hqcv4mWgKZSEKLl2Ugno983TzhzLqCooSlJcAW8naMdhVRknlJLuFC3PUerQ8n1GYZUjKCOZLetzGXWg79++h0HRp5ATnTmBynUO2u/7eCKCuCVkAmxsel723Yxj6HEZkheRY8RFrs23w6ty30jUUvgzJZWgkKGoJYl3cdbXt+kZpbo8q/z/AKHUuUX4tic1LDNllapSkMG5aOextC7BwiZMClJBIBY3Dk6Atbcw6pq2QsCXNS7AAFIANiLnTNbaE+PVmXgkIU4DKUEtYG1gLed4KMZfS40vNYF2kOKiilnh8SUGI4VKKSX9HJfaKp8xclXhlwlJ02J59YzsyaSLuFJYMbFr84vw7FiULlq4k3KHvlYa9r6dImp8Pcbg7rp/wFpam2VMdIqXUVlizqYh8yid/r5aRdSsAFKAUOI5ews/mX8oz+D4oCVIuFLQUqOt3dgDoGAvchiekaOiklaXAuHJYMAPsBGfU03p4ZpUlJWhXWIzpIUbNoOXoW9Iy1XiwlhSKcZAbKX8auj7DoG6vH0Cvw9kBSdAGawJIubbte4fRrRgMRwwqqQFWSsi/Sz+kavgtVbnGXPvoyfEwvK4FeJTGRKljZJWr+aYQf8AsCPWBBMIgzEF+JMUtmzGw5DQDyAAgdEly0dFSMtYHdDM8WTc8cv5oP6H6mBaqmfQQZh9MZcpSj8YypG50c9gLPzMXS7tCpfU3EgiEopIjyfRpUfeaG9RTPeFs+n5mCUrBAZ1AUX1TzgmQxEGUUgZVAlwzwNRzEhUHl2i7GFDKvDqVIDQumTgkWHnFdNigzM8ZJwcng0aclwxyJPKB6ySGMHy56ct4XVc8GExi9wU2khP4TGLFTMt4nOmQunTDG5SMrVhn9slMRl1xmqSNATCScb3j2XWZSDHQ+E09KTvUdIVO+CdLVGYb67wUUcoQ0blTDUxosNp8pIUp+sYNTBpRLDqEeMlZZkqByn4uj7RpcTkZkOlQISpQYkPclQIDe78nJ5tCbxQSRtF6JmQkKJY6E6CMmpl2x8OKISJapihLylSrsBqwBP0i+mmlSSUIJSBoHYMCd92Cj5GK6gZSTqosBrY2LhjyDXfWCZqB4EqYUZR4jE6hWpLgG1raB2iopPgKbotopxUCSAwIDanizNlHcXbmInUYgtyyzu6SAbnooHdvSA6Ks8OSuWGZYTdr8BzBn02HrAMpSivKm76DqYiVEasnjWIzHQhTG1mAFvICDaFE0ApErMtaAoAEF0OS+Vi/u+64NtxCnEZHiZSnUajvE5M6ehkgEENxJcH1F4clFrpCXaNJgy5akrUoOohISw3e5PO1o1NBTceRRAG6gxtZm+UZjBk8LlgRqOQh0jRvnHNnOHzTbtew0+KhMyUgD3UuAQRdTWfcOb32EZmopgCFFINyQO3Pof1g2jkKKibm2gHbXe33iipYE994rVlB6m6IuEXVGbxfAZs1ihgnZKilJS/MdWs2waFJkSpBy/3kzcl0oHTKWUruWHSNl+HlsQQq4LnMAOYF4EFNIUWUdTYKdf2t5NHRipJYVr35GF80Zhc0rLkudOwGw5DpFgHKGk3CpDqSmYsKSSCnI7s7sM33Ji6R7O6HxU3sxZJfkylaxd/k/0LtUZypS8LplAtRYOe0b2Z7PsOJKyBqQA3qnMflFPgpSGQl7MTp8vePy7QcdR8isWY7EJPgyxLBdSrrP0EL6eW14e4lTZiXRMHUB/kQPrCpdJslaT3BT9bfODhPBaaZTU1JZniulR8RglOETXdSFN0Dg+YtE5+Hzm4ZMw9kK/SCU4rsthEytLMIrVVFohQ4TUq/wCjN/0K+4gnEsCqGZMlf+kwDlCOLRXIs/GuYsQoGPJPsvVamSodSUj6qgyTgU8BylI7zJf/ACgnKHTDQDVShCmamNPUYNMy5iZfJvEQ/wD3QrqMJU91Sh/nSfo8TTmiNC+fTeEygq8XU9QonWK62hUFbwwwqicB4KUklZcRpR0hOSz3cgamHGN1ylSxK8IJAV5+cQRMRIKFpN0jTZ+0UHEErJVMuSbjQb7xmd1voKHie0EWtWje6NenWCMRqMkrwyLuFAZL6eo9492HSLqHFMqpmRAUhaFJHxZcwZ+pDqZ+bwsmqWok3sGudtB9rdICOMs1SjeA7CaPOoImJIcZ3zAMhIUo3LgO1nHLnAsmUp/dL8hrz7wSFJRLQtMwifmKVAsOEpZ3PmDdtI6RWfmAh1ZGUSnYBtxoAAOxiOPaBvNMnQyikTCsEOAQ4N77ef0g+mlqmHKHJV5nfVrxNeICck50soklwDvfnzPzhvhWHZLqcJyOpTlg+bhHNRDWELzeQZtUX0eHeEly3EATcOGsLA6Xi2SjfUdIhLQZpALpD26b3OjgOTsB876KaklZQRq9gGuSzHUxk1/h870xmjrY2sY0tQyWYG+rfXn20iOI0DF9jcc/QDeLpXEBu20WzZaiQVXbQEE2tr+kR6drPIL1KeBOrDcycxSVFtAW+p0hfR4SpRslTi/EQ3qLRqJUg6F2bt9YEmJIbK5SNSqwfo/vHzaNug3XPv8AUzatbrEdbTy5JWSLnVV2L6gF375eesS8U+FwsARYJSAGO0TxavnBTgunRtinna+xuIhXVj04ykSyelht8Nx6Q7xKCa80JQuliY7BZBHIsflDCnVUpBOeabWdSvW52hOibUIAzqWUnQ5ipJ8wSPKJzqpyEg2GvfeHN33f2BoPVXTk6zldnzf0iAxZbPxKvqo69AEsPMvEDTOMxPDz/TnCmoqFE8hoOggFtvhX6F0wqux2adJsxHY2/wBrfeE9VidWbpqFr7TVA+iiD6PFtVLOVzvCCsUxaChLpf8AEXtPanE6nMBMmTey1K+hhhXzlGXqYBpKlQsFEJ3Go9DaHC5YUniAuPht8tPlDdSckkVtMyqeece+MecEVVEh7LY8lD7pf6RQKJewzDmni+l/WJ8xvsNUd4pO5iYTEadPPaJzltAtsLA9pEBKiZgtBlHToWo5dX9BCVVcZgcDbSOoKspNrc4S44sitsdY3S8LwnmSQZf+IHV7N+sNsQTmloyLBJ1HLvA2J0Hh+8ehI0ik8ItCnD6wJWATuxbT1jQ12GkIzqUlAcAPwqUCAXSgOSAbPzIO8KKvFaaSf/To/NcXNwA1xxPd2v3ij8TMmhyonKHcueuuz6d4CWnb3cGiM3toZ1M6X4WQJBJIJWr3rPpewIOnSJyG8JaQyT0BzKBsoONrAkH7mCMJTKClBIVNWAky1JsAoXLpIJsWbY5epZxQ0op0rmKAWzhgeIgqHEp3yDQcy8BxgjkgfAMHUUhc15cu1yWK/wCUE72ubd4eVc0aunIg8CLhIAdPiTFHsbDU6OTCaqxzxyTkSFgpa5ygCzBJLP8AvsZjM5JPg8RJ4swLZlF1BGhcAFh1g0q9RGo2wXEMbSpJTKc7LUbZhySH4U7tqbPygz2cWElSSbquB2v9IQU9OASUkLOuW3C3MfF5abwcmtWmYFOW1A0DcrQrVhui4oZpOpJm0ppjGG0sKKSeen9HhLLDgK5wzpJpA0/f7+kZNGblGmM1YpPBRnUlV4zONVTqZSsqhYO+U3N7aH92jWrlPf8ApCfE8FMwZ+ELGhLsOezf1h+nOUZUxM0mrElKhaEscxcuyGXZtTqAOhESxKgKwQhJBysw921+4JginwoS055i8xBcFjqep97yiaMYSmSVcQd8ubUsC5Zzpp5xtkrVp5M9iihoKiU5SFA7uQlI/mKiAT0iyXkfMpCSvmgcPmnRR7MO8Lp9SiYXJm9OJLDtw2iE2slIH/Uf+ZP/ABi+7fJOhtWJWoOOPqNR3TqPpCpeUXUYAmY2gaeK/wDMn/jFpxmVOYLSsnTM6Qr1CQ/nFfLksrISZ0+dnsNIU1WFlVxBpXLQojOQxIulxbqD9oOEzOOBSFEbBQB8gpjBbNq3IFyTMoZRRrDClxRwExfW4ZPWS0lfchg3csPnAVPgywriXIQ38U6X9EEn5Q2L3xplJlGIyzmfaKpaTZnfpGkNAhaWM6WSN0BavqkfWBEU8pIbMtX+QD/yMCpNKmWn0LPxaxqyv57/AD1jvCTN1BR/KX+R/WCJ8yWD7ij3Ww9AkH5xZIrUJ0lpH+o/UwVKrKthc+nQlJKGANrQrKSnTeFlVXKskHQwwo6hmKi5gGqQ6KDpMuYlDjV3aORUKmsFkkPoDEZmJ5yybJ3PSFqKxKFFSrkaB2eASlRbqydH7OzZs6YLJyKykqPxP7r87iHmH4bJQtSJi1LWhKnShKsri3ESyjdtB5wsrsTVUCVMTwZXdALB3PEP8Vg510gQz1hK2JuLjm14krlyxkU1E0EvEppSUIQyc3uoDJPMWDq0GpMHSpUyoICAFOndQ0F9zraEOAhU1J3Zufp15+UPqHCppDMkAHNxGzWsWL6XhUlWCXkLkUJlhJQgkqTYg5rg3NtyXYbNBmNlSkJShP5iEgBIHGSWc8yRcQywhKJaAlUxOZJN0kMM383kItqK6UJaVFKVIHxE57gkBgAw5PaAjaYM8mBq6af4gmIlrD+8wIKVj3nGz+8+l40mFUap6QmZlQsHUMbbuAfpB87HkL4kKlsdQc2mn8JGu9to9RTySWlS0pUwJKcwZ9xYjfl6Qx5WUAm0aVUnwQlIIVlAAVY6dIskTH94k8gTA9BQpTKQPEskMAWf5RKomMeFr8rn5iOfmM2vzNLpovqahiGtzt+/SJqqhlOpYbH56c4qnHNLPMB+VoDp1EKEMTle0XtTQBNrUBRWszEJ0Txg5zyZSXDc35QvM/xCpalshiAFS2y7WUCpz6xpsTw6SUpUUFd/Qxn8RKx7iQlt2Gsbk1w0ZGugb8Asp/LmJI5rOX7QKrAZqhxTZDcgrN9EtC+rppyy5KiB0U3yEC/h1I0StR6AwajHv+CrYxm+xmb4VqP/AMZlt81kj0gGZ7NTJRBFGtxfMuYo+bIyj1gf8dMRoJgbuItpPaSpzBhNWnsot2hkI5w/f6kbGs7CJquOVKlAH3uBGZKtwSt9S7EQBWYbWkXUW6TUJA7gKAg6fiiFKCVpXKUu2cD8svo6TdJBbSENbMmJYlTpV7q0l0q7H7aiF8OiA0z2aqC5JlHvPlE2/wA8BHCCNZ1OP/tB+gMez61aTqFdxAc3EAr3pY8obHdYWR3hlIEKvUSG5BSz9EQyqMMSFP46AD/hmH/xhFhUmXMUkJcKJ0MbStwtUlIChtaJrpRpvsEzdRhsr/3/AP8ANX3IgT8LIGs2Ye0ofdcGYktI7wnmqu4hcWEkxPPlaM5LX6RVLUQoODzYwzqq6UmcpSEcBBARozi3pAaqkzZiSrkBpsAAPkId1kOLYX4J8MrA1gVVK5GYs4Bu2h5PGhpJ5UnwUo1LBhck9OcRmYaghCpjgDg2JJQA7Jta+r6vCVNrAbA5MghATYgade/0iyTI0z8IV+/Tq3kYLl1CVcKUgbZplwATuwsAX2J5QbhVfKumfKE8JBSkJdBvuFAOWIsD/FprC83kdeMAGHZsxlynBDkBIPw3LvdVgTfS5MOaeqIqFKKlMjMEp0ASkEM4NiwGgirC6VKG4kqzniSzqSkEEm4s4BuNPNoI8WUAs5QtSlMFOQm5cvudhtqekDOXkCo2QwWX4rhS0oO+ptp+/KOxjCZylqKVAp0ARmLDsE9yW5mGnsqoeKcyUBLsyUJPVwbksAd30hli9BNmLUmnUopIutOZAQqzDUO7hxrfaKUqYvUtZMjhmDzwpOYy0y7gqU411ASplEnk0fQqSYgSCAFAgZeLhUwZncA82jCYpSKQZcidmUsOTMQCo5rBlDVYAAubi/aG+EomSSSpilQu60JByj/Exa9we8Mn4o0LsJwZaxOUrxMyZlm0vrbm2lo0ABNt9ozNdRS1rE1M4JYB0oObKe6AbdW2h9RYihaXuSk5Tfcb3SNe0Y9XTypD9OdqvIPp1u79jz9IKlS0vbKQNSfsICl1qGcga6sXMWJVyFn2Fj++sRRyXYZMmoOZKSk9BzPzePkPtHMmImqQp0see20fQ60IEwzElWbK2U8Ie51b6tGb9pJH4hJOsxIcaOWZ0uLm1wD1aNEcSUv1MzMBNqV7qUfMxZIrep9Y9nyQ0KVKYxsWSKjQjEFgWWodiYXVNdNL/mLP+YwKiog/OiU2ZAWsh8qvdTyzAXJ3Z97xOCUW0E5aZZVNUQgngJNyvmkE6DcxTh9dMkr8JYzy1G6DdJfRQ67vFE+UuYcyiT32HIDQDoLQZhkpylK/h9xXLp2iPhv9iqyDzp8palJ4pSgSAXzILHcHiT5E9oHm0ykFlhjtuCOYO46x1XhykTFA7GG1H+ZJMshygFadLNdQ8wNOYiN7Y7kRcCuiqVIWCCxBsY1C8YnVCSFrcgRkFy+KG1HJCACp32EXq/7Et3PRKoCqZynLxKTNJhtUykLS7MecBqpwnSFXiglgz1QniI6w39nqYGYHDkbQjUq/ODKSpXLdSH78nhk02qQccDPE60iYrQH6Q89i6bxEl/fcGWySpalAjhTdrgkl391rPGIWpT5jvd+ca3AsWmU8r3jlJzBKcwJULZnSxs53bWAmqSoi4HOLVxlGbKTKlqeWxKkF0qCUpUrUtMYXdwC5HMpcOkLUCoDhZ1EEHKHHEb21Ac845Fb4wCluVhRIBSMrHd9SX2baCq2ZNLBWbKT2BbtY7wqcksIbpRfYcK1CSJUp8pbMbZlfzEhm/wAOkWpyJICUS1ApccS7XIuA3FZ25EdoEpJOXKyApd1G5YJSzgtpobu+ulocU+LD/wBSJiBnnJawGUHMHYaMwax9YR6jHjgBGMTUy1eBLlhSSHZJPCbOcxcXA1tcQmk47UgkJUUEm+UBN/8AKHhnUKJnqXYOWZCiR2BJJ0bUmFNdNCXLJ12BcudDdrbQyDT6Eyjmxpic5edfGVZ9CVKLZmLB9LFrQqn1B8YKdIXmbicJTtfYDnDZIK0pOb+7HGeSNUqYnUXT/p5wjxXOVZS6io3Ju52LmGQ5FtJDRdV4c4y8oU7AM4GUsbN8iOTw+8cJUk+JlGXMXupg+YbJJsf6QqwF2UoDLldEon4nsQRuH4gOZbeGFXTgoSgFBVcOM3ukkqs2YGwckM+rPEmlVAKVMjVe2TMUSwW0zEs3Ybwbh2NTqlsqvDP+Hhbq/wCrd9oykjCJhzBXCnmq1hcm7WAvBsybllKKSAgABICnNyA5axLPpzivlwj6hOdmim108LKfFKgCAohatrFxqOxEJKbHEzFlEw5FBXDMTzBs/b9tCOXjhQsFT5gGTMF1AciCeJOlrHkdoHnVJHHNlomoJ/vUcJJ6qTYHotLwyGmkC23yN/aalzBcxAZaT+cgAgX0mJH8KtTyJjFzHJjf4ZXy5kuWpKmWjgJmakKJZCm4VIIcXaBMV9nPBz1EkZkAEhIOYy1HtqlLkvs14tf68P376KUqMmuamUGSAZnxKN8vROz81ekV0SnVeBSmCaWSdYcsZYRq5QTlHOBlTAC0DSZpZjEcjmFK9xTQ2qkCYgK+JNj1GxgXCg62bVKh6gwZQoa7Eg2MNaHDUpWFhKiARxM4D84CXhjLyK7Mvh9MFFzoLx5Vy1lRsfQxdVESzkSXG5gSfMUdy3cwV27RfQTITMAuk9t/R3iEwEnQiPKCUVFgHMbnAPZtdjMDvog384HUah4mMhByPlyqmbNBBLpDHLwgJCXAAFmAzMAOce0EjMlaWDlspJIu+zW9Y7CKZa1EISk8JcqS4Sks6iTZLW4joSOcOsKok8RUscPTU9Gg5S2olCNdJNUtikqJ5afYRoaMGVLKJuRdgAeJSkgF2SqwAfkbhw7QbPwTgz5uEvldLuxFtXFi7lo8psKUopMwKyG+ZNzlBYkDRh5QuU7VotJcEcKlSEhU0hUwoGdlMlNtmBJVdv28M/Zqp8aaZlipKswSoWUp3ypSAQ5uGIa8eYSlBK5DB1IUBvmsTp3by2MTwXBFLXwABCeNbWKQAS/I+u8Il4rS5GwdN3xQTTpXJnFACCFEJWCtkKBykpUoEMMwBJcMxEeTqGYXSErLS8ws4CQSTkcuUuVaDn1MO/wwHhqyJWgkmY5U2YbKV8NnI73eAsQmy0kGXmBCiUaOlinKS77E2B1HWF7vMJ/kJqikm8MwEFINlJUCAQWHunV/k0DV9FNWnxEozhsyiGzJAJBJu+vMfrDfDpYWDKlpBWbhhxOCDwnm3yij+1ptMSmZ+eHsnKnKCGF5m+gsHEGm+Yipc5M3JnTJSkBKQpc1ROXV0CwSQ2h4j2aNHidAkKXOfMkJH5aSTdgOhA6tBlVjMmYBMSjwlKQMysqbEWZ0ta2ov0iikly1yyJanAU7pUSsEg8RPvBz/WGb7zVCmIFYhM4D7jl2FsiBYAcviL6xdjFMVlC3CEFDjMQGckmwuX1sIcV0n8tZXKSQWCVKDOE7OlnducZ3GAnOBlICUgMlejbMU6wy0+AVZKVMQlCkoKiktmJsVB202D9/tAlao+Dw6FbN2BI+piciWkvlXszKtppfT6QQuiX4RsTxA2uNDdxaCrv0I37+5mKwGzxVT1SkF0KKT0OvfmOhhpU0SyDmBDQpMgg3EORaY0pMUSC+VUtR1VKVlH+g28gQO0bHCMYUf+vmISyVPlWeQWhRd9nSS73ePnyJbQTKTEkk1QLiabG68oUUzaSQQoOF5GUpt86Wu+oa0BI/DLAbNKP+tPzLj92i/Ca0hBlrKSg6BaQoA82ItyteB6qXKzMpCpR/wcQ7hKj/AOUKWMEUaJjCyTwTJS+ymPosAxXUUsyWeNBHlb1iyXhYIeXNQrop0H/db5mCpNPUSjbM3IcQ+TgiLJdA0upta0WSMUnj8tK1ZFKDpexMGyZoUrjlo8hlP+23yhpLw+WQFJSU3a1/0gZRVZVlpu7MbUKeYttMx+phhh+HKmkBIcxo6P2LJXcgI5842uEYGlCcqLMP4XJ7tAT1VGPhyO09O14uBLgPs4mSHIBXuf0jSBAQDwknR3s/lFglrCcuVt1FVh0iSagJSw1bU39I52pqSeW8+/0NLfSPzth00hY2fS2vQBt4MoZzFw+UnT6QOaL8rxFzAGDJbjJUlhlseAXsT/DYQywGkE1Cg4HxFxcnkAmyQ25YDuQ/WmlXqZIvJq8MqCwUWyBYsMpVw3IY7NzsbwuxRBzyZqloyqCk5U2KS62zjuQX5NAqR4SyhKkqylgUlwfOGMmoGVaCgnOGOjM4PK1x0jOrg6fBbV5QHSrVmExDBaCCDrodudxG/oa6VMlZknw5ikupSgQC+YFLjfMFXt11jDyUpylg2UWjQUcxAlS0O60pJIe5Cio25sIy6zp2vfqPirVB8upaSUqIOXm2wKQxSxy5A2pJLGzmFEyalUxlEFIJ40jVyHN9W2tFhUEpmEgj+Dqf0d3HUQKkOhXCBwm55vyaxuBEzyyVQCQylFLvm4H3AJ1Gr6HyMVTMTXNIlpllKwTcMA5bM4ZmF2bnEq5c5OUnMWBOuxJ0JvqVepgSvrAmV4ouvMyszvqd3u7Aw+KzlCprHIBi1WsnIRly26nuIngU/JNzKBIZiBZ3/rCSuxGZPmFSi6lchrttvBSQZbD43dV3Abbqx1jSo0hY9kzpiZ3hBZmSlqe6iUkHch+FQHmCDFFZNIWpaUGYlSiQQHbuNR6bR57Pz1JQs65hlT1Ufuz/AChtiVSpOZBAKgMgKVlrcQCeEEF1EsW0I1FqlFR69+6A4E9IEqUODVwWLa2g8JloSQnM4YG/XbzhbR4nMJLqzEfxcR9TeGcxyr3AAtLkh9T5tqIt2RqgxNSgoCgnxG95JJJA7cu0KaqrpyTmlMD/AAvbs5imUtUteYFiI6spROvJYnUy/iH8v8Q6C45REm3ySkskUUMhfuTC3IsD87RObhqUB3WRzSAr7wKjDSkXSQetvrARmzJarEiCalwWqfDDguWPiX/oH/KLJU2WbKUojbhuD0v8oX/jsx40pPk30guTTy1aKKeh/WKyuQ9oxkUqT7q38r+jvDGhVkDBVrbFoW4dRELBewu46RqsLojP4MhZ3zPp3iN0rB2tukWUtOmYsJYLfUtcc72J8zGooMHA0GnoPWJUlIiUGSL7nnD3C8uUkwjctSDd0l5jUlpgS8ksHTN+9IIw+YAlyRfrFVamWo2Z+cLMQlBLBJJO8c/50tNVfIxLcM8SmAtlIHMwoM26r6WFo7xSxGYab9IX0tS5ZvOMu5O7Hx02fFqzEVzJaUFR8NFkIewtcsAA5cupnL3Jhp7PVgpylZUCScqpZzMpOvE3wu28Z9MknmQOV28oYUVCrIV2ZLAuRqXYAO53003aPRzgmtpgTGZWVzEqWolIORJcgZE7Js7XbzjQ4hiKDnWkcc2+VRUVICWe7AKzX2sAGhVVmXlSMqglAAKlEZn94gNs6hdrvs0D1tWqcrxTfNuVAkBmuE6OOgBGkLdvJeKpBmFTXWt+RLX1F/pFdRPmFYmIdkABwbj+m0C04KC7Fwb9RBNFNVLXOluShRZ9nFx9oVONW6GRds2uFVf4yQAwBQQVpADFQDZh1I25gRdR0QSSFaKSbEsHY3fmC7czaMr7LVZlVDKJShRZQ7uzjv8AWN7WlAlFrkApAVY3dlDmRaOdK4am39DRKttmXqMRC1JRNCfDQriy8JWkkP8A7eUZ32lTwrlIUMqVqNiCD/CxGoh1ickhbkHiD3flf0sYX4bToXnKg6QeK4diCXZ32Om7c42abaq+siJpPgylLK8NImH31Wljppn+w6vyjyZw5gdEpb/MeXn8oKxBzNJawLDokWSPQR1ZQukFyVG7DYknVxd7EEPr0jcnZnOwnE5jJkuPDKg6SeE9Ts457Qxxw51IEtRKCciVLyuliTlKxY7sp7gNtGelS1hYypUDrofWNJUAIkSkqmLVJOYmQr3kKJGZQsAxIcG5DXiOKjT9+/0JLOQOYgImFKcp4RdGZiSBe7l+Y5vGioSTJBKS6XDsd+/nAlJKMsBSAAhuFTFl3symsoD3knrE0U6iJijbMDbq20Ln2iPgW1SAQ+dA/wAz/R4nRSEi/vHY3A/WEs4EGxhhRzlAbweUgTQLxElIzKNtnMLaslQNh5pSftHSahBsdYtSoaA3haJXmJFkDWUjyzfZUQFUj+D5mGtTIZ3EZ2rPFaDi9waHtJPJYJs56vH1/B5AlU6c3vEOftHxTBFkTEZrBxH3XLnlpKbhg0I+NxCMVw2P014W+wPM8M6em4HUotAKJBEEqzEAE6aCMs5qMaRSTbLZaAroOcL8TKUlkl7XidStktmIHeMljONZcwQQCPiN45mo5606h79TTFRhmTGNXXIQHmKYRnK/HvE4ZNn3OsZtalzOJRJJgymoVJTn1AMdPS/x0NNbtTL/AGEz+JcsLCMTnUFHUK+5jQYfPCU8eV0ZWA3vfs2p5wnwuUlamWdeb6sWh7igeaiShAkulImJuEhQ3cqJ0YuWuTYR05NcMzZwE4sJc1QTKWtYUXUpWql7qa7BvpoIKpKFapoWVFWYEzCvLdRzNlD6MxBbXZoowObLkg5si3fhU4s4uOSiHF3bWLcMnLXOWQMoIJA1Cb2725wmU6i15edBRXiVGtFHLVJUDJQ/8dtGPz6xkKoIQtsw01IUo2FrAdt9408ys/LWLOEsD9hy78hGdxSnMsS1qCiVksAOWp9TGbRk5YbGyVZPKcBTLCnIFwxct3/rGypa8qliYkuoDlyGUv6g6dYyFRKKACQUqZ9Wb03htgNYFoKWGfNm72Ytt5QjXjdPyHxeKGGITxUk5g2aYcqQzgrBa524R+zGLqZipM4omAZWykcgdSCNwQ++kbFdPlmpu4dLsXtq3cAxj/aaQkz5hlklBUcrgO1o0fDtfTfv1ETWT00JEqZmO4ILluHVJADFwQX2y7vbsNxZCVgLUTLdNyMxQHBZDgsxA0FwG3iqpxUrEpGUqWE5Fg/Hd06MXGnknlAv9hTSlSsilMq5Gmjt339Y2KLlbeBNpMK/tcomZxkWliCkgaKzXA1Fy7DpHlTUeLmmkKIDBZ6nTs4B9ITLklBcBhs7GOFQpIUkKYLbMBoW0ivl5tckxwauimiX4ktCnlkOC3NvQ7eUM6KtDKlsCz3OosbPvGRwOqS6pai2YcJPMXZ+sPMQ4QFJ95TBTc0sPnaAlBcdgttCqow/84jYlxDA4cpCdLRaZOZKFfFp3hvKWVAJa7X5GG5aoG6MHXEpVEKXECFB403tHQCzwr/sQBLgv0ik47bZaZ5NqjN0hTPklCrxZLm+Ev7RZWVAXeIsPASLF1DqDCN97M+2HhICJnEkdbx82pVcQ3hzWUaiM4sOUBrQjKO1jISceD65Te1tIvRbK5EH6iAsU9rEJdKEuW3/AKR8aFYpJ6wxGJsoEXeMU/8AHqTy20GtUdYti82aSVKLP7o0hPMUVsB1eGElYWkqNrQlrJxQpvWNWlCMPDFcC3nkNJ8NIvaCabELEJLPzhOKxyDr0iirqCVFQt0EOUW+QGJpamLw2NcAoKSS7Bzptf8AR4VqT+wI4FmOvcfrDXFMtMPp5zrBylQBduYHYWhkKhV2JykhwLOrUC1rfSEMqdlU/N7aavygiVWFIs19jz594Bxsg5o8aWo5VNlDnt+7w9/tHxxKWUgplskJJOxc363jEyCXCQTxat+9o0qZ+RAToXI6X01jPqaMbwhq1H2aLG0mfx5WJAJsRrxW6MYXYZImSpiFbP2t0/pFuC+0oSFSzLzNbS4bUsdeWoIg6oq0zGCMoIDaMfNtTs5jHcoxcJR+/Q61dxYxxCoIJUWO2gA06Dk3eEftBQFC0zEJzJWPRQF/kX9YLVOzDKo7szvo2+9iIKpgFICS7DQcut+30helJ6f8knGzH4hPylIyhxvv66xpMKxUrGZKXzpUFJNwSxzFhuBd+kI8clykKCZpNwWLW5Pro8AIqfByiXMIDnMAdCbfSN0oqUVRlB8ZUkLKQSW0LN5EQKiUF94e1GEBSgtLEJDq6sdxqAQ177x0rCpQWSoLlyyCE2zZVgaPZ7/WNkaUbFp9CadhMxIzEW5xqsMSFS0b2v3EKVT1J/LJITu9/MQwwxSUp4VEsLuG1taFubaLaNphXs/KXJUolfDow+JrDSFU6YmUygQbctDu4gr2PxiVJE1FSWQtLB/0EZj2oxVB4ZXuh2O57xm1teWpq7Yt9dYX37IobeS+uxaWsEKZx84zqMVuUu40vCOdPJMV08xjGiOjXOS6NCMLM2/PeBMYwoyW4ng3D8U0TAmNV+axLmJvk5VRNtIXom5dIeUldnQQpTNGaAe8MJM5F7NaDnFPkIrny7nlFAmsReD62uC0JSEsRa28AfhVOLEPvFq6yVYfTTyQQDEJ1QDwsxFoX52LAx5mi0qdkeR5KwkmXnRdrqPLo0V0UpJCsx0+sUy61eQofhN2iMiZlSqwL8/tA3LILQCj4ooOsdHQ0s9XtDz2SlhUwhQCgQHBDg3Gx8o6Ohc+CwbDh+aO8OVh0l+Y+0eR0BL8Qt8INygTg24HzAj3HRlqZuWzTLNZrmPY6Mup+N9jRD6F78g1eqf52+UPU2CSLHKdOxjo6MOp9K+45cMzft0keBJLB86g+7MmzxhU6x5HR19D8KPoYH9TNpRTCEAgl2Rd/L6WhzTKOapS/DkdtndIdubR7HQzU/Cj9v8ArAfL9H/BlK7WCsFN/WPY6Fa3DDiLsXUfE1ML1qjo6Ch9KIuBfPiKNY6OhqIFyzaB5hvHR0UuS2ETBw+UDy46OgpcgoupPeEPKn+5Wd2H1MdHQrU4RJcGaiSI6OhqCDSIgrUR0dFPkp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174" name="Picture 6" descr="http://sdhydroponics.com/resources/wp-content/uploads/2010/08/mycorrhi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9" y="2362200"/>
            <a:ext cx="8639978" cy="42672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evaluacec.milaulas.com/pluginfile.php/50/course/summary/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2514600"/>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365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0195" name="Rectangle 3"/>
          <p:cNvSpPr>
            <a:spLocks noGrp="1" noChangeArrowheads="1"/>
          </p:cNvSpPr>
          <p:nvPr>
            <p:ph type="body" idx="4294967295"/>
          </p:nvPr>
        </p:nvSpPr>
        <p:spPr>
          <a:xfrm>
            <a:off x="381000" y="152400"/>
            <a:ext cx="8534400" cy="5978525"/>
          </a:xfrm>
        </p:spPr>
        <p:txBody>
          <a:bodyPr/>
          <a:lstStyle/>
          <a:p>
            <a:pPr eaLnBrk="1" hangingPunct="1">
              <a:defRPr/>
            </a:pPr>
            <a:r>
              <a:rPr lang="en-US" dirty="0" err="1">
                <a:effectLst>
                  <a:outerShdw blurRad="38100" dist="38100" dir="2700000" algn="tl">
                    <a:srgbClr val="336699"/>
                  </a:outerShdw>
                </a:effectLst>
              </a:rPr>
              <a:t>Zygomycota</a:t>
            </a:r>
            <a:endParaRPr lang="en-US" dirty="0">
              <a:effectLst>
                <a:outerShdw blurRad="38100" dist="38100" dir="2700000" algn="tl">
                  <a:srgbClr val="336699"/>
                </a:outerShdw>
              </a:effectLst>
            </a:endParaRPr>
          </a:p>
          <a:p>
            <a:pPr lvl="1" eaLnBrk="1" hangingPunct="1">
              <a:defRPr/>
            </a:pPr>
            <a:r>
              <a:rPr lang="en-US" dirty="0">
                <a:effectLst>
                  <a:outerShdw blurRad="38100" dist="38100" dir="2700000" algn="tl">
                    <a:srgbClr val="336699"/>
                  </a:outerShdw>
                </a:effectLst>
              </a:rPr>
              <a:t>They Live only on land. </a:t>
            </a:r>
            <a:r>
              <a:rPr lang="en-US" dirty="0" err="1">
                <a:effectLst>
                  <a:outerShdw blurRad="38100" dist="38100" dir="2700000" algn="tl">
                    <a:srgbClr val="336699"/>
                  </a:outerShdw>
                </a:effectLst>
              </a:rPr>
              <a:t>Mycorrhizal</a:t>
            </a:r>
            <a:r>
              <a:rPr lang="en-US" dirty="0">
                <a:effectLst>
                  <a:outerShdw blurRad="38100" dist="38100" dir="2700000" algn="tl">
                    <a:srgbClr val="336699"/>
                  </a:outerShdw>
                </a:effectLst>
              </a:rPr>
              <a:t> fungi can live in the soil    and often form relationships with plants.</a:t>
            </a:r>
          </a:p>
          <a:p>
            <a:pPr lvl="1" eaLnBrk="1" hangingPunct="1">
              <a:defRPr/>
            </a:pPr>
            <a:endParaRPr lang="en-US" dirty="0">
              <a:effectLst>
                <a:outerShdw blurRad="38100" dist="38100" dir="2700000" algn="tl">
                  <a:srgbClr val="336699"/>
                </a:outerShdw>
              </a:effectLst>
            </a:endParaRPr>
          </a:p>
        </p:txBody>
      </p:sp>
      <p:pic>
        <p:nvPicPr>
          <p:cNvPr id="63491" name="Picture 7" descr="Phycomyces%20blakesleeanus2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17" y="2362200"/>
            <a:ext cx="8610600" cy="4267200"/>
          </a:xfrm>
          <a:prstGeom prst="rect">
            <a:avLst/>
          </a:prstGeom>
          <a:noFill/>
          <a:ln w="76200">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36602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8" name="Rounded Rectangle 7"/>
          <p:cNvSpPr/>
          <p:nvPr/>
        </p:nvSpPr>
        <p:spPr bwMode="auto">
          <a:xfrm>
            <a:off x="2819400" y="1219200"/>
            <a:ext cx="838200" cy="429661"/>
          </a:xfrm>
          <a:prstGeom prst="roundRect">
            <a:avLst/>
          </a:prstGeom>
          <a:solidFill>
            <a:srgbClr val="996600"/>
          </a:solidFill>
          <a:ln w="9525" cap="flat" cmpd="sng" algn="ctr">
            <a:solidFill>
              <a:schemeClr val="tx1"/>
            </a:solidFill>
            <a:prstDash val="solid"/>
            <a:round/>
            <a:headEnd type="none" w="med" len="med"/>
            <a:tailEnd type="none" w="med" len="med"/>
          </a:ln>
          <a:effectLst>
            <a:glow rad="215900">
              <a:srgbClr val="FFFF99"/>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2" descr="data:image/jpeg;base64,/9j/4AAQSkZJRgABAQAAAQABAAD/2wCEAAkGBxQTEhUUExQVFhUXGB0aGRcYGBocHRwaGiAXHB8dHBwZHyggHh8lHBwYIjEhJSkrLi4uGh8zODMsNygtLiwBCgoKDg0OGxAQGzQmICQsLCw0NCwsLCwsLCwsLCwsLCwsLywsLCwsLCwsLCwsLCwsLCwsLCwsLCwsLCwsLCwsLP/AABEIANIA8AMBIgACEQEDEQH/xAAcAAACAwEBAQEAAAAAAAAAAAAEBQIDBgABBwj/xABBEAABAgQEBAMGBAMHAwUAAAABAhEAAwQhBRIxQSJRYXETgZEGMkKhscEUI9HwUnLhFTNigpKi0kOywiRTY4Oj/8QAGgEAAgMBAQAAAAAAAAAAAAAAAgMAAQQFBv/EAC4RAAICAQQABAQGAwEAAAAAAAABAhEhAxIxQSJRcfAEEzKBM2GRocHhBSOxQv/aAAwDAQACEQMRAD8AwuMYguamUlSUlUgZQQC5S7hKnNwk2HIFoHXiuZKQEAKuDle4JBFjvqOzQ2l4aFJzFRu7NoSGcDq0ULw4JdUpAJSQOJySDum2W278xrCvmxliuAarJA4SsVAAQo5CLKBAZgRYktq7P2jU0hKFleqWIUi5cHYtt0eBsPClBRWty6cptw62LGzh/SGEmRlLle4sBr52jDqT8ec0aI/QTkTBLcygk5h8Qf0ewMTxBZkoCdzxBaVWI/hYWBSQ3d+kFSUplhKkgqBJNm4WLXGhGl4tq8LRMQVhnL9B0Iu3ryivmJZa449SUZ1GIEFJcKcF3Dsbhr9Gv1hnWYSiZNlmYVXTsbM6gNHAPSJI9mirw7i44iNdethaDK/FEpUmUgJcEJJFxYM4MJer857YdDqUFbB8Tw5MtJAOZgkAiwfhe2+422gIIKSBvyjyjVMWl1O3XnBEsEklszd7MdRf5X1hEoKEtqZq05bo2MieFltwuAm5uQQdOVt+UCV1Jkci4dnGj8n7QYuouhB91BUOmY67A8tf6RdiBCsyy+VXvAMLsGYMzOO7AwTi73LkXfR88qMPm3ypUeRHKPMM9iKmer3ClJ+JXLoBcxuJXhy5JnLQlRBsDv8Ay8rs52GxMKqf2gqp8xSELKXQoJloOUObdzzuTpHU03rakb3KK83l/b+zm6iUJNJWPMP9k5VNL8MFIUfeKyEqWrUAAEkJAc7Qkr6imSfd8ZQtbhlv0Bd+7X5xRW1okSFykEFQ4FTButZBUE9AhOUneEtJVJBSTsXg4/DxjJu2/wBv7/f+l75Sx0O67G1IHgpCU5ffygi+6QXdhoTuX2jLYhJ8UkoV5HWGddKZa+tweYVcH5wpp5mRYKg4BhkZ+GoYBjG34hNNkqQbwRSVpTaG2LzUTi6Es3zhIhABcwUZuSysjHzQ2lEqN4PE3INYUyattImueVaQLTLaKsUnlW8KpamMPZNNm1EezMI5RIzjHDJtYImUVAQRKprQzpaEgRCdIKTpFLUTdIpxdCuekiLaSYXAgkS3gijpQFPDoz8xdBIRbeAVy3NhGlRTgphcmnCVm+ogIam66KnBxYjw7Flo91gQS4CR1H0iXjLWCTYHe8LafD1A8Z6s8NZyrMksFWP6+UBJr/yPS7C8Hqcv4mWgKZSEKLl2Ugno983TzhzLqCooSlJcAW8naMdhVRknlJLuFC3PUerQ8n1GYZUjKCOZLetzGXWg79++h0HRp5ATnTmBynUO2u/7eCKCuCVkAmxsel723Yxj6HEZkheRY8RFrs23w6ty30jUUvgzJZWgkKGoJYl3cdbXt+kZpbo8q/z/AKHUuUX4tic1LDNllapSkMG5aOextC7BwiZMClJBIBY3Dk6Atbcw6pq2QsCXNS7AAFIANiLnTNbaE+PVmXgkIU4DKUEtYG1gLed4KMZfS40vNYF2kOKiilnh8SUGI4VKKSX9HJfaKp8xclXhlwlJ02J59YzsyaSLuFJYMbFr84vw7FiULlq4k3KHvlYa9r6dImp8Pcbg7rp/wFpam2VMdIqXUVlizqYh8yid/r5aRdSsAFKAUOI5ews/mX8oz+D4oCVIuFLQUqOt3dgDoGAvchiekaOiklaXAuHJYMAPsBGfU03p4ZpUlJWhXWIzpIUbNoOXoW9Iy1XiwlhSKcZAbKX8auj7DoG6vH0Cvw9kBSdAGawJIubbte4fRrRgMRwwqqQFWSsi/Sz+kavgtVbnGXPvoyfEwvK4FeJTGRKljZJWr+aYQf8AsCPWBBMIgzEF+JMUtmzGw5DQDyAAgdEly0dFSMtYHdDM8WTc8cv5oP6H6mBaqmfQQZh9MZcpSj8YypG50c9gLPzMXS7tCpfU3EgiEopIjyfRpUfeaG9RTPeFs+n5mCUrBAZ1AUX1TzgmQxEGUUgZVAlwzwNRzEhUHl2i7GFDKvDqVIDQumTgkWHnFdNigzM8ZJwcng0aclwxyJPKB6ySGMHy56ct4XVc8GExi9wU2khP4TGLFTMt4nOmQunTDG5SMrVhn9slMRl1xmqSNATCScb3j2XWZSDHQ+E09KTvUdIVO+CdLVGYb67wUUcoQ0blTDUxosNp8pIUp+sYNTBpRLDqEeMlZZkqByn4uj7RpcTkZkOlQISpQYkPclQIDe78nJ5tCbxQSRtF6JmQkKJY6E6CMmpl2x8OKISJapihLylSrsBqwBP0i+mmlSSUIJSBoHYMCd92Cj5GK6gZSTqosBrY2LhjyDXfWCZqB4EqYUZR4jE6hWpLgG1raB2iopPgKbotopxUCSAwIDanizNlHcXbmInUYgtyyzu6SAbnooHdvSA6Ks8OSuWGZYTdr8BzBn02HrAMpSivKm76DqYiVEasnjWIzHQhTG1mAFvICDaFE0ApErMtaAoAEF0OS+Vi/u+64NtxCnEZHiZSnUajvE5M6ehkgEENxJcH1F4clFrpCXaNJgy5akrUoOohISw3e5PO1o1NBTceRRAG6gxtZm+UZjBk8LlgRqOQh0jRvnHNnOHzTbtew0+KhMyUgD3UuAQRdTWfcOb32EZmopgCFFINyQO3Pof1g2jkKKibm2gHbXe33iipYE994rVlB6m6IuEXVGbxfAZs1ihgnZKilJS/MdWs2waFJkSpBy/3kzcl0oHTKWUruWHSNl+HlsQQq4LnMAOYF4EFNIUWUdTYKdf2t5NHRipJYVr35GF80Zhc0rLkudOwGw5DpFgHKGk3CpDqSmYsKSSCnI7s7sM33Ji6R7O6HxU3sxZJfkylaxd/k/0LtUZypS8LplAtRYOe0b2Z7PsOJKyBqQA3qnMflFPgpSGQl7MTp8vePy7QcdR8isWY7EJPgyxLBdSrrP0EL6eW14e4lTZiXRMHUB/kQPrCpdJslaT3BT9bfODhPBaaZTU1JZniulR8RglOETXdSFN0Dg+YtE5+Hzm4ZMw9kK/SCU4rsthEytLMIrVVFohQ4TUq/wCjN/0K+4gnEsCqGZMlf+kwDlCOLRXIs/GuYsQoGPJPsvVamSodSUj6qgyTgU8BylI7zJf/ACgnKHTDQDVShCmamNPUYNMy5iZfJvEQ/wD3QrqMJU91Sh/nSfo8TTmiNC+fTeEygq8XU9QonWK62hUFbwwwqicB4KUklZcRpR0hOSz3cgamHGN1ylSxK8IJAV5+cQRMRIKFpN0jTZ+0UHEErJVMuSbjQb7xmd1voKHie0EWtWje6NenWCMRqMkrwyLuFAZL6eo9492HSLqHFMqpmRAUhaFJHxZcwZ+pDqZ+bwsmqWok3sGudtB9rdICOMs1SjeA7CaPOoImJIcZ3zAMhIUo3LgO1nHLnAsmUp/dL8hrz7wSFJRLQtMwifmKVAsOEpZ3PmDdtI6RWfmAh1ZGUSnYBtxoAAOxiOPaBvNMnQyikTCsEOAQ4N77ef0g+mlqmHKHJV5nfVrxNeICck50soklwDvfnzPzhvhWHZLqcJyOpTlg+bhHNRDWELzeQZtUX0eHeEly3EATcOGsLA6Xi2SjfUdIhLQZpALpD26b3OjgOTsB876KaklZQRq9gGuSzHUxk1/h870xmjrY2sY0tQyWYG+rfXn20iOI0DF9jcc/QDeLpXEBu20WzZaiQVXbQEE2tr+kR6drPIL1KeBOrDcycxSVFtAW+p0hfR4SpRslTi/EQ3qLRqJUg6F2bt9YEmJIbK5SNSqwfo/vHzaNug3XPv8AUzatbrEdbTy5JWSLnVV2L6gF375eesS8U+FwsARYJSAGO0TxavnBTgunRtinna+xuIhXVj04ykSyelht8Nx6Q7xKCa80JQuliY7BZBHIsflDCnVUpBOeabWdSvW52hOibUIAzqWUnQ5ipJ8wSPKJzqpyEg2GvfeHN33f2BoPVXTk6zldnzf0iAxZbPxKvqo69AEsPMvEDTOMxPDz/TnCmoqFE8hoOggFtvhX6F0wqux2adJsxHY2/wBrfeE9VidWbpqFr7TVA+iiD6PFtVLOVzvCCsUxaChLpf8AEXtPanE6nMBMmTey1K+hhhXzlGXqYBpKlQsFEJ3Go9DaHC5YUniAuPht8tPlDdSckkVtMyqeece+MecEVVEh7LY8lD7pf6RQKJewzDmni+l/WJ8xvsNUd4pO5iYTEadPPaJzltAtsLA9pEBKiZgtBlHToWo5dX9BCVVcZgcDbSOoKspNrc4S44sitsdY3S8LwnmSQZf+IHV7N+sNsQTmloyLBJ1HLvA2J0Hh+8ehI0ik8ItCnD6wJWATuxbT1jQ12GkIzqUlAcAPwqUCAXSgOSAbPzIO8KKvFaaSf/To/NcXNwA1xxPd2v3ij8TMmhyonKHcueuuz6d4CWnb3cGiM3toZ1M6X4WQJBJIJWr3rPpewIOnSJyG8JaQyT0BzKBsoONrAkH7mCMJTKClBIVNWAky1JsAoXLpIJsWbY5epZxQ0op0rmKAWzhgeIgqHEp3yDQcy8BxgjkgfAMHUUhc15cu1yWK/wCUE72ubd4eVc0aunIg8CLhIAdPiTFHsbDU6OTCaqxzxyTkSFgpa5ygCzBJLP8AvsZjM5JPg8RJ4swLZlF1BGhcAFh1g0q9RGo2wXEMbSpJTKc7LUbZhySH4U7tqbPygz2cWElSSbquB2v9IQU9OASUkLOuW3C3MfF5abwcmtWmYFOW1A0DcrQrVhui4oZpOpJm0ppjGG0sKKSeen9HhLLDgK5wzpJpA0/f7+kZNGblGmM1YpPBRnUlV4zONVTqZSsqhYO+U3N7aH92jWrlPf8ApCfE8FMwZ+ELGhLsOezf1h+nOUZUxM0mrElKhaEscxcuyGXZtTqAOhESxKgKwQhJBysw921+4JginwoS055i8xBcFjqep97yiaMYSmSVcQd8ubUsC5Zzpp5xtkrVp5M9iihoKiU5SFA7uQlI/mKiAT0iyXkfMpCSvmgcPmnRR7MO8Lp9SiYXJm9OJLDtw2iE2slIH/Uf+ZP/ABi+7fJOhtWJWoOOPqNR3TqPpCpeUXUYAmY2gaeK/wDMn/jFpxmVOYLSsnTM6Qr1CQ/nFfLksrISZ0+dnsNIU1WFlVxBpXLQojOQxIulxbqD9oOEzOOBSFEbBQB8gpjBbNq3IFyTMoZRRrDClxRwExfW4ZPWS0lfchg3csPnAVPgywriXIQ38U6X9EEn5Q2L3xplJlGIyzmfaKpaTZnfpGkNAhaWM6WSN0BavqkfWBEU8pIbMtX+QD/yMCpNKmWn0LPxaxqyv57/AD1jvCTN1BR/KX+R/WCJ8yWD7ij3Ww9AkH5xZIrUJ0lpH+o/UwVKrKthc+nQlJKGANrQrKSnTeFlVXKskHQwwo6hmKi5gGqQ6KDpMuYlDjV3aORUKmsFkkPoDEZmJ5yybJ3PSFqKxKFFSrkaB2eASlRbqydH7OzZs6YLJyKykqPxP7r87iHmH4bJQtSJi1LWhKnShKsri3ESyjdtB5wsrsTVUCVMTwZXdALB3PEP8Vg510gQz1hK2JuLjm14krlyxkU1E0EvEppSUIQyc3uoDJPMWDq0GpMHSpUyoICAFOndQ0F9zraEOAhU1J3Zufp15+UPqHCppDMkAHNxGzWsWL6XhUlWCXkLkUJlhJQgkqTYg5rg3NtyXYbNBmNlSkJShP5iEgBIHGSWc8yRcQywhKJaAlUxOZJN0kMM383kItqK6UJaVFKVIHxE57gkBgAw5PaAjaYM8mBq6af4gmIlrD+8wIKVj3nGz+8+l40mFUap6QmZlQsHUMbbuAfpB87HkL4kKlsdQc2mn8JGu9to9RTySWlS0pUwJKcwZ9xYjfl6Qx5WUAm0aVUnwQlIIVlAAVY6dIskTH94k8gTA9BQpTKQPEskMAWf5RKomMeFr8rn5iOfmM2vzNLpovqahiGtzt+/SJqqhlOpYbH56c4qnHNLPMB+VoDp1EKEMTle0XtTQBNrUBRWszEJ0Txg5zyZSXDc35QvM/xCpalshiAFS2y7WUCpz6xpsTw6SUpUUFd/Qxn8RKx7iQlt2Gsbk1w0ZGugb8Asp/LmJI5rOX7QKrAZqhxTZDcgrN9EtC+rppyy5KiB0U3yEC/h1I0StR6AwajHv+CrYxm+xmb4VqP/AMZlt81kj0gGZ7NTJRBFGtxfMuYo+bIyj1gf8dMRoJgbuItpPaSpzBhNWnsot2hkI5w/f6kbGs7CJquOVKlAH3uBGZKtwSt9S7EQBWYbWkXUW6TUJA7gKAg6fiiFKCVpXKUu2cD8svo6TdJBbSENbMmJYlTpV7q0l0q7H7aiF8OiA0z2aqC5JlHvPlE2/wA8BHCCNZ1OP/tB+gMez61aTqFdxAc3EAr3pY8obHdYWR3hlIEKvUSG5BSz9EQyqMMSFP46AD/hmH/xhFhUmXMUkJcKJ0MbStwtUlIChtaJrpRpvsEzdRhsr/3/AP8ANX3IgT8LIGs2Ye0ofdcGYktI7wnmqu4hcWEkxPPlaM5LX6RVLUQoODzYwzqq6UmcpSEcBBARozi3pAaqkzZiSrkBpsAAPkId1kOLYX4J8MrA1gVVK5GYs4Bu2h5PGhpJ5UnwUo1LBhck9OcRmYaghCpjgDg2JJQA7Jta+r6vCVNrAbA5MghATYgade/0iyTI0z8IV+/Tq3kYLl1CVcKUgbZplwATuwsAX2J5QbhVfKumfKE8JBSkJdBvuFAOWIsD/FprC83kdeMAGHZsxlynBDkBIPw3LvdVgTfS5MOaeqIqFKKlMjMEp0ASkEM4NiwGgirC6VKG4kqzniSzqSkEEm4s4BuNPNoI8WUAs5QtSlMFOQm5cvudhtqekDOXkCo2QwWX4rhS0oO+ptp+/KOxjCZylqKVAp0ARmLDsE9yW5mGnsqoeKcyUBLsyUJPVwbksAd30hli9BNmLUmnUopIutOZAQqzDUO7hxrfaKUqYvUtZMjhmDzwpOYy0y7gqU411ASplEnk0fQqSYgSCAFAgZeLhUwZncA82jCYpSKQZcidmUsOTMQCo5rBlDVYAAubi/aG+EomSSSpilQu60JByj/Exa9we8Mn4o0LsJwZaxOUrxMyZlm0vrbm2lo0ABNt9ozNdRS1rE1M4JYB0oObKe6AbdW2h9RYihaXuSk5Tfcb3SNe0Y9XTypD9OdqvIPp1u79jz9IKlS0vbKQNSfsICl1qGcga6sXMWJVyFn2Fj++sRRyXYZMmoOZKSk9BzPzePkPtHMmImqQp0see20fQ60IEwzElWbK2U8Ie51b6tGb9pJH4hJOsxIcaOWZ0uLm1wD1aNEcSUv1MzMBNqV7qUfMxZIrep9Y9nyQ0KVKYxsWSKjQjEFgWWodiYXVNdNL/mLP+YwKiog/OiU2ZAWsh8qvdTyzAXJ3Z97xOCUW0E5aZZVNUQgngJNyvmkE6DcxTh9dMkr8JYzy1G6DdJfRQ67vFE+UuYcyiT32HIDQDoLQZhkpylK/h9xXLp2iPhv9iqyDzp8palJ4pSgSAXzILHcHiT5E9oHm0ykFlhjtuCOYO46x1XhykTFA7GG1H+ZJMshygFadLNdQ8wNOYiN7Y7kRcCuiqVIWCCxBsY1C8YnVCSFrcgRkFy+KG1HJCACp32EXq/7Et3PRKoCqZynLxKTNJhtUykLS7MecBqpwnSFXiglgz1QniI6w39nqYGYHDkbQjUq/ODKSpXLdSH78nhk02qQccDPE60iYrQH6Q89i6bxEl/fcGWySpalAjhTdrgkl391rPGIWpT5jvd+ca3AsWmU8r3jlJzBKcwJULZnSxs53bWAmqSoi4HOLVxlGbKTKlqeWxKkF0qCUpUrUtMYXdwC5HMpcOkLUCoDhZ1EEHKHHEb21Ac845Fb4wCluVhRIBSMrHd9SX2baCq2ZNLBWbKT2BbtY7wqcksIbpRfYcK1CSJUp8pbMbZlfzEhm/wAOkWpyJICUS1ApccS7XIuA3FZ25EdoEpJOXKyApd1G5YJSzgtpobu+ulocU+LD/wBSJiBnnJawGUHMHYaMwax9YR6jHjgBGMTUy1eBLlhSSHZJPCbOcxcXA1tcQmk47UgkJUUEm+UBN/8AKHhnUKJnqXYOWZCiR2BJJ0bUmFNdNCXLJ12BcudDdrbQyDT6Eyjmxpic5edfGVZ9CVKLZmLB9LFrQqn1B8YKdIXmbicJTtfYDnDZIK0pOb+7HGeSNUqYnUXT/p5wjxXOVZS6io3Ju52LmGQ5FtJDRdV4c4y8oU7AM4GUsbN8iOTw+8cJUk+JlGXMXupg+YbJJsf6QqwF2UoDLldEon4nsQRuH4gOZbeGFXTgoSgFBVcOM3ukkqs2YGwckM+rPEmlVAKVMjVe2TMUSwW0zEs3Ybwbh2NTqlsqvDP+Hhbq/wCrd9oykjCJhzBXCnmq1hcm7WAvBsybllKKSAgABICnNyA5axLPpzivlwj6hOdmim108LKfFKgCAohatrFxqOxEJKbHEzFlEw5FBXDMTzBs/b9tCOXjhQsFT5gGTMF1AciCeJOlrHkdoHnVJHHNlomoJ/vUcJJ6qTYHotLwyGmkC23yN/aalzBcxAZaT+cgAgX0mJH8KtTyJjFzHJjf4ZXy5kuWpKmWjgJmakKJZCm4VIIcXaBMV9nPBz1EkZkAEhIOYy1HtqlLkvs14tf68P376KUqMmuamUGSAZnxKN8vROz81ekV0SnVeBSmCaWSdYcsZYRq5QTlHOBlTAC0DSZpZjEcjmFK9xTQ2qkCYgK+JNj1GxgXCg62bVKh6gwZQoa7Eg2MNaHDUpWFhKiARxM4D84CXhjLyK7Mvh9MFFzoLx5Vy1lRsfQxdVESzkSXG5gSfMUdy3cwV27RfQTITMAuk9t/R3iEwEnQiPKCUVFgHMbnAPZtdjMDvog384HUah4mMhByPlyqmbNBBLpDHLwgJCXAAFmAzMAOce0EjMlaWDlspJIu+zW9Y7CKZa1EISk8JcqS4Sks6iTZLW4joSOcOsKok8RUscPTU9Gg5S2olCNdJNUtikqJ5afYRoaMGVLKJuRdgAeJSkgF2SqwAfkbhw7QbPwTgz5uEvldLuxFtXFi7lo8psKUopMwKyG+ZNzlBYkDRh5QuU7VotJcEcKlSEhU0hUwoGdlMlNtmBJVdv28M/Zqp8aaZlipKswSoWUp3ypSAQ5uGIa8eYSlBK5DB1IUBvmsTp3by2MTwXBFLXwABCeNbWKQAS/I+u8Il4rS5GwdN3xQTTpXJnFACCFEJWCtkKBykpUoEMMwBJcMxEeTqGYXSErLS8ws4CQSTkcuUuVaDn1MO/wwHhqyJWgkmY5U2YbKV8NnI73eAsQmy0kGXmBCiUaOlinKS77E2B1HWF7vMJ/kJqikm8MwEFINlJUCAQWHunV/k0DV9FNWnxEozhsyiGzJAJBJu+vMfrDfDpYWDKlpBWbhhxOCDwnm3yij+1ptMSmZ+eHsnKnKCGF5m+gsHEGm+Yipc5M3JnTJSkBKQpc1ROXV0CwSQ2h4j2aNHidAkKXOfMkJH5aSTdgOhA6tBlVjMmYBMSjwlKQMysqbEWZ0ta2ov0iikly1yyJanAU7pUSsEg8RPvBz/WGb7zVCmIFYhM4D7jl2FsiBYAcviL6xdjFMVlC3CEFDjMQGckmwuX1sIcV0n8tZXKSQWCVKDOE7OlnducZ3GAnOBlICUgMlejbMU6wy0+AVZKVMQlCkoKiktmJsVB202D9/tAlao+Dw6FbN2BI+piciWkvlXszKtppfT6QQuiX4RsTxA2uNDdxaCrv0I37+5mKwGzxVT1SkF0KKT0OvfmOhhpU0SyDmBDQpMgg3EORaY0pMUSC+VUtR1VKVlH+g28gQO0bHCMYUf+vmISyVPlWeQWhRd9nSS73ePnyJbQTKTEkk1QLiabG68oUUzaSQQoOF5GUpt86Wu+oa0BI/DLAbNKP+tPzLj92i/Ca0hBlrKSg6BaQoA82ItyteB6qXKzMpCpR/wcQ7hKj/AOUKWMEUaJjCyTwTJS+ymPosAxXUUsyWeNBHlb1iyXhYIeXNQrop0H/db5mCpNPUSjbM3IcQ+TgiLJdA0upta0WSMUnj8tK1ZFKDpexMGyZoUrjlo8hlP+23yhpLw+WQFJSU3a1/0gZRVZVlpu7MbUKeYttMx+phhh+HKmkBIcxo6P2LJXcgI5842uEYGlCcqLMP4XJ7tAT1VGPhyO09O14uBLgPs4mSHIBXuf0jSBAQDwknR3s/lFglrCcuVt1FVh0iSagJSw1bU39I52pqSeW8+/0NLfSPzth00hY2fS2vQBt4MoZzFw+UnT6QOaL8rxFzAGDJbjJUlhlseAXsT/DYQywGkE1Cg4HxFxcnkAmyQ25YDuQ/WmlXqZIvJq8MqCwUWyBYsMpVw3IY7NzsbwuxRBzyZqloyqCk5U2KS62zjuQX5NAqR4SyhKkqylgUlwfOGMmoGVaCgnOGOjM4PK1x0jOrg6fBbV5QHSrVmExDBaCCDrodudxG/oa6VMlZknw5ikupSgQC+YFLjfMFXt11jDyUpylg2UWjQUcxAlS0O60pJIe5Cio25sIy6zp2vfqPirVB8upaSUqIOXm2wKQxSxy5A2pJLGzmFEyalUxlEFIJ40jVyHN9W2tFhUEpmEgj+Dqf0d3HUQKkOhXCBwm55vyaxuBEzyyVQCQylFLvm4H3AJ1Gr6HyMVTMTXNIlpllKwTcMA5bM4ZmF2bnEq5c5OUnMWBOuxJ0JvqVepgSvrAmV4ouvMyszvqd3u7Aw+KzlCprHIBi1WsnIRly26nuIngU/JNzKBIZiBZ3/rCSuxGZPmFSi6lchrttvBSQZbD43dV3Abbqx1jSo0hY9kzpiZ3hBZmSlqe6iUkHch+FQHmCDFFZNIWpaUGYlSiQQHbuNR6bR57Pz1JQs65hlT1Ufuz/AChtiVSpOZBAKgMgKVlrcQCeEEF1EsW0I1FqlFR69+6A4E9IEqUODVwWLa2g8JloSQnM4YG/XbzhbR4nMJLqzEfxcR9TeGcxyr3AAtLkh9T5tqIt2RqgxNSgoCgnxG95JJJA7cu0KaqrpyTmlMD/AAvbs5imUtUteYFiI6spROvJYnUy/iH8v8Q6C45REm3ySkskUUMhfuTC3IsD87RObhqUB3WRzSAr7wKjDSkXSQetvrARmzJarEiCalwWqfDDguWPiX/oH/KLJU2WbKUojbhuD0v8oX/jsx40pPk30guTTy1aKKeh/WKyuQ9oxkUqT7q38r+jvDGhVkDBVrbFoW4dRELBewu46RqsLojP4MhZ3zPp3iN0rB2tukWUtOmYsJYLfUtcc72J8zGooMHA0GnoPWJUlIiUGSL7nnD3C8uUkwjctSDd0l5jUlpgS8ksHTN+9IIw+YAlyRfrFVamWo2Z+cLMQlBLBJJO8c/50tNVfIxLcM8SmAtlIHMwoM26r6WFo7xSxGYab9IX0tS5ZvOMu5O7Hx02fFqzEVzJaUFR8NFkIewtcsAA5cupnL3Jhp7PVgpylZUCScqpZzMpOvE3wu28Z9MknmQOV28oYUVCrIV2ZLAuRqXYAO53003aPRzgmtpgTGZWVzEqWolIORJcgZE7Js7XbzjQ4hiKDnWkcc2+VRUVICWe7AKzX2sAGhVVmXlSMqglAAKlEZn94gNs6hdrvs0D1tWqcrxTfNuVAkBmuE6OOgBGkLdvJeKpBmFTXWt+RLX1F/pFdRPmFYmIdkABwbj+m0C04KC7Fwb9RBNFNVLXOluShRZ9nFx9oVONW6GRds2uFVf4yQAwBQQVpADFQDZh1I25gRdR0QSSFaKSbEsHY3fmC7czaMr7LVZlVDKJShRZQ7uzjv8AWN7WlAlFrkApAVY3dlDmRaOdK4am39DRKttmXqMRC1JRNCfDQriy8JWkkP8A7eUZ32lTwrlIUMqVqNiCD/CxGoh1ickhbkHiD3flf0sYX4bToXnKg6QeK4diCXZ32Om7c42abaq+siJpPgylLK8NImH31Wljppn+w6vyjyZw5gdEpb/MeXn8oKxBzNJawLDokWSPQR1ZQukFyVG7DYknVxd7EEPr0jcnZnOwnE5jJkuPDKg6SeE9Ts457Qxxw51IEtRKCciVLyuliTlKxY7sp7gNtGelS1hYypUDrofWNJUAIkSkqmLVJOYmQr3kKJGZQsAxIcG5DXiOKjT9+/0JLOQOYgImFKcp4RdGZiSBe7l+Y5vGioSTJBKS6XDsd+/nAlJKMsBSAAhuFTFl3symsoD3knrE0U6iJijbMDbq20Ln2iPgW1SAQ+dA/wAz/R4nRSEi/vHY3A/WEs4EGxhhRzlAbweUgTQLxElIzKNtnMLaslQNh5pSftHSahBsdYtSoaA3haJXmJFkDWUjyzfZUQFUj+D5mGtTIZ3EZ2rPFaDi9waHtJPJYJs56vH1/B5AlU6c3vEOftHxTBFkTEZrBxH3XLnlpKbhg0I+NxCMVw2P014W+wPM8M6em4HUotAKJBEEqzEAE6aCMs5qMaRSTbLZaAroOcL8TKUlkl7XidStktmIHeMljONZcwQQCPiN45mo5606h79TTFRhmTGNXXIQHmKYRnK/HvE4ZNn3OsZtalzOJRJJgymoVJTn1AMdPS/x0NNbtTL/AGEz+JcsLCMTnUFHUK+5jQYfPCU8eV0ZWA3vfs2p5wnwuUlamWdeb6sWh7igeaiShAkulImJuEhQ3cqJ0YuWuTYR05NcMzZwE4sJc1QTKWtYUXUpWql7qa7BvpoIKpKFapoWVFWYEzCvLdRzNlD6MxBbXZoowObLkg5si3fhU4s4uOSiHF3bWLcMnLXOWQMoIJA1Cb2725wmU6i15edBRXiVGtFHLVJUDJQ/8dtGPz6xkKoIQtsw01IUo2FrAdt9408ys/LWLOEsD9hy78hGdxSnMsS1qCiVksAOWp9TGbRk5YbGyVZPKcBTLCnIFwxct3/rGypa8qliYkuoDlyGUv6g6dYyFRKKACQUqZ9Wb03htgNYFoKWGfNm72Ytt5QjXjdPyHxeKGGITxUk5g2aYcqQzgrBa524R+zGLqZipM4omAZWykcgdSCNwQ++kbFdPlmpu4dLsXtq3cAxj/aaQkz5hlklBUcrgO1o0fDtfTfv1ETWT00JEqZmO4ILluHVJADFwQX2y7vbsNxZCVgLUTLdNyMxQHBZDgsxA0FwG3iqpxUrEpGUqWE5Fg/Hd06MXGnknlAv9hTSlSsilMq5Gmjt339Y2KLlbeBNpMK/tcomZxkWliCkgaKzXA1Fy7DpHlTUeLmmkKIDBZ6nTs4B9ITLklBcBhs7GOFQpIUkKYLbMBoW0ivl5tckxwauimiX4ktCnlkOC3NvQ7eUM6KtDKlsCz3OosbPvGRwOqS6pai2YcJPMXZ+sPMQ4QFJ95TBTc0sPnaAlBcdgttCqow/84jYlxDA4cpCdLRaZOZKFfFp3hvKWVAJa7X5GG5aoG6MHXEpVEKXECFB403tHQCzwr/sQBLgv0ik47bZaZ5NqjN0hTPklCrxZLm+Ev7RZWVAXeIsPASLF1DqDCN97M+2HhICJnEkdbx82pVcQ3hzWUaiM4sOUBrQjKO1jISceD65Te1tIvRbK5EH6iAsU9rEJdKEuW3/AKR8aFYpJ6wxGJsoEXeMU/8AHqTy20GtUdYti82aSVKLP7o0hPMUVsB1eGElYWkqNrQlrJxQpvWNWlCMPDFcC3nkNJ8NIvaCabELEJLPzhOKxyDr0iirqCVFQt0EOUW+QGJpamLw2NcAoKSS7Bzptf8AR4VqT+wI4FmOvcfrDXFMtMPp5zrBylQBduYHYWhkKhV2JykhwLOrUC1rfSEMqdlU/N7aavygiVWFIs19jz594Bxsg5o8aWo5VNlDnt+7w9/tHxxKWUgplskJJOxc363jEyCXCQTxat+9o0qZ+RAToXI6X01jPqaMbwhq1H2aLG0mfx5WJAJsRrxW6MYXYZImSpiFbP2t0/pFuC+0oSFSzLzNbS4bUsdeWoIg6oq0zGCMoIDaMfNtTs5jHcoxcJR+/Q61dxYxxCoIJUWO2gA06Dk3eEftBQFC0zEJzJWPRQF/kX9YLVOzDKo7szvo2+9iIKpgFICS7DQcut+30helJ6f8knGzH4hPylIyhxvv66xpMKxUrGZKXzpUFJNwSxzFhuBd+kI8clykKCZpNwWLW5Pro8AIqfByiXMIDnMAdCbfSN0oqUVRlB8ZUkLKQSW0LN5EQKiUF94e1GEBSgtLEJDq6sdxqAQ177x0rCpQWSoLlyyCE2zZVgaPZ7/WNkaUbFp9CadhMxIzEW5xqsMSFS0b2v3EKVT1J/LJITu9/MQwwxSUp4VEsLuG1taFubaLaNphXs/KXJUolfDow+JrDSFU6YmUygQbctDu4gr2PxiVJE1FSWQtLB/0EZj2oxVB4ZXuh2O57xm1teWpq7Yt9dYX37IobeS+uxaWsEKZx84zqMVuUu40vCOdPJMV08xjGiOjXOS6NCMLM2/PeBMYwoyW4ng3D8U0TAmNV+axLmJvk5VRNtIXom5dIeUldnQQpTNGaAe8MJM5F7NaDnFPkIrny7nlFAmsReD62uC0JSEsRa28AfhVOLEPvFq6yVYfTTyQQDEJ1QDwsxFoX52LAx5mi0qdkeR5KwkmXnRdrqPLo0V0UpJCsx0+sUy61eQofhN2iMiZlSqwL8/tA3LILQCj4ooOsdHQ0s9XtDz2SlhUwhQCgQHBDg3Gx8o6Ohc+CwbDh+aO8OVh0l+Y+0eR0BL8Qt8INygTg24HzAj3HRlqZuWzTLNZrmPY6Mup+N9jRD6F78g1eqf52+UPU2CSLHKdOxjo6MOp9K+45cMzft0keBJLB86g+7MmzxhU6x5HR19D8KPoYH9TNpRTCEAgl2Rd/L6WhzTKOapS/DkdtndIdubR7HQzU/Cj9v8ArAfL9H/BlK7WCsFN/WPY6Fa3DDiLsXUfE1ML1qjo6Ch9KIuBfPiKNY6OhqIFyzaB5hvHR0UuS2ETBw+UDy46OgpcgoupPeEPKn+5Wd2H1MdHQrU4RJcGaiSI6OhqCDSIgrUR0dFPkp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AutoShape 4" descr="data:image/jpeg;base64,/9j/4AAQSkZJRgABAQAAAQABAAD/2wCEAAkGBxQTEhUUExQVFhUXGB0aGRcYGBocHRwaGiAXHB8dHBwZHyggHh8lHBwYIjEhJSkrLi4uGh8zODMsNygtLiwBCgoKDg0OGxAQGzQmICQsLCw0NCwsLCwsLCwsLCwsLCwsLywsLCwsLCwsLCwsLCwsLCwsLCwsLCwsLCwsLCwsLP/AABEIANIA8AMBIgACEQEDEQH/xAAcAAACAwEBAQEAAAAAAAAAAAAEBQIDBgABBwj/xABBEAABAgQEBAMGBAMHAwUAAAABAhEAAwQhBRIxQSJRYXETgZEGMkKhscEUI9HwUnLhFTNigpKi0kOywiRTY4Oj/8QAGgEAAgMBAQAAAAAAAAAAAAAAAgMAAQQFBv/EAC4RAAICAQQABAQGAwEAAAAAAAABAhEhAxIxQSJRcfAEEzKBM2GRocHhBSOxQv/aAAwDAQACEQMRAD8AwuMYguamUlSUlUgZQQC5S7hKnNwk2HIFoHXiuZKQEAKuDle4JBFjvqOzQ2l4aFJzFRu7NoSGcDq0ULw4JdUpAJSQOJySDum2W278xrCvmxliuAarJA4SsVAAQo5CLKBAZgRYktq7P2jU0hKFleqWIUi5cHYtt0eBsPClBRWty6cptw62LGzh/SGEmRlLle4sBr52jDqT8ec0aI/QTkTBLcygk5h8Qf0ewMTxBZkoCdzxBaVWI/hYWBSQ3d+kFSUplhKkgqBJNm4WLXGhGl4tq8LRMQVhnL9B0Iu3ryivmJZa449SUZ1GIEFJcKcF3Dsbhr9Gv1hnWYSiZNlmYVXTsbM6gNHAPSJI9mirw7i44iNdethaDK/FEpUmUgJcEJJFxYM4MJer857YdDqUFbB8Tw5MtJAOZgkAiwfhe2+422gIIKSBvyjyjVMWl1O3XnBEsEklszd7MdRf5X1hEoKEtqZq05bo2MieFltwuAm5uQQdOVt+UCV1Jkci4dnGj8n7QYuouhB91BUOmY67A8tf6RdiBCsyy+VXvAMLsGYMzOO7AwTi73LkXfR88qMPm3ypUeRHKPMM9iKmer3ClJ+JXLoBcxuJXhy5JnLQlRBsDv8Ay8rs52GxMKqf2gqp8xSELKXQoJloOUObdzzuTpHU03rakb3KK83l/b+zm6iUJNJWPMP9k5VNL8MFIUfeKyEqWrUAAEkJAc7Qkr6imSfd8ZQtbhlv0Bd+7X5xRW1okSFykEFQ4FTButZBUE9AhOUneEtJVJBSTsXg4/DxjJu2/wBv7/f+l75Sx0O67G1IHgpCU5ffygi+6QXdhoTuX2jLYhJ8UkoV5HWGddKZa+tweYVcH5wpp5mRYKg4BhkZ+GoYBjG34hNNkqQbwRSVpTaG2LzUTi6Es3zhIhABcwUZuSysjHzQ2lEqN4PE3INYUyattImueVaQLTLaKsUnlW8KpamMPZNNm1EezMI5RIzjHDJtYImUVAQRKprQzpaEgRCdIKTpFLUTdIpxdCuekiLaSYXAgkS3gijpQFPDoz8xdBIRbeAVy3NhGlRTgphcmnCVm+ogIam66KnBxYjw7Flo91gQS4CR1H0iXjLWCTYHe8LafD1A8Z6s8NZyrMksFWP6+UBJr/yPS7C8Hqcv4mWgKZSEKLl2Ugno983TzhzLqCooSlJcAW8naMdhVRknlJLuFC3PUerQ8n1GYZUjKCOZLetzGXWg79++h0HRp5ATnTmBynUO2u/7eCKCuCVkAmxsel723Yxj6HEZkheRY8RFrs23w6ty30jUUvgzJZWgkKGoJYl3cdbXt+kZpbo8q/z/AKHUuUX4tic1LDNllapSkMG5aOextC7BwiZMClJBIBY3Dk6Atbcw6pq2QsCXNS7AAFIANiLnTNbaE+PVmXgkIU4DKUEtYG1gLed4KMZfS40vNYF2kOKiilnh8SUGI4VKKSX9HJfaKp8xclXhlwlJ02J59YzsyaSLuFJYMbFr84vw7FiULlq4k3KHvlYa9r6dImp8Pcbg7rp/wFpam2VMdIqXUVlizqYh8yid/r5aRdSsAFKAUOI5ews/mX8oz+D4oCVIuFLQUqOt3dgDoGAvchiekaOiklaXAuHJYMAPsBGfU03p4ZpUlJWhXWIzpIUbNoOXoW9Iy1XiwlhSKcZAbKX8auj7DoG6vH0Cvw9kBSdAGawJIubbte4fRrRgMRwwqqQFWSsi/Sz+kavgtVbnGXPvoyfEwvK4FeJTGRKljZJWr+aYQf8AsCPWBBMIgzEF+JMUtmzGw5DQDyAAgdEly0dFSMtYHdDM8WTc8cv5oP6H6mBaqmfQQZh9MZcpSj8YypG50c9gLPzMXS7tCpfU3EgiEopIjyfRpUfeaG9RTPeFs+n5mCUrBAZ1AUX1TzgmQxEGUUgZVAlwzwNRzEhUHl2i7GFDKvDqVIDQumTgkWHnFdNigzM8ZJwcng0aclwxyJPKB6ySGMHy56ct4XVc8GExi9wU2khP4TGLFTMt4nOmQunTDG5SMrVhn9slMRl1xmqSNATCScb3j2XWZSDHQ+E09KTvUdIVO+CdLVGYb67wUUcoQ0blTDUxosNp8pIUp+sYNTBpRLDqEeMlZZkqByn4uj7RpcTkZkOlQISpQYkPclQIDe78nJ5tCbxQSRtF6JmQkKJY6E6CMmpl2x8OKISJapihLylSrsBqwBP0i+mmlSSUIJSBoHYMCd92Cj5GK6gZSTqosBrY2LhjyDXfWCZqB4EqYUZR4jE6hWpLgG1raB2iopPgKbotopxUCSAwIDanizNlHcXbmInUYgtyyzu6SAbnooHdvSA6Ks8OSuWGZYTdr8BzBn02HrAMpSivKm76DqYiVEasnjWIzHQhTG1mAFvICDaFE0ApErMtaAoAEF0OS+Vi/u+64NtxCnEZHiZSnUajvE5M6ehkgEENxJcH1F4clFrpCXaNJgy5akrUoOohISw3e5PO1o1NBTceRRAG6gxtZm+UZjBk8LlgRqOQh0jRvnHNnOHzTbtew0+KhMyUgD3UuAQRdTWfcOb32EZmopgCFFINyQO3Pof1g2jkKKibm2gHbXe33iipYE994rVlB6m6IuEXVGbxfAZs1ihgnZKilJS/MdWs2waFJkSpBy/3kzcl0oHTKWUruWHSNl+HlsQQq4LnMAOYF4EFNIUWUdTYKdf2t5NHRipJYVr35GF80Zhc0rLkudOwGw5DpFgHKGk3CpDqSmYsKSSCnI7s7sM33Ji6R7O6HxU3sxZJfkylaxd/k/0LtUZypS8LplAtRYOe0b2Z7PsOJKyBqQA3qnMflFPgpSGQl7MTp8vePy7QcdR8isWY7EJPgyxLBdSrrP0EL6eW14e4lTZiXRMHUB/kQPrCpdJslaT3BT9bfODhPBaaZTU1JZniulR8RglOETXdSFN0Dg+YtE5+Hzm4ZMw9kK/SCU4rsthEytLMIrVVFohQ4TUq/wCjN/0K+4gnEsCqGZMlf+kwDlCOLRXIs/GuYsQoGPJPsvVamSodSUj6qgyTgU8BylI7zJf/ACgnKHTDQDVShCmamNPUYNMy5iZfJvEQ/wD3QrqMJU91Sh/nSfo8TTmiNC+fTeEygq8XU9QonWK62hUFbwwwqicB4KUklZcRpR0hOSz3cgamHGN1ylSxK8IJAV5+cQRMRIKFpN0jTZ+0UHEErJVMuSbjQb7xmd1voKHie0EWtWje6NenWCMRqMkrwyLuFAZL6eo9492HSLqHFMqpmRAUhaFJHxZcwZ+pDqZ+bwsmqWok3sGudtB9rdICOMs1SjeA7CaPOoImJIcZ3zAMhIUo3LgO1nHLnAsmUp/dL8hrz7wSFJRLQtMwifmKVAsOEpZ3PmDdtI6RWfmAh1ZGUSnYBtxoAAOxiOPaBvNMnQyikTCsEOAQ4N77ef0g+mlqmHKHJV5nfVrxNeICck50soklwDvfnzPzhvhWHZLqcJyOpTlg+bhHNRDWELzeQZtUX0eHeEly3EATcOGsLA6Xi2SjfUdIhLQZpALpD26b3OjgOTsB876KaklZQRq9gGuSzHUxk1/h870xmjrY2sY0tQyWYG+rfXn20iOI0DF9jcc/QDeLpXEBu20WzZaiQVXbQEE2tr+kR6drPIL1KeBOrDcycxSVFtAW+p0hfR4SpRslTi/EQ3qLRqJUg6F2bt9YEmJIbK5SNSqwfo/vHzaNug3XPv8AUzatbrEdbTy5JWSLnVV2L6gF375eesS8U+FwsARYJSAGO0TxavnBTgunRtinna+xuIhXVj04ykSyelht8Nx6Q7xKCa80JQuliY7BZBHIsflDCnVUpBOeabWdSvW52hOibUIAzqWUnQ5ipJ8wSPKJzqpyEg2GvfeHN33f2BoPVXTk6zldnzf0iAxZbPxKvqo69AEsPMvEDTOMxPDz/TnCmoqFE8hoOggFtvhX6F0wqux2adJsxHY2/wBrfeE9VidWbpqFr7TVA+iiD6PFtVLOVzvCCsUxaChLpf8AEXtPanE6nMBMmTey1K+hhhXzlGXqYBpKlQsFEJ3Go9DaHC5YUniAuPht8tPlDdSckkVtMyqeece+MecEVVEh7LY8lD7pf6RQKJewzDmni+l/WJ8xvsNUd4pO5iYTEadPPaJzltAtsLA9pEBKiZgtBlHToWo5dX9BCVVcZgcDbSOoKspNrc4S44sitsdY3S8LwnmSQZf+IHV7N+sNsQTmloyLBJ1HLvA2J0Hh+8ehI0ik8ItCnD6wJWATuxbT1jQ12GkIzqUlAcAPwqUCAXSgOSAbPzIO8KKvFaaSf/To/NcXNwA1xxPd2v3ij8TMmhyonKHcueuuz6d4CWnb3cGiM3toZ1M6X4WQJBJIJWr3rPpewIOnSJyG8JaQyT0BzKBsoONrAkH7mCMJTKClBIVNWAky1JsAoXLpIJsWbY5epZxQ0op0rmKAWzhgeIgqHEp3yDQcy8BxgjkgfAMHUUhc15cu1yWK/wCUE72ubd4eVc0aunIg8CLhIAdPiTFHsbDU6OTCaqxzxyTkSFgpa5ygCzBJLP8AvsZjM5JPg8RJ4swLZlF1BGhcAFh1g0q9RGo2wXEMbSpJTKc7LUbZhySH4U7tqbPygz2cWElSSbquB2v9IQU9OASUkLOuW3C3MfF5abwcmtWmYFOW1A0DcrQrVhui4oZpOpJm0ppjGG0sKKSeen9HhLLDgK5wzpJpA0/f7+kZNGblGmM1YpPBRnUlV4zONVTqZSsqhYO+U3N7aH92jWrlPf8ApCfE8FMwZ+ELGhLsOezf1h+nOUZUxM0mrElKhaEscxcuyGXZtTqAOhESxKgKwQhJBysw921+4JginwoS055i8xBcFjqep97yiaMYSmSVcQd8ubUsC5Zzpp5xtkrVp5M9iihoKiU5SFA7uQlI/mKiAT0iyXkfMpCSvmgcPmnRR7MO8Lp9SiYXJm9OJLDtw2iE2slIH/Uf+ZP/ABi+7fJOhtWJWoOOPqNR3TqPpCpeUXUYAmY2gaeK/wDMn/jFpxmVOYLSsnTM6Qr1CQ/nFfLksrISZ0+dnsNIU1WFlVxBpXLQojOQxIulxbqD9oOEzOOBSFEbBQB8gpjBbNq3IFyTMoZRRrDClxRwExfW4ZPWS0lfchg3csPnAVPgywriXIQ38U6X9EEn5Q2L3xplJlGIyzmfaKpaTZnfpGkNAhaWM6WSN0BavqkfWBEU8pIbMtX+QD/yMCpNKmWn0LPxaxqyv57/AD1jvCTN1BR/KX+R/WCJ8yWD7ij3Ww9AkH5xZIrUJ0lpH+o/UwVKrKthc+nQlJKGANrQrKSnTeFlVXKskHQwwo6hmKi5gGqQ6KDpMuYlDjV3aORUKmsFkkPoDEZmJ5yybJ3PSFqKxKFFSrkaB2eASlRbqydH7OzZs6YLJyKykqPxP7r87iHmH4bJQtSJi1LWhKnShKsri3ESyjdtB5wsrsTVUCVMTwZXdALB3PEP8Vg510gQz1hK2JuLjm14krlyxkU1E0EvEppSUIQyc3uoDJPMWDq0GpMHSpUyoICAFOndQ0F9zraEOAhU1J3Zufp15+UPqHCppDMkAHNxGzWsWL6XhUlWCXkLkUJlhJQgkqTYg5rg3NtyXYbNBmNlSkJShP5iEgBIHGSWc8yRcQywhKJaAlUxOZJN0kMM383kItqK6UJaVFKVIHxE57gkBgAw5PaAjaYM8mBq6af4gmIlrD+8wIKVj3nGz+8+l40mFUap6QmZlQsHUMbbuAfpB87HkL4kKlsdQc2mn8JGu9to9RTySWlS0pUwJKcwZ9xYjfl6Qx5WUAm0aVUnwQlIIVlAAVY6dIskTH94k8gTA9BQpTKQPEskMAWf5RKomMeFr8rn5iOfmM2vzNLpovqahiGtzt+/SJqqhlOpYbH56c4qnHNLPMB+VoDp1EKEMTle0XtTQBNrUBRWszEJ0Txg5zyZSXDc35QvM/xCpalshiAFS2y7WUCpz6xpsTw6SUpUUFd/Qxn8RKx7iQlt2Gsbk1w0ZGugb8Asp/LmJI5rOX7QKrAZqhxTZDcgrN9EtC+rppyy5KiB0U3yEC/h1I0StR6AwajHv+CrYxm+xmb4VqP/AMZlt81kj0gGZ7NTJRBFGtxfMuYo+bIyj1gf8dMRoJgbuItpPaSpzBhNWnsot2hkI5w/f6kbGs7CJquOVKlAH3uBGZKtwSt9S7EQBWYbWkXUW6TUJA7gKAg6fiiFKCVpXKUu2cD8svo6TdJBbSENbMmJYlTpV7q0l0q7H7aiF8OiA0z2aqC5JlHvPlE2/wA8BHCCNZ1OP/tB+gMez61aTqFdxAc3EAr3pY8obHdYWR3hlIEKvUSG5BSz9EQyqMMSFP46AD/hmH/xhFhUmXMUkJcKJ0MbStwtUlIChtaJrpRpvsEzdRhsr/3/AP8ANX3IgT8LIGs2Ye0ofdcGYktI7wnmqu4hcWEkxPPlaM5LX6RVLUQoODzYwzqq6UmcpSEcBBARozi3pAaqkzZiSrkBpsAAPkId1kOLYX4J8MrA1gVVK5GYs4Bu2h5PGhpJ5UnwUo1LBhck9OcRmYaghCpjgDg2JJQA7Jta+r6vCVNrAbA5MghATYgade/0iyTI0z8IV+/Tq3kYLl1CVcKUgbZplwATuwsAX2J5QbhVfKumfKE8JBSkJdBvuFAOWIsD/FprC83kdeMAGHZsxlynBDkBIPw3LvdVgTfS5MOaeqIqFKKlMjMEp0ASkEM4NiwGgirC6VKG4kqzniSzqSkEEm4s4BuNPNoI8WUAs5QtSlMFOQm5cvudhtqekDOXkCo2QwWX4rhS0oO+ptp+/KOxjCZylqKVAp0ARmLDsE9yW5mGnsqoeKcyUBLsyUJPVwbksAd30hli9BNmLUmnUopIutOZAQqzDUO7hxrfaKUqYvUtZMjhmDzwpOYy0y7gqU411ASplEnk0fQqSYgSCAFAgZeLhUwZncA82jCYpSKQZcidmUsOTMQCo5rBlDVYAAubi/aG+EomSSSpilQu60JByj/Exa9we8Mn4o0LsJwZaxOUrxMyZlm0vrbm2lo0ABNt9ozNdRS1rE1M4JYB0oObKe6AbdW2h9RYihaXuSk5Tfcb3SNe0Y9XTypD9OdqvIPp1u79jz9IKlS0vbKQNSfsICl1qGcga6sXMWJVyFn2Fj++sRRyXYZMmoOZKSk9BzPzePkPtHMmImqQp0see20fQ60IEwzElWbK2U8Ie51b6tGb9pJH4hJOsxIcaOWZ0uLm1wD1aNEcSUv1MzMBNqV7qUfMxZIrep9Y9nyQ0KVKYxsWSKjQjEFgWWodiYXVNdNL/mLP+YwKiog/OiU2ZAWsh8qvdTyzAXJ3Z97xOCUW0E5aZZVNUQgngJNyvmkE6DcxTh9dMkr8JYzy1G6DdJfRQ67vFE+UuYcyiT32HIDQDoLQZhkpylK/h9xXLp2iPhv9iqyDzp8palJ4pSgSAXzILHcHiT5E9oHm0ykFlhjtuCOYO46x1XhykTFA7GG1H+ZJMshygFadLNdQ8wNOYiN7Y7kRcCuiqVIWCCxBsY1C8YnVCSFrcgRkFy+KG1HJCACp32EXq/7Et3PRKoCqZynLxKTNJhtUykLS7MecBqpwnSFXiglgz1QniI6w39nqYGYHDkbQjUq/ODKSpXLdSH78nhk02qQccDPE60iYrQH6Q89i6bxEl/fcGWySpalAjhTdrgkl391rPGIWpT5jvd+ca3AsWmU8r3jlJzBKcwJULZnSxs53bWAmqSoi4HOLVxlGbKTKlqeWxKkF0qCUpUrUtMYXdwC5HMpcOkLUCoDhZ1EEHKHHEb21Ac845Fb4wCluVhRIBSMrHd9SX2baCq2ZNLBWbKT2BbtY7wqcksIbpRfYcK1CSJUp8pbMbZlfzEhm/wAOkWpyJICUS1ApccS7XIuA3FZ25EdoEpJOXKyApd1G5YJSzgtpobu+ulocU+LD/wBSJiBnnJawGUHMHYaMwax9YR6jHjgBGMTUy1eBLlhSSHZJPCbOcxcXA1tcQmk47UgkJUUEm+UBN/8AKHhnUKJnqXYOWZCiR2BJJ0bUmFNdNCXLJ12BcudDdrbQyDT6Eyjmxpic5edfGVZ9CVKLZmLB9LFrQqn1B8YKdIXmbicJTtfYDnDZIK0pOb+7HGeSNUqYnUXT/p5wjxXOVZS6io3Ju52LmGQ5FtJDRdV4c4y8oU7AM4GUsbN8iOTw+8cJUk+JlGXMXupg+YbJJsf6QqwF2UoDLldEon4nsQRuH4gOZbeGFXTgoSgFBVcOM3ukkqs2YGwckM+rPEmlVAKVMjVe2TMUSwW0zEs3Ybwbh2NTqlsqvDP+Hhbq/wCrd9oykjCJhzBXCnmq1hcm7WAvBsybllKKSAgABICnNyA5axLPpzivlwj6hOdmim108LKfFKgCAohatrFxqOxEJKbHEzFlEw5FBXDMTzBs/b9tCOXjhQsFT5gGTMF1AciCeJOlrHkdoHnVJHHNlomoJ/vUcJJ6qTYHotLwyGmkC23yN/aalzBcxAZaT+cgAgX0mJH8KtTyJjFzHJjf4ZXy5kuWpKmWjgJmakKJZCm4VIIcXaBMV9nPBz1EkZkAEhIOYy1HtqlLkvs14tf68P376KUqMmuamUGSAZnxKN8vROz81ekV0SnVeBSmCaWSdYcsZYRq5QTlHOBlTAC0DSZpZjEcjmFK9xTQ2qkCYgK+JNj1GxgXCg62bVKh6gwZQoa7Eg2MNaHDUpWFhKiARxM4D84CXhjLyK7Mvh9MFFzoLx5Vy1lRsfQxdVESzkSXG5gSfMUdy3cwV27RfQTITMAuk9t/R3iEwEnQiPKCUVFgHMbnAPZtdjMDvog384HUah4mMhByPlyqmbNBBLpDHLwgJCXAAFmAzMAOce0EjMlaWDlspJIu+zW9Y7CKZa1EISk8JcqS4Sks6iTZLW4joSOcOsKok8RUscPTU9Gg5S2olCNdJNUtikqJ5afYRoaMGVLKJuRdgAeJSkgF2SqwAfkbhw7QbPwTgz5uEvldLuxFtXFi7lo8psKUopMwKyG+ZNzlBYkDRh5QuU7VotJcEcKlSEhU0hUwoGdlMlNtmBJVdv28M/Zqp8aaZlipKswSoWUp3ypSAQ5uGIa8eYSlBK5DB1IUBvmsTp3by2MTwXBFLXwABCeNbWKQAS/I+u8Il4rS5GwdN3xQTTpXJnFACCFEJWCtkKBykpUoEMMwBJcMxEeTqGYXSErLS8ws4CQSTkcuUuVaDn1MO/wwHhqyJWgkmY5U2YbKV8NnI73eAsQmy0kGXmBCiUaOlinKS77E2B1HWF7vMJ/kJqikm8MwEFINlJUCAQWHunV/k0DV9FNWnxEozhsyiGzJAJBJu+vMfrDfDpYWDKlpBWbhhxOCDwnm3yij+1ptMSmZ+eHsnKnKCGF5m+gsHEGm+Yipc5M3JnTJSkBKQpc1ROXV0CwSQ2h4j2aNHidAkKXOfMkJH5aSTdgOhA6tBlVjMmYBMSjwlKQMysqbEWZ0ta2ov0iikly1yyJanAU7pUSsEg8RPvBz/WGb7zVCmIFYhM4D7jl2FsiBYAcviL6xdjFMVlC3CEFDjMQGckmwuX1sIcV0n8tZXKSQWCVKDOE7OlnducZ3GAnOBlICUgMlejbMU6wy0+AVZKVMQlCkoKiktmJsVB202D9/tAlao+Dw6FbN2BI+piciWkvlXszKtppfT6QQuiX4RsTxA2uNDdxaCrv0I37+5mKwGzxVT1SkF0KKT0OvfmOhhpU0SyDmBDQpMgg3EORaY0pMUSC+VUtR1VKVlH+g28gQO0bHCMYUf+vmISyVPlWeQWhRd9nSS73ePnyJbQTKTEkk1QLiabG68oUUzaSQQoOF5GUpt86Wu+oa0BI/DLAbNKP+tPzLj92i/Ca0hBlrKSg6BaQoA82ItyteB6qXKzMpCpR/wcQ7hKj/AOUKWMEUaJjCyTwTJS+ymPosAxXUUsyWeNBHlb1iyXhYIeXNQrop0H/db5mCpNPUSjbM3IcQ+TgiLJdA0upta0WSMUnj8tK1ZFKDpexMGyZoUrjlo8hlP+23yhpLw+WQFJSU3a1/0gZRVZVlpu7MbUKeYttMx+phhh+HKmkBIcxo6P2LJXcgI5842uEYGlCcqLMP4XJ7tAT1VGPhyO09O14uBLgPs4mSHIBXuf0jSBAQDwknR3s/lFglrCcuVt1FVh0iSagJSw1bU39I52pqSeW8+/0NLfSPzth00hY2fS2vQBt4MoZzFw+UnT6QOaL8rxFzAGDJbjJUlhlseAXsT/DYQywGkE1Cg4HxFxcnkAmyQ25YDuQ/WmlXqZIvJq8MqCwUWyBYsMpVw3IY7NzsbwuxRBzyZqloyqCk5U2KS62zjuQX5NAqR4SyhKkqylgUlwfOGMmoGVaCgnOGOjM4PK1x0jOrg6fBbV5QHSrVmExDBaCCDrodudxG/oa6VMlZknw5ikupSgQC+YFLjfMFXt11jDyUpylg2UWjQUcxAlS0O60pJIe5Cio25sIy6zp2vfqPirVB8upaSUqIOXm2wKQxSxy5A2pJLGzmFEyalUxlEFIJ40jVyHN9W2tFhUEpmEgj+Dqf0d3HUQKkOhXCBwm55vyaxuBEzyyVQCQylFLvm4H3AJ1Gr6HyMVTMTXNIlpllKwTcMA5bM4ZmF2bnEq5c5OUnMWBOuxJ0JvqVepgSvrAmV4ouvMyszvqd3u7Aw+KzlCprHIBi1WsnIRly26nuIngU/JNzKBIZiBZ3/rCSuxGZPmFSi6lchrttvBSQZbD43dV3Abbqx1jSo0hY9kzpiZ3hBZmSlqe6iUkHch+FQHmCDFFZNIWpaUGYlSiQQHbuNR6bR57Pz1JQs65hlT1Ufuz/AChtiVSpOZBAKgMgKVlrcQCeEEF1EsW0I1FqlFR69+6A4E9IEqUODVwWLa2g8JloSQnM4YG/XbzhbR4nMJLqzEfxcR9TeGcxyr3AAtLkh9T5tqIt2RqgxNSgoCgnxG95JJJA7cu0KaqrpyTmlMD/AAvbs5imUtUteYFiI6spROvJYnUy/iH8v8Q6C45REm3ySkskUUMhfuTC3IsD87RObhqUB3WRzSAr7wKjDSkXSQetvrARmzJarEiCalwWqfDDguWPiX/oH/KLJU2WbKUojbhuD0v8oX/jsx40pPk30guTTy1aKKeh/WKyuQ9oxkUqT7q38r+jvDGhVkDBVrbFoW4dRELBewu46RqsLojP4MhZ3zPp3iN0rB2tukWUtOmYsJYLfUtcc72J8zGooMHA0GnoPWJUlIiUGSL7nnD3C8uUkwjctSDd0l5jUlpgS8ksHTN+9IIw+YAlyRfrFVamWo2Z+cLMQlBLBJJO8c/50tNVfIxLcM8SmAtlIHMwoM26r6WFo7xSxGYab9IX0tS5ZvOMu5O7Hx02fFqzEVzJaUFR8NFkIewtcsAA5cupnL3Jhp7PVgpylZUCScqpZzMpOvE3wu28Z9MknmQOV28oYUVCrIV2ZLAuRqXYAO53003aPRzgmtpgTGZWVzEqWolIORJcgZE7Js7XbzjQ4hiKDnWkcc2+VRUVICWe7AKzX2sAGhVVmXlSMqglAAKlEZn94gNs6hdrvs0D1tWqcrxTfNuVAkBmuE6OOgBGkLdvJeKpBmFTXWt+RLX1F/pFdRPmFYmIdkABwbj+m0C04KC7Fwb9RBNFNVLXOluShRZ9nFx9oVONW6GRds2uFVf4yQAwBQQVpADFQDZh1I25gRdR0QSSFaKSbEsHY3fmC7czaMr7LVZlVDKJShRZQ7uzjv8AWN7WlAlFrkApAVY3dlDmRaOdK4am39DRKttmXqMRC1JRNCfDQriy8JWkkP8A7eUZ32lTwrlIUMqVqNiCD/CxGoh1ickhbkHiD3flf0sYX4bToXnKg6QeK4diCXZ32Om7c42abaq+siJpPgylLK8NImH31Wljppn+w6vyjyZw5gdEpb/MeXn8oKxBzNJawLDokWSPQR1ZQukFyVG7DYknVxd7EEPr0jcnZnOwnE5jJkuPDKg6SeE9Ts457Qxxw51IEtRKCciVLyuliTlKxY7sp7gNtGelS1hYypUDrofWNJUAIkSkqmLVJOYmQr3kKJGZQsAxIcG5DXiOKjT9+/0JLOQOYgImFKcp4RdGZiSBe7l+Y5vGioSTJBKS6XDsd+/nAlJKMsBSAAhuFTFl3symsoD3knrE0U6iJijbMDbq20Ln2iPgW1SAQ+dA/wAz/R4nRSEi/vHY3A/WEs4EGxhhRzlAbweUgTQLxElIzKNtnMLaslQNh5pSftHSahBsdYtSoaA3haJXmJFkDWUjyzfZUQFUj+D5mGtTIZ3EZ2rPFaDi9waHtJPJYJs56vH1/B5AlU6c3vEOftHxTBFkTEZrBxH3XLnlpKbhg0I+NxCMVw2P014W+wPM8M6em4HUotAKJBEEqzEAE6aCMs5qMaRSTbLZaAroOcL8TKUlkl7XidStktmIHeMljONZcwQQCPiN45mo5606h79TTFRhmTGNXXIQHmKYRnK/HvE4ZNn3OsZtalzOJRJJgymoVJTn1AMdPS/x0NNbtTL/AGEz+JcsLCMTnUFHUK+5jQYfPCU8eV0ZWA3vfs2p5wnwuUlamWdeb6sWh7igeaiShAkulImJuEhQ3cqJ0YuWuTYR05NcMzZwE4sJc1QTKWtYUXUpWql7qa7BvpoIKpKFapoWVFWYEzCvLdRzNlD6MxBbXZoowObLkg5si3fhU4s4uOSiHF3bWLcMnLXOWQMoIJA1Cb2725wmU6i15edBRXiVGtFHLVJUDJQ/8dtGPz6xkKoIQtsw01IUo2FrAdt9408ys/LWLOEsD9hy78hGdxSnMsS1qCiVksAOWp9TGbRk5YbGyVZPKcBTLCnIFwxct3/rGypa8qliYkuoDlyGUv6g6dYyFRKKACQUqZ9Wb03htgNYFoKWGfNm72Ytt5QjXjdPyHxeKGGITxUk5g2aYcqQzgrBa524R+zGLqZipM4omAZWykcgdSCNwQ++kbFdPlmpu4dLsXtq3cAxj/aaQkz5hlklBUcrgO1o0fDtfTfv1ETWT00JEqZmO4ILluHVJADFwQX2y7vbsNxZCVgLUTLdNyMxQHBZDgsxA0FwG3iqpxUrEpGUqWE5Fg/Hd06MXGnknlAv9hTSlSsilMq5Gmjt339Y2KLlbeBNpMK/tcomZxkWliCkgaKzXA1Fy7DpHlTUeLmmkKIDBZ6nTs4B9ITLklBcBhs7GOFQpIUkKYLbMBoW0ivl5tckxwauimiX4ktCnlkOC3NvQ7eUM6KtDKlsCz3OosbPvGRwOqS6pai2YcJPMXZ+sPMQ4QFJ95TBTc0sPnaAlBcdgttCqow/84jYlxDA4cpCdLRaZOZKFfFp3hvKWVAJa7X5GG5aoG6MHXEpVEKXECFB403tHQCzwr/sQBLgv0ik47bZaZ5NqjN0hTPklCrxZLm+Ev7RZWVAXeIsPASLF1DqDCN97M+2HhICJnEkdbx82pVcQ3hzWUaiM4sOUBrQjKO1jISceD65Te1tIvRbK5EH6iAsU9rEJdKEuW3/AKR8aFYpJ6wxGJsoEXeMU/8AHqTy20GtUdYti82aSVKLP7o0hPMUVsB1eGElYWkqNrQlrJxQpvWNWlCMPDFcC3nkNJ8NIvaCabELEJLPzhOKxyDr0iirqCVFQt0EOUW+QGJpamLw2NcAoKSS7Bzptf8AR4VqT+wI4FmOvcfrDXFMtMPp5zrBylQBduYHYWhkKhV2JykhwLOrUC1rfSEMqdlU/N7aavygiVWFIs19jz594Bxsg5o8aWo5VNlDnt+7w9/tHxxKWUgplskJJOxc363jEyCXCQTxat+9o0qZ+RAToXI6X01jPqaMbwhq1H2aLG0mfx5WJAJsRrxW6MYXYZImSpiFbP2t0/pFuC+0oSFSzLzNbS4bUsdeWoIg6oq0zGCMoIDaMfNtTs5jHcoxcJR+/Q61dxYxxCoIJUWO2gA06Dk3eEftBQFC0zEJzJWPRQF/kX9YLVOzDKo7szvo2+9iIKpgFICS7DQcut+30helJ6f8knGzH4hPylIyhxvv66xpMKxUrGZKXzpUFJNwSxzFhuBd+kI8clykKCZpNwWLW5Pro8AIqfByiXMIDnMAdCbfSN0oqUVRlB8ZUkLKQSW0LN5EQKiUF94e1GEBSgtLEJDq6sdxqAQ177x0rCpQWSoLlyyCE2zZVgaPZ7/WNkaUbFp9CadhMxIzEW5xqsMSFS0b2v3EKVT1J/LJITu9/MQwwxSUp4VEsLuG1taFubaLaNphXs/KXJUolfDow+JrDSFU6YmUygQbctDu4gr2PxiVJE1FSWQtLB/0EZj2oxVB4ZXuh2O57xm1teWpq7Yt9dYX37IobeS+uxaWsEKZx84zqMVuUu40vCOdPJMV08xjGiOjXOS6NCMLM2/PeBMYwoyW4ng3D8U0TAmNV+axLmJvk5VRNtIXom5dIeUldnQQpTNGaAe8MJM5F7NaDnFPkIrny7nlFAmsReD62uC0JSEsRa28AfhVOLEPvFq6yVYfTTyQQDEJ1QDwsxFoX52LAx5mi0qdkeR5KwkmXnRdrqPLo0V0UpJCsx0+sUy61eQofhN2iMiZlSqwL8/tA3LILQCj4ooOsdHQ0s9XtDz2SlhUwhQCgQHBDg3Gx8o6Ohc+CwbDh+aO8OVh0l+Y+0eR0BL8Qt8INygTg24HzAj3HRlqZuWzTLNZrmPY6Mup+N9jRD6F78g1eqf52+UPU2CSLHKdOxjo6MOp9K+45cMzft0keBJLB86g+7MmzxhU6x5HR19D8KPoYH9TNpRTCEAgl2Rd/L6WhzTKOapS/DkdtndIdubR7HQzU/Cj9v8ArAfL9H/BlK7WCsFN/WPY6Fa3DDiLsXUfE1ML1qjo6Ch9KIuBfPiKNY6OhqIFyzaB5hvHR0UuS2ETBw+UDy46OgpcgoupPeEPKn+5Wd2H1MdHQrU4RJcGaiSI6OhqCDSIgrUR0dFPkp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174" name="Picture 6" descr="http://sdhydroponics.com/resources/wp-content/uploads/2010/08/mycorrhi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9" y="2362200"/>
            <a:ext cx="8639978" cy="426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evaluacec.milaulas.com/pluginfile.php/50/course/summary/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2514600"/>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742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0195" name="Rectangle 3"/>
          <p:cNvSpPr>
            <a:spLocks noGrp="1" noChangeArrowheads="1"/>
          </p:cNvSpPr>
          <p:nvPr>
            <p:ph type="body" idx="4294967295"/>
          </p:nvPr>
        </p:nvSpPr>
        <p:spPr>
          <a:xfrm>
            <a:off x="381000" y="152400"/>
            <a:ext cx="8534400" cy="5978525"/>
          </a:xfrm>
        </p:spPr>
        <p:txBody>
          <a:bodyPr/>
          <a:lstStyle/>
          <a:p>
            <a:pPr eaLnBrk="1" hangingPunct="1">
              <a:defRPr/>
            </a:pPr>
            <a:r>
              <a:rPr lang="en-US" dirty="0" err="1">
                <a:effectLst>
                  <a:outerShdw blurRad="38100" dist="38100" dir="2700000" algn="tl">
                    <a:srgbClr val="336699"/>
                  </a:outerShdw>
                </a:effectLst>
              </a:rPr>
              <a:t>Zygomycota</a:t>
            </a:r>
            <a:endParaRPr lang="en-US" dirty="0">
              <a:effectLst>
                <a:outerShdw blurRad="38100" dist="38100" dir="2700000" algn="tl">
                  <a:srgbClr val="336699"/>
                </a:outerShdw>
              </a:effectLst>
            </a:endParaRPr>
          </a:p>
          <a:p>
            <a:pPr lvl="1" eaLnBrk="1" hangingPunct="1">
              <a:defRPr/>
            </a:pPr>
            <a:r>
              <a:rPr lang="en-US" dirty="0">
                <a:effectLst>
                  <a:outerShdw blurRad="38100" dist="38100" dir="2700000" algn="tl">
                    <a:srgbClr val="336699"/>
                  </a:outerShdw>
                </a:effectLst>
              </a:rPr>
              <a:t>They Live only on land. </a:t>
            </a:r>
            <a:r>
              <a:rPr lang="en-US" dirty="0" err="1">
                <a:effectLst>
                  <a:outerShdw blurRad="38100" dist="38100" dir="2700000" algn="tl">
                    <a:srgbClr val="336699"/>
                  </a:outerShdw>
                </a:effectLst>
              </a:rPr>
              <a:t>Mycorrhizal</a:t>
            </a:r>
            <a:r>
              <a:rPr lang="en-US" dirty="0">
                <a:effectLst>
                  <a:outerShdw blurRad="38100" dist="38100" dir="2700000" algn="tl">
                    <a:srgbClr val="336699"/>
                  </a:outerShdw>
                </a:effectLst>
              </a:rPr>
              <a:t> fungi can live in the </a:t>
            </a:r>
            <a:r>
              <a:rPr lang="en-US" u="sng" dirty="0">
                <a:solidFill>
                  <a:srgbClr val="FFFF99"/>
                </a:solidFill>
                <a:effectLst>
                  <a:outerShdw blurRad="38100" dist="38100" dir="2700000" algn="tl">
                    <a:srgbClr val="336699"/>
                  </a:outerShdw>
                </a:effectLst>
              </a:rPr>
              <a:t>soil</a:t>
            </a:r>
            <a:r>
              <a:rPr lang="en-US" dirty="0">
                <a:effectLst>
                  <a:outerShdw blurRad="38100" dist="38100" dir="2700000" algn="tl">
                    <a:srgbClr val="336699"/>
                  </a:outerShdw>
                </a:effectLst>
              </a:rPr>
              <a:t>    and often form relationships with plants.</a:t>
            </a:r>
          </a:p>
          <a:p>
            <a:pPr lvl="1" eaLnBrk="1" hangingPunct="1">
              <a:defRPr/>
            </a:pPr>
            <a:endParaRPr lang="en-US" dirty="0">
              <a:effectLst>
                <a:outerShdw blurRad="38100" dist="38100" dir="2700000" algn="tl">
                  <a:srgbClr val="336699"/>
                </a:outerShdw>
              </a:effectLst>
            </a:endParaRPr>
          </a:p>
        </p:txBody>
      </p:sp>
      <p:pic>
        <p:nvPicPr>
          <p:cNvPr id="63491" name="Picture 7" descr="Phycomyces%20blakesleeanus2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17" y="2362200"/>
            <a:ext cx="8610600" cy="4267200"/>
          </a:xfrm>
          <a:prstGeom prst="rect">
            <a:avLst/>
          </a:prstGeom>
          <a:noFill/>
          <a:ln w="76200">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136602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 name="AutoShape 2" descr="data:image/jpeg;base64,/9j/4AAQSkZJRgABAQAAAQABAAD/2wCEAAkGBxQTEhUUExQVFhUXGB0aGRcYGBocHRwaGiAXHB8dHBwZHyggHh8lHBwYIjEhJSkrLi4uGh8zODMsNygtLiwBCgoKDg0OGxAQGzQmICQsLCw0NCwsLCwsLCwsLCwsLCwsLywsLCwsLCwsLCwsLCwsLCwsLCwsLCwsLCwsLCwsLP/AABEIANIA8AMBIgACEQEDEQH/xAAcAAACAwEBAQEAAAAAAAAAAAAEBQIDBgABBwj/xABBEAABAgQEBAMGBAMHAwUAAAABAhEAAwQhBRIxQSJRYXETgZEGMkKhscEUI9HwUnLhFTNigpKi0kOywiRTY4Oj/8QAGgEAAgMBAQAAAAAAAAAAAAAAAgMAAQQFBv/EAC4RAAICAQQABAQGAwEAAAAAAAABAhEhAxIxQSJRcfAEEzKBM2GRocHhBSOxQv/aAAwDAQACEQMRAD8AwuMYguamUlSUlUgZQQC5S7hKnNwk2HIFoHXiuZKQEAKuDle4JBFjvqOzQ2l4aFJzFRu7NoSGcDq0ULw4JdUpAJSQOJySDum2W278xrCvmxliuAarJA4SsVAAQo5CLKBAZgRYktq7P2jU0hKFleqWIUi5cHYtt0eBsPClBRWty6cptw62LGzh/SGEmRlLle4sBr52jDqT8ec0aI/QTkTBLcygk5h8Qf0ewMTxBZkoCdzxBaVWI/hYWBSQ3d+kFSUplhKkgqBJNm4WLXGhGl4tq8LRMQVhnL9B0Iu3ryivmJZa449SUZ1GIEFJcKcF3Dsbhr9Gv1hnWYSiZNlmYVXTsbM6gNHAPSJI9mirw7i44iNdethaDK/FEpUmUgJcEJJFxYM4MJer857YdDqUFbB8Tw5MtJAOZgkAiwfhe2+422gIIKSBvyjyjVMWl1O3XnBEsEklszd7MdRf5X1hEoKEtqZq05bo2MieFltwuAm5uQQdOVt+UCV1Jkci4dnGj8n7QYuouhB91BUOmY67A8tf6RdiBCsyy+VXvAMLsGYMzOO7AwTi73LkXfR88qMPm3ypUeRHKPMM9iKmer3ClJ+JXLoBcxuJXhy5JnLQlRBsDv8Ay8rs52GxMKqf2gqp8xSELKXQoJloOUObdzzuTpHU03rakb3KK83l/b+zm6iUJNJWPMP9k5VNL8MFIUfeKyEqWrUAAEkJAc7Qkr6imSfd8ZQtbhlv0Bd+7X5xRW1okSFykEFQ4FTButZBUE9AhOUneEtJVJBSTsXg4/DxjJu2/wBv7/f+l75Sx0O67G1IHgpCU5ffygi+6QXdhoTuX2jLYhJ8UkoV5HWGddKZa+tweYVcH5wpp5mRYKg4BhkZ+GoYBjG34hNNkqQbwRSVpTaG2LzUTi6Es3zhIhABcwUZuSysjHzQ2lEqN4PE3INYUyattImueVaQLTLaKsUnlW8KpamMPZNNm1EezMI5RIzjHDJtYImUVAQRKprQzpaEgRCdIKTpFLUTdIpxdCuekiLaSYXAgkS3gijpQFPDoz8xdBIRbeAVy3NhGlRTgphcmnCVm+ogIam66KnBxYjw7Flo91gQS4CR1H0iXjLWCTYHe8LafD1A8Z6s8NZyrMksFWP6+UBJr/yPS7C8Hqcv4mWgKZSEKLl2Ugno983TzhzLqCooSlJcAW8naMdhVRknlJLuFC3PUerQ8n1GYZUjKCOZLetzGXWg79++h0HRp5ATnTmBynUO2u/7eCKCuCVkAmxsel723Yxj6HEZkheRY8RFrs23w6ty30jUUvgzJZWgkKGoJYl3cdbXt+kZpbo8q/z/AKHUuUX4tic1LDNllapSkMG5aOextC7BwiZMClJBIBY3Dk6Atbcw6pq2QsCXNS7AAFIANiLnTNbaE+PVmXgkIU4DKUEtYG1gLed4KMZfS40vNYF2kOKiilnh8SUGI4VKKSX9HJfaKp8xclXhlwlJ02J59YzsyaSLuFJYMbFr84vw7FiULlq4k3KHvlYa9r6dImp8Pcbg7rp/wFpam2VMdIqXUVlizqYh8yid/r5aRdSsAFKAUOI5ews/mX8oz+D4oCVIuFLQUqOt3dgDoGAvchiekaOiklaXAuHJYMAPsBGfU03p4ZpUlJWhXWIzpIUbNoOXoW9Iy1XiwlhSKcZAbKX8auj7DoG6vH0Cvw9kBSdAGawJIubbte4fRrRgMRwwqqQFWSsi/Sz+kavgtVbnGXPvoyfEwvK4FeJTGRKljZJWr+aYQf8AsCPWBBMIgzEF+JMUtmzGw5DQDyAAgdEly0dFSMtYHdDM8WTc8cv5oP6H6mBaqmfQQZh9MZcpSj8YypG50c9gLPzMXS7tCpfU3EgiEopIjyfRpUfeaG9RTPeFs+n5mCUrBAZ1AUX1TzgmQxEGUUgZVAlwzwNRzEhUHl2i7GFDKvDqVIDQumTgkWHnFdNigzM8ZJwcng0aclwxyJPKB6ySGMHy56ct4XVc8GExi9wU2khP4TGLFTMt4nOmQunTDG5SMrVhn9slMRl1xmqSNATCScb3j2XWZSDHQ+E09KTvUdIVO+CdLVGYb67wUUcoQ0blTDUxosNp8pIUp+sYNTBpRLDqEeMlZZkqByn4uj7RpcTkZkOlQISpQYkPclQIDe78nJ5tCbxQSRtF6JmQkKJY6E6CMmpl2x8OKISJapihLylSrsBqwBP0i+mmlSSUIJSBoHYMCd92Cj5GK6gZSTqosBrY2LhjyDXfWCZqB4EqYUZR4jE6hWpLgG1raB2iopPgKbotopxUCSAwIDanizNlHcXbmInUYgtyyzu6SAbnooHdvSA6Ks8OSuWGZYTdr8BzBn02HrAMpSivKm76DqYiVEasnjWIzHQhTG1mAFvICDaFE0ApErMtaAoAEF0OS+Vi/u+64NtxCnEZHiZSnUajvE5M6ehkgEENxJcH1F4clFrpCXaNJgy5akrUoOohISw3e5PO1o1NBTceRRAG6gxtZm+UZjBk8LlgRqOQh0jRvnHNnOHzTbtew0+KhMyUgD3UuAQRdTWfcOb32EZmopgCFFINyQO3Pof1g2jkKKibm2gHbXe33iipYE994rVlB6m6IuEXVGbxfAZs1ihgnZKilJS/MdWs2waFJkSpBy/3kzcl0oHTKWUruWHSNl+HlsQQq4LnMAOYF4EFNIUWUdTYKdf2t5NHRipJYVr35GF80Zhc0rLkudOwGw5DpFgHKGk3CpDqSmYsKSSCnI7s7sM33Ji6R7O6HxU3sxZJfkylaxd/k/0LtUZypS8LplAtRYOe0b2Z7PsOJKyBqQA3qnMflFPgpSGQl7MTp8vePy7QcdR8isWY7EJPgyxLBdSrrP0EL6eW14e4lTZiXRMHUB/kQPrCpdJslaT3BT9bfODhPBaaZTU1JZniulR8RglOETXdSFN0Dg+YtE5+Hzm4ZMw9kK/SCU4rsthEytLMIrVVFohQ4TUq/wCjN/0K+4gnEsCqGZMlf+kwDlCOLRXIs/GuYsQoGPJPsvVamSodSUj6qgyTgU8BylI7zJf/ACgnKHTDQDVShCmamNPUYNMy5iZfJvEQ/wD3QrqMJU91Sh/nSfo8TTmiNC+fTeEygq8XU9QonWK62hUFbwwwqicB4KUklZcRpR0hOSz3cgamHGN1ylSxK8IJAV5+cQRMRIKFpN0jTZ+0UHEErJVMuSbjQb7xmd1voKHie0EWtWje6NenWCMRqMkrwyLuFAZL6eo9492HSLqHFMqpmRAUhaFJHxZcwZ+pDqZ+bwsmqWok3sGudtB9rdICOMs1SjeA7CaPOoImJIcZ3zAMhIUo3LgO1nHLnAsmUp/dL8hrz7wSFJRLQtMwifmKVAsOEpZ3PmDdtI6RWfmAh1ZGUSnYBtxoAAOxiOPaBvNMnQyikTCsEOAQ4N77ef0g+mlqmHKHJV5nfVrxNeICck50soklwDvfnzPzhvhWHZLqcJyOpTlg+bhHNRDWELzeQZtUX0eHeEly3EATcOGsLA6Xi2SjfUdIhLQZpALpD26b3OjgOTsB876KaklZQRq9gGuSzHUxk1/h870xmjrY2sY0tQyWYG+rfXn20iOI0DF9jcc/QDeLpXEBu20WzZaiQVXbQEE2tr+kR6drPIL1KeBOrDcycxSVFtAW+p0hfR4SpRslTi/EQ3qLRqJUg6F2bt9YEmJIbK5SNSqwfo/vHzaNug3XPv8AUzatbrEdbTy5JWSLnVV2L6gF375eesS8U+FwsARYJSAGO0TxavnBTgunRtinna+xuIhXVj04ykSyelht8Nx6Q7xKCa80JQuliY7BZBHIsflDCnVUpBOeabWdSvW52hOibUIAzqWUnQ5ipJ8wSPKJzqpyEg2GvfeHN33f2BoPVXTk6zldnzf0iAxZbPxKvqo69AEsPMvEDTOMxPDz/TnCmoqFE8hoOggFtvhX6F0wqux2adJsxHY2/wBrfeE9VidWbpqFr7TVA+iiD6PFtVLOVzvCCsUxaChLpf8AEXtPanE6nMBMmTey1K+hhhXzlGXqYBpKlQsFEJ3Go9DaHC5YUniAuPht8tPlDdSckkVtMyqeece+MecEVVEh7LY8lD7pf6RQKJewzDmni+l/WJ8xvsNUd4pO5iYTEadPPaJzltAtsLA9pEBKiZgtBlHToWo5dX9BCVVcZgcDbSOoKspNrc4S44sitsdY3S8LwnmSQZf+IHV7N+sNsQTmloyLBJ1HLvA2J0Hh+8ehI0ik8ItCnD6wJWATuxbT1jQ12GkIzqUlAcAPwqUCAXSgOSAbPzIO8KKvFaaSf/To/NcXNwA1xxPd2v3ij8TMmhyonKHcueuuz6d4CWnb3cGiM3toZ1M6X4WQJBJIJWr3rPpewIOnSJyG8JaQyT0BzKBsoONrAkH7mCMJTKClBIVNWAky1JsAoXLpIJsWbY5epZxQ0op0rmKAWzhgeIgqHEp3yDQcy8BxgjkgfAMHUUhc15cu1yWK/wCUE72ubd4eVc0aunIg8CLhIAdPiTFHsbDU6OTCaqxzxyTkSFgpa5ygCzBJLP8AvsZjM5JPg8RJ4swLZlF1BGhcAFh1g0q9RGo2wXEMbSpJTKc7LUbZhySH4U7tqbPygz2cWElSSbquB2v9IQU9OASUkLOuW3C3MfF5abwcmtWmYFOW1A0DcrQrVhui4oZpOpJm0ppjGG0sKKSeen9HhLLDgK5wzpJpA0/f7+kZNGblGmM1YpPBRnUlV4zONVTqZSsqhYO+U3N7aH92jWrlPf8ApCfE8FMwZ+ELGhLsOezf1h+nOUZUxM0mrElKhaEscxcuyGXZtTqAOhESxKgKwQhJBysw921+4JginwoS055i8xBcFjqep97yiaMYSmSVcQd8ubUsC5Zzpp5xtkrVp5M9iihoKiU5SFA7uQlI/mKiAT0iyXkfMpCSvmgcPmnRR7MO8Lp9SiYXJm9OJLDtw2iE2slIH/Uf+ZP/ABi+7fJOhtWJWoOOPqNR3TqPpCpeUXUYAmY2gaeK/wDMn/jFpxmVOYLSsnTM6Qr1CQ/nFfLksrISZ0+dnsNIU1WFlVxBpXLQojOQxIulxbqD9oOEzOOBSFEbBQB8gpjBbNq3IFyTMoZRRrDClxRwExfW4ZPWS0lfchg3csPnAVPgywriXIQ38U6X9EEn5Q2L3xplJlGIyzmfaKpaTZnfpGkNAhaWM6WSN0BavqkfWBEU8pIbMtX+QD/yMCpNKmWn0LPxaxqyv57/AD1jvCTN1BR/KX+R/WCJ8yWD7ij3Ww9AkH5xZIrUJ0lpH+o/UwVKrKthc+nQlJKGANrQrKSnTeFlVXKskHQwwo6hmKi5gGqQ6KDpMuYlDjV3aORUKmsFkkPoDEZmJ5yybJ3PSFqKxKFFSrkaB2eASlRbqydH7OzZs6YLJyKykqPxP7r87iHmH4bJQtSJi1LWhKnShKsri3ESyjdtB5wsrsTVUCVMTwZXdALB3PEP8Vg510gQz1hK2JuLjm14krlyxkU1E0EvEppSUIQyc3uoDJPMWDq0GpMHSpUyoICAFOndQ0F9zraEOAhU1J3Zufp15+UPqHCppDMkAHNxGzWsWL6XhUlWCXkLkUJlhJQgkqTYg5rg3NtyXYbNBmNlSkJShP5iEgBIHGSWc8yRcQywhKJaAlUxOZJN0kMM383kItqK6UJaVFKVIHxE57gkBgAw5PaAjaYM8mBq6af4gmIlrD+8wIKVj3nGz+8+l40mFUap6QmZlQsHUMbbuAfpB87HkL4kKlsdQc2mn8JGu9to9RTySWlS0pUwJKcwZ9xYjfl6Qx5WUAm0aVUnwQlIIVlAAVY6dIskTH94k8gTA9BQpTKQPEskMAWf5RKomMeFr8rn5iOfmM2vzNLpovqahiGtzt+/SJqqhlOpYbH56c4qnHNLPMB+VoDp1EKEMTle0XtTQBNrUBRWszEJ0Txg5zyZSXDc35QvM/xCpalshiAFS2y7WUCpz6xpsTw6SUpUUFd/Qxn8RKx7iQlt2Gsbk1w0ZGugb8Asp/LmJI5rOX7QKrAZqhxTZDcgrN9EtC+rppyy5KiB0U3yEC/h1I0StR6AwajHv+CrYxm+xmb4VqP/AMZlt81kj0gGZ7NTJRBFGtxfMuYo+bIyj1gf8dMRoJgbuItpPaSpzBhNWnsot2hkI5w/f6kbGs7CJquOVKlAH3uBGZKtwSt9S7EQBWYbWkXUW6TUJA7gKAg6fiiFKCVpXKUu2cD8svo6TdJBbSENbMmJYlTpV7q0l0q7H7aiF8OiA0z2aqC5JlHvPlE2/wA8BHCCNZ1OP/tB+gMez61aTqFdxAc3EAr3pY8obHdYWR3hlIEKvUSG5BSz9EQyqMMSFP46AD/hmH/xhFhUmXMUkJcKJ0MbStwtUlIChtaJrpRpvsEzdRhsr/3/AP8ANX3IgT8LIGs2Ye0ofdcGYktI7wnmqu4hcWEkxPPlaM5LX6RVLUQoODzYwzqq6UmcpSEcBBARozi3pAaqkzZiSrkBpsAAPkId1kOLYX4J8MrA1gVVK5GYs4Bu2h5PGhpJ5UnwUo1LBhck9OcRmYaghCpjgDg2JJQA7Jta+r6vCVNrAbA5MghATYgade/0iyTI0z8IV+/Tq3kYLl1CVcKUgbZplwATuwsAX2J5QbhVfKumfKE8JBSkJdBvuFAOWIsD/FprC83kdeMAGHZsxlynBDkBIPw3LvdVgTfS5MOaeqIqFKKlMjMEp0ASkEM4NiwGgirC6VKG4kqzniSzqSkEEm4s4BuNPNoI8WUAs5QtSlMFOQm5cvudhtqekDOXkCo2QwWX4rhS0oO+ptp+/KOxjCZylqKVAp0ARmLDsE9yW5mGnsqoeKcyUBLsyUJPVwbksAd30hli9BNmLUmnUopIutOZAQqzDUO7hxrfaKUqYvUtZMjhmDzwpOYy0y7gqU411ASplEnk0fQqSYgSCAFAgZeLhUwZncA82jCYpSKQZcidmUsOTMQCo5rBlDVYAAubi/aG+EomSSSpilQu60JByj/Exa9we8Mn4o0LsJwZaxOUrxMyZlm0vrbm2lo0ABNt9ozNdRS1rE1M4JYB0oObKe6AbdW2h9RYihaXuSk5Tfcb3SNe0Y9XTypD9OdqvIPp1u79jz9IKlS0vbKQNSfsICl1qGcga6sXMWJVyFn2Fj++sRRyXYZMmoOZKSk9BzPzePkPtHMmImqQp0see20fQ60IEwzElWbK2U8Ie51b6tGb9pJH4hJOsxIcaOWZ0uLm1wD1aNEcSUv1MzMBNqV7qUfMxZIrep9Y9nyQ0KVKYxsWSKjQjEFgWWodiYXVNdNL/mLP+YwKiog/OiU2ZAWsh8qvdTyzAXJ3Z97xOCUW0E5aZZVNUQgngJNyvmkE6DcxTh9dMkr8JYzy1G6DdJfRQ67vFE+UuYcyiT32HIDQDoLQZhkpylK/h9xXLp2iPhv9iqyDzp8palJ4pSgSAXzILHcHiT5E9oHm0ykFlhjtuCOYO46x1XhykTFA7GG1H+ZJMshygFadLNdQ8wNOYiN7Y7kRcCuiqVIWCCxBsY1C8YnVCSFrcgRkFy+KG1HJCACp32EXq/7Et3PRKoCqZynLxKTNJhtUykLS7MecBqpwnSFXiglgz1QniI6w39nqYGYHDkbQjUq/ODKSpXLdSH78nhk02qQccDPE60iYrQH6Q89i6bxEl/fcGWySpalAjhTdrgkl391rPGIWpT5jvd+ca3AsWmU8r3jlJzBKcwJULZnSxs53bWAmqSoi4HOLVxlGbKTKlqeWxKkF0qCUpUrUtMYXdwC5HMpcOkLUCoDhZ1EEHKHHEb21Ac845Fb4wCluVhRIBSMrHd9SX2baCq2ZNLBWbKT2BbtY7wqcksIbpRfYcK1CSJUp8pbMbZlfzEhm/wAOkWpyJICUS1ApccS7XIuA3FZ25EdoEpJOXKyApd1G5YJSzgtpobu+ulocU+LD/wBSJiBnnJawGUHMHYaMwax9YR6jHjgBGMTUy1eBLlhSSHZJPCbOcxcXA1tcQmk47UgkJUUEm+UBN/8AKHhnUKJnqXYOWZCiR2BJJ0bUmFNdNCXLJ12BcudDdrbQyDT6Eyjmxpic5edfGVZ9CVKLZmLB9LFrQqn1B8YKdIXmbicJTtfYDnDZIK0pOb+7HGeSNUqYnUXT/p5wjxXOVZS6io3Ju52LmGQ5FtJDRdV4c4y8oU7AM4GUsbN8iOTw+8cJUk+JlGXMXupg+YbJJsf6QqwF2UoDLldEon4nsQRuH4gOZbeGFXTgoSgFBVcOM3ukkqs2YGwckM+rPEmlVAKVMjVe2TMUSwW0zEs3Ybwbh2NTqlsqvDP+Hhbq/wCrd9oykjCJhzBXCnmq1hcm7WAvBsybllKKSAgABICnNyA5axLPpzivlwj6hOdmim108LKfFKgCAohatrFxqOxEJKbHEzFlEw5FBXDMTzBs/b9tCOXjhQsFT5gGTMF1AciCeJOlrHkdoHnVJHHNlomoJ/vUcJJ6qTYHotLwyGmkC23yN/aalzBcxAZaT+cgAgX0mJH8KtTyJjFzHJjf4ZXy5kuWpKmWjgJmakKJZCm4VIIcXaBMV9nPBz1EkZkAEhIOYy1HtqlLkvs14tf68P376KUqMmuamUGSAZnxKN8vROz81ekV0SnVeBSmCaWSdYcsZYRq5QTlHOBlTAC0DSZpZjEcjmFK9xTQ2qkCYgK+JNj1GxgXCg62bVKh6gwZQoa7Eg2MNaHDUpWFhKiARxM4D84CXhjLyK7Mvh9MFFzoLx5Vy1lRsfQxdVESzkSXG5gSfMUdy3cwV27RfQTITMAuk9t/R3iEwEnQiPKCUVFgHMbnAPZtdjMDvog384HUah4mMhByPlyqmbNBBLpDHLwgJCXAAFmAzMAOce0EjMlaWDlspJIu+zW9Y7CKZa1EISk8JcqS4Sks6iTZLW4joSOcOsKok8RUscPTU9Gg5S2olCNdJNUtikqJ5afYRoaMGVLKJuRdgAeJSkgF2SqwAfkbhw7QbPwTgz5uEvldLuxFtXFi7lo8psKUopMwKyG+ZNzlBYkDRh5QuU7VotJcEcKlSEhU0hUwoGdlMlNtmBJVdv28M/Zqp8aaZlipKswSoWUp3ypSAQ5uGIa8eYSlBK5DB1IUBvmsTp3by2MTwXBFLXwABCeNbWKQAS/I+u8Il4rS5GwdN3xQTTpXJnFACCFEJWCtkKBykpUoEMMwBJcMxEeTqGYXSErLS8ws4CQSTkcuUuVaDn1MO/wwHhqyJWgkmY5U2YbKV8NnI73eAsQmy0kGXmBCiUaOlinKS77E2B1HWF7vMJ/kJqikm8MwEFINlJUCAQWHunV/k0DV9FNWnxEozhsyiGzJAJBJu+vMfrDfDpYWDKlpBWbhhxOCDwnm3yij+1ptMSmZ+eHsnKnKCGF5m+gsHEGm+Yipc5M3JnTJSkBKQpc1ROXV0CwSQ2h4j2aNHidAkKXOfMkJH5aSTdgOhA6tBlVjMmYBMSjwlKQMysqbEWZ0ta2ov0iikly1yyJanAU7pUSsEg8RPvBz/WGb7zVCmIFYhM4D7jl2FsiBYAcviL6xdjFMVlC3CEFDjMQGckmwuX1sIcV0n8tZXKSQWCVKDOE7OlnducZ3GAnOBlICUgMlejbMU6wy0+AVZKVMQlCkoKiktmJsVB202D9/tAlao+Dw6FbN2BI+piciWkvlXszKtppfT6QQuiX4RsTxA2uNDdxaCrv0I37+5mKwGzxVT1SkF0KKT0OvfmOhhpU0SyDmBDQpMgg3EORaY0pMUSC+VUtR1VKVlH+g28gQO0bHCMYUf+vmISyVPlWeQWhRd9nSS73ePnyJbQTKTEkk1QLiabG68oUUzaSQQoOF5GUpt86Wu+oa0BI/DLAbNKP+tPzLj92i/Ca0hBlrKSg6BaQoA82ItyteB6qXKzMpCpR/wcQ7hKj/AOUKWMEUaJjCyTwTJS+ymPosAxXUUsyWeNBHlb1iyXhYIeXNQrop0H/db5mCpNPUSjbM3IcQ+TgiLJdA0upta0WSMUnj8tK1ZFKDpexMGyZoUrjlo8hlP+23yhpLw+WQFJSU3a1/0gZRVZVlpu7MbUKeYttMx+phhh+HKmkBIcxo6P2LJXcgI5842uEYGlCcqLMP4XJ7tAT1VGPhyO09O14uBLgPs4mSHIBXuf0jSBAQDwknR3s/lFglrCcuVt1FVh0iSagJSw1bU39I52pqSeW8+/0NLfSPzth00hY2fS2vQBt4MoZzFw+UnT6QOaL8rxFzAGDJbjJUlhlseAXsT/DYQywGkE1Cg4HxFxcnkAmyQ25YDuQ/WmlXqZIvJq8MqCwUWyBYsMpVw3IY7NzsbwuxRBzyZqloyqCk5U2KS62zjuQX5NAqR4SyhKkqylgUlwfOGMmoGVaCgnOGOjM4PK1x0jOrg6fBbV5QHSrVmExDBaCCDrodudxG/oa6VMlZknw5ikupSgQC+YFLjfMFXt11jDyUpylg2UWjQUcxAlS0O60pJIe5Cio25sIy6zp2vfqPirVB8upaSUqIOXm2wKQxSxy5A2pJLGzmFEyalUxlEFIJ40jVyHN9W2tFhUEpmEgj+Dqf0d3HUQKkOhXCBwm55vyaxuBEzyyVQCQylFLvm4H3AJ1Gr6HyMVTMTXNIlpllKwTcMA5bM4ZmF2bnEq5c5OUnMWBOuxJ0JvqVepgSvrAmV4ouvMyszvqd3u7Aw+KzlCprHIBi1WsnIRly26nuIngU/JNzKBIZiBZ3/rCSuxGZPmFSi6lchrttvBSQZbD43dV3Abbqx1jSo0hY9kzpiZ3hBZmSlqe6iUkHch+FQHmCDFFZNIWpaUGYlSiQQHbuNR6bR57Pz1JQs65hlT1Ufuz/AChtiVSpOZBAKgMgKVlrcQCeEEF1EsW0I1FqlFR69+6A4E9IEqUODVwWLa2g8JloSQnM4YG/XbzhbR4nMJLqzEfxcR9TeGcxyr3AAtLkh9T5tqIt2RqgxNSgoCgnxG95JJJA7cu0KaqrpyTmlMD/AAvbs5imUtUteYFiI6spROvJYnUy/iH8v8Q6C45REm3ySkskUUMhfuTC3IsD87RObhqUB3WRzSAr7wKjDSkXSQetvrARmzJarEiCalwWqfDDguWPiX/oH/KLJU2WbKUojbhuD0v8oX/jsx40pPk30guTTy1aKKeh/WKyuQ9oxkUqT7q38r+jvDGhVkDBVrbFoW4dRELBewu46RqsLojP4MhZ3zPp3iN0rB2tukWUtOmYsJYLfUtcc72J8zGooMHA0GnoPWJUlIiUGSL7nnD3C8uUkwjctSDd0l5jUlpgS8ksHTN+9IIw+YAlyRfrFVamWo2Z+cLMQlBLBJJO8c/50tNVfIxLcM8SmAtlIHMwoM26r6WFo7xSxGYab9IX0tS5ZvOMu5O7Hx02fFqzEVzJaUFR8NFkIewtcsAA5cupnL3Jhp7PVgpylZUCScqpZzMpOvE3wu28Z9MknmQOV28oYUVCrIV2ZLAuRqXYAO53003aPRzgmtpgTGZWVzEqWolIORJcgZE7Js7XbzjQ4hiKDnWkcc2+VRUVICWe7AKzX2sAGhVVmXlSMqglAAKlEZn94gNs6hdrvs0D1tWqcrxTfNuVAkBmuE6OOgBGkLdvJeKpBmFTXWt+RLX1F/pFdRPmFYmIdkABwbj+m0C04KC7Fwb9RBNFNVLXOluShRZ9nFx9oVONW6GRds2uFVf4yQAwBQQVpADFQDZh1I25gRdR0QSSFaKSbEsHY3fmC7czaMr7LVZlVDKJShRZQ7uzjv8AWN7WlAlFrkApAVY3dlDmRaOdK4am39DRKttmXqMRC1JRNCfDQriy8JWkkP8A7eUZ32lTwrlIUMqVqNiCD/CxGoh1ickhbkHiD3flf0sYX4bToXnKg6QeK4diCXZ32Om7c42abaq+siJpPgylLK8NImH31Wljppn+w6vyjyZw5gdEpb/MeXn8oKxBzNJawLDokWSPQR1ZQukFyVG7DYknVxd7EEPr0jcnZnOwnE5jJkuPDKg6SeE9Ts457Qxxw51IEtRKCciVLyuliTlKxY7sp7gNtGelS1hYypUDrofWNJUAIkSkqmLVJOYmQr3kKJGZQsAxIcG5DXiOKjT9+/0JLOQOYgImFKcp4RdGZiSBe7l+Y5vGioSTJBKS6XDsd+/nAlJKMsBSAAhuFTFl3symsoD3knrE0U6iJijbMDbq20Ln2iPgW1SAQ+dA/wAz/R4nRSEi/vHY3A/WEs4EGxhhRzlAbweUgTQLxElIzKNtnMLaslQNh5pSftHSahBsdYtSoaA3haJXmJFkDWUjyzfZUQFUj+D5mGtTIZ3EZ2rPFaDi9waHtJPJYJs56vH1/B5AlU6c3vEOftHxTBFkTEZrBxH3XLnlpKbhg0I+NxCMVw2P014W+wPM8M6em4HUotAKJBEEqzEAE6aCMs5qMaRSTbLZaAroOcL8TKUlkl7XidStktmIHeMljONZcwQQCPiN45mo5606h79TTFRhmTGNXXIQHmKYRnK/HvE4ZNn3OsZtalzOJRJJgymoVJTn1AMdPS/x0NNbtTL/AGEz+JcsLCMTnUFHUK+5jQYfPCU8eV0ZWA3vfs2p5wnwuUlamWdeb6sWh7igeaiShAkulImJuEhQ3cqJ0YuWuTYR05NcMzZwE4sJc1QTKWtYUXUpWql7qa7BvpoIKpKFapoWVFWYEzCvLdRzNlD6MxBbXZoowObLkg5si3fhU4s4uOSiHF3bWLcMnLXOWQMoIJA1Cb2725wmU6i15edBRXiVGtFHLVJUDJQ/8dtGPz6xkKoIQtsw01IUo2FrAdt9408ys/LWLOEsD9hy78hGdxSnMsS1qCiVksAOWp9TGbRk5YbGyVZPKcBTLCnIFwxct3/rGypa8qliYkuoDlyGUv6g6dYyFRKKACQUqZ9Wb03htgNYFoKWGfNm72Ytt5QjXjdPyHxeKGGITxUk5g2aYcqQzgrBa524R+zGLqZipM4omAZWykcgdSCNwQ++kbFdPlmpu4dLsXtq3cAxj/aaQkz5hlklBUcrgO1o0fDtfTfv1ETWT00JEqZmO4ILluHVJADFwQX2y7vbsNxZCVgLUTLdNyMxQHBZDgsxA0FwG3iqpxUrEpGUqWE5Fg/Hd06MXGnknlAv9hTSlSsilMq5Gmjt339Y2KLlbeBNpMK/tcomZxkWliCkgaKzXA1Fy7DpHlTUeLmmkKIDBZ6nTs4B9ITLklBcBhs7GOFQpIUkKYLbMBoW0ivl5tckxwauimiX4ktCnlkOC3NvQ7eUM6KtDKlsCz3OosbPvGRwOqS6pai2YcJPMXZ+sPMQ4QFJ95TBTc0sPnaAlBcdgttCqow/84jYlxDA4cpCdLRaZOZKFfFp3hvKWVAJa7X5GG5aoG6MHXEpVEKXECFB403tHQCzwr/sQBLgv0ik47bZaZ5NqjN0hTPklCrxZLm+Ev7RZWVAXeIsPASLF1DqDCN97M+2HhICJnEkdbx82pVcQ3hzWUaiM4sOUBrQjKO1jISceD65Te1tIvRbK5EH6iAsU9rEJdKEuW3/AKR8aFYpJ6wxGJsoEXeMU/8AHqTy20GtUdYti82aSVKLP7o0hPMUVsB1eGElYWkqNrQlrJxQpvWNWlCMPDFcC3nkNJ8NIvaCabELEJLPzhOKxyDr0iirqCVFQt0EOUW+QGJpamLw2NcAoKSS7Bzptf8AR4VqT+wI4FmOvcfrDXFMtMPp5zrBylQBduYHYWhkKhV2JykhwLOrUC1rfSEMqdlU/N7aavygiVWFIs19jz594Bxsg5o8aWo5VNlDnt+7w9/tHxxKWUgplskJJOxc363jEyCXCQTxat+9o0qZ+RAToXI6X01jPqaMbwhq1H2aLG0mfx5WJAJsRrxW6MYXYZImSpiFbP2t0/pFuC+0oSFSzLzNbS4bUsdeWoIg6oq0zGCMoIDaMfNtTs5jHcoxcJR+/Q61dxYxxCoIJUWO2gA06Dk3eEftBQFC0zEJzJWPRQF/kX9YLVOzDKo7szvo2+9iIKpgFICS7DQcut+30helJ6f8knGzH4hPylIyhxvv66xpMKxUrGZKXzpUFJNwSxzFhuBd+kI8clykKCZpNwWLW5Pro8AIqfByiXMIDnMAdCbfSN0oqUVRlB8ZUkLKQSW0LN5EQKiUF94e1GEBSgtLEJDq6sdxqAQ177x0rCpQWSoLlyyCE2zZVgaPZ7/WNkaUbFp9CadhMxIzEW5xqsMSFS0b2v3EKVT1J/LJITu9/MQwwxSUp4VEsLuG1taFubaLaNphXs/KXJUolfDow+JrDSFU6YmUygQbctDu4gr2PxiVJE1FSWQtLB/0EZj2oxVB4ZXuh2O57xm1teWpq7Yt9dYX37IobeS+uxaWsEKZx84zqMVuUu40vCOdPJMV08xjGiOjXOS6NCMLM2/PeBMYwoyW4ng3D8U0TAmNV+axLmJvk5VRNtIXom5dIeUldnQQpTNGaAe8MJM5F7NaDnFPkIrny7nlFAmsReD62uC0JSEsRa28AfhVOLEPvFq6yVYfTTyQQDEJ1QDwsxFoX52LAx5mi0qdkeR5KwkmXnRdrqPLo0V0UpJCsx0+sUy61eQofhN2iMiZlSqwL8/tA3LILQCj4ooOsdHQ0s9XtDz2SlhUwhQCgQHBDg3Gx8o6Ohc+CwbDh+aO8OVh0l+Y+0eR0BL8Qt8INygTg24HzAj3HRlqZuWzTLNZrmPY6Mup+N9jRD6F78g1eqf52+UPU2CSLHKdOxjo6MOp9K+45cMzft0keBJLB86g+7MmzxhU6x5HR19D8KPoYH9TNpRTCEAgl2Rd/L6WhzTKOapS/DkdtndIdubR7HQzU/Cj9v8ArAfL9H/BlK7WCsFN/WPY6Fa3DDiLsXUfE1ML1qjo6Ch9KIuBfPiKNY6OhqIFyzaB5hvHR0UuS2ETBw+UDy46OgpcgoupPeEPKn+5Wd2H1MdHQrU4RJcGaiSI6OhqCDSIgrUR0dFPkp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AutoShape 4" descr="data:image/jpeg;base64,/9j/4AAQSkZJRgABAQAAAQABAAD/2wCEAAkGBxQTEhUUExQVFhUXGB0aGRcYGBocHRwaGiAXHB8dHBwZHyggHh8lHBwYIjEhJSkrLi4uGh8zODMsNygtLiwBCgoKDg0OGxAQGzQmICQsLCw0NCwsLCwsLCwsLCwsLCwsLywsLCwsLCwsLCwsLCwsLCwsLCwsLCwsLCwsLCwsLP/AABEIANIA8AMBIgACEQEDEQH/xAAcAAACAwEBAQEAAAAAAAAAAAAEBQIDBgABBwj/xABBEAABAgQEBAMGBAMHAwUAAAABAhEAAwQhBRIxQSJRYXETgZEGMkKhscEUI9HwUnLhFTNigpKi0kOywiRTY4Oj/8QAGgEAAgMBAQAAAAAAAAAAAAAAAgMAAQQFBv/EAC4RAAICAQQABAQGAwEAAAAAAAABAhEhAxIxQSJRcfAEEzKBM2GRocHhBSOxQv/aAAwDAQACEQMRAD8AwuMYguamUlSUlUgZQQC5S7hKnNwk2HIFoHXiuZKQEAKuDle4JBFjvqOzQ2l4aFJzFRu7NoSGcDq0ULw4JdUpAJSQOJySDum2W278xrCvmxliuAarJA4SsVAAQo5CLKBAZgRYktq7P2jU0hKFleqWIUi5cHYtt0eBsPClBRWty6cptw62LGzh/SGEmRlLle4sBr52jDqT8ec0aI/QTkTBLcygk5h8Qf0ewMTxBZkoCdzxBaVWI/hYWBSQ3d+kFSUplhKkgqBJNm4WLXGhGl4tq8LRMQVhnL9B0Iu3ryivmJZa449SUZ1GIEFJcKcF3Dsbhr9Gv1hnWYSiZNlmYVXTsbM6gNHAPSJI9mirw7i44iNdethaDK/FEpUmUgJcEJJFxYM4MJer857YdDqUFbB8Tw5MtJAOZgkAiwfhe2+422gIIKSBvyjyjVMWl1O3XnBEsEklszd7MdRf5X1hEoKEtqZq05bo2MieFltwuAm5uQQdOVt+UCV1Jkci4dnGj8n7QYuouhB91BUOmY67A8tf6RdiBCsyy+VXvAMLsGYMzOO7AwTi73LkXfR88qMPm3ypUeRHKPMM9iKmer3ClJ+JXLoBcxuJXhy5JnLQlRBsDv8Ay8rs52GxMKqf2gqp8xSELKXQoJloOUObdzzuTpHU03rakb3KK83l/b+zm6iUJNJWPMP9k5VNL8MFIUfeKyEqWrUAAEkJAc7Qkr6imSfd8ZQtbhlv0Bd+7X5xRW1okSFykEFQ4FTButZBUE9AhOUneEtJVJBSTsXg4/DxjJu2/wBv7/f+l75Sx0O67G1IHgpCU5ffygi+6QXdhoTuX2jLYhJ8UkoV5HWGddKZa+tweYVcH5wpp5mRYKg4BhkZ+GoYBjG34hNNkqQbwRSVpTaG2LzUTi6Es3zhIhABcwUZuSysjHzQ2lEqN4PE3INYUyattImueVaQLTLaKsUnlW8KpamMPZNNm1EezMI5RIzjHDJtYImUVAQRKprQzpaEgRCdIKTpFLUTdIpxdCuekiLaSYXAgkS3gijpQFPDoz8xdBIRbeAVy3NhGlRTgphcmnCVm+ogIam66KnBxYjw7Flo91gQS4CR1H0iXjLWCTYHe8LafD1A8Z6s8NZyrMksFWP6+UBJr/yPS7C8Hqcv4mWgKZSEKLl2Ugno983TzhzLqCooSlJcAW8naMdhVRknlJLuFC3PUerQ8n1GYZUjKCOZLetzGXWg79++h0HRp5ATnTmBynUO2u/7eCKCuCVkAmxsel723Yxj6HEZkheRY8RFrs23w6ty30jUUvgzJZWgkKGoJYl3cdbXt+kZpbo8q/z/AKHUuUX4tic1LDNllapSkMG5aOextC7BwiZMClJBIBY3Dk6Atbcw6pq2QsCXNS7AAFIANiLnTNbaE+PVmXgkIU4DKUEtYG1gLed4KMZfS40vNYF2kOKiilnh8SUGI4VKKSX9HJfaKp8xclXhlwlJ02J59YzsyaSLuFJYMbFr84vw7FiULlq4k3KHvlYa9r6dImp8Pcbg7rp/wFpam2VMdIqXUVlizqYh8yid/r5aRdSsAFKAUOI5ews/mX8oz+D4oCVIuFLQUqOt3dgDoGAvchiekaOiklaXAuHJYMAPsBGfU03p4ZpUlJWhXWIzpIUbNoOXoW9Iy1XiwlhSKcZAbKX8auj7DoG6vH0Cvw9kBSdAGawJIubbte4fRrRgMRwwqqQFWSsi/Sz+kavgtVbnGXPvoyfEwvK4FeJTGRKljZJWr+aYQf8AsCPWBBMIgzEF+JMUtmzGw5DQDyAAgdEly0dFSMtYHdDM8WTc8cv5oP6H6mBaqmfQQZh9MZcpSj8YypG50c9gLPzMXS7tCpfU3EgiEopIjyfRpUfeaG9RTPeFs+n5mCUrBAZ1AUX1TzgmQxEGUUgZVAlwzwNRzEhUHl2i7GFDKvDqVIDQumTgkWHnFdNigzM8ZJwcng0aclwxyJPKB6ySGMHy56ct4XVc8GExi9wU2khP4TGLFTMt4nOmQunTDG5SMrVhn9slMRl1xmqSNATCScb3j2XWZSDHQ+E09KTvUdIVO+CdLVGYb67wUUcoQ0blTDUxosNp8pIUp+sYNTBpRLDqEeMlZZkqByn4uj7RpcTkZkOlQISpQYkPclQIDe78nJ5tCbxQSRtF6JmQkKJY6E6CMmpl2x8OKISJapihLylSrsBqwBP0i+mmlSSUIJSBoHYMCd92Cj5GK6gZSTqosBrY2LhjyDXfWCZqB4EqYUZR4jE6hWpLgG1raB2iopPgKbotopxUCSAwIDanizNlHcXbmInUYgtyyzu6SAbnooHdvSA6Ks8OSuWGZYTdr8BzBn02HrAMpSivKm76DqYiVEasnjWIzHQhTG1mAFvICDaFE0ApErMtaAoAEF0OS+Vi/u+64NtxCnEZHiZSnUajvE5M6ehkgEENxJcH1F4clFrpCXaNJgy5akrUoOohISw3e5PO1o1NBTceRRAG6gxtZm+UZjBk8LlgRqOQh0jRvnHNnOHzTbtew0+KhMyUgD3UuAQRdTWfcOb32EZmopgCFFINyQO3Pof1g2jkKKibm2gHbXe33iipYE994rVlB6m6IuEXVGbxfAZs1ihgnZKilJS/MdWs2waFJkSpBy/3kzcl0oHTKWUruWHSNl+HlsQQq4LnMAOYF4EFNIUWUdTYKdf2t5NHRipJYVr35GF80Zhc0rLkudOwGw5DpFgHKGk3CpDqSmYsKSSCnI7s7sM33Ji6R7O6HxU3sxZJfkylaxd/k/0LtUZypS8LplAtRYOe0b2Z7PsOJKyBqQA3qnMflFPgpSGQl7MTp8vePy7QcdR8isWY7EJPgyxLBdSrrP0EL6eW14e4lTZiXRMHUB/kQPrCpdJslaT3BT9bfODhPBaaZTU1JZniulR8RglOETXdSFN0Dg+YtE5+Hzm4ZMw9kK/SCU4rsthEytLMIrVVFohQ4TUq/wCjN/0K+4gnEsCqGZMlf+kwDlCOLRXIs/GuYsQoGPJPsvVamSodSUj6qgyTgU8BylI7zJf/ACgnKHTDQDVShCmamNPUYNMy5iZfJvEQ/wD3QrqMJU91Sh/nSfo8TTmiNC+fTeEygq8XU9QonWK62hUFbwwwqicB4KUklZcRpR0hOSz3cgamHGN1ylSxK8IJAV5+cQRMRIKFpN0jTZ+0UHEErJVMuSbjQb7xmd1voKHie0EWtWje6NenWCMRqMkrwyLuFAZL6eo9492HSLqHFMqpmRAUhaFJHxZcwZ+pDqZ+bwsmqWok3sGudtB9rdICOMs1SjeA7CaPOoImJIcZ3zAMhIUo3LgO1nHLnAsmUp/dL8hrz7wSFJRLQtMwifmKVAsOEpZ3PmDdtI6RWfmAh1ZGUSnYBtxoAAOxiOPaBvNMnQyikTCsEOAQ4N77ef0g+mlqmHKHJV5nfVrxNeICck50soklwDvfnzPzhvhWHZLqcJyOpTlg+bhHNRDWELzeQZtUX0eHeEly3EATcOGsLA6Xi2SjfUdIhLQZpALpD26b3OjgOTsB876KaklZQRq9gGuSzHUxk1/h870xmjrY2sY0tQyWYG+rfXn20iOI0DF9jcc/QDeLpXEBu20WzZaiQVXbQEE2tr+kR6drPIL1KeBOrDcycxSVFtAW+p0hfR4SpRslTi/EQ3qLRqJUg6F2bt9YEmJIbK5SNSqwfo/vHzaNug3XPv8AUzatbrEdbTy5JWSLnVV2L6gF375eesS8U+FwsARYJSAGO0TxavnBTgunRtinna+xuIhXVj04ykSyelht8Nx6Q7xKCa80JQuliY7BZBHIsflDCnVUpBOeabWdSvW52hOibUIAzqWUnQ5ipJ8wSPKJzqpyEg2GvfeHN33f2BoPVXTk6zldnzf0iAxZbPxKvqo69AEsPMvEDTOMxPDz/TnCmoqFE8hoOggFtvhX6F0wqux2adJsxHY2/wBrfeE9VidWbpqFr7TVA+iiD6PFtVLOVzvCCsUxaChLpf8AEXtPanE6nMBMmTey1K+hhhXzlGXqYBpKlQsFEJ3Go9DaHC5YUniAuPht8tPlDdSckkVtMyqeece+MecEVVEh7LY8lD7pf6RQKJewzDmni+l/WJ8xvsNUd4pO5iYTEadPPaJzltAtsLA9pEBKiZgtBlHToWo5dX9BCVVcZgcDbSOoKspNrc4S44sitsdY3S8LwnmSQZf+IHV7N+sNsQTmloyLBJ1HLvA2J0Hh+8ehI0ik8ItCnD6wJWATuxbT1jQ12GkIzqUlAcAPwqUCAXSgOSAbPzIO8KKvFaaSf/To/NcXNwA1xxPd2v3ij8TMmhyonKHcueuuz6d4CWnb3cGiM3toZ1M6X4WQJBJIJWr3rPpewIOnSJyG8JaQyT0BzKBsoONrAkH7mCMJTKClBIVNWAky1JsAoXLpIJsWbY5epZxQ0op0rmKAWzhgeIgqHEp3yDQcy8BxgjkgfAMHUUhc15cu1yWK/wCUE72ubd4eVc0aunIg8CLhIAdPiTFHsbDU6OTCaqxzxyTkSFgpa5ygCzBJLP8AvsZjM5JPg8RJ4swLZlF1BGhcAFh1g0q9RGo2wXEMbSpJTKc7LUbZhySH4U7tqbPygz2cWElSSbquB2v9IQU9OASUkLOuW3C3MfF5abwcmtWmYFOW1A0DcrQrVhui4oZpOpJm0ppjGG0sKKSeen9HhLLDgK5wzpJpA0/f7+kZNGblGmM1YpPBRnUlV4zONVTqZSsqhYO+U3N7aH92jWrlPf8ApCfE8FMwZ+ELGhLsOezf1h+nOUZUxM0mrElKhaEscxcuyGXZtTqAOhESxKgKwQhJBysw921+4JginwoS055i8xBcFjqep97yiaMYSmSVcQd8ubUsC5Zzpp5xtkrVp5M9iihoKiU5SFA7uQlI/mKiAT0iyXkfMpCSvmgcPmnRR7MO8Lp9SiYXJm9OJLDtw2iE2slIH/Uf+ZP/ABi+7fJOhtWJWoOOPqNR3TqPpCpeUXUYAmY2gaeK/wDMn/jFpxmVOYLSsnTM6Qr1CQ/nFfLksrISZ0+dnsNIU1WFlVxBpXLQojOQxIulxbqD9oOEzOOBSFEbBQB8gpjBbNq3IFyTMoZRRrDClxRwExfW4ZPWS0lfchg3csPnAVPgywriXIQ38U6X9EEn5Q2L3xplJlGIyzmfaKpaTZnfpGkNAhaWM6WSN0BavqkfWBEU8pIbMtX+QD/yMCpNKmWn0LPxaxqyv57/AD1jvCTN1BR/KX+R/WCJ8yWD7ij3Ww9AkH5xZIrUJ0lpH+o/UwVKrKthc+nQlJKGANrQrKSnTeFlVXKskHQwwo6hmKi5gGqQ6KDpMuYlDjV3aORUKmsFkkPoDEZmJ5yybJ3PSFqKxKFFSrkaB2eASlRbqydH7OzZs6YLJyKykqPxP7r87iHmH4bJQtSJi1LWhKnShKsri3ESyjdtB5wsrsTVUCVMTwZXdALB3PEP8Vg510gQz1hK2JuLjm14krlyxkU1E0EvEppSUIQyc3uoDJPMWDq0GpMHSpUyoICAFOndQ0F9zraEOAhU1J3Zufp15+UPqHCppDMkAHNxGzWsWL6XhUlWCXkLkUJlhJQgkqTYg5rg3NtyXYbNBmNlSkJShP5iEgBIHGSWc8yRcQywhKJaAlUxOZJN0kMM383kItqK6UJaVFKVIHxE57gkBgAw5PaAjaYM8mBq6af4gmIlrD+8wIKVj3nGz+8+l40mFUap6QmZlQsHUMbbuAfpB87HkL4kKlsdQc2mn8JGu9to9RTySWlS0pUwJKcwZ9xYjfl6Qx5WUAm0aVUnwQlIIVlAAVY6dIskTH94k8gTA9BQpTKQPEskMAWf5RKomMeFr8rn5iOfmM2vzNLpovqahiGtzt+/SJqqhlOpYbH56c4qnHNLPMB+VoDp1EKEMTle0XtTQBNrUBRWszEJ0Txg5zyZSXDc35QvM/xCpalshiAFS2y7WUCpz6xpsTw6SUpUUFd/Qxn8RKx7iQlt2Gsbk1w0ZGugb8Asp/LmJI5rOX7QKrAZqhxTZDcgrN9EtC+rppyy5KiB0U3yEC/h1I0StR6AwajHv+CrYxm+xmb4VqP/AMZlt81kj0gGZ7NTJRBFGtxfMuYo+bIyj1gf8dMRoJgbuItpPaSpzBhNWnsot2hkI5w/f6kbGs7CJquOVKlAH3uBGZKtwSt9S7EQBWYbWkXUW6TUJA7gKAg6fiiFKCVpXKUu2cD8svo6TdJBbSENbMmJYlTpV7q0l0q7H7aiF8OiA0z2aqC5JlHvPlE2/wA8BHCCNZ1OP/tB+gMez61aTqFdxAc3EAr3pY8obHdYWR3hlIEKvUSG5BSz9EQyqMMSFP46AD/hmH/xhFhUmXMUkJcKJ0MbStwtUlIChtaJrpRpvsEzdRhsr/3/AP8ANX3IgT8LIGs2Ye0ofdcGYktI7wnmqu4hcWEkxPPlaM5LX6RVLUQoODzYwzqq6UmcpSEcBBARozi3pAaqkzZiSrkBpsAAPkId1kOLYX4J8MrA1gVVK5GYs4Bu2h5PGhpJ5UnwUo1LBhck9OcRmYaghCpjgDg2JJQA7Jta+r6vCVNrAbA5MghATYgade/0iyTI0z8IV+/Tq3kYLl1CVcKUgbZplwATuwsAX2J5QbhVfKumfKE8JBSkJdBvuFAOWIsD/FprC83kdeMAGHZsxlynBDkBIPw3LvdVgTfS5MOaeqIqFKKlMjMEp0ASkEM4NiwGgirC6VKG4kqzniSzqSkEEm4s4BuNPNoI8WUAs5QtSlMFOQm5cvudhtqekDOXkCo2QwWX4rhS0oO+ptp+/KOxjCZylqKVAp0ARmLDsE9yW5mGnsqoeKcyUBLsyUJPVwbksAd30hli9BNmLUmnUopIutOZAQqzDUO7hxrfaKUqYvUtZMjhmDzwpOYy0y7gqU411ASplEnk0fQqSYgSCAFAgZeLhUwZncA82jCYpSKQZcidmUsOTMQCo5rBlDVYAAubi/aG+EomSSSpilQu60JByj/Exa9we8Mn4o0LsJwZaxOUrxMyZlm0vrbm2lo0ABNt9ozNdRS1rE1M4JYB0oObKe6AbdW2h9RYihaXuSk5Tfcb3SNe0Y9XTypD9OdqvIPp1u79jz9IKlS0vbKQNSfsICl1qGcga6sXMWJVyFn2Fj++sRRyXYZMmoOZKSk9BzPzePkPtHMmImqQp0see20fQ60IEwzElWbK2U8Ie51b6tGb9pJH4hJOsxIcaOWZ0uLm1wD1aNEcSUv1MzMBNqV7qUfMxZIrep9Y9nyQ0KVKYxsWSKjQjEFgWWodiYXVNdNL/mLP+YwKiog/OiU2ZAWsh8qvdTyzAXJ3Z97xOCUW0E5aZZVNUQgngJNyvmkE6DcxTh9dMkr8JYzy1G6DdJfRQ67vFE+UuYcyiT32HIDQDoLQZhkpylK/h9xXLp2iPhv9iqyDzp8palJ4pSgSAXzILHcHiT5E9oHm0ykFlhjtuCOYO46x1XhykTFA7GG1H+ZJMshygFadLNdQ8wNOYiN7Y7kRcCuiqVIWCCxBsY1C8YnVCSFrcgRkFy+KG1HJCACp32EXq/7Et3PRKoCqZynLxKTNJhtUykLS7MecBqpwnSFXiglgz1QniI6w39nqYGYHDkbQjUq/ODKSpXLdSH78nhk02qQccDPE60iYrQH6Q89i6bxEl/fcGWySpalAjhTdrgkl391rPGIWpT5jvd+ca3AsWmU8r3jlJzBKcwJULZnSxs53bWAmqSoi4HOLVxlGbKTKlqeWxKkF0qCUpUrUtMYXdwC5HMpcOkLUCoDhZ1EEHKHHEb21Ac845Fb4wCluVhRIBSMrHd9SX2baCq2ZNLBWbKT2BbtY7wqcksIbpRfYcK1CSJUp8pbMbZlfzEhm/wAOkWpyJICUS1ApccS7XIuA3FZ25EdoEpJOXKyApd1G5YJSzgtpobu+ulocU+LD/wBSJiBnnJawGUHMHYaMwax9YR6jHjgBGMTUy1eBLlhSSHZJPCbOcxcXA1tcQmk47UgkJUUEm+UBN/8AKHhnUKJnqXYOWZCiR2BJJ0bUmFNdNCXLJ12BcudDdrbQyDT6Eyjmxpic5edfGVZ9CVKLZmLB9LFrQqn1B8YKdIXmbicJTtfYDnDZIK0pOb+7HGeSNUqYnUXT/p5wjxXOVZS6io3Ju52LmGQ5FtJDRdV4c4y8oU7AM4GUsbN8iOTw+8cJUk+JlGXMXupg+YbJJsf6QqwF2UoDLldEon4nsQRuH4gOZbeGFXTgoSgFBVcOM3ukkqs2YGwckM+rPEmlVAKVMjVe2TMUSwW0zEs3Ybwbh2NTqlsqvDP+Hhbq/wCrd9oykjCJhzBXCnmq1hcm7WAvBsybllKKSAgABICnNyA5axLPpzivlwj6hOdmim108LKfFKgCAohatrFxqOxEJKbHEzFlEw5FBXDMTzBs/b9tCOXjhQsFT5gGTMF1AciCeJOlrHkdoHnVJHHNlomoJ/vUcJJ6qTYHotLwyGmkC23yN/aalzBcxAZaT+cgAgX0mJH8KtTyJjFzHJjf4ZXy5kuWpKmWjgJmakKJZCm4VIIcXaBMV9nPBz1EkZkAEhIOYy1HtqlLkvs14tf68P376KUqMmuamUGSAZnxKN8vROz81ekV0SnVeBSmCaWSdYcsZYRq5QTlHOBlTAC0DSZpZjEcjmFK9xTQ2qkCYgK+JNj1GxgXCg62bVKh6gwZQoa7Eg2MNaHDUpWFhKiARxM4D84CXhjLyK7Mvh9MFFzoLx5Vy1lRsfQxdVESzkSXG5gSfMUdy3cwV27RfQTITMAuk9t/R3iEwEnQiPKCUVFgHMbnAPZtdjMDvog384HUah4mMhByPlyqmbNBBLpDHLwgJCXAAFmAzMAOce0EjMlaWDlspJIu+zW9Y7CKZa1EISk8JcqS4Sks6iTZLW4joSOcOsKok8RUscPTU9Gg5S2olCNdJNUtikqJ5afYRoaMGVLKJuRdgAeJSkgF2SqwAfkbhw7QbPwTgz5uEvldLuxFtXFi7lo8psKUopMwKyG+ZNzlBYkDRh5QuU7VotJcEcKlSEhU0hUwoGdlMlNtmBJVdv28M/Zqp8aaZlipKswSoWUp3ypSAQ5uGIa8eYSlBK5DB1IUBvmsTp3by2MTwXBFLXwABCeNbWKQAS/I+u8Il4rS5GwdN3xQTTpXJnFACCFEJWCtkKBykpUoEMMwBJcMxEeTqGYXSErLS8ws4CQSTkcuUuVaDn1MO/wwHhqyJWgkmY5U2YbKV8NnI73eAsQmy0kGXmBCiUaOlinKS77E2B1HWF7vMJ/kJqikm8MwEFINlJUCAQWHunV/k0DV9FNWnxEozhsyiGzJAJBJu+vMfrDfDpYWDKlpBWbhhxOCDwnm3yij+1ptMSmZ+eHsnKnKCGF5m+gsHEGm+Yipc5M3JnTJSkBKQpc1ROXV0CwSQ2h4j2aNHidAkKXOfMkJH5aSTdgOhA6tBlVjMmYBMSjwlKQMysqbEWZ0ta2ov0iikly1yyJanAU7pUSsEg8RPvBz/WGb7zVCmIFYhM4D7jl2FsiBYAcviL6xdjFMVlC3CEFDjMQGckmwuX1sIcV0n8tZXKSQWCVKDOE7OlnducZ3GAnOBlICUgMlejbMU6wy0+AVZKVMQlCkoKiktmJsVB202D9/tAlao+Dw6FbN2BI+piciWkvlXszKtppfT6QQuiX4RsTxA2uNDdxaCrv0I37+5mKwGzxVT1SkF0KKT0OvfmOhhpU0SyDmBDQpMgg3EORaY0pMUSC+VUtR1VKVlH+g28gQO0bHCMYUf+vmISyVPlWeQWhRd9nSS73ePnyJbQTKTEkk1QLiabG68oUUzaSQQoOF5GUpt86Wu+oa0BI/DLAbNKP+tPzLj92i/Ca0hBlrKSg6BaQoA82ItyteB6qXKzMpCpR/wcQ7hKj/AOUKWMEUaJjCyTwTJS+ymPosAxXUUsyWeNBHlb1iyXhYIeXNQrop0H/db5mCpNPUSjbM3IcQ+TgiLJdA0upta0WSMUnj8tK1ZFKDpexMGyZoUrjlo8hlP+23yhpLw+WQFJSU3a1/0gZRVZVlpu7MbUKeYttMx+phhh+HKmkBIcxo6P2LJXcgI5842uEYGlCcqLMP4XJ7tAT1VGPhyO09O14uBLgPs4mSHIBXuf0jSBAQDwknR3s/lFglrCcuVt1FVh0iSagJSw1bU39I52pqSeW8+/0NLfSPzth00hY2fS2vQBt4MoZzFw+UnT6QOaL8rxFzAGDJbjJUlhlseAXsT/DYQywGkE1Cg4HxFxcnkAmyQ25YDuQ/WmlXqZIvJq8MqCwUWyBYsMpVw3IY7NzsbwuxRBzyZqloyqCk5U2KS62zjuQX5NAqR4SyhKkqylgUlwfOGMmoGVaCgnOGOjM4PK1x0jOrg6fBbV5QHSrVmExDBaCCDrodudxG/oa6VMlZknw5ikupSgQC+YFLjfMFXt11jDyUpylg2UWjQUcxAlS0O60pJIe5Cio25sIy6zp2vfqPirVB8upaSUqIOXm2wKQxSxy5A2pJLGzmFEyalUxlEFIJ40jVyHN9W2tFhUEpmEgj+Dqf0d3HUQKkOhXCBwm55vyaxuBEzyyVQCQylFLvm4H3AJ1Gr6HyMVTMTXNIlpllKwTcMA5bM4ZmF2bnEq5c5OUnMWBOuxJ0JvqVepgSvrAmV4ouvMyszvqd3u7Aw+KzlCprHIBi1WsnIRly26nuIngU/JNzKBIZiBZ3/rCSuxGZPmFSi6lchrttvBSQZbD43dV3Abbqx1jSo0hY9kzpiZ3hBZmSlqe6iUkHch+FQHmCDFFZNIWpaUGYlSiQQHbuNR6bR57Pz1JQs65hlT1Ufuz/AChtiVSpOZBAKgMgKVlrcQCeEEF1EsW0I1FqlFR69+6A4E9IEqUODVwWLa2g8JloSQnM4YG/XbzhbR4nMJLqzEfxcR9TeGcxyr3AAtLkh9T5tqIt2RqgxNSgoCgnxG95JJJA7cu0KaqrpyTmlMD/AAvbs5imUtUteYFiI6spROvJYnUy/iH8v8Q6C45REm3ySkskUUMhfuTC3IsD87RObhqUB3WRzSAr7wKjDSkXSQetvrARmzJarEiCalwWqfDDguWPiX/oH/KLJU2WbKUojbhuD0v8oX/jsx40pPk30guTTy1aKKeh/WKyuQ9oxkUqT7q38r+jvDGhVkDBVrbFoW4dRELBewu46RqsLojP4MhZ3zPp3iN0rB2tukWUtOmYsJYLfUtcc72J8zGooMHA0GnoPWJUlIiUGSL7nnD3C8uUkwjctSDd0l5jUlpgS8ksHTN+9IIw+YAlyRfrFVamWo2Z+cLMQlBLBJJO8c/50tNVfIxLcM8SmAtlIHMwoM26r6WFo7xSxGYab9IX0tS5ZvOMu5O7Hx02fFqzEVzJaUFR8NFkIewtcsAA5cupnL3Jhp7PVgpylZUCScqpZzMpOvE3wu28Z9MknmQOV28oYUVCrIV2ZLAuRqXYAO53003aPRzgmtpgTGZWVzEqWolIORJcgZE7Js7XbzjQ4hiKDnWkcc2+VRUVICWe7AKzX2sAGhVVmXlSMqglAAKlEZn94gNs6hdrvs0D1tWqcrxTfNuVAkBmuE6OOgBGkLdvJeKpBmFTXWt+RLX1F/pFdRPmFYmIdkABwbj+m0C04KC7Fwb9RBNFNVLXOluShRZ9nFx9oVONW6GRds2uFVf4yQAwBQQVpADFQDZh1I25gRdR0QSSFaKSbEsHY3fmC7czaMr7LVZlVDKJShRZQ7uzjv8AWN7WlAlFrkApAVY3dlDmRaOdK4am39DRKttmXqMRC1JRNCfDQriy8JWkkP8A7eUZ32lTwrlIUMqVqNiCD/CxGoh1ickhbkHiD3flf0sYX4bToXnKg6QeK4diCXZ32Om7c42abaq+siJpPgylLK8NImH31Wljppn+w6vyjyZw5gdEpb/MeXn8oKxBzNJawLDokWSPQR1ZQukFyVG7DYknVxd7EEPr0jcnZnOwnE5jJkuPDKg6SeE9Ts457Qxxw51IEtRKCciVLyuliTlKxY7sp7gNtGelS1hYypUDrofWNJUAIkSkqmLVJOYmQr3kKJGZQsAxIcG5DXiOKjT9+/0JLOQOYgImFKcp4RdGZiSBe7l+Y5vGioSTJBKS6XDsd+/nAlJKMsBSAAhuFTFl3symsoD3knrE0U6iJijbMDbq20Ln2iPgW1SAQ+dA/wAz/R4nRSEi/vHY3A/WEs4EGxhhRzlAbweUgTQLxElIzKNtnMLaslQNh5pSftHSahBsdYtSoaA3haJXmJFkDWUjyzfZUQFUj+D5mGtTIZ3EZ2rPFaDi9waHtJPJYJs56vH1/B5AlU6c3vEOftHxTBFkTEZrBxH3XLnlpKbhg0I+NxCMVw2P014W+wPM8M6em4HUotAKJBEEqzEAE6aCMs5qMaRSTbLZaAroOcL8TKUlkl7XidStktmIHeMljONZcwQQCPiN45mo5606h79TTFRhmTGNXXIQHmKYRnK/HvE4ZNn3OsZtalzOJRJJgymoVJTn1AMdPS/x0NNbtTL/AGEz+JcsLCMTnUFHUK+5jQYfPCU8eV0ZWA3vfs2p5wnwuUlamWdeb6sWh7igeaiShAkulImJuEhQ3cqJ0YuWuTYR05NcMzZwE4sJc1QTKWtYUXUpWql7qa7BvpoIKpKFapoWVFWYEzCvLdRzNlD6MxBbXZoowObLkg5si3fhU4s4uOSiHF3bWLcMnLXOWQMoIJA1Cb2725wmU6i15edBRXiVGtFHLVJUDJQ/8dtGPz6xkKoIQtsw01IUo2FrAdt9408ys/LWLOEsD9hy78hGdxSnMsS1qCiVksAOWp9TGbRk5YbGyVZPKcBTLCnIFwxct3/rGypa8qliYkuoDlyGUv6g6dYyFRKKACQUqZ9Wb03htgNYFoKWGfNm72Ytt5QjXjdPyHxeKGGITxUk5g2aYcqQzgrBa524R+zGLqZipM4omAZWykcgdSCNwQ++kbFdPlmpu4dLsXtq3cAxj/aaQkz5hlklBUcrgO1o0fDtfTfv1ETWT00JEqZmO4ILluHVJADFwQX2y7vbsNxZCVgLUTLdNyMxQHBZDgsxA0FwG3iqpxUrEpGUqWE5Fg/Hd06MXGnknlAv9hTSlSsilMq5Gmjt339Y2KLlbeBNpMK/tcomZxkWliCkgaKzXA1Fy7DpHlTUeLmmkKIDBZ6nTs4B9ITLklBcBhs7GOFQpIUkKYLbMBoW0ivl5tckxwauimiX4ktCnlkOC3NvQ7eUM6KtDKlsCz3OosbPvGRwOqS6pai2YcJPMXZ+sPMQ4QFJ95TBTc0sPnaAlBcdgttCqow/84jYlxDA4cpCdLRaZOZKFfFp3hvKWVAJa7X5GG5aoG6MHXEpVEKXECFB403tHQCzwr/sQBLgv0ik47bZaZ5NqjN0hTPklCrxZLm+Ev7RZWVAXeIsPASLF1DqDCN97M+2HhICJnEkdbx82pVcQ3hzWUaiM4sOUBrQjKO1jISceD65Te1tIvRbK5EH6iAsU9rEJdKEuW3/AKR8aFYpJ6wxGJsoEXeMU/8AHqTy20GtUdYti82aSVKLP7o0hPMUVsB1eGElYWkqNrQlrJxQpvWNWlCMPDFcC3nkNJ8NIvaCabELEJLPzhOKxyDr0iirqCVFQt0EOUW+QGJpamLw2NcAoKSS7Bzptf8AR4VqT+wI4FmOvcfrDXFMtMPp5zrBylQBduYHYWhkKhV2JykhwLOrUC1rfSEMqdlU/N7aavygiVWFIs19jz594Bxsg5o8aWo5VNlDnt+7w9/tHxxKWUgplskJJOxc363jEyCXCQTxat+9o0qZ+RAToXI6X01jPqaMbwhq1H2aLG0mfx5WJAJsRrxW6MYXYZImSpiFbP2t0/pFuC+0oSFSzLzNbS4bUsdeWoIg6oq0zGCMoIDaMfNtTs5jHcoxcJR+/Q61dxYxxCoIJUWO2gA06Dk3eEftBQFC0zEJzJWPRQF/kX9YLVOzDKo7szvo2+9iIKpgFICS7DQcut+30helJ6f8knGzH4hPylIyhxvv66xpMKxUrGZKXzpUFJNwSxzFhuBd+kI8clykKCZpNwWLW5Pro8AIqfByiXMIDnMAdCbfSN0oqUVRlB8ZUkLKQSW0LN5EQKiUF94e1GEBSgtLEJDq6sdxqAQ177x0rCpQWSoLlyyCE2zZVgaPZ7/WNkaUbFp9CadhMxIzEW5xqsMSFS0b2v3EKVT1J/LJITu9/MQwwxSUp4VEsLuG1taFubaLaNphXs/KXJUolfDow+JrDSFU6YmUygQbctDu4gr2PxiVJE1FSWQtLB/0EZj2oxVB4ZXuh2O57xm1teWpq7Yt9dYX37IobeS+uxaWsEKZx84zqMVuUu40vCOdPJMV08xjGiOjXOS6NCMLM2/PeBMYwoyW4ng3D8U0TAmNV+axLmJvk5VRNtIXom5dIeUldnQQpTNGaAe8MJM5F7NaDnFPkIrny7nlFAmsReD62uC0JSEsRa28AfhVOLEPvFq6yVYfTTyQQDEJ1QDwsxFoX52LAx5mi0qdkeR5KwkmXnRdrqPLo0V0UpJCsx0+sUy61eQofhN2iMiZlSqwL8/tA3LILQCj4ooOsdHQ0s9XtDz2SlhUwhQCgQHBDg3Gx8o6Ohc+CwbDh+aO8OVh0l+Y+0eR0BL8Qt8INygTg24HzAj3HRlqZuWzTLNZrmPY6Mup+N9jRD6F78g1eqf52+UPU2CSLHKdOxjo6MOp9K+45cMzft0keBJLB86g+7MmzxhU6x5HR19D8KPoYH9TNpRTCEAgl2Rd/L6WhzTKOapS/DkdtndIdubR7HQzU/Cj9v8ArAfL9H/BlK7WCsFN/WPY6Fa3DDiLsXUfE1ML1qjo6Ch9KIuBfPiKNY6OhqIFyzaB5hvHR0UuS2ETBw+UDy46OgpcgoupPeEPKn+5Wd2H1MdHQrU4RJcGaiSI6OhqCDSIgrUR0dFPkp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174" name="Picture 6" descr="http://sdhydroponics.com/resources/wp-content/uploads/2010/08/mycorrhi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9" y="2362200"/>
            <a:ext cx="8639978"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38329" y="2967335"/>
            <a:ext cx="2467343" cy="1569660"/>
          </a:xfrm>
          <a:prstGeom prst="rect">
            <a:avLst/>
          </a:prstGeom>
          <a:noFill/>
          <a:effectLst>
            <a:reflection blurRad="6350" stA="50000" endA="300" endPos="90000" dir="5400000" sy="-100000" algn="bl" rotWithShape="0"/>
          </a:effectLst>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996600"/>
                </a:solidFill>
                <a:effectLst>
                  <a:outerShdw blurRad="50800" algn="tl" rotWithShape="0">
                    <a:srgbClr val="000000"/>
                  </a:outerShdw>
                </a:effectLst>
                <a:uLnTx/>
                <a:uFillTx/>
                <a:latin typeface="Tahoma" pitchFamily="34" charset="0"/>
                <a:ea typeface="+mn-ea"/>
                <a:cs typeface="+mn-cs"/>
              </a:rPr>
              <a:t>Soil</a:t>
            </a:r>
          </a:p>
        </p:txBody>
      </p:sp>
      <p:pic>
        <p:nvPicPr>
          <p:cNvPr id="10" name="Picture 8" descr="http://evaluacec.milaulas.com/pluginfile.php/50/course/summary/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2514600"/>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7923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1219" name="Rectangle 3"/>
          <p:cNvSpPr>
            <a:spLocks noGrp="1" noChangeArrowheads="1"/>
          </p:cNvSpPr>
          <p:nvPr>
            <p:ph type="body" idx="4294967295"/>
          </p:nvPr>
        </p:nvSpPr>
        <p:spPr>
          <a:xfrm>
            <a:off x="457200" y="304800"/>
            <a:ext cx="7848600" cy="5826125"/>
          </a:xfrm>
        </p:spPr>
        <p:txBody>
          <a:bodyPr/>
          <a:lstStyle/>
          <a:p>
            <a:pPr eaLnBrk="1" hangingPunct="1">
              <a:defRPr/>
            </a:pPr>
            <a:r>
              <a:rPr lang="en-US" dirty="0"/>
              <a:t>Name this Division of the Kingdom Fungi?</a:t>
            </a:r>
          </a:p>
          <a:p>
            <a:pPr lvl="1" eaLnBrk="1" hangingPunct="1">
              <a:defRPr/>
            </a:pPr>
            <a:r>
              <a:rPr lang="en-US" dirty="0">
                <a:solidFill>
                  <a:srgbClr val="FFFF99"/>
                </a:solidFill>
              </a:rPr>
              <a:t>75% of all Fungi.</a:t>
            </a:r>
          </a:p>
          <a:p>
            <a:pPr lvl="1" eaLnBrk="1" hangingPunct="1">
              <a:defRPr/>
            </a:pPr>
            <a:r>
              <a:rPr lang="en-US" dirty="0">
                <a:solidFill>
                  <a:srgbClr val="FFFF99"/>
                </a:solidFill>
              </a:rPr>
              <a:t>Yeast.</a:t>
            </a:r>
          </a:p>
          <a:p>
            <a:pPr lvl="1" eaLnBrk="1" hangingPunct="1">
              <a:defRPr/>
            </a:pPr>
            <a:r>
              <a:rPr lang="en-US" dirty="0">
                <a:solidFill>
                  <a:srgbClr val="FFFF99"/>
                </a:solidFill>
              </a:rPr>
              <a:t>Truffles</a:t>
            </a:r>
          </a:p>
          <a:p>
            <a:pPr lvl="1" eaLnBrk="1" hangingPunct="1">
              <a:defRPr/>
            </a:pPr>
            <a:r>
              <a:rPr lang="en-US" dirty="0">
                <a:solidFill>
                  <a:srgbClr val="FFFF99"/>
                </a:solidFill>
              </a:rPr>
              <a:t>Called Sac Fungi</a:t>
            </a:r>
          </a:p>
        </p:txBody>
      </p:sp>
      <p:pic>
        <p:nvPicPr>
          <p:cNvPr id="81923" name="Picture 5" descr="238px-Morchella_rotunda_04041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69581"/>
            <a:ext cx="8763000" cy="298362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36806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4338" name="Picture 2" descr="http://www.kidsbiology.com/images/fungi_truff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990600"/>
            <a:ext cx="4629150" cy="2286000"/>
          </a:xfrm>
          <a:prstGeom prst="rect">
            <a:avLst/>
          </a:prstGeom>
          <a:noFill/>
          <a:ln w="38100">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794465" y="2057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18998762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1219" name="Rectangle 3"/>
          <p:cNvSpPr>
            <a:spLocks noGrp="1" noChangeArrowheads="1"/>
          </p:cNvSpPr>
          <p:nvPr>
            <p:ph type="body" idx="4294967295"/>
          </p:nvPr>
        </p:nvSpPr>
        <p:spPr>
          <a:xfrm>
            <a:off x="457200" y="304800"/>
            <a:ext cx="7848600" cy="5826125"/>
          </a:xfrm>
        </p:spPr>
        <p:txBody>
          <a:bodyPr/>
          <a:lstStyle/>
          <a:p>
            <a:pPr eaLnBrk="1" hangingPunct="1">
              <a:defRPr/>
            </a:pPr>
            <a:r>
              <a:rPr lang="en-US" dirty="0"/>
              <a:t>Name this Division of the Kingdom Fungi?</a:t>
            </a:r>
          </a:p>
          <a:p>
            <a:pPr lvl="1" eaLnBrk="1" hangingPunct="1">
              <a:defRPr/>
            </a:pPr>
            <a:r>
              <a:rPr lang="en-US" dirty="0">
                <a:solidFill>
                  <a:srgbClr val="FFFF99"/>
                </a:solidFill>
              </a:rPr>
              <a:t>75% of all Fungi.</a:t>
            </a:r>
          </a:p>
          <a:p>
            <a:pPr lvl="1" eaLnBrk="1" hangingPunct="1">
              <a:defRPr/>
            </a:pPr>
            <a:r>
              <a:rPr lang="en-US" dirty="0">
                <a:solidFill>
                  <a:srgbClr val="FFFF99"/>
                </a:solidFill>
              </a:rPr>
              <a:t>Yeast.</a:t>
            </a:r>
          </a:p>
          <a:p>
            <a:pPr lvl="1" eaLnBrk="1" hangingPunct="1">
              <a:defRPr/>
            </a:pPr>
            <a:r>
              <a:rPr lang="en-US" dirty="0">
                <a:solidFill>
                  <a:srgbClr val="FFFF99"/>
                </a:solidFill>
              </a:rPr>
              <a:t>Truffles</a:t>
            </a:r>
          </a:p>
          <a:p>
            <a:pPr lvl="1" eaLnBrk="1" hangingPunct="1">
              <a:defRPr/>
            </a:pPr>
            <a:r>
              <a:rPr lang="en-US" dirty="0">
                <a:solidFill>
                  <a:srgbClr val="FFFF99"/>
                </a:solidFill>
              </a:rPr>
              <a:t>Called Sac Fungi</a:t>
            </a:r>
          </a:p>
        </p:txBody>
      </p:sp>
      <p:pic>
        <p:nvPicPr>
          <p:cNvPr id="81923" name="Picture 5" descr="238px-Morchella_rotunda_04041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69581"/>
            <a:ext cx="8763000" cy="298362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36806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4338" name="Picture 2" descr="http://www.kidsbiology.com/images/fungi_truff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990600"/>
            <a:ext cx="4629150" cy="2286000"/>
          </a:xfrm>
          <a:prstGeom prst="rect">
            <a:avLst/>
          </a:prstGeom>
          <a:noFill/>
          <a:ln w="38100">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794465" y="2057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2" name="Rectangle 1"/>
          <p:cNvSpPr/>
          <p:nvPr/>
        </p:nvSpPr>
        <p:spPr>
          <a:xfrm>
            <a:off x="152400" y="5622652"/>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8736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3891" name="Rectangle 3"/>
          <p:cNvSpPr>
            <a:spLocks noGrp="1" noChangeArrowheads="1"/>
          </p:cNvSpPr>
          <p:nvPr>
            <p:ph idx="1"/>
          </p:nvPr>
        </p:nvSpPr>
        <p:spPr>
          <a:xfrm>
            <a:off x="457200" y="381000"/>
            <a:ext cx="8229600" cy="5749925"/>
          </a:xfrm>
        </p:spPr>
        <p:txBody>
          <a:bodyPr/>
          <a:lstStyle/>
          <a:p>
            <a:pPr eaLnBrk="1" hangingPunct="1">
              <a:defRPr/>
            </a:pPr>
            <a:r>
              <a:rPr lang="en-US" dirty="0"/>
              <a:t>Which one below best describes the Kingdom Fungi?</a:t>
            </a:r>
          </a:p>
          <a:p>
            <a:pPr lvl="1" eaLnBrk="1" hangingPunct="1">
              <a:defRPr/>
            </a:pPr>
            <a:r>
              <a:rPr lang="en-US" dirty="0">
                <a:solidFill>
                  <a:srgbClr val="9966FF"/>
                </a:solidFill>
              </a:rPr>
              <a:t>A.) </a:t>
            </a:r>
            <a:r>
              <a:rPr lang="en-US" dirty="0">
                <a:solidFill>
                  <a:schemeClr val="bg1"/>
                </a:solidFill>
              </a:rPr>
              <a:t>An autotrophic single celled organism that’s eukaryotic</a:t>
            </a:r>
            <a:r>
              <a:rPr lang="en-US" dirty="0">
                <a:solidFill>
                  <a:schemeClr val="bg1">
                    <a:lumMod val="95000"/>
                    <a:lumOff val="5000"/>
                  </a:schemeClr>
                </a:solidFill>
              </a:rPr>
              <a:t>.</a:t>
            </a:r>
          </a:p>
          <a:p>
            <a:pPr lvl="1" eaLnBrk="1" hangingPunct="1">
              <a:defRPr/>
            </a:pPr>
            <a:r>
              <a:rPr lang="en-US" dirty="0">
                <a:solidFill>
                  <a:srgbClr val="FF66FF"/>
                </a:solidFill>
              </a:rPr>
              <a:t>B.) </a:t>
            </a:r>
            <a:r>
              <a:rPr lang="en-US" dirty="0">
                <a:solidFill>
                  <a:schemeClr val="bg1"/>
                </a:solidFill>
              </a:rPr>
              <a:t>A heterotrophic multi-cellular organism with cell walls </a:t>
            </a:r>
            <a:r>
              <a:rPr lang="en-US" dirty="0">
                <a:solidFill>
                  <a:schemeClr val="bg1">
                    <a:lumMod val="95000"/>
                    <a:lumOff val="5000"/>
                  </a:schemeClr>
                </a:solidFill>
              </a:rPr>
              <a:t>made </a:t>
            </a:r>
            <a:r>
              <a:rPr lang="en-US" dirty="0">
                <a:solidFill>
                  <a:schemeClr val="tx1"/>
                </a:solidFill>
              </a:rPr>
              <a:t>of chitin.</a:t>
            </a:r>
          </a:p>
          <a:p>
            <a:pPr lvl="1" eaLnBrk="1" hangingPunct="1">
              <a:defRPr/>
            </a:pPr>
            <a:r>
              <a:rPr lang="en-US" dirty="0">
                <a:solidFill>
                  <a:srgbClr val="99FFCC"/>
                </a:solidFill>
              </a:rPr>
              <a:t>C.) </a:t>
            </a:r>
            <a:r>
              <a:rPr lang="en-US" dirty="0">
                <a:solidFill>
                  <a:schemeClr val="bg1"/>
                </a:solidFill>
              </a:rPr>
              <a:t>A prokaryotic </a:t>
            </a:r>
            <a:r>
              <a:rPr lang="en-US" dirty="0">
                <a:solidFill>
                  <a:schemeClr val="bg1">
                    <a:lumMod val="95000"/>
                    <a:lumOff val="5000"/>
                  </a:schemeClr>
                </a:solidFill>
              </a:rPr>
              <a:t>heterotroph.</a:t>
            </a:r>
          </a:p>
          <a:p>
            <a:pPr lvl="1" eaLnBrk="1" hangingPunct="1">
              <a:defRPr/>
            </a:pPr>
            <a:r>
              <a:rPr lang="en-US" dirty="0">
                <a:solidFill>
                  <a:srgbClr val="FF9900"/>
                </a:solidFill>
              </a:rPr>
              <a:t>D.) </a:t>
            </a:r>
            <a:r>
              <a:rPr lang="en-US" dirty="0">
                <a:solidFill>
                  <a:schemeClr val="bg1"/>
                </a:solidFill>
              </a:rPr>
              <a:t>A eukaryotic multi-cellular heterotrophic organisms that </a:t>
            </a:r>
            <a:r>
              <a:rPr lang="en-US" dirty="0">
                <a:solidFill>
                  <a:schemeClr val="tx1"/>
                </a:solidFill>
              </a:rPr>
              <a:t>consumes food.</a:t>
            </a:r>
          </a:p>
          <a:p>
            <a:pPr lvl="1" eaLnBrk="1" hangingPunct="1">
              <a:defRPr/>
            </a:pPr>
            <a:r>
              <a:rPr lang="en-US" dirty="0">
                <a:solidFill>
                  <a:srgbClr val="996633"/>
                </a:solidFill>
              </a:rPr>
              <a:t>E.) </a:t>
            </a:r>
            <a:r>
              <a:rPr lang="en-US" dirty="0">
                <a:solidFill>
                  <a:schemeClr val="bg1"/>
                </a:solidFill>
              </a:rPr>
              <a:t>A eukaryotic </a:t>
            </a:r>
            <a:r>
              <a:rPr lang="en-US" dirty="0">
                <a:solidFill>
                  <a:schemeClr val="tx1"/>
                </a:solidFill>
              </a:rPr>
              <a:t>multi-cellular </a:t>
            </a:r>
            <a:r>
              <a:rPr lang="en-US" dirty="0" err="1">
                <a:solidFill>
                  <a:schemeClr val="tx1"/>
                </a:solidFill>
              </a:rPr>
              <a:t>autroph</a:t>
            </a:r>
            <a:r>
              <a:rPr lang="en-US" dirty="0">
                <a:solidFill>
                  <a:schemeClr val="tx1"/>
                </a:solidFill>
              </a:rPr>
              <a:t>. </a:t>
            </a:r>
          </a:p>
        </p:txBody>
      </p:sp>
      <p:sp>
        <p:nvSpPr>
          <p:cNvPr id="53043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SlideSpark .LLC</a:t>
            </a:r>
            <a:endParaRPr lang="en-US" dirty="0">
              <a:effectLst>
                <a:outerShdw blurRad="38100" dist="38100" dir="2700000" algn="tl">
                  <a:srgbClr val="000000"/>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068" y="1447800"/>
            <a:ext cx="6861931"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175465" y="0"/>
            <a:ext cx="968535" cy="1569660"/>
          </a:xfrm>
          <a:prstGeom prst="rect">
            <a:avLst/>
          </a:prstGeom>
          <a:noFill/>
        </p:spPr>
        <p:txBody>
          <a:bodyPr wrap="none" lIns="91440" tIns="45720" rIns="91440" bIns="45720">
            <a:spAutoFit/>
          </a:bodyPr>
          <a:lstStyle/>
          <a:p>
            <a:pPr algn="ctr">
              <a:buNone/>
            </a:pP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14395089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1219" name="Rectangle 3"/>
          <p:cNvSpPr>
            <a:spLocks noGrp="1" noChangeArrowheads="1"/>
          </p:cNvSpPr>
          <p:nvPr>
            <p:ph type="body" idx="4294967295"/>
          </p:nvPr>
        </p:nvSpPr>
        <p:spPr>
          <a:xfrm>
            <a:off x="457200" y="304800"/>
            <a:ext cx="7848600" cy="5826125"/>
          </a:xfrm>
        </p:spPr>
        <p:txBody>
          <a:bodyPr/>
          <a:lstStyle/>
          <a:p>
            <a:pPr eaLnBrk="1" hangingPunct="1">
              <a:defRPr/>
            </a:pPr>
            <a:r>
              <a:rPr lang="en-US" dirty="0"/>
              <a:t>Name this Division of the Kingdom Fungi?</a:t>
            </a:r>
          </a:p>
          <a:p>
            <a:pPr lvl="1" eaLnBrk="1" hangingPunct="1">
              <a:defRPr/>
            </a:pPr>
            <a:r>
              <a:rPr lang="en-US" dirty="0">
                <a:solidFill>
                  <a:srgbClr val="FFFF99"/>
                </a:solidFill>
              </a:rPr>
              <a:t>75% of all Fungi.</a:t>
            </a:r>
          </a:p>
          <a:p>
            <a:pPr lvl="1" eaLnBrk="1" hangingPunct="1">
              <a:defRPr/>
            </a:pPr>
            <a:r>
              <a:rPr lang="en-US" dirty="0">
                <a:solidFill>
                  <a:srgbClr val="FFFF99"/>
                </a:solidFill>
              </a:rPr>
              <a:t>Yeast.</a:t>
            </a:r>
          </a:p>
          <a:p>
            <a:pPr lvl="1" eaLnBrk="1" hangingPunct="1">
              <a:defRPr/>
            </a:pPr>
            <a:r>
              <a:rPr lang="en-US" dirty="0">
                <a:solidFill>
                  <a:srgbClr val="FFFF99"/>
                </a:solidFill>
              </a:rPr>
              <a:t>Truffles</a:t>
            </a:r>
          </a:p>
          <a:p>
            <a:pPr lvl="1" eaLnBrk="1" hangingPunct="1">
              <a:defRPr/>
            </a:pPr>
            <a:r>
              <a:rPr lang="en-US" dirty="0">
                <a:solidFill>
                  <a:srgbClr val="FFFF99"/>
                </a:solidFill>
              </a:rPr>
              <a:t>Called Sac Fungi</a:t>
            </a:r>
          </a:p>
        </p:txBody>
      </p:sp>
      <p:pic>
        <p:nvPicPr>
          <p:cNvPr id="81923" name="Picture 5" descr="238px-Morchella_rotunda_04041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69581"/>
            <a:ext cx="8763000" cy="298362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36806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4338" name="Picture 2" descr="http://www.kidsbiology.com/images/fungi_truff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990600"/>
            <a:ext cx="4629150" cy="2286000"/>
          </a:xfrm>
          <a:prstGeom prst="rect">
            <a:avLst/>
          </a:prstGeom>
          <a:noFill/>
          <a:ln w="38100">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794465" y="2057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2" name="Rectangle 1"/>
          <p:cNvSpPr/>
          <p:nvPr/>
        </p:nvSpPr>
        <p:spPr>
          <a:xfrm>
            <a:off x="152400" y="5622652"/>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3" name="Rectangle 2"/>
          <p:cNvSpPr/>
          <p:nvPr/>
        </p:nvSpPr>
        <p:spPr>
          <a:xfrm>
            <a:off x="668955" y="4052992"/>
            <a:ext cx="7609777"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28575"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Ascomycota</a:t>
            </a:r>
          </a:p>
        </p:txBody>
      </p:sp>
    </p:spTree>
    <p:extLst>
      <p:ext uri="{BB962C8B-B14F-4D97-AF65-F5344CB8AC3E}">
        <p14:creationId xmlns:p14="http://schemas.microsoft.com/office/powerpoint/2010/main" val="35448541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28600" y="152400"/>
            <a:ext cx="8915400" cy="5943600"/>
          </a:xfrm>
        </p:spPr>
        <p:txBody>
          <a:bodyPr/>
          <a:lstStyle/>
          <a:p>
            <a:pPr eaLnBrk="1" hangingPunct="1"/>
            <a:r>
              <a:rPr lang="en-US" dirty="0">
                <a:solidFill>
                  <a:srgbClr val="FFFFCC"/>
                </a:solidFill>
              </a:rPr>
              <a:t>Name this Process: </a:t>
            </a:r>
            <a:r>
              <a:rPr lang="en-US" dirty="0">
                <a:solidFill>
                  <a:srgbClr val="CC66FF"/>
                </a:solidFill>
              </a:rPr>
              <a:t>Fermentation</a:t>
            </a:r>
          </a:p>
          <a:p>
            <a:pPr eaLnBrk="1" hangingPunct="1">
              <a:buFontTx/>
              <a:buNone/>
            </a:pPr>
            <a:r>
              <a:rPr lang="en-US" dirty="0">
                <a:solidFill>
                  <a:srgbClr val="FFFFCC"/>
                </a:solidFill>
              </a:rPr>
              <a:t>Sugar 	       Ethyl Alcohol 	  Carbon Dioxide</a:t>
            </a:r>
          </a:p>
          <a:p>
            <a:pPr eaLnBrk="1" hangingPunct="1">
              <a:buFontTx/>
              <a:buNone/>
            </a:pPr>
            <a:r>
              <a:rPr lang="en-US" dirty="0">
                <a:solidFill>
                  <a:srgbClr val="FFFFCC"/>
                </a:solidFill>
              </a:rPr>
              <a:t>C</a:t>
            </a:r>
            <a:r>
              <a:rPr lang="en-US" sz="2400" dirty="0">
                <a:solidFill>
                  <a:srgbClr val="FFFFCC"/>
                </a:solidFill>
              </a:rPr>
              <a:t>6</a:t>
            </a:r>
            <a:r>
              <a:rPr lang="en-US" dirty="0">
                <a:solidFill>
                  <a:srgbClr val="FFFFCC"/>
                </a:solidFill>
              </a:rPr>
              <a:t>H</a:t>
            </a:r>
            <a:r>
              <a:rPr lang="en-US" sz="2400" dirty="0">
                <a:solidFill>
                  <a:srgbClr val="FFFFCC"/>
                </a:solidFill>
              </a:rPr>
              <a:t>12</a:t>
            </a:r>
            <a:r>
              <a:rPr lang="en-US" dirty="0">
                <a:solidFill>
                  <a:srgbClr val="FFFFCC"/>
                </a:solidFill>
              </a:rPr>
              <a:t>O</a:t>
            </a:r>
            <a:r>
              <a:rPr lang="en-US" sz="2400" dirty="0">
                <a:solidFill>
                  <a:srgbClr val="FFFFCC"/>
                </a:solidFill>
              </a:rPr>
              <a:t>6</a:t>
            </a:r>
            <a:r>
              <a:rPr lang="en-US" dirty="0">
                <a:solidFill>
                  <a:srgbClr val="FFFFCC"/>
                </a:solidFill>
              </a:rPr>
              <a:t> 		2C</a:t>
            </a:r>
            <a:r>
              <a:rPr lang="en-US" sz="2400" dirty="0">
                <a:solidFill>
                  <a:srgbClr val="FFFFCC"/>
                </a:solidFill>
              </a:rPr>
              <a:t>2</a:t>
            </a:r>
            <a:r>
              <a:rPr lang="en-US" dirty="0">
                <a:solidFill>
                  <a:srgbClr val="FFFFCC"/>
                </a:solidFill>
              </a:rPr>
              <a:t>H</a:t>
            </a:r>
            <a:r>
              <a:rPr lang="en-US" sz="2400" dirty="0">
                <a:solidFill>
                  <a:srgbClr val="FFFFCC"/>
                </a:solidFill>
              </a:rPr>
              <a:t>5</a:t>
            </a:r>
            <a:r>
              <a:rPr lang="en-US" dirty="0">
                <a:solidFill>
                  <a:srgbClr val="FFFFCC"/>
                </a:solidFill>
              </a:rPr>
              <a:t>OH      +    2CO</a:t>
            </a:r>
            <a:r>
              <a:rPr lang="en-US" sz="2400" dirty="0">
                <a:solidFill>
                  <a:srgbClr val="FFFFCC"/>
                </a:solidFill>
              </a:rPr>
              <a:t>2</a:t>
            </a:r>
          </a:p>
          <a:p>
            <a:pPr eaLnBrk="1" hangingPunct="1">
              <a:buFontTx/>
              <a:buNone/>
            </a:pPr>
            <a:endParaRPr lang="en-US" dirty="0">
              <a:solidFill>
                <a:srgbClr val="FFFFCC"/>
              </a:solidFill>
            </a:endParaRPr>
          </a:p>
          <a:p>
            <a:pPr eaLnBrk="1" hangingPunct="1"/>
            <a:endParaRPr lang="en-US" dirty="0"/>
          </a:p>
        </p:txBody>
      </p:sp>
      <p:pic>
        <p:nvPicPr>
          <p:cNvPr id="99331" name="Picture 4" descr="fer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bwMode="auto">
          <a:xfrm>
            <a:off x="2133600" y="1447800"/>
            <a:ext cx="762000" cy="381000"/>
          </a:xfrm>
          <a:prstGeom prst="rightArrow">
            <a:avLst/>
          </a:prstGeom>
          <a:solidFill>
            <a:schemeClr val="tx1">
              <a:lumMod val="50000"/>
            </a:schemeClr>
          </a:solidFill>
          <a:ln w="9525" cap="flat" cmpd="sng" algn="ctr">
            <a:solidFill>
              <a:schemeClr val="tx1">
                <a:lumMod val="95000"/>
              </a:schemeClr>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93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95600"/>
            <a:ext cx="4048125" cy="287655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Down Arrow 6"/>
          <p:cNvSpPr/>
          <p:nvPr/>
        </p:nvSpPr>
        <p:spPr bwMode="auto">
          <a:xfrm rot="1387426">
            <a:off x="5573713" y="1812925"/>
            <a:ext cx="838200" cy="2600325"/>
          </a:xfrm>
          <a:prstGeom prst="downArrow">
            <a:avLst/>
          </a:prstGeom>
          <a:solidFill>
            <a:srgbClr val="FFFF00"/>
          </a:solidFill>
          <a:ln w="38100" cap="flat" cmpd="sng" algn="ctr">
            <a:solidFill>
              <a:schemeClr val="bg1">
                <a:lumMod val="95000"/>
                <a:lumOff val="5000"/>
              </a:schemeClr>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p:cNvSpPr/>
          <p:nvPr/>
        </p:nvSpPr>
        <p:spPr bwMode="auto">
          <a:xfrm>
            <a:off x="5638800" y="457200"/>
            <a:ext cx="3429000" cy="1676400"/>
          </a:xfrm>
          <a:prstGeom prst="ellipse">
            <a:avLst/>
          </a:prstGeom>
          <a:solidFill>
            <a:srgbClr val="FF66FF">
              <a:alpha val="14000"/>
            </a:srgbClr>
          </a:solidFill>
          <a:ln w="12700" cap="flat" cmpd="sng" algn="ctr">
            <a:solidFill>
              <a:srgbClr val="FF66FF"/>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TextBox 8"/>
          <p:cNvSpPr txBox="1"/>
          <p:nvPr/>
        </p:nvSpPr>
        <p:spPr>
          <a:xfrm>
            <a:off x="3352800" y="2895600"/>
            <a:ext cx="2362200" cy="461665"/>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Carbonation</a:t>
            </a:r>
          </a:p>
        </p:txBody>
      </p:sp>
      <p:pic>
        <p:nvPicPr>
          <p:cNvPr id="99337" name="Picture 9" descr="Co2_02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2743200" cy="2057400"/>
          </a:xfrm>
          <a:prstGeom prst="rect">
            <a:avLst/>
          </a:prstGeom>
          <a:noFill/>
          <a:ln w="57150">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 y="1792288"/>
            <a:ext cx="6096000" cy="701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88840" y="505503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6" name="Rounded Rectangle 5"/>
          <p:cNvSpPr/>
          <p:nvPr/>
        </p:nvSpPr>
        <p:spPr bwMode="auto">
          <a:xfrm>
            <a:off x="4191000" y="228600"/>
            <a:ext cx="2590800" cy="381000"/>
          </a:xfrm>
          <a:prstGeom prst="roundRect">
            <a:avLst/>
          </a:prstGeom>
          <a:solidFill>
            <a:schemeClr val="tx1">
              <a:lumMod val="65000"/>
            </a:schemeClr>
          </a:solidFill>
          <a:ln w="12700" cap="flat" cmpd="sng" algn="ctr">
            <a:solidFill>
              <a:srgbClr val="FFFF99"/>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742143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28600" y="152400"/>
            <a:ext cx="8915400" cy="5943600"/>
          </a:xfrm>
        </p:spPr>
        <p:txBody>
          <a:bodyPr/>
          <a:lstStyle/>
          <a:p>
            <a:pPr eaLnBrk="1" hangingPunct="1"/>
            <a:r>
              <a:rPr lang="en-US" dirty="0">
                <a:solidFill>
                  <a:srgbClr val="FFFFCC"/>
                </a:solidFill>
              </a:rPr>
              <a:t>Name this Process: </a:t>
            </a:r>
            <a:r>
              <a:rPr lang="en-US" dirty="0">
                <a:solidFill>
                  <a:srgbClr val="CC66FF"/>
                </a:solidFill>
              </a:rPr>
              <a:t>Fermentation</a:t>
            </a:r>
          </a:p>
          <a:p>
            <a:pPr eaLnBrk="1" hangingPunct="1">
              <a:buFontTx/>
              <a:buNone/>
            </a:pPr>
            <a:r>
              <a:rPr lang="en-US" dirty="0">
                <a:solidFill>
                  <a:srgbClr val="FFFFCC"/>
                </a:solidFill>
              </a:rPr>
              <a:t>Sugar 	       Ethyl Alcohol 	  Carbon Dioxide</a:t>
            </a:r>
          </a:p>
          <a:p>
            <a:pPr eaLnBrk="1" hangingPunct="1">
              <a:buFontTx/>
              <a:buNone/>
            </a:pPr>
            <a:r>
              <a:rPr lang="en-US" dirty="0">
                <a:solidFill>
                  <a:srgbClr val="FFFFCC"/>
                </a:solidFill>
              </a:rPr>
              <a:t>C</a:t>
            </a:r>
            <a:r>
              <a:rPr lang="en-US" sz="2400" dirty="0">
                <a:solidFill>
                  <a:srgbClr val="FFFFCC"/>
                </a:solidFill>
              </a:rPr>
              <a:t>6</a:t>
            </a:r>
            <a:r>
              <a:rPr lang="en-US" dirty="0">
                <a:solidFill>
                  <a:srgbClr val="FFFFCC"/>
                </a:solidFill>
              </a:rPr>
              <a:t>H</a:t>
            </a:r>
            <a:r>
              <a:rPr lang="en-US" sz="2400" dirty="0">
                <a:solidFill>
                  <a:srgbClr val="FFFFCC"/>
                </a:solidFill>
              </a:rPr>
              <a:t>12</a:t>
            </a:r>
            <a:r>
              <a:rPr lang="en-US" dirty="0">
                <a:solidFill>
                  <a:srgbClr val="FFFFCC"/>
                </a:solidFill>
              </a:rPr>
              <a:t>O</a:t>
            </a:r>
            <a:r>
              <a:rPr lang="en-US" sz="2400" dirty="0">
                <a:solidFill>
                  <a:srgbClr val="FFFFCC"/>
                </a:solidFill>
              </a:rPr>
              <a:t>6</a:t>
            </a:r>
            <a:r>
              <a:rPr lang="en-US" dirty="0">
                <a:solidFill>
                  <a:srgbClr val="FFFFCC"/>
                </a:solidFill>
              </a:rPr>
              <a:t> 		2C</a:t>
            </a:r>
            <a:r>
              <a:rPr lang="en-US" sz="2400" dirty="0">
                <a:solidFill>
                  <a:srgbClr val="FFFFCC"/>
                </a:solidFill>
              </a:rPr>
              <a:t>2</a:t>
            </a:r>
            <a:r>
              <a:rPr lang="en-US" dirty="0">
                <a:solidFill>
                  <a:srgbClr val="FFFFCC"/>
                </a:solidFill>
              </a:rPr>
              <a:t>H</a:t>
            </a:r>
            <a:r>
              <a:rPr lang="en-US" sz="2400" dirty="0">
                <a:solidFill>
                  <a:srgbClr val="FFFFCC"/>
                </a:solidFill>
              </a:rPr>
              <a:t>5</a:t>
            </a:r>
            <a:r>
              <a:rPr lang="en-US" dirty="0">
                <a:solidFill>
                  <a:srgbClr val="FFFFCC"/>
                </a:solidFill>
              </a:rPr>
              <a:t>OH      +    2CO</a:t>
            </a:r>
            <a:r>
              <a:rPr lang="en-US" sz="2400" dirty="0">
                <a:solidFill>
                  <a:srgbClr val="FFFFCC"/>
                </a:solidFill>
              </a:rPr>
              <a:t>2</a:t>
            </a:r>
          </a:p>
          <a:p>
            <a:pPr eaLnBrk="1" hangingPunct="1">
              <a:buFontTx/>
              <a:buNone/>
            </a:pPr>
            <a:endParaRPr lang="en-US" dirty="0">
              <a:solidFill>
                <a:srgbClr val="FFFFCC"/>
              </a:solidFill>
            </a:endParaRPr>
          </a:p>
          <a:p>
            <a:pPr eaLnBrk="1" hangingPunct="1"/>
            <a:endParaRPr lang="en-US" dirty="0"/>
          </a:p>
        </p:txBody>
      </p:sp>
      <p:pic>
        <p:nvPicPr>
          <p:cNvPr id="99331" name="Picture 4" descr="fer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bwMode="auto">
          <a:xfrm>
            <a:off x="2133600" y="1447800"/>
            <a:ext cx="762000" cy="381000"/>
          </a:xfrm>
          <a:prstGeom prst="rightArrow">
            <a:avLst/>
          </a:prstGeom>
          <a:solidFill>
            <a:schemeClr val="tx1">
              <a:lumMod val="50000"/>
            </a:schemeClr>
          </a:solidFill>
          <a:ln w="9525" cap="flat" cmpd="sng" algn="ctr">
            <a:solidFill>
              <a:schemeClr val="tx1">
                <a:lumMod val="95000"/>
              </a:schemeClr>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93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95600"/>
            <a:ext cx="4048125" cy="287655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Down Arrow 6"/>
          <p:cNvSpPr/>
          <p:nvPr/>
        </p:nvSpPr>
        <p:spPr bwMode="auto">
          <a:xfrm rot="1387426">
            <a:off x="5573713" y="1812925"/>
            <a:ext cx="838200" cy="2600325"/>
          </a:xfrm>
          <a:prstGeom prst="downArrow">
            <a:avLst/>
          </a:prstGeom>
          <a:solidFill>
            <a:srgbClr val="FFFF00"/>
          </a:solidFill>
          <a:ln w="38100" cap="flat" cmpd="sng" algn="ctr">
            <a:solidFill>
              <a:schemeClr val="bg1">
                <a:lumMod val="95000"/>
                <a:lumOff val="5000"/>
              </a:schemeClr>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p:cNvSpPr/>
          <p:nvPr/>
        </p:nvSpPr>
        <p:spPr bwMode="auto">
          <a:xfrm>
            <a:off x="5638800" y="457200"/>
            <a:ext cx="3429000" cy="1676400"/>
          </a:xfrm>
          <a:prstGeom prst="ellipse">
            <a:avLst/>
          </a:prstGeom>
          <a:solidFill>
            <a:srgbClr val="FF66FF">
              <a:alpha val="14000"/>
            </a:srgbClr>
          </a:solidFill>
          <a:ln w="12700" cap="flat" cmpd="sng" algn="ctr">
            <a:solidFill>
              <a:srgbClr val="FF66FF"/>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TextBox 8"/>
          <p:cNvSpPr txBox="1"/>
          <p:nvPr/>
        </p:nvSpPr>
        <p:spPr>
          <a:xfrm>
            <a:off x="3352800" y="2895600"/>
            <a:ext cx="2362200" cy="461665"/>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Carbonation</a:t>
            </a:r>
          </a:p>
        </p:txBody>
      </p:sp>
      <p:pic>
        <p:nvPicPr>
          <p:cNvPr id="99337" name="Picture 9" descr="Co2_02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2743200" cy="2057400"/>
          </a:xfrm>
          <a:prstGeom prst="rect">
            <a:avLst/>
          </a:prstGeom>
          <a:noFill/>
          <a:ln w="57150">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 y="1792288"/>
            <a:ext cx="6096000" cy="701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88840" y="505503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6" name="Rounded Rectangle 5"/>
          <p:cNvSpPr/>
          <p:nvPr/>
        </p:nvSpPr>
        <p:spPr bwMode="auto">
          <a:xfrm>
            <a:off x="4191000" y="228600"/>
            <a:ext cx="2590800" cy="381000"/>
          </a:xfrm>
          <a:prstGeom prst="roundRect">
            <a:avLst/>
          </a:prstGeom>
          <a:solidFill>
            <a:schemeClr val="tx1">
              <a:lumMod val="65000"/>
            </a:schemeClr>
          </a:solidFill>
          <a:ln w="12700" cap="flat" cmpd="sng" algn="ctr">
            <a:solidFill>
              <a:srgbClr val="FFFF99"/>
            </a:solidFill>
            <a:prstDash val="solid"/>
            <a:round/>
            <a:headEnd type="none" w="med" len="med"/>
            <a:tailEnd type="none" w="med" len="med"/>
          </a:ln>
          <a:effectLst>
            <a:glow rad="2159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5903397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28600" y="152400"/>
            <a:ext cx="8915400" cy="5943600"/>
          </a:xfrm>
        </p:spPr>
        <p:txBody>
          <a:bodyPr/>
          <a:lstStyle/>
          <a:p>
            <a:pPr eaLnBrk="1" hangingPunct="1"/>
            <a:r>
              <a:rPr lang="en-US" dirty="0">
                <a:solidFill>
                  <a:srgbClr val="FFFFCC"/>
                </a:solidFill>
              </a:rPr>
              <a:t>Name this Process: </a:t>
            </a:r>
            <a:r>
              <a:rPr lang="en-US" dirty="0">
                <a:solidFill>
                  <a:srgbClr val="CC66FF"/>
                </a:solidFill>
              </a:rPr>
              <a:t>Fermentation</a:t>
            </a:r>
          </a:p>
          <a:p>
            <a:pPr eaLnBrk="1" hangingPunct="1">
              <a:buFontTx/>
              <a:buNone/>
            </a:pPr>
            <a:r>
              <a:rPr lang="en-US" dirty="0">
                <a:solidFill>
                  <a:srgbClr val="FFFFCC"/>
                </a:solidFill>
              </a:rPr>
              <a:t>Sugar 	       Ethyl Alcohol 	  Carbon Dioxide</a:t>
            </a:r>
          </a:p>
          <a:p>
            <a:pPr eaLnBrk="1" hangingPunct="1">
              <a:buFontTx/>
              <a:buNone/>
            </a:pPr>
            <a:r>
              <a:rPr lang="en-US" dirty="0">
                <a:solidFill>
                  <a:srgbClr val="FFFFCC"/>
                </a:solidFill>
              </a:rPr>
              <a:t>C</a:t>
            </a:r>
            <a:r>
              <a:rPr lang="en-US" sz="2400" dirty="0">
                <a:solidFill>
                  <a:srgbClr val="FFFFCC"/>
                </a:solidFill>
              </a:rPr>
              <a:t>6</a:t>
            </a:r>
            <a:r>
              <a:rPr lang="en-US" dirty="0">
                <a:solidFill>
                  <a:srgbClr val="FFFFCC"/>
                </a:solidFill>
              </a:rPr>
              <a:t>H</a:t>
            </a:r>
            <a:r>
              <a:rPr lang="en-US" sz="2400" dirty="0">
                <a:solidFill>
                  <a:srgbClr val="FFFFCC"/>
                </a:solidFill>
              </a:rPr>
              <a:t>12</a:t>
            </a:r>
            <a:r>
              <a:rPr lang="en-US" dirty="0">
                <a:solidFill>
                  <a:srgbClr val="FFFFCC"/>
                </a:solidFill>
              </a:rPr>
              <a:t>O</a:t>
            </a:r>
            <a:r>
              <a:rPr lang="en-US" sz="2400" dirty="0">
                <a:solidFill>
                  <a:srgbClr val="FFFFCC"/>
                </a:solidFill>
              </a:rPr>
              <a:t>6</a:t>
            </a:r>
            <a:r>
              <a:rPr lang="en-US" dirty="0">
                <a:solidFill>
                  <a:srgbClr val="FFFFCC"/>
                </a:solidFill>
              </a:rPr>
              <a:t> 		2C</a:t>
            </a:r>
            <a:r>
              <a:rPr lang="en-US" sz="2400" dirty="0">
                <a:solidFill>
                  <a:srgbClr val="FFFFCC"/>
                </a:solidFill>
              </a:rPr>
              <a:t>2</a:t>
            </a:r>
            <a:r>
              <a:rPr lang="en-US" dirty="0">
                <a:solidFill>
                  <a:srgbClr val="FFFFCC"/>
                </a:solidFill>
              </a:rPr>
              <a:t>H</a:t>
            </a:r>
            <a:r>
              <a:rPr lang="en-US" sz="2400" dirty="0">
                <a:solidFill>
                  <a:srgbClr val="FFFFCC"/>
                </a:solidFill>
              </a:rPr>
              <a:t>5</a:t>
            </a:r>
            <a:r>
              <a:rPr lang="en-US" dirty="0">
                <a:solidFill>
                  <a:srgbClr val="FFFFCC"/>
                </a:solidFill>
              </a:rPr>
              <a:t>OH      +    2CO</a:t>
            </a:r>
            <a:r>
              <a:rPr lang="en-US" sz="2400" dirty="0">
                <a:solidFill>
                  <a:srgbClr val="FFFFCC"/>
                </a:solidFill>
              </a:rPr>
              <a:t>2</a:t>
            </a:r>
          </a:p>
          <a:p>
            <a:pPr eaLnBrk="1" hangingPunct="1">
              <a:buFontTx/>
              <a:buNone/>
            </a:pPr>
            <a:endParaRPr lang="en-US" dirty="0">
              <a:solidFill>
                <a:srgbClr val="FFFFCC"/>
              </a:solidFill>
            </a:endParaRPr>
          </a:p>
          <a:p>
            <a:pPr eaLnBrk="1" hangingPunct="1"/>
            <a:endParaRPr lang="en-US" dirty="0"/>
          </a:p>
        </p:txBody>
      </p:sp>
      <p:pic>
        <p:nvPicPr>
          <p:cNvPr id="99331" name="Picture 4" descr="fer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bwMode="auto">
          <a:xfrm>
            <a:off x="2133600" y="1447800"/>
            <a:ext cx="762000" cy="381000"/>
          </a:xfrm>
          <a:prstGeom prst="rightArrow">
            <a:avLst/>
          </a:prstGeom>
          <a:solidFill>
            <a:schemeClr val="tx1">
              <a:lumMod val="50000"/>
            </a:schemeClr>
          </a:solidFill>
          <a:ln w="9525" cap="flat" cmpd="sng" algn="ctr">
            <a:solidFill>
              <a:schemeClr val="tx1">
                <a:lumMod val="95000"/>
              </a:schemeClr>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93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95600"/>
            <a:ext cx="4048125" cy="287655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Down Arrow 6"/>
          <p:cNvSpPr/>
          <p:nvPr/>
        </p:nvSpPr>
        <p:spPr bwMode="auto">
          <a:xfrm rot="1387426">
            <a:off x="5573713" y="1812925"/>
            <a:ext cx="838200" cy="2600325"/>
          </a:xfrm>
          <a:prstGeom prst="downArrow">
            <a:avLst/>
          </a:prstGeom>
          <a:solidFill>
            <a:srgbClr val="FFFF00"/>
          </a:solidFill>
          <a:ln w="38100" cap="flat" cmpd="sng" algn="ctr">
            <a:solidFill>
              <a:schemeClr val="bg1">
                <a:lumMod val="95000"/>
                <a:lumOff val="5000"/>
              </a:schemeClr>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p:cNvSpPr/>
          <p:nvPr/>
        </p:nvSpPr>
        <p:spPr bwMode="auto">
          <a:xfrm>
            <a:off x="5638800" y="457200"/>
            <a:ext cx="3429000" cy="1676400"/>
          </a:xfrm>
          <a:prstGeom prst="ellipse">
            <a:avLst/>
          </a:prstGeom>
          <a:solidFill>
            <a:srgbClr val="FF66FF">
              <a:alpha val="14000"/>
            </a:srgbClr>
          </a:solidFill>
          <a:ln w="12700" cap="flat" cmpd="sng" algn="ctr">
            <a:solidFill>
              <a:srgbClr val="FF66FF"/>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TextBox 8"/>
          <p:cNvSpPr txBox="1"/>
          <p:nvPr/>
        </p:nvSpPr>
        <p:spPr>
          <a:xfrm>
            <a:off x="3352800" y="2895600"/>
            <a:ext cx="2362200" cy="461665"/>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Carbonation</a:t>
            </a:r>
          </a:p>
        </p:txBody>
      </p:sp>
      <p:pic>
        <p:nvPicPr>
          <p:cNvPr id="99337" name="Picture 9" descr="Co2_02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2743200" cy="2057400"/>
          </a:xfrm>
          <a:prstGeom prst="rect">
            <a:avLst/>
          </a:prstGeom>
          <a:noFill/>
          <a:ln w="57150">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11" name="Rectangl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 y="1792288"/>
            <a:ext cx="6096000" cy="701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88840" y="5055031"/>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2" name="Rectangle 1"/>
          <p:cNvSpPr/>
          <p:nvPr/>
        </p:nvSpPr>
        <p:spPr>
          <a:xfrm>
            <a:off x="303046" y="2967335"/>
            <a:ext cx="8537915"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0000"/>
                  </a:solidFill>
                  <a:prstDash val="solid"/>
                  <a:miter lim="800000"/>
                </a:ln>
                <a:solidFill>
                  <a:srgbClr val="CC66FF"/>
                </a:solidFill>
                <a:effectLst>
                  <a:outerShdw blurRad="50800" algn="tl" rotWithShape="0">
                    <a:srgbClr val="000000"/>
                  </a:outerShdw>
                </a:effectLst>
                <a:uLnTx/>
                <a:uFillTx/>
                <a:latin typeface="Tahoma" pitchFamily="34" charset="0"/>
                <a:ea typeface="+mn-ea"/>
                <a:cs typeface="+mn-cs"/>
              </a:rPr>
              <a:t>Fermentation</a:t>
            </a:r>
          </a:p>
        </p:txBody>
      </p:sp>
    </p:spTree>
    <p:extLst>
      <p:ext uri="{BB962C8B-B14F-4D97-AF65-F5344CB8AC3E}">
        <p14:creationId xmlns:p14="http://schemas.microsoft.com/office/powerpoint/2010/main" val="7093761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t>MOLDY</a:t>
                      </a:r>
                      <a:r>
                        <a:rPr lang="en-US" baseline="0" dirty="0"/>
                        <a:t> CHEESE</a:t>
                      </a:r>
                      <a:endParaRPr lang="en-US" dirty="0"/>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26823458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58540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IDENTITY</a:t>
                      </a:r>
                      <a:br>
                        <a:rPr lang="en-US" dirty="0"/>
                      </a:br>
                      <a:r>
                        <a:rPr lang="en-US" dirty="0"/>
                        <a:t>CRISIS</a:t>
                      </a:r>
                    </a:p>
                  </a:txBody>
                  <a:tcPr>
                    <a:noFill/>
                  </a:tcPr>
                </a:tc>
                <a:tc>
                  <a:txBody>
                    <a:bodyPr/>
                    <a:lstStyle/>
                    <a:p>
                      <a:pPr algn="ctr"/>
                      <a:r>
                        <a:rPr lang="en-US" dirty="0"/>
                        <a:t>DA</a:t>
                      </a:r>
                      <a:r>
                        <a:rPr lang="en-US" baseline="0" dirty="0"/>
                        <a:t> VISION</a:t>
                      </a:r>
                      <a:endParaRPr lang="en-US" dirty="0"/>
                    </a:p>
                  </a:txBody>
                  <a:tcPr>
                    <a:noFill/>
                  </a:tcPr>
                </a:tc>
                <a:tc>
                  <a:txBody>
                    <a:bodyPr/>
                    <a:lstStyle/>
                    <a:p>
                      <a:pPr algn="ctr"/>
                      <a:r>
                        <a:rPr lang="en-US" dirty="0">
                          <a:solidFill>
                            <a:schemeClr val="accent6">
                              <a:lumMod val="60000"/>
                              <a:lumOff val="40000"/>
                            </a:schemeClr>
                          </a:solidFill>
                        </a:rPr>
                        <a:t>MOLDY</a:t>
                      </a:r>
                      <a:r>
                        <a:rPr lang="en-US" baseline="0" dirty="0">
                          <a:solidFill>
                            <a:schemeClr val="accent6">
                              <a:lumMod val="60000"/>
                              <a:lumOff val="40000"/>
                            </a:schemeClr>
                          </a:solidFill>
                        </a:rPr>
                        <a:t> CHEESE</a:t>
                      </a:r>
                      <a:endParaRPr lang="en-US" dirty="0">
                        <a:solidFill>
                          <a:schemeClr val="accent6">
                            <a:lumMod val="60000"/>
                            <a:lumOff val="40000"/>
                          </a:schemeClr>
                        </a:solidFill>
                      </a:endParaRPr>
                    </a:p>
                  </a:txBody>
                  <a:tcPr>
                    <a:noFill/>
                  </a:tcPr>
                </a:tc>
                <a:tc>
                  <a:txBody>
                    <a:bodyPr/>
                    <a:lstStyle/>
                    <a:p>
                      <a:pPr algn="ctr"/>
                      <a:r>
                        <a:rPr lang="en-US" dirty="0"/>
                        <a:t>ROOM</a:t>
                      </a:r>
                      <a:r>
                        <a:rPr lang="en-US" baseline="0" dirty="0"/>
                        <a:t> </a:t>
                      </a:r>
                    </a:p>
                    <a:p>
                      <a:pPr algn="ctr"/>
                      <a:r>
                        <a:rPr lang="en-US" baseline="0" dirty="0"/>
                        <a:t>MUSH</a:t>
                      </a:r>
                      <a:endParaRPr lang="en-US" dirty="0"/>
                    </a:p>
                  </a:txBody>
                  <a:tcPr>
                    <a:noFill/>
                  </a:tcPr>
                </a:tc>
                <a:tc>
                  <a:txBody>
                    <a:bodyPr/>
                    <a:lstStyle/>
                    <a:p>
                      <a:pPr algn="ctr"/>
                      <a:r>
                        <a:rPr lang="en-US" dirty="0"/>
                        <a:t>-Bonus-</a:t>
                      </a:r>
                      <a:r>
                        <a:rPr lang="en-US" baseline="0" dirty="0"/>
                        <a:t> </a:t>
                      </a:r>
                    </a:p>
                    <a:p>
                      <a:pPr algn="ctr"/>
                      <a:r>
                        <a:rPr lang="en-US" baseline="0" dirty="0"/>
                        <a:t>WHIMISCAL</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bg1"/>
                          </a:solidFill>
                        </a:rPr>
                        <a:t>11</a:t>
                      </a:r>
                    </a:p>
                  </a:txBody>
                  <a:tcPr>
                    <a:solidFill>
                      <a:srgbClr val="CCFF99"/>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bg1"/>
                          </a:solidFill>
                        </a:rPr>
                        <a:t>12</a:t>
                      </a:r>
                    </a:p>
                  </a:txBody>
                  <a:tcPr>
                    <a:solidFill>
                      <a:srgbClr val="CCFF99"/>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bg1"/>
                          </a:solidFill>
                        </a:rPr>
                        <a:t>13</a:t>
                      </a:r>
                    </a:p>
                  </a:txBody>
                  <a:tcPr>
                    <a:solidFill>
                      <a:srgbClr val="CCFF99"/>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bg1"/>
                          </a:solidFill>
                        </a:rPr>
                        <a:t>14</a:t>
                      </a:r>
                    </a:p>
                  </a:txBody>
                  <a:tcPr>
                    <a:solidFill>
                      <a:srgbClr val="CCFF99"/>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bg1"/>
                          </a:solidFill>
                        </a:rPr>
                        <a:t>15</a:t>
                      </a:r>
                    </a:p>
                  </a:txBody>
                  <a:tcPr>
                    <a:solidFill>
                      <a:srgbClr val="CCFF99"/>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04800" y="152400"/>
            <a:ext cx="622157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Kingdom Fungi Review Game</a:t>
            </a:r>
          </a:p>
        </p:txBody>
      </p:sp>
    </p:spTree>
    <p:extLst>
      <p:ext uri="{BB962C8B-B14F-4D97-AF65-F5344CB8AC3E}">
        <p14:creationId xmlns:p14="http://schemas.microsoft.com/office/powerpoint/2010/main" val="10096173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228600"/>
            <a:ext cx="8229600" cy="5897563"/>
          </a:xfrm>
        </p:spPr>
        <p:txBody>
          <a:bodyPr/>
          <a:lstStyle/>
          <a:p>
            <a:r>
              <a:rPr lang="en-US" dirty="0">
                <a:solidFill>
                  <a:srgbClr val="9966FF"/>
                </a:solidFill>
              </a:rPr>
              <a:t>Yeast is reproducing asexually in the process of budding     shown below.</a:t>
            </a:r>
          </a:p>
          <a:p>
            <a:endParaRPr lang="en-US" dirty="0"/>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bwMode="auto">
          <a:xfrm>
            <a:off x="2895600" y="838200"/>
            <a:ext cx="1828800" cy="381000"/>
          </a:xfrm>
          <a:prstGeom prst="roundRect">
            <a:avLst/>
          </a:prstGeom>
          <a:solidFill>
            <a:schemeClr val="tx1">
              <a:lumMod val="65000"/>
            </a:schemeClr>
          </a:solidFill>
          <a:ln w="12700" cap="flat" cmpd="sng" algn="ctr">
            <a:solidFill>
              <a:srgbClr val="FFFF99"/>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1560848"/>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5508940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228600"/>
            <a:ext cx="8229600" cy="5897563"/>
          </a:xfrm>
        </p:spPr>
        <p:txBody>
          <a:bodyPr/>
          <a:lstStyle/>
          <a:p>
            <a:r>
              <a:rPr lang="en-US" dirty="0">
                <a:solidFill>
                  <a:srgbClr val="9966FF"/>
                </a:solidFill>
              </a:rPr>
              <a:t>Yeast is reproducing asexually in the process of budding     shown below.</a:t>
            </a:r>
          </a:p>
          <a:p>
            <a:endParaRPr lang="en-US" dirty="0"/>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bwMode="auto">
          <a:xfrm>
            <a:off x="2895600" y="838200"/>
            <a:ext cx="1828800" cy="381000"/>
          </a:xfrm>
          <a:prstGeom prst="roundRect">
            <a:avLst/>
          </a:prstGeom>
          <a:solidFill>
            <a:schemeClr val="tx1">
              <a:lumMod val="65000"/>
            </a:schemeClr>
          </a:solidFill>
          <a:ln w="12700" cap="flat" cmpd="sng" algn="ctr">
            <a:solidFill>
              <a:srgbClr val="FFFF99"/>
            </a:solidFill>
            <a:prstDash val="solid"/>
            <a:round/>
            <a:headEnd type="none" w="med" len="med"/>
            <a:tailEnd type="none" w="med" len="med"/>
          </a:ln>
          <a:effectLst>
            <a:glow rad="215900">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1560848"/>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12106179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228600"/>
            <a:ext cx="8229600" cy="5897563"/>
          </a:xfrm>
        </p:spPr>
        <p:txBody>
          <a:bodyPr/>
          <a:lstStyle/>
          <a:p>
            <a:r>
              <a:rPr lang="en-US" dirty="0">
                <a:solidFill>
                  <a:srgbClr val="9966FF"/>
                </a:solidFill>
              </a:rPr>
              <a:t>Yeast is reproducing asexually in the process of </a:t>
            </a:r>
            <a:r>
              <a:rPr lang="en-US" dirty="0">
                <a:solidFill>
                  <a:srgbClr val="FFFF99"/>
                </a:solidFill>
              </a:rPr>
              <a:t>budding </a:t>
            </a:r>
            <a:r>
              <a:rPr lang="en-US" dirty="0">
                <a:solidFill>
                  <a:srgbClr val="9966FF"/>
                </a:solidFill>
              </a:rPr>
              <a:t>    shown below.</a:t>
            </a:r>
          </a:p>
          <a:p>
            <a:endParaRPr lang="en-US" dirty="0"/>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lgn="ctr">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1560848"/>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3" name="Rectangle 2"/>
          <p:cNvSpPr/>
          <p:nvPr/>
        </p:nvSpPr>
        <p:spPr>
          <a:xfrm>
            <a:off x="1921276" y="2967335"/>
            <a:ext cx="530145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9050" cmpd="sng">
                  <a:solidFill>
                    <a:srgbClr val="7030A0"/>
                  </a:solidFill>
                  <a:prstDash val="solid"/>
                  <a:miter lim="800000"/>
                </a:ln>
                <a:solidFill>
                  <a:srgbClr val="FFFF99"/>
                </a:solidFill>
                <a:effectLst>
                  <a:outerShdw blurRad="50800" algn="tl" rotWithShape="0">
                    <a:srgbClr val="000000"/>
                  </a:outerShdw>
                  <a:reflection blurRad="6350" stA="55000" endA="50" endPos="85000" dir="5400000" sy="-100000" algn="bl" rotWithShape="0"/>
                </a:effectLst>
                <a:uLnTx/>
                <a:uFillTx/>
                <a:latin typeface="Tahoma" pitchFamily="34" charset="0"/>
                <a:ea typeface="+mn-ea"/>
                <a:cs typeface="+mn-cs"/>
              </a:rPr>
              <a:t>Budding</a:t>
            </a:r>
          </a:p>
        </p:txBody>
      </p:sp>
    </p:spTree>
    <p:extLst>
      <p:ext uri="{BB962C8B-B14F-4D97-AF65-F5344CB8AC3E}">
        <p14:creationId xmlns:p14="http://schemas.microsoft.com/office/powerpoint/2010/main" val="16358819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6994" name="Rectangle 2"/>
          <p:cNvSpPr>
            <a:spLocks noGrp="1" noChangeArrowheads="1"/>
          </p:cNvSpPr>
          <p:nvPr>
            <p:ph idx="1"/>
          </p:nvPr>
        </p:nvSpPr>
        <p:spPr>
          <a:xfrm>
            <a:off x="457200" y="228600"/>
            <a:ext cx="8077200" cy="5902325"/>
          </a:xfrm>
        </p:spPr>
        <p:txBody>
          <a:bodyPr/>
          <a:lstStyle/>
          <a:p>
            <a:pPr eaLnBrk="1" hangingPunct="1">
              <a:defRPr/>
            </a:pPr>
            <a:r>
              <a:rPr lang="en-US" dirty="0"/>
              <a:t>Lichen (</a:t>
            </a:r>
            <a:r>
              <a:rPr lang="en-US" dirty="0" err="1"/>
              <a:t>Mycophycophyta</a:t>
            </a:r>
            <a:r>
              <a:rPr lang="en-US" dirty="0"/>
              <a:t>): Are a algae and fungus growing together in a symbiotic relationship.</a:t>
            </a:r>
          </a:p>
        </p:txBody>
      </p:sp>
      <p:pic>
        <p:nvPicPr>
          <p:cNvPr id="447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529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1969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SlideSpark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5" name="Rounded Rectangle 4"/>
          <p:cNvSpPr/>
          <p:nvPr/>
        </p:nvSpPr>
        <p:spPr bwMode="auto">
          <a:xfrm>
            <a:off x="6781800" y="304800"/>
            <a:ext cx="1676400" cy="457200"/>
          </a:xfrm>
          <a:prstGeom prst="roundRect">
            <a:avLst/>
          </a:prstGeom>
          <a:solidFill>
            <a:schemeClr val="tx1">
              <a:lumMod val="65000"/>
            </a:schemeClr>
          </a:solidFill>
          <a:ln w="12700" cap="flat" cmpd="sng" algn="ctr">
            <a:solidFill>
              <a:srgbClr val="FFFF99"/>
            </a:solidFill>
            <a:prstDash val="solid"/>
            <a:round/>
            <a:headEnd type="none" w="med" len="med"/>
            <a:tailEnd type="none" w="med" len="med"/>
          </a:ln>
          <a:effectLst>
            <a:glow>
              <a:srgbClr val="CC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128109" y="19050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pic>
        <p:nvPicPr>
          <p:cNvPr id="7"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547" y="4281487"/>
            <a:ext cx="25146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31006"/>
      </p:ext>
    </p:extLst>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5261</Words>
  <Application>Microsoft Office PowerPoint</Application>
  <PresentationFormat>On-screen Show (4:3)</PresentationFormat>
  <Paragraphs>1408</Paragraphs>
  <Slides>167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167</vt:i4>
      </vt:variant>
    </vt:vector>
  </HeadingPairs>
  <TitlesOfParts>
    <vt:vector size="178" baseType="lpstr">
      <vt:lpstr>Aptos</vt:lpstr>
      <vt:lpstr>Arial</vt:lpstr>
      <vt:lpstr>Arial Black</vt:lpstr>
      <vt:lpstr>Calibri</vt:lpstr>
      <vt:lpstr>Century Gothic</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4</cp:revision>
  <dcterms:modified xsi:type="dcterms:W3CDTF">2024-08-16T15:55:58Z</dcterms:modified>
</cp:coreProperties>
</file>